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5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Заголовок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16" name="Дата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25.05.2025</a:t>
            </a:fld>
            <a:endParaRPr lang="ru-RU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7" name="Объект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25.05.2025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9" name="Дата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25.05.2025</a:t>
            </a:fld>
            <a:endParaRPr lang="ru-RU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4" name="Объект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25.05.2025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1" name="Номер слайда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Заголовок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25" name="Текст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8" name="Объект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Заголовок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25.05.2025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25.05.2025</a:t>
            </a:fld>
            <a:endParaRPr lang="ru-RU"/>
          </a:p>
        </p:txBody>
      </p:sp>
      <p:sp>
        <p:nvSpPr>
          <p:cNvPr id="24" name="Нижний колонтитул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Заголовок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6" name="Текст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Объект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25.05.2025</a:t>
            </a:fld>
            <a:endParaRPr lang="ru-RU"/>
          </a:p>
        </p:txBody>
      </p:sp>
      <p:sp>
        <p:nvSpPr>
          <p:cNvPr id="29" name="Нижний колонтитул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Рисунок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1" name="Номер слайда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Заголовок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6" name="Текст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Текст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1" name="Дата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25.05.2025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etbootstrap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304800" y="260648"/>
            <a:ext cx="8686800" cy="5819477"/>
          </a:xfrm>
        </p:spPr>
        <p:txBody>
          <a:bodyPr/>
          <a:lstStyle/>
          <a:p>
            <a:r>
              <a:rPr lang="uz-Latn-UZ" dirty="0" smtClean="0"/>
              <a:t>Shahrisabz davlat </a:t>
            </a:r>
            <a:r>
              <a:rPr lang="uz-Latn-UZ" dirty="0"/>
              <a:t>pedagogika </a:t>
            </a:r>
            <a:r>
              <a:rPr lang="uz-Latn-UZ" dirty="0" smtClean="0"/>
              <a:t>instituti pedagogika fakeltituti matematika va informatika yunalishi 3-bosqich talabasi Azimov Asadbekning Web texnalogiya fanidan taxlagan taqdimoti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780928"/>
            <a:ext cx="6858000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10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323528" y="332656"/>
            <a:ext cx="8686800" cy="5891485"/>
          </a:xfrm>
        </p:spPr>
        <p:txBody>
          <a:bodyPr/>
          <a:lstStyle/>
          <a:p>
            <a:r>
              <a:rPr lang="uz-Latn-UZ" dirty="0" smtClean="0"/>
              <a:t>Mavzu:Bootstrap fremvorki va undan foydalanish</a:t>
            </a:r>
          </a:p>
          <a:p>
            <a:r>
              <a:rPr lang="uz-Latn-UZ" dirty="0"/>
              <a:t> </a:t>
            </a:r>
            <a:r>
              <a:rPr lang="uz-Latn-UZ" dirty="0" smtClean="0"/>
              <a:t>                          Reja:</a:t>
            </a:r>
          </a:p>
          <a:p>
            <a:r>
              <a:rPr lang="uz-Latn-UZ" dirty="0" smtClean="0"/>
              <a:t>1)Bootstrapning </a:t>
            </a:r>
            <a:r>
              <a:rPr lang="uz-Latn-UZ" dirty="0"/>
              <a:t>asosiy </a:t>
            </a:r>
            <a:r>
              <a:rPr lang="uz-Latn-UZ" dirty="0" smtClean="0"/>
              <a:t>xususiyatlari</a:t>
            </a:r>
            <a:endParaRPr lang="uz-Latn-UZ" dirty="0"/>
          </a:p>
          <a:p>
            <a:r>
              <a:rPr lang="uz-Latn-UZ" dirty="0"/>
              <a:t>2) Bootstrapdan </a:t>
            </a:r>
            <a:r>
              <a:rPr lang="uz-Latn-UZ" dirty="0" smtClean="0"/>
              <a:t>foydalanish</a:t>
            </a:r>
          </a:p>
          <a:p>
            <a:r>
              <a:rPr lang="uz-Latn-UZ" dirty="0" smtClean="0"/>
              <a:t>3)Bootstrapda </a:t>
            </a:r>
            <a:r>
              <a:rPr lang="uz-Latn-UZ" dirty="0"/>
              <a:t>asosiy </a:t>
            </a:r>
            <a:r>
              <a:rPr lang="uz-Latn-UZ" dirty="0" smtClean="0"/>
              <a:t>komponentlar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1546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4800" y="188640"/>
            <a:ext cx="8686800" cy="5891485"/>
          </a:xfrm>
        </p:spPr>
        <p:txBody>
          <a:bodyPr>
            <a:normAutofit fontScale="70000" lnSpcReduction="20000"/>
          </a:bodyPr>
          <a:lstStyle/>
          <a:p>
            <a:r>
              <a:rPr lang="uz-Latn-UZ" b="1" dirty="0"/>
              <a:t>Responsive (mobilga moslashuvchan)</a:t>
            </a:r>
            <a:r>
              <a:rPr lang="uz-Latn-UZ" dirty="0"/>
              <a:t>:</a:t>
            </a:r>
          </a:p>
          <a:p>
            <a:r>
              <a:rPr lang="uz-Latn-UZ" dirty="0"/>
              <a:t>Bootstrap yordamida, saytlar avtomatik ravishda turli ekran o'lchamlariga moslashadi. Bu mobil, planshet va kompyuter ekranlari uchun saytni optimallashtirishni osonlashtiradi.</a:t>
            </a:r>
          </a:p>
          <a:p>
            <a:r>
              <a:rPr lang="uz-Latn-UZ" b="1" dirty="0"/>
              <a:t>Grid tizimi</a:t>
            </a:r>
            <a:r>
              <a:rPr lang="uz-Latn-UZ" dirty="0"/>
              <a:t>:</a:t>
            </a:r>
          </a:p>
          <a:p>
            <a:r>
              <a:rPr lang="uz-Latn-UZ" dirty="0"/>
              <a:t>Bootstrapning eng mashhur xususiyatlaridan biri bu </a:t>
            </a:r>
            <a:r>
              <a:rPr lang="uz-Latn-UZ" b="1" dirty="0"/>
              <a:t>grid tizimi</a:t>
            </a:r>
            <a:r>
              <a:rPr lang="uz-Latn-UZ" dirty="0"/>
              <a:t> (tarmoq tizimi). Grid yordamida veb-sahifalarni kataklarga ajratib, kontentni tartibga solish mumkin.</a:t>
            </a:r>
          </a:p>
          <a:p>
            <a:r>
              <a:rPr lang="uz-Latn-UZ" b="1" dirty="0"/>
              <a:t>Presta-liggan komponentlar</a:t>
            </a:r>
            <a:r>
              <a:rPr lang="uz-Latn-UZ" dirty="0"/>
              <a:t>:</a:t>
            </a:r>
          </a:p>
          <a:p>
            <a:r>
              <a:rPr lang="uz-Latn-UZ" dirty="0"/>
              <a:t>Bootstrapda tayyor komponentlar (masalan, tugmalar, nav-barlar, modallar, forma elementlari va boshqalar) mavjud. Bu komponentlar saytni yaratishda tezlikni oshiradi.</a:t>
            </a:r>
          </a:p>
          <a:p>
            <a:r>
              <a:rPr lang="uz-Latn-UZ" b="1" dirty="0"/>
              <a:t>UI elementlari</a:t>
            </a:r>
            <a:r>
              <a:rPr lang="uz-Latn-UZ" dirty="0"/>
              <a:t>:</a:t>
            </a:r>
          </a:p>
          <a:p>
            <a:r>
              <a:rPr lang="uz-Latn-UZ" dirty="0"/>
              <a:t>Bootstrapda turli xil UI (foydalanuvchi interfeysi) elementlari mavjud, masalan, tugmalar, forma maydonlari, dropdownlar, alertlar va boshqalar.</a:t>
            </a:r>
          </a:p>
          <a:p>
            <a:r>
              <a:rPr lang="uz-Latn-UZ" b="1" dirty="0"/>
              <a:t>JavaScript komponentlari</a:t>
            </a:r>
            <a:r>
              <a:rPr lang="uz-Latn-UZ" dirty="0"/>
              <a:t>:</a:t>
            </a:r>
          </a:p>
          <a:p>
            <a:r>
              <a:rPr lang="uz-Latn-UZ" dirty="0"/>
              <a:t>Bootstrapda JavaScript yordamida interaktiv komponentlar ham bor. Masalan, slayderlar, modallar, dropdown menyular va boshqalar.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3155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4800" y="188640"/>
            <a:ext cx="8686800" cy="5891485"/>
          </a:xfrm>
        </p:spPr>
        <p:txBody>
          <a:bodyPr/>
          <a:lstStyle/>
          <a:p>
            <a:r>
              <a:rPr lang="uz-Latn-UZ" b="1" dirty="0"/>
              <a:t>CDN orqali yuklab olish:</a:t>
            </a:r>
            <a:endParaRPr lang="uz-Latn-UZ" dirty="0"/>
          </a:p>
          <a:p>
            <a:r>
              <a:rPr lang="uz-Latn-UZ" dirty="0"/>
              <a:t>Bootstrapni o'z saytingizga yuklash uchun eng oson usul bu CDN (Content Delivery Network) orqali foydalanishdir. Quyidagi kodni HTML faylingizga qo'shishingiz mumkin:</a:t>
            </a:r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068960"/>
            <a:ext cx="7183437" cy="3024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4316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4800" y="260648"/>
            <a:ext cx="8686800" cy="5819477"/>
          </a:xfrm>
        </p:spPr>
        <p:txBody>
          <a:bodyPr/>
          <a:lstStyle/>
          <a:p>
            <a:r>
              <a:rPr lang="uz-Latn-UZ" b="1" dirty="0"/>
              <a:t>Local fayl orqali yuklab olish:</a:t>
            </a:r>
            <a:r>
              <a:rPr lang="uz-Latn-UZ" dirty="0"/>
              <a:t/>
            </a:r>
            <a:br>
              <a:rPr lang="uz-Latn-UZ" dirty="0"/>
            </a:br>
            <a:r>
              <a:rPr lang="uz-Latn-UZ" dirty="0"/>
              <a:t>Agar Bootstrapni kompyuteringizga yuklab olib ishlatmoqchi bo'lsangiz, </a:t>
            </a:r>
            <a:r>
              <a:rPr lang="uz-Latn-UZ" dirty="0">
                <a:hlinkClick r:id="rId2"/>
              </a:rPr>
              <a:t>Bootstrapning rasmiy saytiga</a:t>
            </a:r>
            <a:r>
              <a:rPr lang="uz-Latn-UZ" dirty="0"/>
              <a:t> kirib, fayllarni yuklab olishingiz mumkin. Keyin ular HTML faylingizga ulanadi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221" y="3068960"/>
            <a:ext cx="7097713" cy="2251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260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4800" y="260648"/>
            <a:ext cx="8686800" cy="5819477"/>
          </a:xfrm>
        </p:spPr>
        <p:txBody>
          <a:bodyPr/>
          <a:lstStyle/>
          <a:p>
            <a:r>
              <a:rPr lang="uz-Latn-UZ" b="1" dirty="0"/>
              <a:t>Grid tizimi</a:t>
            </a:r>
            <a:r>
              <a:rPr lang="uz-Latn-UZ" dirty="0"/>
              <a:t>:</a:t>
            </a:r>
            <a:br>
              <a:rPr lang="uz-Latn-UZ" dirty="0"/>
            </a:br>
            <a:r>
              <a:rPr lang="uz-Latn-UZ" dirty="0"/>
              <a:t>Bootstrapda grid tizimi 12 ustunli bo'lib, u orqali elementlar qatorlar va ustunlar bo'ylab joylashtiriladi. </a:t>
            </a:r>
            <a:endParaRPr lang="uz-Latn-UZ" dirty="0" smtClean="0"/>
          </a:p>
          <a:p>
            <a:r>
              <a:rPr lang="uz-Latn-UZ" dirty="0" smtClean="0"/>
              <a:t>Misol</a:t>
            </a:r>
            <a:r>
              <a:rPr lang="uz-Latn-UZ" dirty="0"/>
              <a:t>:</a:t>
            </a:r>
          </a:p>
          <a:p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212976"/>
            <a:ext cx="7069137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354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4800" y="332656"/>
            <a:ext cx="8686800" cy="5747469"/>
          </a:xfrm>
        </p:spPr>
        <p:txBody>
          <a:bodyPr/>
          <a:lstStyle/>
          <a:p>
            <a:r>
              <a:rPr lang="uz-Latn-UZ" b="1" dirty="0"/>
              <a:t>Tugmalar</a:t>
            </a:r>
            <a:r>
              <a:rPr lang="uz-Latn-UZ" dirty="0"/>
              <a:t>:</a:t>
            </a:r>
            <a:br>
              <a:rPr lang="uz-Latn-UZ" dirty="0"/>
            </a:br>
            <a:r>
              <a:rPr lang="uz-Latn-UZ" dirty="0"/>
              <a:t>Bootstrapda tayyor tugmalar mavjud. </a:t>
            </a:r>
            <a:endParaRPr lang="uz-Latn-UZ" dirty="0" smtClean="0"/>
          </a:p>
          <a:p>
            <a:r>
              <a:rPr lang="uz-Latn-UZ" dirty="0" smtClean="0"/>
              <a:t>Misol</a:t>
            </a:r>
            <a:r>
              <a:rPr lang="uz-Latn-UZ" dirty="0"/>
              <a:t>: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524" y="2420888"/>
            <a:ext cx="7107237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043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4800" y="332656"/>
            <a:ext cx="8686800" cy="5747469"/>
          </a:xfrm>
        </p:spPr>
        <p:txBody>
          <a:bodyPr/>
          <a:lstStyle/>
          <a:p>
            <a:r>
              <a:rPr lang="uz-Latn-UZ" b="1" dirty="0"/>
              <a:t>Nav-bar (Navigatsiya paneli)</a:t>
            </a:r>
            <a:r>
              <a:rPr lang="uz-Latn-UZ" dirty="0"/>
              <a:t>:</a:t>
            </a:r>
            <a:br>
              <a:rPr lang="uz-Latn-UZ" dirty="0"/>
            </a:br>
            <a:r>
              <a:rPr lang="uz-Latn-UZ" dirty="0"/>
              <a:t>Bootstrapda navigatsiya panelini yaratish oson:</a:t>
            </a:r>
          </a:p>
          <a:p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556792"/>
            <a:ext cx="6984776" cy="470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6428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z-Latn-UZ" dirty="0" smtClean="0"/>
              <a:t>E’tiboringiz uchun rahmat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72517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рек">
  <a:themeElements>
    <a:clrScheme name="Трек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Трек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Трек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13</TotalTime>
  <Words>218</Words>
  <Application>Microsoft Office PowerPoint</Application>
  <PresentationFormat>Экран (4:3)</PresentationFormat>
  <Paragraphs>25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Трек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E’tiboringiz uchun rahmat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acer</dc:creator>
  <cp:lastModifiedBy>acer</cp:lastModifiedBy>
  <cp:revision>5</cp:revision>
  <dcterms:created xsi:type="dcterms:W3CDTF">2025-05-18T14:06:37Z</dcterms:created>
  <dcterms:modified xsi:type="dcterms:W3CDTF">2025-05-25T17:24:22Z</dcterms:modified>
</cp:coreProperties>
</file>