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146" autoAdjust="0"/>
  </p:normalViewPr>
  <p:slideViewPr>
    <p:cSldViewPr>
      <p:cViewPr varScale="1">
        <p:scale>
          <a:sx n="53" d="100"/>
          <a:sy n="53" d="100"/>
        </p:scale>
        <p:origin x="-9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 smtClean="0"/>
              <a:t>Shahrisabz davlat </a:t>
            </a:r>
            <a:r>
              <a:rPr lang="uz-Latn-UZ" dirty="0"/>
              <a:t>pedagogika </a:t>
            </a:r>
            <a:r>
              <a:rPr lang="uz-Latn-UZ" dirty="0" smtClean="0"/>
              <a:t>instituti pedagogika fakeltituti matematika va informatika yunalishi 3-bosqich talabasi Azimov Asadbekning Web texnalogiya fanidan taxlagan taqdimoti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80928"/>
            <a:ext cx="6858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4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686800" cy="4525963"/>
          </a:xfrm>
        </p:spPr>
        <p:txBody>
          <a:bodyPr/>
          <a:lstStyle/>
          <a:p>
            <a:r>
              <a:rPr lang="uz-Cyrl-UZ" dirty="0" smtClean="0"/>
              <a:t>4</a:t>
            </a:r>
            <a:r>
              <a:rPr lang="uz-Latn-UZ" dirty="0" smtClean="0"/>
              <a:t>. </a:t>
            </a:r>
            <a:r>
              <a:rPr lang="uz-Latn-UZ" b="1" dirty="0"/>
              <a:t>RESTful API yaratish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1340768"/>
            <a:ext cx="8135937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3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78" y="404664"/>
            <a:ext cx="8192643" cy="500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799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dirty="0" smtClean="0"/>
              <a:t>E’tiboringiz </a:t>
            </a:r>
            <a:r>
              <a:rPr lang="uz-Latn-UZ" dirty="0"/>
              <a:t>uchun rahmat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0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Latn-UZ" dirty="0" smtClean="0"/>
              <a:t>Mavzu:Yii 2 framvorki va uning imkoniyatlaridan foydalanishni o’rganish</a:t>
            </a:r>
          </a:p>
          <a:p>
            <a:r>
              <a:rPr lang="uz-Latn-UZ" dirty="0"/>
              <a:t> </a:t>
            </a:r>
            <a:r>
              <a:rPr lang="uz-Latn-UZ" dirty="0" smtClean="0"/>
              <a:t>                            Reja:</a:t>
            </a:r>
          </a:p>
          <a:p>
            <a:r>
              <a:rPr lang="uz-Latn-UZ" dirty="0" smtClean="0"/>
              <a:t>1)</a:t>
            </a:r>
            <a:r>
              <a:rPr lang="uz-Latn-UZ" b="1" dirty="0"/>
              <a:t> Yii 2 Framework asosiy imkoniyatlari</a:t>
            </a:r>
            <a:r>
              <a:rPr lang="uz-Latn-UZ" b="1" dirty="0" smtClean="0"/>
              <a:t>:</a:t>
            </a:r>
          </a:p>
          <a:p>
            <a:r>
              <a:rPr lang="uz-Latn-UZ" b="1" dirty="0" smtClean="0"/>
              <a:t>2)</a:t>
            </a:r>
            <a:r>
              <a:rPr lang="uz-Latn-UZ" dirty="0"/>
              <a:t> Yii 2 ni o‘rganish </a:t>
            </a:r>
            <a:r>
              <a:rPr lang="uz-Latn-UZ" dirty="0" smtClean="0"/>
              <a:t>bosqichlari</a:t>
            </a:r>
          </a:p>
          <a:p>
            <a:r>
              <a:rPr lang="uz-Latn-UZ" dirty="0" smtClean="0"/>
              <a:t>3)</a:t>
            </a:r>
          </a:p>
          <a:p>
            <a:endParaRPr lang="uz-Latn-UZ" dirty="0"/>
          </a:p>
          <a:p>
            <a:endParaRPr lang="uz-Latn-UZ" dirty="0" smtClean="0"/>
          </a:p>
          <a:p>
            <a:endParaRPr lang="uz-Latn-UZ" dirty="0"/>
          </a:p>
          <a:p>
            <a:endParaRPr lang="uz-Latn-UZ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49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304800" y="333375"/>
            <a:ext cx="8686800" cy="5746750"/>
          </a:xfrm>
        </p:spPr>
        <p:txBody>
          <a:bodyPr/>
          <a:lstStyle/>
          <a:p>
            <a:r>
              <a:rPr lang="uz-Latn-UZ" dirty="0"/>
              <a:t>Yii 2 — bu PHP dasturlash tilida yozilgan kuchli va yuqori unumdorlikka ega open-source (ochiq kodli) veb-ilovalar ishlab chiqish uchun mo‘ljallangan framework (freymvork). Yii (Yet another Internet Infrastructure) o‘zining tezligi, xavfsizligi va kengaytiriluvchanligi bilan mashhur.</a:t>
            </a:r>
          </a:p>
          <a:p>
            <a:r>
              <a:rPr lang="uz-Latn-UZ" dirty="0"/>
              <a:t>Quyida </a:t>
            </a:r>
            <a:r>
              <a:rPr lang="uz-Latn-UZ" b="1" dirty="0"/>
              <a:t>Yii 2</a:t>
            </a:r>
            <a:r>
              <a:rPr lang="uz-Latn-UZ" dirty="0"/>
              <a:t> frameworki va uning </a:t>
            </a:r>
            <a:r>
              <a:rPr lang="uz-Latn-UZ" b="1" dirty="0"/>
              <a:t>imkoniyatlari</a:t>
            </a:r>
            <a:r>
              <a:rPr lang="uz-Latn-UZ" dirty="0"/>
              <a:t> haqida umumiy ma'lumot, o‘rganish yo‘nalishlari va resurslar keltirilgan: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81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86800" cy="5534075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📌 </a:t>
            </a:r>
            <a:r>
              <a:rPr lang="uz-Latn-UZ" b="1" dirty="0"/>
              <a:t>Yii 2 Framework asosiy imkoniyatlari:</a:t>
            </a:r>
          </a:p>
          <a:p>
            <a:r>
              <a:rPr lang="uz-Latn-UZ" b="1" dirty="0"/>
              <a:t>MVC Arxitekturasi (Model-View-Controller)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Katta va murakkab loyihalarni tartibli va oson boshqariladigan holatda yozish imkonini beradi.</a:t>
            </a:r>
          </a:p>
          <a:p>
            <a:r>
              <a:rPr lang="uz-Latn-UZ" b="1" dirty="0"/>
              <a:t>Gii — Koder Generator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CRUD (Create, Read, Update, Delete) operatsiyalarini avtomatik generatsiya qiladi. Bu vaqtni sezilarli tejaydi.</a:t>
            </a:r>
          </a:p>
          <a:p>
            <a:r>
              <a:rPr lang="uz-Latn-UZ" b="1" dirty="0"/>
              <a:t>ActiveRecord ORM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Ma’lumotlar bazasini ob’ektlar orqali boshqarish (SQL yozmasdan ishlash imkoniyati).</a:t>
            </a:r>
          </a:p>
          <a:p>
            <a:r>
              <a:rPr lang="uz-Latn-UZ" b="1" dirty="0"/>
              <a:t>RBAC (Role-Based Access Control)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Rollar asosida foydalanuvchilarning huquqlarini boshqarish tizimi mavjud.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8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>
            <a:normAutofit fontScale="85000" lnSpcReduction="10000"/>
          </a:bodyPr>
          <a:lstStyle/>
          <a:p>
            <a:r>
              <a:rPr lang="uz-Latn-UZ" b="1" dirty="0"/>
              <a:t>Xavfsizlik vositalari</a:t>
            </a:r>
            <a:endParaRPr lang="uz-Latn-UZ" dirty="0"/>
          </a:p>
          <a:p>
            <a:r>
              <a:rPr lang="uz-Latn-UZ" dirty="0"/>
              <a:t>XSS (Cross Site Scripting) va CSRF (Cross Site Request Forgery) himoyasi</a:t>
            </a:r>
          </a:p>
          <a:p>
            <a:r>
              <a:rPr lang="uz-Latn-UZ" dirty="0"/>
              <a:t>Parol hashing, autentifikatsiya va avtorizatsiya tizimi</a:t>
            </a:r>
          </a:p>
          <a:p>
            <a:r>
              <a:rPr lang="uz-Latn-UZ" b="1" dirty="0"/>
              <a:t>Modul tizimi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Katta loyihalarda modullar orqali kodni ajratish imkoniyati.</a:t>
            </a:r>
          </a:p>
          <a:p>
            <a:r>
              <a:rPr lang="uz-Latn-UZ" b="1" dirty="0"/>
              <a:t>Caching (keshlash)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Memcache, Redis va boshqa caching mexanizmlari bilan integratsiya.</a:t>
            </a:r>
          </a:p>
          <a:p>
            <a:r>
              <a:rPr lang="uz-Latn-UZ" b="1" dirty="0"/>
              <a:t>RESTful API yaratish imkoniyati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Yii 2 da REST API’larni juda oson yaratish mumkin.</a:t>
            </a:r>
          </a:p>
          <a:p>
            <a:r>
              <a:rPr lang="uz-Latn-UZ" b="1" dirty="0"/>
              <a:t>I18N (Xalqaro til qo‘llab-quvvatlash)</a:t>
            </a:r>
            <a:r>
              <a:rPr lang="uz-Latn-UZ" dirty="0"/>
              <a:t/>
            </a:r>
            <a:br>
              <a:rPr lang="uz-Latn-UZ" dirty="0"/>
            </a:br>
            <a:r>
              <a:rPr lang="uz-Latn-UZ" dirty="0"/>
              <a:t>Ko‘p tilli ilovalarni yaratish oson.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3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b="1" dirty="0"/>
              <a:t>1. Yii 2 ni o‘rnatish</a:t>
            </a:r>
          </a:p>
          <a:p>
            <a:r>
              <a:rPr lang="uz-Latn-UZ" b="1" dirty="0"/>
              <a:t>Talablar:</a:t>
            </a:r>
          </a:p>
          <a:p>
            <a:r>
              <a:rPr lang="uz-Latn-UZ" dirty="0"/>
              <a:t>PHP 5.4 yoki undan yuqori (PHP 8.x qo‘llab-quvvatlanadi)</a:t>
            </a:r>
          </a:p>
          <a:p>
            <a:r>
              <a:rPr lang="uz-Latn-UZ" dirty="0"/>
              <a:t>Composer (PHP package manager)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3461453"/>
            <a:ext cx="8145463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76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260648"/>
            <a:ext cx="8686800" cy="5819477"/>
          </a:xfrm>
        </p:spPr>
        <p:txBody>
          <a:bodyPr/>
          <a:lstStyle/>
          <a:p>
            <a:r>
              <a:rPr lang="uz-Latn-UZ" dirty="0"/>
              <a:t>Bu komanda basic shablonini o‘rnatadi. Agar advanced (murakkabroq arxitektura) versiyasi kerak bo‘lsa: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79" y="2492896"/>
            <a:ext cx="8107363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1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88640"/>
            <a:ext cx="8686800" cy="4525963"/>
          </a:xfrm>
        </p:spPr>
        <p:txBody>
          <a:bodyPr/>
          <a:lstStyle/>
          <a:p>
            <a:r>
              <a:rPr lang="uz-Latn-UZ" b="1" dirty="0"/>
              <a:t>2. Yii 2 asosiy tarkibi</a:t>
            </a:r>
          </a:p>
          <a:p>
            <a:r>
              <a:rPr lang="uz-Latn-UZ" dirty="0"/>
              <a:t>Model – ma’lumotlar bilan ishlash (odatda baza bilan)</a:t>
            </a:r>
          </a:p>
          <a:p>
            <a:r>
              <a:rPr lang="uz-Latn-UZ" dirty="0"/>
              <a:t>View – foydalanuvchiga ko‘rsatiladigan qism</a:t>
            </a:r>
          </a:p>
          <a:p>
            <a:r>
              <a:rPr lang="uz-Latn-UZ" dirty="0"/>
              <a:t>Controller – foydalanuvchi so‘rovlarini boshqarish</a:t>
            </a:r>
          </a:p>
        </p:txBody>
      </p:sp>
    </p:spTree>
    <p:extLst>
      <p:ext uri="{BB962C8B-B14F-4D97-AF65-F5344CB8AC3E}">
        <p14:creationId xmlns:p14="http://schemas.microsoft.com/office/powerpoint/2010/main" val="306459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332656"/>
            <a:ext cx="8686800" cy="5747469"/>
          </a:xfrm>
        </p:spPr>
        <p:txBody>
          <a:bodyPr/>
          <a:lstStyle/>
          <a:p>
            <a:r>
              <a:rPr lang="uz-Cyrl-UZ" b="1" dirty="0" smtClean="0"/>
              <a:t>3</a:t>
            </a:r>
            <a:r>
              <a:rPr lang="uz-Latn-UZ" b="1" dirty="0" smtClean="0"/>
              <a:t>. </a:t>
            </a:r>
            <a:r>
              <a:rPr lang="uz-Latn-UZ" b="1" dirty="0"/>
              <a:t>Gii — Kod generatsiyasi</a:t>
            </a:r>
          </a:p>
          <a:p>
            <a:r>
              <a:rPr lang="uz-Latn-UZ" dirty="0"/>
              <a:t>Gii bu Yii 2 da CRUD operatsiyalarini va boshqa kodlarni tez yaratish uchun ishlatiladigan web-interfeys.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708920"/>
            <a:ext cx="8145463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813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120</TotalTime>
  <Words>241</Words>
  <Application>Microsoft Office PowerPoint</Application>
  <PresentationFormat>Экран 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E’tiboringiz uchun rahmat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7</cp:revision>
  <dcterms:created xsi:type="dcterms:W3CDTF">2025-05-18T07:16:36Z</dcterms:created>
  <dcterms:modified xsi:type="dcterms:W3CDTF">2025-05-25T18:02:04Z</dcterms:modified>
</cp:coreProperties>
</file>