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7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D210AE-9766-449D-BA6C-9938268826E0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75B5A7-5B52-487F-B52A-0E131710C3A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rXUT0bVtl2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06400" y="260649"/>
            <a:ext cx="11582400" cy="5819477"/>
          </a:xfrm>
        </p:spPr>
        <p:txBody>
          <a:bodyPr/>
          <a:lstStyle/>
          <a:p>
            <a:r>
              <a:rPr lang="uz-Latn-UZ" dirty="0" smtClean="0"/>
              <a:t>Shahrisabz davlat </a:t>
            </a:r>
            <a:r>
              <a:rPr lang="uz-Latn-UZ" dirty="0"/>
              <a:t>pedagogika </a:t>
            </a:r>
            <a:r>
              <a:rPr lang="uz-Latn-UZ" dirty="0" smtClean="0"/>
              <a:t>instituti pedagogika fakeltituti matematika va informatika yunalishi 3-bosqich talabasi Azimov Asadbekning Web texnalogiya fanidan taxlagan taqdimoti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9144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4CAC4F4-429A-2221-F4CA-0DFBEA55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634181"/>
            <a:ext cx="10692581" cy="547165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Hello world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jumlasi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shuning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uchun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ham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ekranda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emas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konsolda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chiqadi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Uni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ko’rish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uchun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chrome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brauzerida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F12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tugmachasini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bosish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kerak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53FDB47-A8E6-5C5B-9F77-30B5601D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9" y="2962209"/>
            <a:ext cx="9660194" cy="2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31AE22E-4007-3256-5EE8-48E55677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648929"/>
            <a:ext cx="10574594" cy="5574890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Funksiya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yozish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uchun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avval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function [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fankshn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]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kalit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so’zini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yozamiz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2800" dirty="0">
              <a:solidFill>
                <a:srgbClr val="777777"/>
              </a:solidFill>
              <a:latin typeface="Open Sans" panose="020B0606030504020204" pitchFamily="34" charset="0"/>
            </a:endParaRPr>
          </a:p>
          <a:p>
            <a:endParaRPr lang="en-US" sz="2800" dirty="0">
              <a:solidFill>
                <a:srgbClr val="777777"/>
              </a:solidFill>
              <a:latin typeface="Open Sans" panose="020B0606030504020204" pitchFamily="34" charset="0"/>
            </a:endParaRPr>
          </a:p>
          <a:p>
            <a:endParaRPr lang="en-US" sz="2800" dirty="0">
              <a:solidFill>
                <a:srgbClr val="777777"/>
              </a:solidFill>
              <a:latin typeface="Open Sans" panose="020B0606030504020204" pitchFamily="34" charset="0"/>
            </a:endParaRPr>
          </a:p>
          <a:p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Keling,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ushbu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funksiyani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chaqiramiz</a:t>
            </a:r>
            <a:r>
              <a:rPr lang="en-US" sz="20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AC4AF32-B797-AD1E-FB3C-B3E254CF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0" y="1940157"/>
            <a:ext cx="9704438" cy="8177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DDE2432-56D7-B5DD-10CC-C529BB89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19" y="4653860"/>
            <a:ext cx="10049733" cy="8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8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32F5243-16C9-BFF3-A73E-A2F64CD3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6" y="752168"/>
            <a:ext cx="10500850" cy="5368412"/>
          </a:xfrm>
        </p:spPr>
        <p:txBody>
          <a:bodyPr>
            <a:normAutofit/>
          </a:bodyPr>
          <a:lstStyle/>
          <a:p>
            <a:r>
              <a:rPr lang="en-US" sz="3200" dirty="0" err="1"/>
              <a:t>Mavzu:Web</a:t>
            </a:r>
            <a:r>
              <a:rPr lang="en-US" sz="3200" dirty="0"/>
              <a:t> </a:t>
            </a:r>
            <a:r>
              <a:rPr lang="en-US" sz="3200" dirty="0" err="1"/>
              <a:t>ilovalar</a:t>
            </a:r>
            <a:r>
              <a:rPr lang="en-US" sz="3200" dirty="0"/>
              <a:t> </a:t>
            </a:r>
            <a:r>
              <a:rPr lang="en-US" sz="3200" dirty="0" err="1"/>
              <a:t>ishlab</a:t>
            </a:r>
            <a:r>
              <a:rPr lang="en-US" sz="3200" dirty="0"/>
              <a:t> </a:t>
            </a:r>
            <a:r>
              <a:rPr lang="en-US" sz="3200" dirty="0" err="1"/>
              <a:t>chiqarishda</a:t>
            </a:r>
            <a:r>
              <a:rPr lang="en-US" sz="3200" dirty="0"/>
              <a:t> </a:t>
            </a:r>
            <a:r>
              <a:rPr lang="en-US" sz="3200" dirty="0" err="1"/>
              <a:t>JavaSeriptning</a:t>
            </a:r>
            <a:r>
              <a:rPr lang="en-US" sz="3200" dirty="0"/>
              <a:t> jQuery </a:t>
            </a:r>
            <a:r>
              <a:rPr lang="en-US" sz="3200" dirty="0" err="1"/>
              <a:t>kutubxonasidan</a:t>
            </a:r>
            <a:r>
              <a:rPr lang="en-US" sz="3200" dirty="0"/>
              <a:t> </a:t>
            </a:r>
            <a:r>
              <a:rPr lang="en-US" sz="3200" dirty="0" err="1"/>
              <a:t>foydalanish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uning</a:t>
            </a:r>
            <a:r>
              <a:rPr lang="en-US" sz="3200" dirty="0"/>
              <a:t> </a:t>
            </a:r>
            <a:r>
              <a:rPr lang="en-US" sz="3200" dirty="0" err="1"/>
              <a:t>imkoniyatlari</a:t>
            </a:r>
            <a:r>
              <a:rPr lang="en-US" sz="3200" dirty="0"/>
              <a:t> </a:t>
            </a:r>
            <a:r>
              <a:rPr lang="en-US" sz="3200" dirty="0" err="1"/>
              <a:t>bilan</a:t>
            </a:r>
            <a:r>
              <a:rPr lang="en-US" sz="3200" dirty="0"/>
              <a:t> </a:t>
            </a:r>
            <a:r>
              <a:rPr lang="en-US" sz="3200" dirty="0" err="1"/>
              <a:t>tanishish</a:t>
            </a:r>
            <a:endParaRPr lang="en-US" sz="3200" dirty="0"/>
          </a:p>
          <a:p>
            <a:r>
              <a:rPr lang="en-US" sz="3200" dirty="0"/>
              <a:t>                                    Reja:</a:t>
            </a:r>
          </a:p>
          <a:p>
            <a:r>
              <a:rPr lang="en-US" dirty="0"/>
              <a:t>1)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699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AA1B34-014B-41A5-DFA9-7CE54E93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663677"/>
            <a:ext cx="10515599" cy="5501149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JavaScript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tili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hozirgi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kunda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eng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mashhur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tillardan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biri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hisoblanadi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Ko’p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reytinglarda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mashhurligi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bo’yicha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birinchi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o’rinda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turadi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Ushbu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til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orqali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o’yin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yaratishingiz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veb-dasturlar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yozishingiz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mobil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ilovalar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kompyuter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uchun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dasturlar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hullas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har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qanaqa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turdagi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dasturlar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yozishingiz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mumkin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Brauzerlarda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esa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JavaScript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asosiy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dasturlash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tili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hisoblanadi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F0502020204030204" pitchFamily="34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79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3C9C74-E897-3F22-FA02-AE70EBD5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663677"/>
            <a:ext cx="10500852" cy="550114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Lekin,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eng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mashhur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til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degani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eng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qulay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til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degani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emas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JavaScript’da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biror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bir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qiyinroq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dastur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yaratimoqchi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bo’lsangiz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albatta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kutubxona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yoki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freymvorklardan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foydalanasiz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Kutubxona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va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freymvork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bu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oldindan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yozib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qo’yilgan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kodlar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to’plami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Ularning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farqini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bilish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hozircha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muhim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emas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13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5CBEA95-12E3-53E1-4151-3E2D7FDDFE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6763" y="633413"/>
            <a:ext cx="10648950" cy="370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  Biz jQuery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ishlatamiz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Ancha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eski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kutubxona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lekin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paydo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bo’lganda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butun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veb-dasturlarni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revolyutsiyaga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olib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kelgan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kuchli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kutubxona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Hozir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kichik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narsalar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yozish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uchun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ishlatiladi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Lekin agar frontend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dasturchisi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bo’lish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niyatingiz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bo’lsa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Vuejs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Angular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yoki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React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kabi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kutubxonalardan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birini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o’rganishni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maslaxat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beraman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Keyinroq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Vuejs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haqida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ham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darslik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chiqaraman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31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26F7DFC-03CD-4B99-2124-BA80E57A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6" y="722671"/>
            <a:ext cx="10604089" cy="5456903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Bugun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JavaScript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va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jQuery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tushunish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uchun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kalkulyator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yaratib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ko’ramiz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FE4C83A-603D-DAC8-4821-927FC659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1976234"/>
            <a:ext cx="10579510" cy="42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DB810F-2B4A-955A-238C-3231A8C4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589935"/>
            <a:ext cx="10633587" cy="5619136"/>
          </a:xfrm>
        </p:spPr>
        <p:txBody>
          <a:bodyPr/>
          <a:lstStyle/>
          <a:p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Buning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uchun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bir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nechta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formalar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yarataylik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52D3291-5837-B240-DF3B-4F56C3F4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519084"/>
            <a:ext cx="10633586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3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A72C719-1277-FD10-03E7-18BC7843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737419"/>
            <a:ext cx="10677831" cy="5383162"/>
          </a:xfrm>
        </p:spPr>
        <p:txBody>
          <a:bodyPr>
            <a:normAutofit/>
          </a:bodyPr>
          <a:lstStyle/>
          <a:p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Tugmachamiz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fonini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sabzi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rangga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bo’yaylik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matnini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oq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Ramka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stili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esa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outset,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yani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bo’silmagan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shaklda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deb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belgiladik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Sababi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ushbu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tugmachani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bosganimizda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JavaScript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orqali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ushbu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ramka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stilini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inset”ga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o’zgartirsak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chiroyli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bosilish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effekti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paydo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bo’ladi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F8A0EABC-0081-61D4-93F9-A7B90C26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3429000"/>
            <a:ext cx="9040762" cy="20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dirovDev - JavaScript va jQuery">
            <a:hlinkClick r:id="rId2"/>
            <a:extLst>
              <a:ext uri="{FF2B5EF4-FFF2-40B4-BE49-F238E27FC236}">
                <a16:creationId xmlns="" xmlns:a16="http://schemas.microsoft.com/office/drawing/2014/main" id="{4F1E4556-6964-6757-BF8B-EB462261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-23241000"/>
            <a:ext cx="97536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839C74F-78B3-7B07-D5EB-83541DB1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68" y="589935"/>
            <a:ext cx="10692580" cy="560438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C51AA4AC-BD37-8B34-AC36-4BA481911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10" y="589935"/>
            <a:ext cx="10692579" cy="56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55</TotalTime>
  <Words>289</Words>
  <Application>Microsoft Office PowerPoint</Application>
  <PresentationFormat>Произвольный</PresentationFormat>
  <Paragraphs>18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acer</cp:lastModifiedBy>
  <cp:revision>3</cp:revision>
  <dcterms:created xsi:type="dcterms:W3CDTF">2025-05-15T06:57:43Z</dcterms:created>
  <dcterms:modified xsi:type="dcterms:W3CDTF">2025-05-25T18:02:59Z</dcterms:modified>
</cp:coreProperties>
</file>