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0693400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216" y="2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2558" y="3185586"/>
            <a:ext cx="185126" cy="18512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260601" y="3185586"/>
            <a:ext cx="317500" cy="576580"/>
          </a:xfrm>
          <a:custGeom>
            <a:avLst/>
            <a:gdLst/>
            <a:ahLst/>
            <a:cxnLst/>
            <a:rect l="l" t="t" r="r" b="b"/>
            <a:pathLst>
              <a:path w="317500" h="576579">
                <a:moveTo>
                  <a:pt x="44016" y="0"/>
                </a:moveTo>
                <a:lnTo>
                  <a:pt x="10" y="0"/>
                </a:lnTo>
                <a:lnTo>
                  <a:pt x="287995" y="287996"/>
                </a:lnTo>
                <a:lnTo>
                  <a:pt x="0" y="576007"/>
                </a:lnTo>
                <a:lnTo>
                  <a:pt x="44016" y="576007"/>
                </a:lnTo>
                <a:lnTo>
                  <a:pt x="317079" y="302943"/>
                </a:lnTo>
                <a:lnTo>
                  <a:pt x="317079" y="273060"/>
                </a:lnTo>
                <a:lnTo>
                  <a:pt x="44016" y="0"/>
                </a:lnTo>
                <a:close/>
              </a:path>
            </a:pathLst>
          </a:custGeom>
          <a:solidFill>
            <a:srgbClr val="00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92562" y="3576459"/>
            <a:ext cx="185122" cy="18513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864750" y="3185593"/>
            <a:ext cx="596265" cy="576580"/>
          </a:xfrm>
          <a:custGeom>
            <a:avLst/>
            <a:gdLst/>
            <a:ahLst/>
            <a:cxnLst/>
            <a:rect l="l" t="t" r="r" b="b"/>
            <a:pathLst>
              <a:path w="596265" h="576579">
                <a:moveTo>
                  <a:pt x="332016" y="287997"/>
                </a:moveTo>
                <a:lnTo>
                  <a:pt x="44018" y="0"/>
                </a:lnTo>
                <a:lnTo>
                  <a:pt x="0" y="0"/>
                </a:lnTo>
                <a:lnTo>
                  <a:pt x="287997" y="287997"/>
                </a:lnTo>
                <a:lnTo>
                  <a:pt x="0" y="576008"/>
                </a:lnTo>
                <a:lnTo>
                  <a:pt x="44018" y="576008"/>
                </a:lnTo>
                <a:lnTo>
                  <a:pt x="332016" y="287997"/>
                </a:lnTo>
                <a:close/>
              </a:path>
              <a:path w="596265" h="576579">
                <a:moveTo>
                  <a:pt x="463969" y="287997"/>
                </a:moveTo>
                <a:lnTo>
                  <a:pt x="175971" y="0"/>
                </a:lnTo>
                <a:lnTo>
                  <a:pt x="131965" y="0"/>
                </a:lnTo>
                <a:lnTo>
                  <a:pt x="419950" y="287997"/>
                </a:lnTo>
                <a:lnTo>
                  <a:pt x="131965" y="576008"/>
                </a:lnTo>
                <a:lnTo>
                  <a:pt x="175971" y="576008"/>
                </a:lnTo>
                <a:lnTo>
                  <a:pt x="463969" y="287997"/>
                </a:lnTo>
                <a:close/>
              </a:path>
              <a:path w="596265" h="576579">
                <a:moveTo>
                  <a:pt x="595909" y="287997"/>
                </a:moveTo>
                <a:lnTo>
                  <a:pt x="307911" y="0"/>
                </a:lnTo>
                <a:lnTo>
                  <a:pt x="263893" y="0"/>
                </a:lnTo>
                <a:lnTo>
                  <a:pt x="551903" y="287997"/>
                </a:lnTo>
                <a:lnTo>
                  <a:pt x="263893" y="576008"/>
                </a:lnTo>
                <a:lnTo>
                  <a:pt x="307911" y="576008"/>
                </a:lnTo>
                <a:lnTo>
                  <a:pt x="595909" y="287997"/>
                </a:lnTo>
                <a:close/>
              </a:path>
            </a:pathLst>
          </a:custGeom>
          <a:solidFill>
            <a:srgbClr val="00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6114" y="3185586"/>
            <a:ext cx="185126" cy="18512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204163" y="3185586"/>
            <a:ext cx="317500" cy="576580"/>
          </a:xfrm>
          <a:custGeom>
            <a:avLst/>
            <a:gdLst/>
            <a:ahLst/>
            <a:cxnLst/>
            <a:rect l="l" t="t" r="r" b="b"/>
            <a:pathLst>
              <a:path w="317500" h="576579">
                <a:moveTo>
                  <a:pt x="44016" y="0"/>
                </a:moveTo>
                <a:lnTo>
                  <a:pt x="0" y="0"/>
                </a:lnTo>
                <a:lnTo>
                  <a:pt x="287995" y="287996"/>
                </a:lnTo>
                <a:lnTo>
                  <a:pt x="0" y="576007"/>
                </a:lnTo>
                <a:lnTo>
                  <a:pt x="44016" y="576007"/>
                </a:lnTo>
                <a:lnTo>
                  <a:pt x="317080" y="302943"/>
                </a:lnTo>
                <a:lnTo>
                  <a:pt x="317080" y="273060"/>
                </a:lnTo>
                <a:lnTo>
                  <a:pt x="44016" y="0"/>
                </a:lnTo>
                <a:close/>
              </a:path>
            </a:pathLst>
          </a:custGeom>
          <a:solidFill>
            <a:srgbClr val="00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6110" y="3576459"/>
            <a:ext cx="185134" cy="18513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8808314" y="3185593"/>
            <a:ext cx="596265" cy="576580"/>
          </a:xfrm>
          <a:custGeom>
            <a:avLst/>
            <a:gdLst/>
            <a:ahLst/>
            <a:cxnLst/>
            <a:rect l="l" t="t" r="r" b="b"/>
            <a:pathLst>
              <a:path w="596265" h="576579">
                <a:moveTo>
                  <a:pt x="332016" y="287997"/>
                </a:moveTo>
                <a:lnTo>
                  <a:pt x="44018" y="0"/>
                </a:lnTo>
                <a:lnTo>
                  <a:pt x="0" y="0"/>
                </a:lnTo>
                <a:lnTo>
                  <a:pt x="287997" y="287997"/>
                </a:lnTo>
                <a:lnTo>
                  <a:pt x="0" y="576008"/>
                </a:lnTo>
                <a:lnTo>
                  <a:pt x="44018" y="576008"/>
                </a:lnTo>
                <a:lnTo>
                  <a:pt x="332016" y="287997"/>
                </a:lnTo>
                <a:close/>
              </a:path>
              <a:path w="596265" h="576579">
                <a:moveTo>
                  <a:pt x="463969" y="287997"/>
                </a:moveTo>
                <a:lnTo>
                  <a:pt x="175958" y="0"/>
                </a:lnTo>
                <a:lnTo>
                  <a:pt x="131940" y="0"/>
                </a:lnTo>
                <a:lnTo>
                  <a:pt x="419950" y="287997"/>
                </a:lnTo>
                <a:lnTo>
                  <a:pt x="131940" y="576008"/>
                </a:lnTo>
                <a:lnTo>
                  <a:pt x="175958" y="576008"/>
                </a:lnTo>
                <a:lnTo>
                  <a:pt x="463969" y="287997"/>
                </a:lnTo>
                <a:close/>
              </a:path>
              <a:path w="596265" h="576579">
                <a:moveTo>
                  <a:pt x="595909" y="287997"/>
                </a:moveTo>
                <a:lnTo>
                  <a:pt x="307911" y="0"/>
                </a:lnTo>
                <a:lnTo>
                  <a:pt x="263893" y="0"/>
                </a:lnTo>
                <a:lnTo>
                  <a:pt x="551891" y="287997"/>
                </a:lnTo>
                <a:lnTo>
                  <a:pt x="263893" y="576008"/>
                </a:lnTo>
                <a:lnTo>
                  <a:pt x="307911" y="576008"/>
                </a:lnTo>
                <a:lnTo>
                  <a:pt x="595909" y="287997"/>
                </a:lnTo>
                <a:close/>
              </a:path>
            </a:pathLst>
          </a:custGeom>
          <a:solidFill>
            <a:srgbClr val="00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3013" y="3185586"/>
            <a:ext cx="185126" cy="185129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731062" y="3185586"/>
            <a:ext cx="317500" cy="576580"/>
          </a:xfrm>
          <a:custGeom>
            <a:avLst/>
            <a:gdLst/>
            <a:ahLst/>
            <a:cxnLst/>
            <a:rect l="l" t="t" r="r" b="b"/>
            <a:pathLst>
              <a:path w="317500" h="576579">
                <a:moveTo>
                  <a:pt x="44016" y="0"/>
                </a:moveTo>
                <a:lnTo>
                  <a:pt x="0" y="0"/>
                </a:lnTo>
                <a:lnTo>
                  <a:pt x="287996" y="287996"/>
                </a:lnTo>
                <a:lnTo>
                  <a:pt x="0" y="576007"/>
                </a:lnTo>
                <a:lnTo>
                  <a:pt x="44016" y="576007"/>
                </a:lnTo>
                <a:lnTo>
                  <a:pt x="317080" y="302943"/>
                </a:lnTo>
                <a:lnTo>
                  <a:pt x="317080" y="273060"/>
                </a:lnTo>
                <a:lnTo>
                  <a:pt x="44016" y="0"/>
                </a:lnTo>
                <a:close/>
              </a:path>
            </a:pathLst>
          </a:custGeom>
          <a:solidFill>
            <a:srgbClr val="00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63010" y="3576459"/>
            <a:ext cx="185132" cy="18513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9335211" y="3185593"/>
            <a:ext cx="596265" cy="576580"/>
          </a:xfrm>
          <a:custGeom>
            <a:avLst/>
            <a:gdLst/>
            <a:ahLst/>
            <a:cxnLst/>
            <a:rect l="l" t="t" r="r" b="b"/>
            <a:pathLst>
              <a:path w="596265" h="576579">
                <a:moveTo>
                  <a:pt x="332016" y="287997"/>
                </a:moveTo>
                <a:lnTo>
                  <a:pt x="44018" y="0"/>
                </a:lnTo>
                <a:lnTo>
                  <a:pt x="0" y="0"/>
                </a:lnTo>
                <a:lnTo>
                  <a:pt x="287997" y="287997"/>
                </a:lnTo>
                <a:lnTo>
                  <a:pt x="0" y="576008"/>
                </a:lnTo>
                <a:lnTo>
                  <a:pt x="44018" y="576008"/>
                </a:lnTo>
                <a:lnTo>
                  <a:pt x="332016" y="287997"/>
                </a:lnTo>
                <a:close/>
              </a:path>
              <a:path w="596265" h="576579">
                <a:moveTo>
                  <a:pt x="463969" y="287997"/>
                </a:moveTo>
                <a:lnTo>
                  <a:pt x="175971" y="0"/>
                </a:lnTo>
                <a:lnTo>
                  <a:pt x="131953" y="0"/>
                </a:lnTo>
                <a:lnTo>
                  <a:pt x="419950" y="287997"/>
                </a:lnTo>
                <a:lnTo>
                  <a:pt x="131953" y="576008"/>
                </a:lnTo>
                <a:lnTo>
                  <a:pt x="175971" y="576008"/>
                </a:lnTo>
                <a:lnTo>
                  <a:pt x="463969" y="287997"/>
                </a:lnTo>
                <a:close/>
              </a:path>
              <a:path w="596265" h="576579">
                <a:moveTo>
                  <a:pt x="595909" y="287997"/>
                </a:moveTo>
                <a:lnTo>
                  <a:pt x="307911" y="0"/>
                </a:lnTo>
                <a:lnTo>
                  <a:pt x="263893" y="0"/>
                </a:lnTo>
                <a:lnTo>
                  <a:pt x="551891" y="287997"/>
                </a:lnTo>
                <a:lnTo>
                  <a:pt x="263893" y="576008"/>
                </a:lnTo>
                <a:lnTo>
                  <a:pt x="307911" y="576008"/>
                </a:lnTo>
                <a:lnTo>
                  <a:pt x="595909" y="287997"/>
                </a:lnTo>
                <a:close/>
              </a:path>
            </a:pathLst>
          </a:custGeom>
          <a:solidFill>
            <a:srgbClr val="00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6568" y="3185586"/>
            <a:ext cx="185126" cy="185129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8777685" y="3244634"/>
            <a:ext cx="214629" cy="458470"/>
          </a:xfrm>
          <a:custGeom>
            <a:avLst/>
            <a:gdLst/>
            <a:ahLst/>
            <a:cxnLst/>
            <a:rect l="l" t="t" r="r" b="b"/>
            <a:pathLst>
              <a:path w="214629" h="458470">
                <a:moveTo>
                  <a:pt x="0" y="0"/>
                </a:moveTo>
                <a:lnTo>
                  <a:pt x="0" y="44020"/>
                </a:lnTo>
                <a:lnTo>
                  <a:pt x="184925" y="228955"/>
                </a:lnTo>
                <a:lnTo>
                  <a:pt x="0" y="413880"/>
                </a:lnTo>
                <a:lnTo>
                  <a:pt x="0" y="457912"/>
                </a:lnTo>
                <a:lnTo>
                  <a:pt x="214020" y="243892"/>
                </a:lnTo>
                <a:lnTo>
                  <a:pt x="214020" y="214008"/>
                </a:lnTo>
                <a:lnTo>
                  <a:pt x="0" y="0"/>
                </a:lnTo>
                <a:close/>
              </a:path>
            </a:pathLst>
          </a:custGeom>
          <a:solidFill>
            <a:srgbClr val="00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77685" y="3376588"/>
            <a:ext cx="214020" cy="385001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0" y="7758"/>
            <a:ext cx="10680700" cy="3096260"/>
          </a:xfrm>
          <a:custGeom>
            <a:avLst/>
            <a:gdLst/>
            <a:ahLst/>
            <a:cxnLst/>
            <a:rect l="l" t="t" r="r" b="b"/>
            <a:pathLst>
              <a:path w="10680700" h="3096260">
                <a:moveTo>
                  <a:pt x="0" y="0"/>
                </a:moveTo>
                <a:lnTo>
                  <a:pt x="0" y="3095993"/>
                </a:lnTo>
                <a:lnTo>
                  <a:pt x="10680700" y="3095993"/>
                </a:lnTo>
                <a:lnTo>
                  <a:pt x="10680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D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43796" y="840568"/>
            <a:ext cx="5793107" cy="544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D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D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D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85403" y="1308186"/>
            <a:ext cx="1945005" cy="4055745"/>
          </a:xfrm>
          <a:custGeom>
            <a:avLst/>
            <a:gdLst/>
            <a:ahLst/>
            <a:cxnLst/>
            <a:rect l="l" t="t" r="r" b="b"/>
            <a:pathLst>
              <a:path w="1945004" h="4055745">
                <a:moveTo>
                  <a:pt x="1944840" y="0"/>
                </a:moveTo>
                <a:lnTo>
                  <a:pt x="1896447" y="2594"/>
                </a:lnTo>
                <a:lnTo>
                  <a:pt x="1848352" y="6315"/>
                </a:lnTo>
                <a:lnTo>
                  <a:pt x="1800571" y="11148"/>
                </a:lnTo>
                <a:lnTo>
                  <a:pt x="1753116" y="17082"/>
                </a:lnTo>
                <a:lnTo>
                  <a:pt x="1706000" y="24103"/>
                </a:lnTo>
                <a:lnTo>
                  <a:pt x="1659236" y="32198"/>
                </a:lnTo>
                <a:lnTo>
                  <a:pt x="1612838" y="41355"/>
                </a:lnTo>
                <a:lnTo>
                  <a:pt x="1566820" y="51561"/>
                </a:lnTo>
                <a:lnTo>
                  <a:pt x="1521193" y="62803"/>
                </a:lnTo>
                <a:lnTo>
                  <a:pt x="1475973" y="75068"/>
                </a:lnTo>
                <a:lnTo>
                  <a:pt x="1431171" y="88343"/>
                </a:lnTo>
                <a:lnTo>
                  <a:pt x="1386801" y="102615"/>
                </a:lnTo>
                <a:lnTo>
                  <a:pt x="1342877" y="117872"/>
                </a:lnTo>
                <a:lnTo>
                  <a:pt x="1299411" y="134100"/>
                </a:lnTo>
                <a:lnTo>
                  <a:pt x="1256417" y="151288"/>
                </a:lnTo>
                <a:lnTo>
                  <a:pt x="1213909" y="169421"/>
                </a:lnTo>
                <a:lnTo>
                  <a:pt x="1171898" y="188487"/>
                </a:lnTo>
                <a:lnTo>
                  <a:pt x="1130400" y="208474"/>
                </a:lnTo>
                <a:lnTo>
                  <a:pt x="1089426" y="229368"/>
                </a:lnTo>
                <a:lnTo>
                  <a:pt x="1048991" y="251156"/>
                </a:lnTo>
                <a:lnTo>
                  <a:pt x="1009107" y="273826"/>
                </a:lnTo>
                <a:lnTo>
                  <a:pt x="969788" y="297365"/>
                </a:lnTo>
                <a:lnTo>
                  <a:pt x="931047" y="321760"/>
                </a:lnTo>
                <a:lnTo>
                  <a:pt x="892897" y="346998"/>
                </a:lnTo>
                <a:lnTo>
                  <a:pt x="855352" y="373066"/>
                </a:lnTo>
                <a:lnTo>
                  <a:pt x="818424" y="399952"/>
                </a:lnTo>
                <a:lnTo>
                  <a:pt x="782128" y="427643"/>
                </a:lnTo>
                <a:lnTo>
                  <a:pt x="746476" y="456125"/>
                </a:lnTo>
                <a:lnTo>
                  <a:pt x="711481" y="485386"/>
                </a:lnTo>
                <a:lnTo>
                  <a:pt x="677158" y="515413"/>
                </a:lnTo>
                <a:lnTo>
                  <a:pt x="643518" y="546193"/>
                </a:lnTo>
                <a:lnTo>
                  <a:pt x="610576" y="577713"/>
                </a:lnTo>
                <a:lnTo>
                  <a:pt x="578345" y="609961"/>
                </a:lnTo>
                <a:lnTo>
                  <a:pt x="546837" y="642924"/>
                </a:lnTo>
                <a:lnTo>
                  <a:pt x="516067" y="676588"/>
                </a:lnTo>
                <a:lnTo>
                  <a:pt x="486047" y="710941"/>
                </a:lnTo>
                <a:lnTo>
                  <a:pt x="456790" y="745970"/>
                </a:lnTo>
                <a:lnTo>
                  <a:pt x="428311" y="781663"/>
                </a:lnTo>
                <a:lnTo>
                  <a:pt x="400622" y="818006"/>
                </a:lnTo>
                <a:lnTo>
                  <a:pt x="373736" y="854986"/>
                </a:lnTo>
                <a:lnTo>
                  <a:pt x="347667" y="892591"/>
                </a:lnTo>
                <a:lnTo>
                  <a:pt x="322428" y="930808"/>
                </a:lnTo>
                <a:lnTo>
                  <a:pt x="298032" y="969623"/>
                </a:lnTo>
                <a:lnTo>
                  <a:pt x="274493" y="1009025"/>
                </a:lnTo>
                <a:lnTo>
                  <a:pt x="251824" y="1049000"/>
                </a:lnTo>
                <a:lnTo>
                  <a:pt x="230038" y="1089536"/>
                </a:lnTo>
                <a:lnTo>
                  <a:pt x="209148" y="1130619"/>
                </a:lnTo>
                <a:lnTo>
                  <a:pt x="189167" y="1172237"/>
                </a:lnTo>
                <a:lnTo>
                  <a:pt x="170110" y="1214376"/>
                </a:lnTo>
                <a:lnTo>
                  <a:pt x="151988" y="1257025"/>
                </a:lnTo>
                <a:lnTo>
                  <a:pt x="134816" y="1300169"/>
                </a:lnTo>
                <a:lnTo>
                  <a:pt x="118607" y="1343797"/>
                </a:lnTo>
                <a:lnTo>
                  <a:pt x="103373" y="1387896"/>
                </a:lnTo>
                <a:lnTo>
                  <a:pt x="89129" y="1432451"/>
                </a:lnTo>
                <a:lnTo>
                  <a:pt x="75887" y="1477452"/>
                </a:lnTo>
                <a:lnTo>
                  <a:pt x="63661" y="1522885"/>
                </a:lnTo>
                <a:lnTo>
                  <a:pt x="52463" y="1568736"/>
                </a:lnTo>
                <a:lnTo>
                  <a:pt x="42308" y="1614994"/>
                </a:lnTo>
                <a:lnTo>
                  <a:pt x="33208" y="1661645"/>
                </a:lnTo>
                <a:lnTo>
                  <a:pt x="25177" y="1708677"/>
                </a:lnTo>
                <a:lnTo>
                  <a:pt x="18229" y="1756076"/>
                </a:lnTo>
                <a:lnTo>
                  <a:pt x="12375" y="1803830"/>
                </a:lnTo>
                <a:lnTo>
                  <a:pt x="7630" y="1851926"/>
                </a:lnTo>
                <a:lnTo>
                  <a:pt x="4006" y="1900351"/>
                </a:lnTo>
                <a:lnTo>
                  <a:pt x="1518" y="1949092"/>
                </a:lnTo>
                <a:lnTo>
                  <a:pt x="178" y="1998136"/>
                </a:lnTo>
                <a:lnTo>
                  <a:pt x="0" y="2047199"/>
                </a:lnTo>
                <a:lnTo>
                  <a:pt x="978" y="2095994"/>
                </a:lnTo>
                <a:lnTo>
                  <a:pt x="3101" y="2144507"/>
                </a:lnTo>
                <a:lnTo>
                  <a:pt x="6355" y="2192727"/>
                </a:lnTo>
                <a:lnTo>
                  <a:pt x="10728" y="2240639"/>
                </a:lnTo>
                <a:lnTo>
                  <a:pt x="16207" y="2288231"/>
                </a:lnTo>
                <a:lnTo>
                  <a:pt x="22778" y="2335489"/>
                </a:lnTo>
                <a:lnTo>
                  <a:pt x="30430" y="2382399"/>
                </a:lnTo>
                <a:lnTo>
                  <a:pt x="39149" y="2428949"/>
                </a:lnTo>
                <a:lnTo>
                  <a:pt x="48921" y="2475126"/>
                </a:lnTo>
                <a:lnTo>
                  <a:pt x="59736" y="2520915"/>
                </a:lnTo>
                <a:lnTo>
                  <a:pt x="71579" y="2566304"/>
                </a:lnTo>
                <a:lnTo>
                  <a:pt x="84437" y="2611280"/>
                </a:lnTo>
                <a:lnTo>
                  <a:pt x="98299" y="2655829"/>
                </a:lnTo>
                <a:lnTo>
                  <a:pt x="113150" y="2699938"/>
                </a:lnTo>
                <a:lnTo>
                  <a:pt x="128979" y="2743593"/>
                </a:lnTo>
                <a:lnTo>
                  <a:pt x="145772" y="2786783"/>
                </a:lnTo>
                <a:lnTo>
                  <a:pt x="163516" y="2829492"/>
                </a:lnTo>
                <a:lnTo>
                  <a:pt x="182199" y="2871708"/>
                </a:lnTo>
                <a:lnTo>
                  <a:pt x="201808" y="2913419"/>
                </a:lnTo>
                <a:lnTo>
                  <a:pt x="222329" y="2954609"/>
                </a:lnTo>
                <a:lnTo>
                  <a:pt x="243750" y="2995267"/>
                </a:lnTo>
                <a:lnTo>
                  <a:pt x="266059" y="3035379"/>
                </a:lnTo>
                <a:lnTo>
                  <a:pt x="289242" y="3074931"/>
                </a:lnTo>
                <a:lnTo>
                  <a:pt x="313286" y="3113911"/>
                </a:lnTo>
                <a:lnTo>
                  <a:pt x="338178" y="3152305"/>
                </a:lnTo>
                <a:lnTo>
                  <a:pt x="363907" y="3190100"/>
                </a:lnTo>
                <a:lnTo>
                  <a:pt x="390458" y="3227283"/>
                </a:lnTo>
                <a:lnTo>
                  <a:pt x="417819" y="3263840"/>
                </a:lnTo>
                <a:lnTo>
                  <a:pt x="445977" y="3299758"/>
                </a:lnTo>
                <a:lnTo>
                  <a:pt x="474920" y="3335025"/>
                </a:lnTo>
                <a:lnTo>
                  <a:pt x="504634" y="3369626"/>
                </a:lnTo>
                <a:lnTo>
                  <a:pt x="535106" y="3403548"/>
                </a:lnTo>
                <a:lnTo>
                  <a:pt x="566324" y="3436778"/>
                </a:lnTo>
                <a:lnTo>
                  <a:pt x="598275" y="3469303"/>
                </a:lnTo>
                <a:lnTo>
                  <a:pt x="630946" y="3501110"/>
                </a:lnTo>
                <a:lnTo>
                  <a:pt x="664324" y="3532185"/>
                </a:lnTo>
                <a:lnTo>
                  <a:pt x="698396" y="3562516"/>
                </a:lnTo>
                <a:lnTo>
                  <a:pt x="733150" y="3592088"/>
                </a:lnTo>
                <a:lnTo>
                  <a:pt x="768572" y="3620889"/>
                </a:lnTo>
                <a:lnTo>
                  <a:pt x="804650" y="3648905"/>
                </a:lnTo>
                <a:lnTo>
                  <a:pt x="841370" y="3676123"/>
                </a:lnTo>
                <a:lnTo>
                  <a:pt x="878721" y="3702530"/>
                </a:lnTo>
                <a:lnTo>
                  <a:pt x="916689" y="3728113"/>
                </a:lnTo>
                <a:lnTo>
                  <a:pt x="955260" y="3752858"/>
                </a:lnTo>
                <a:lnTo>
                  <a:pt x="994423" y="3776752"/>
                </a:lnTo>
                <a:lnTo>
                  <a:pt x="1034165" y="3799782"/>
                </a:lnTo>
                <a:lnTo>
                  <a:pt x="1074472" y="3821934"/>
                </a:lnTo>
                <a:lnTo>
                  <a:pt x="1115333" y="3843195"/>
                </a:lnTo>
                <a:lnTo>
                  <a:pt x="1156733" y="3863553"/>
                </a:lnTo>
                <a:lnTo>
                  <a:pt x="1198660" y="3882994"/>
                </a:lnTo>
                <a:lnTo>
                  <a:pt x="1241101" y="3901503"/>
                </a:lnTo>
                <a:lnTo>
                  <a:pt x="1284044" y="3919070"/>
                </a:lnTo>
                <a:lnTo>
                  <a:pt x="1327475" y="3935679"/>
                </a:lnTo>
                <a:lnTo>
                  <a:pt x="1371382" y="3951318"/>
                </a:lnTo>
                <a:lnTo>
                  <a:pt x="1415751" y="3965973"/>
                </a:lnTo>
                <a:lnTo>
                  <a:pt x="1460571" y="3979632"/>
                </a:lnTo>
                <a:lnTo>
                  <a:pt x="1505827" y="3992281"/>
                </a:lnTo>
                <a:lnTo>
                  <a:pt x="1551508" y="4003906"/>
                </a:lnTo>
                <a:lnTo>
                  <a:pt x="1597600" y="4014495"/>
                </a:lnTo>
                <a:lnTo>
                  <a:pt x="1644091" y="4024034"/>
                </a:lnTo>
                <a:lnTo>
                  <a:pt x="1690967" y="4032510"/>
                </a:lnTo>
                <a:lnTo>
                  <a:pt x="1738216" y="4039910"/>
                </a:lnTo>
                <a:lnTo>
                  <a:pt x="1785824" y="4046220"/>
                </a:lnTo>
                <a:lnTo>
                  <a:pt x="1833780" y="4051427"/>
                </a:lnTo>
                <a:lnTo>
                  <a:pt x="1882070" y="4055518"/>
                </a:lnTo>
              </a:path>
            </a:pathLst>
          </a:custGeom>
          <a:ln w="88899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79784" y="302803"/>
            <a:ext cx="6105525" cy="7219315"/>
          </a:xfrm>
          <a:custGeom>
            <a:avLst/>
            <a:gdLst/>
            <a:ahLst/>
            <a:cxnLst/>
            <a:rect l="l" t="t" r="r" b="b"/>
            <a:pathLst>
              <a:path w="6105525" h="7219315">
                <a:moveTo>
                  <a:pt x="0" y="0"/>
                </a:moveTo>
                <a:lnTo>
                  <a:pt x="6105208" y="0"/>
                </a:lnTo>
                <a:lnTo>
                  <a:pt x="6105208" y="7218856"/>
                </a:lnTo>
              </a:path>
            </a:pathLst>
          </a:custGeom>
          <a:ln w="101598">
            <a:solidFill>
              <a:srgbClr val="FFDA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5" y="7752"/>
            <a:ext cx="6647213" cy="309630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517679" y="7251407"/>
            <a:ext cx="266700" cy="165735"/>
          </a:xfrm>
          <a:custGeom>
            <a:avLst/>
            <a:gdLst/>
            <a:ahLst/>
            <a:cxnLst/>
            <a:rect l="l" t="t" r="r" b="b"/>
            <a:pathLst>
              <a:path w="266700" h="165734">
                <a:moveTo>
                  <a:pt x="266392" y="0"/>
                </a:moveTo>
                <a:lnTo>
                  <a:pt x="0" y="0"/>
                </a:lnTo>
                <a:lnTo>
                  <a:pt x="0" y="165596"/>
                </a:lnTo>
                <a:lnTo>
                  <a:pt x="266392" y="165596"/>
                </a:lnTo>
                <a:lnTo>
                  <a:pt x="266392" y="0"/>
                </a:lnTo>
                <a:close/>
              </a:path>
            </a:pathLst>
          </a:custGeom>
          <a:solidFill>
            <a:srgbClr val="D9D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13966" y="3925181"/>
            <a:ext cx="2931795" cy="3300729"/>
          </a:xfrm>
          <a:custGeom>
            <a:avLst/>
            <a:gdLst/>
            <a:ahLst/>
            <a:cxnLst/>
            <a:rect l="l" t="t" r="r" b="b"/>
            <a:pathLst>
              <a:path w="2931795" h="3300729">
                <a:moveTo>
                  <a:pt x="2486306" y="3300497"/>
                </a:moveTo>
                <a:lnTo>
                  <a:pt x="2515717" y="3262889"/>
                </a:lnTo>
                <a:lnTo>
                  <a:pt x="2544256" y="3224580"/>
                </a:lnTo>
                <a:lnTo>
                  <a:pt x="2571910" y="3185585"/>
                </a:lnTo>
                <a:lnTo>
                  <a:pt x="2598663" y="3145920"/>
                </a:lnTo>
                <a:lnTo>
                  <a:pt x="2624500" y="3105600"/>
                </a:lnTo>
                <a:lnTo>
                  <a:pt x="2649407" y="3064638"/>
                </a:lnTo>
                <a:lnTo>
                  <a:pt x="2673367" y="3023051"/>
                </a:lnTo>
                <a:lnTo>
                  <a:pt x="2696367" y="2980852"/>
                </a:lnTo>
                <a:lnTo>
                  <a:pt x="2718391" y="2938058"/>
                </a:lnTo>
                <a:lnTo>
                  <a:pt x="2739424" y="2894682"/>
                </a:lnTo>
                <a:lnTo>
                  <a:pt x="2759451" y="2850739"/>
                </a:lnTo>
                <a:lnTo>
                  <a:pt x="2778458" y="2806246"/>
                </a:lnTo>
                <a:lnTo>
                  <a:pt x="2796429" y="2761215"/>
                </a:lnTo>
                <a:lnTo>
                  <a:pt x="2813349" y="2715663"/>
                </a:lnTo>
                <a:lnTo>
                  <a:pt x="2829203" y="2669604"/>
                </a:lnTo>
                <a:lnTo>
                  <a:pt x="2843977" y="2623053"/>
                </a:lnTo>
                <a:lnTo>
                  <a:pt x="2857655" y="2576025"/>
                </a:lnTo>
                <a:lnTo>
                  <a:pt x="2870222" y="2528535"/>
                </a:lnTo>
                <a:lnTo>
                  <a:pt x="2881663" y="2480598"/>
                </a:lnTo>
                <a:lnTo>
                  <a:pt x="2891964" y="2432228"/>
                </a:lnTo>
                <a:lnTo>
                  <a:pt x="2901109" y="2383441"/>
                </a:lnTo>
                <a:lnTo>
                  <a:pt x="2909083" y="2334251"/>
                </a:lnTo>
                <a:lnTo>
                  <a:pt x="2915872" y="2284673"/>
                </a:lnTo>
                <a:lnTo>
                  <a:pt x="2921460" y="2234723"/>
                </a:lnTo>
                <a:lnTo>
                  <a:pt x="2925832" y="2184414"/>
                </a:lnTo>
                <a:lnTo>
                  <a:pt x="2928974" y="2133763"/>
                </a:lnTo>
                <a:lnTo>
                  <a:pt x="2930870" y="2082783"/>
                </a:lnTo>
                <a:lnTo>
                  <a:pt x="2931505" y="2031490"/>
                </a:lnTo>
                <a:lnTo>
                  <a:pt x="2930934" y="1982846"/>
                </a:lnTo>
                <a:lnTo>
                  <a:pt x="2929229" y="1934481"/>
                </a:lnTo>
                <a:lnTo>
                  <a:pt x="2926404" y="1886410"/>
                </a:lnTo>
                <a:lnTo>
                  <a:pt x="2922471" y="1838645"/>
                </a:lnTo>
                <a:lnTo>
                  <a:pt x="2917442" y="1791198"/>
                </a:lnTo>
                <a:lnTo>
                  <a:pt x="2911331" y="1744083"/>
                </a:lnTo>
                <a:lnTo>
                  <a:pt x="2904150" y="1697312"/>
                </a:lnTo>
                <a:lnTo>
                  <a:pt x="2895912" y="1650898"/>
                </a:lnTo>
                <a:lnTo>
                  <a:pt x="2886629" y="1604853"/>
                </a:lnTo>
                <a:lnTo>
                  <a:pt x="2876315" y="1559191"/>
                </a:lnTo>
                <a:lnTo>
                  <a:pt x="2864982" y="1513923"/>
                </a:lnTo>
                <a:lnTo>
                  <a:pt x="2852643" y="1469064"/>
                </a:lnTo>
                <a:lnTo>
                  <a:pt x="2839310" y="1424625"/>
                </a:lnTo>
                <a:lnTo>
                  <a:pt x="2824997" y="1380619"/>
                </a:lnTo>
                <a:lnTo>
                  <a:pt x="2809715" y="1337059"/>
                </a:lnTo>
                <a:lnTo>
                  <a:pt x="2793479" y="1293957"/>
                </a:lnTo>
                <a:lnTo>
                  <a:pt x="2776300" y="1251327"/>
                </a:lnTo>
                <a:lnTo>
                  <a:pt x="2758191" y="1209182"/>
                </a:lnTo>
                <a:lnTo>
                  <a:pt x="2739165" y="1167533"/>
                </a:lnTo>
                <a:lnTo>
                  <a:pt x="2719234" y="1126394"/>
                </a:lnTo>
                <a:lnTo>
                  <a:pt x="2698412" y="1085777"/>
                </a:lnTo>
                <a:lnTo>
                  <a:pt x="2676712" y="1045695"/>
                </a:lnTo>
                <a:lnTo>
                  <a:pt x="2654145" y="1006161"/>
                </a:lnTo>
                <a:lnTo>
                  <a:pt x="2630724" y="967187"/>
                </a:lnTo>
                <a:lnTo>
                  <a:pt x="2606463" y="928787"/>
                </a:lnTo>
                <a:lnTo>
                  <a:pt x="2581374" y="890973"/>
                </a:lnTo>
                <a:lnTo>
                  <a:pt x="2555470" y="853758"/>
                </a:lnTo>
                <a:lnTo>
                  <a:pt x="2528764" y="817154"/>
                </a:lnTo>
                <a:lnTo>
                  <a:pt x="2501267" y="781174"/>
                </a:lnTo>
                <a:lnTo>
                  <a:pt x="2472994" y="745831"/>
                </a:lnTo>
                <a:lnTo>
                  <a:pt x="2443957" y="711138"/>
                </a:lnTo>
                <a:lnTo>
                  <a:pt x="2414167" y="677107"/>
                </a:lnTo>
                <a:lnTo>
                  <a:pt x="2383640" y="643751"/>
                </a:lnTo>
                <a:lnTo>
                  <a:pt x="2352386" y="611084"/>
                </a:lnTo>
                <a:lnTo>
                  <a:pt x="2320418" y="579117"/>
                </a:lnTo>
                <a:lnTo>
                  <a:pt x="2287750" y="547863"/>
                </a:lnTo>
                <a:lnTo>
                  <a:pt x="2254394" y="517335"/>
                </a:lnTo>
                <a:lnTo>
                  <a:pt x="2220364" y="487546"/>
                </a:lnTo>
                <a:lnTo>
                  <a:pt x="2185670" y="458509"/>
                </a:lnTo>
                <a:lnTo>
                  <a:pt x="2150327" y="430235"/>
                </a:lnTo>
                <a:lnTo>
                  <a:pt x="2114347" y="402739"/>
                </a:lnTo>
                <a:lnTo>
                  <a:pt x="2077743" y="376033"/>
                </a:lnTo>
                <a:lnTo>
                  <a:pt x="2040527" y="350129"/>
                </a:lnTo>
                <a:lnTo>
                  <a:pt x="2002713" y="325040"/>
                </a:lnTo>
                <a:lnTo>
                  <a:pt x="1964312" y="300779"/>
                </a:lnTo>
                <a:lnTo>
                  <a:pt x="1925339" y="277359"/>
                </a:lnTo>
                <a:lnTo>
                  <a:pt x="1885804" y="254792"/>
                </a:lnTo>
                <a:lnTo>
                  <a:pt x="1845722" y="233091"/>
                </a:lnTo>
                <a:lnTo>
                  <a:pt x="1805105" y="212270"/>
                </a:lnTo>
                <a:lnTo>
                  <a:pt x="1763965" y="192339"/>
                </a:lnTo>
                <a:lnTo>
                  <a:pt x="1722316" y="173313"/>
                </a:lnTo>
                <a:lnTo>
                  <a:pt x="1680170" y="155204"/>
                </a:lnTo>
                <a:lnTo>
                  <a:pt x="1637540" y="138025"/>
                </a:lnTo>
                <a:lnTo>
                  <a:pt x="1594438" y="121789"/>
                </a:lnTo>
                <a:lnTo>
                  <a:pt x="1550878" y="106507"/>
                </a:lnTo>
                <a:lnTo>
                  <a:pt x="1506871" y="92194"/>
                </a:lnTo>
                <a:lnTo>
                  <a:pt x="1462432" y="78861"/>
                </a:lnTo>
                <a:lnTo>
                  <a:pt x="1417572" y="66522"/>
                </a:lnTo>
                <a:lnTo>
                  <a:pt x="1372304" y="55189"/>
                </a:lnTo>
                <a:lnTo>
                  <a:pt x="1326641" y="44875"/>
                </a:lnTo>
                <a:lnTo>
                  <a:pt x="1280596" y="35592"/>
                </a:lnTo>
                <a:lnTo>
                  <a:pt x="1234181" y="27354"/>
                </a:lnTo>
                <a:lnTo>
                  <a:pt x="1187409" y="20173"/>
                </a:lnTo>
                <a:lnTo>
                  <a:pt x="1140294" y="14062"/>
                </a:lnTo>
                <a:lnTo>
                  <a:pt x="1092846" y="9034"/>
                </a:lnTo>
                <a:lnTo>
                  <a:pt x="1045081" y="5100"/>
                </a:lnTo>
                <a:lnTo>
                  <a:pt x="997009" y="2275"/>
                </a:lnTo>
                <a:lnTo>
                  <a:pt x="948644" y="570"/>
                </a:lnTo>
                <a:lnTo>
                  <a:pt x="899999" y="0"/>
                </a:lnTo>
                <a:lnTo>
                  <a:pt x="849116" y="625"/>
                </a:lnTo>
                <a:lnTo>
                  <a:pt x="798541" y="2493"/>
                </a:lnTo>
                <a:lnTo>
                  <a:pt x="748290" y="5587"/>
                </a:lnTo>
                <a:lnTo>
                  <a:pt x="698376" y="9894"/>
                </a:lnTo>
                <a:lnTo>
                  <a:pt x="648814" y="15398"/>
                </a:lnTo>
                <a:lnTo>
                  <a:pt x="599618" y="22085"/>
                </a:lnTo>
                <a:lnTo>
                  <a:pt x="550803" y="29940"/>
                </a:lnTo>
                <a:lnTo>
                  <a:pt x="502384" y="38947"/>
                </a:lnTo>
                <a:lnTo>
                  <a:pt x="454375" y="49093"/>
                </a:lnTo>
                <a:lnTo>
                  <a:pt x="406790" y="60362"/>
                </a:lnTo>
                <a:lnTo>
                  <a:pt x="359643" y="72740"/>
                </a:lnTo>
                <a:lnTo>
                  <a:pt x="312950" y="86211"/>
                </a:lnTo>
                <a:lnTo>
                  <a:pt x="266724" y="100762"/>
                </a:lnTo>
                <a:lnTo>
                  <a:pt x="220980" y="116377"/>
                </a:lnTo>
                <a:lnTo>
                  <a:pt x="175733" y="133041"/>
                </a:lnTo>
                <a:lnTo>
                  <a:pt x="130997" y="150740"/>
                </a:lnTo>
                <a:lnTo>
                  <a:pt x="86787" y="169459"/>
                </a:lnTo>
                <a:lnTo>
                  <a:pt x="43116" y="189183"/>
                </a:lnTo>
                <a:lnTo>
                  <a:pt x="0" y="209897"/>
                </a:lnTo>
              </a:path>
            </a:pathLst>
          </a:custGeom>
          <a:ln w="88899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5470" y="3245415"/>
            <a:ext cx="7669758" cy="831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3D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image" Target="../media/image37.jp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31" Type="http://schemas.openxmlformats.org/officeDocument/2006/relationships/image" Target="../media/image66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jp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831" y="916962"/>
            <a:ext cx="348107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solidFill>
                  <a:srgbClr val="FFFFFF"/>
                </a:solidFill>
                <a:latin typeface="+mj-lt"/>
                <a:cs typeface="Arial MT"/>
              </a:rPr>
              <a:t>A</a:t>
            </a:r>
            <a:r>
              <a:rPr sz="3600" b="1" spc="-190" dirty="0">
                <a:solidFill>
                  <a:srgbClr val="FFFFFF"/>
                </a:solidFill>
                <a:latin typeface="+mj-lt"/>
                <a:cs typeface="Arial MT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+mj-lt"/>
                <a:cs typeface="Arial MT"/>
              </a:rPr>
              <a:t>VISION</a:t>
            </a:r>
            <a:r>
              <a:rPr sz="3600" b="1" spc="-20" dirty="0">
                <a:solidFill>
                  <a:srgbClr val="FFFFFF"/>
                </a:solidFill>
                <a:latin typeface="+mj-lt"/>
                <a:cs typeface="Arial MT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+mj-lt"/>
                <a:cs typeface="Arial MT"/>
              </a:rPr>
              <a:t>FOR</a:t>
            </a:r>
            <a:r>
              <a:rPr sz="3600" b="1" spc="-80" dirty="0">
                <a:solidFill>
                  <a:srgbClr val="FFFFFF"/>
                </a:solidFill>
                <a:latin typeface="+mj-lt"/>
                <a:cs typeface="Arial MT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+mj-lt"/>
                <a:cs typeface="Arial MT"/>
              </a:rPr>
              <a:t>THE</a:t>
            </a:r>
            <a:endParaRPr sz="3600" b="1" dirty="0">
              <a:latin typeface="+mj-l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3796" y="1691399"/>
            <a:ext cx="56495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+mj-lt"/>
                <a:cs typeface="Arial MT"/>
              </a:rPr>
              <a:t>UZBEK</a:t>
            </a:r>
            <a:r>
              <a:rPr sz="4000" b="1" spc="-100" dirty="0">
                <a:solidFill>
                  <a:srgbClr val="FFFFFF"/>
                </a:solidFill>
                <a:latin typeface="+mj-lt"/>
                <a:cs typeface="Arial MT"/>
              </a:rPr>
              <a:t> </a:t>
            </a:r>
            <a:r>
              <a:rPr sz="4000" b="1" dirty="0">
                <a:solidFill>
                  <a:srgbClr val="FFFFFF"/>
                </a:solidFill>
                <a:latin typeface="+mj-lt"/>
                <a:cs typeface="Arial MT"/>
              </a:rPr>
              <a:t>TEXTILE</a:t>
            </a:r>
            <a:r>
              <a:rPr sz="4000" b="1" spc="-40" dirty="0">
                <a:solidFill>
                  <a:srgbClr val="FFFFFF"/>
                </a:solidFill>
                <a:latin typeface="+mj-lt"/>
                <a:cs typeface="Arial MT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+mj-lt"/>
                <a:cs typeface="Arial MT"/>
              </a:rPr>
              <a:t>INDUSTRY</a:t>
            </a:r>
            <a:endParaRPr sz="4000" b="1" dirty="0">
              <a:latin typeface="+mj-l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556" y="3023076"/>
            <a:ext cx="6659999" cy="44399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 flipV="1">
            <a:off x="3615872" y="1555753"/>
            <a:ext cx="3347069" cy="47486"/>
          </a:xfrm>
          <a:custGeom>
            <a:avLst/>
            <a:gdLst/>
            <a:ahLst/>
            <a:cxnLst/>
            <a:rect l="l" t="t" r="r" b="b"/>
            <a:pathLst>
              <a:path w="2952115">
                <a:moveTo>
                  <a:pt x="0" y="0"/>
                </a:moveTo>
                <a:lnTo>
                  <a:pt x="2952000" y="0"/>
                </a:lnTo>
              </a:path>
            </a:pathLst>
          </a:custGeom>
          <a:ln w="380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050" y="3138412"/>
            <a:ext cx="737235" cy="1956435"/>
          </a:xfrm>
          <a:custGeom>
            <a:avLst/>
            <a:gdLst/>
            <a:ahLst/>
            <a:cxnLst/>
            <a:rect l="l" t="t" r="r" b="b"/>
            <a:pathLst>
              <a:path w="737234" h="1956435">
                <a:moveTo>
                  <a:pt x="79121" y="1934743"/>
                </a:moveTo>
                <a:lnTo>
                  <a:pt x="76009" y="1926475"/>
                </a:lnTo>
                <a:lnTo>
                  <a:pt x="67538" y="1919719"/>
                </a:lnTo>
                <a:lnTo>
                  <a:pt x="54978" y="1915160"/>
                </a:lnTo>
                <a:lnTo>
                  <a:pt x="39585" y="1913483"/>
                </a:lnTo>
                <a:lnTo>
                  <a:pt x="24180" y="1915160"/>
                </a:lnTo>
                <a:lnTo>
                  <a:pt x="11595" y="1919719"/>
                </a:lnTo>
                <a:lnTo>
                  <a:pt x="3111" y="1926475"/>
                </a:lnTo>
                <a:lnTo>
                  <a:pt x="0" y="1934743"/>
                </a:lnTo>
                <a:lnTo>
                  <a:pt x="3111" y="1943023"/>
                </a:lnTo>
                <a:lnTo>
                  <a:pt x="11595" y="1949767"/>
                </a:lnTo>
                <a:lnTo>
                  <a:pt x="24180" y="1954326"/>
                </a:lnTo>
                <a:lnTo>
                  <a:pt x="39585" y="1955990"/>
                </a:lnTo>
                <a:lnTo>
                  <a:pt x="54978" y="1954326"/>
                </a:lnTo>
                <a:lnTo>
                  <a:pt x="67538" y="1949767"/>
                </a:lnTo>
                <a:lnTo>
                  <a:pt x="76009" y="1943023"/>
                </a:lnTo>
                <a:lnTo>
                  <a:pt x="79121" y="1934743"/>
                </a:lnTo>
                <a:close/>
              </a:path>
              <a:path w="737234" h="1956435">
                <a:moveTo>
                  <a:pt x="79121" y="1786648"/>
                </a:moveTo>
                <a:lnTo>
                  <a:pt x="76009" y="1778381"/>
                </a:lnTo>
                <a:lnTo>
                  <a:pt x="67538" y="1771624"/>
                </a:lnTo>
                <a:lnTo>
                  <a:pt x="54978" y="1767078"/>
                </a:lnTo>
                <a:lnTo>
                  <a:pt x="39585" y="1765401"/>
                </a:lnTo>
                <a:lnTo>
                  <a:pt x="24180" y="1767078"/>
                </a:lnTo>
                <a:lnTo>
                  <a:pt x="11595" y="1771624"/>
                </a:lnTo>
                <a:lnTo>
                  <a:pt x="3111" y="1778381"/>
                </a:lnTo>
                <a:lnTo>
                  <a:pt x="0" y="1786648"/>
                </a:lnTo>
                <a:lnTo>
                  <a:pt x="3111" y="1794916"/>
                </a:lnTo>
                <a:lnTo>
                  <a:pt x="11595" y="1801672"/>
                </a:lnTo>
                <a:lnTo>
                  <a:pt x="24180" y="1806232"/>
                </a:lnTo>
                <a:lnTo>
                  <a:pt x="39585" y="1807895"/>
                </a:lnTo>
                <a:lnTo>
                  <a:pt x="54978" y="1806232"/>
                </a:lnTo>
                <a:lnTo>
                  <a:pt x="67538" y="1801672"/>
                </a:lnTo>
                <a:lnTo>
                  <a:pt x="76009" y="1794916"/>
                </a:lnTo>
                <a:lnTo>
                  <a:pt x="79121" y="1786648"/>
                </a:lnTo>
                <a:close/>
              </a:path>
              <a:path w="737234" h="1956435">
                <a:moveTo>
                  <a:pt x="79121" y="1638554"/>
                </a:moveTo>
                <a:lnTo>
                  <a:pt x="76009" y="1630286"/>
                </a:lnTo>
                <a:lnTo>
                  <a:pt x="67538" y="1623529"/>
                </a:lnTo>
                <a:lnTo>
                  <a:pt x="54978" y="1618983"/>
                </a:lnTo>
                <a:lnTo>
                  <a:pt x="39585" y="1617306"/>
                </a:lnTo>
                <a:lnTo>
                  <a:pt x="24180" y="1618983"/>
                </a:lnTo>
                <a:lnTo>
                  <a:pt x="11595" y="1623529"/>
                </a:lnTo>
                <a:lnTo>
                  <a:pt x="3111" y="1630286"/>
                </a:lnTo>
                <a:lnTo>
                  <a:pt x="0" y="1638554"/>
                </a:lnTo>
                <a:lnTo>
                  <a:pt x="3111" y="1646834"/>
                </a:lnTo>
                <a:lnTo>
                  <a:pt x="11595" y="1653590"/>
                </a:lnTo>
                <a:lnTo>
                  <a:pt x="24180" y="1658137"/>
                </a:lnTo>
                <a:lnTo>
                  <a:pt x="39585" y="1659801"/>
                </a:lnTo>
                <a:lnTo>
                  <a:pt x="54978" y="1658137"/>
                </a:lnTo>
                <a:lnTo>
                  <a:pt x="67538" y="1653590"/>
                </a:lnTo>
                <a:lnTo>
                  <a:pt x="76009" y="1646834"/>
                </a:lnTo>
                <a:lnTo>
                  <a:pt x="79121" y="1638554"/>
                </a:lnTo>
                <a:close/>
              </a:path>
              <a:path w="737234" h="1956435">
                <a:moveTo>
                  <a:pt x="79121" y="1490433"/>
                </a:moveTo>
                <a:lnTo>
                  <a:pt x="76009" y="1482178"/>
                </a:lnTo>
                <a:lnTo>
                  <a:pt x="67538" y="1475435"/>
                </a:lnTo>
                <a:lnTo>
                  <a:pt x="54978" y="1470888"/>
                </a:lnTo>
                <a:lnTo>
                  <a:pt x="39585" y="1469212"/>
                </a:lnTo>
                <a:lnTo>
                  <a:pt x="24180" y="1470888"/>
                </a:lnTo>
                <a:lnTo>
                  <a:pt x="11595" y="1475435"/>
                </a:lnTo>
                <a:lnTo>
                  <a:pt x="3111" y="1482178"/>
                </a:lnTo>
                <a:lnTo>
                  <a:pt x="0" y="1490433"/>
                </a:lnTo>
                <a:lnTo>
                  <a:pt x="3111" y="1498727"/>
                </a:lnTo>
                <a:lnTo>
                  <a:pt x="11595" y="1505483"/>
                </a:lnTo>
                <a:lnTo>
                  <a:pt x="24180" y="1510042"/>
                </a:lnTo>
                <a:lnTo>
                  <a:pt x="39585" y="1511719"/>
                </a:lnTo>
                <a:lnTo>
                  <a:pt x="54978" y="1510042"/>
                </a:lnTo>
                <a:lnTo>
                  <a:pt x="67538" y="1505483"/>
                </a:lnTo>
                <a:lnTo>
                  <a:pt x="76009" y="1498727"/>
                </a:lnTo>
                <a:lnTo>
                  <a:pt x="79121" y="1490433"/>
                </a:lnTo>
                <a:close/>
              </a:path>
              <a:path w="737234" h="1956435">
                <a:moveTo>
                  <a:pt x="79121" y="1342377"/>
                </a:moveTo>
                <a:lnTo>
                  <a:pt x="76009" y="1334096"/>
                </a:lnTo>
                <a:lnTo>
                  <a:pt x="67538" y="1327353"/>
                </a:lnTo>
                <a:lnTo>
                  <a:pt x="54978" y="1322793"/>
                </a:lnTo>
                <a:lnTo>
                  <a:pt x="39585" y="1321130"/>
                </a:lnTo>
                <a:lnTo>
                  <a:pt x="24180" y="1322793"/>
                </a:lnTo>
                <a:lnTo>
                  <a:pt x="11595" y="1327353"/>
                </a:lnTo>
                <a:lnTo>
                  <a:pt x="3111" y="1334096"/>
                </a:lnTo>
                <a:lnTo>
                  <a:pt x="0" y="1342377"/>
                </a:lnTo>
                <a:lnTo>
                  <a:pt x="3111" y="1350632"/>
                </a:lnTo>
                <a:lnTo>
                  <a:pt x="11595" y="1357376"/>
                </a:lnTo>
                <a:lnTo>
                  <a:pt x="24180" y="1361922"/>
                </a:lnTo>
                <a:lnTo>
                  <a:pt x="39585" y="1363599"/>
                </a:lnTo>
                <a:lnTo>
                  <a:pt x="54978" y="1361922"/>
                </a:lnTo>
                <a:lnTo>
                  <a:pt x="67538" y="1357376"/>
                </a:lnTo>
                <a:lnTo>
                  <a:pt x="76009" y="1350632"/>
                </a:lnTo>
                <a:lnTo>
                  <a:pt x="79121" y="1342377"/>
                </a:lnTo>
                <a:close/>
              </a:path>
              <a:path w="737234" h="1956435">
                <a:moveTo>
                  <a:pt x="79121" y="1194282"/>
                </a:moveTo>
                <a:lnTo>
                  <a:pt x="76009" y="1186002"/>
                </a:lnTo>
                <a:lnTo>
                  <a:pt x="67538" y="1179245"/>
                </a:lnTo>
                <a:lnTo>
                  <a:pt x="54978" y="1174686"/>
                </a:lnTo>
                <a:lnTo>
                  <a:pt x="39585" y="1173022"/>
                </a:lnTo>
                <a:lnTo>
                  <a:pt x="24180" y="1174686"/>
                </a:lnTo>
                <a:lnTo>
                  <a:pt x="11595" y="1179245"/>
                </a:lnTo>
                <a:lnTo>
                  <a:pt x="3111" y="1186002"/>
                </a:lnTo>
                <a:lnTo>
                  <a:pt x="0" y="1194282"/>
                </a:lnTo>
                <a:lnTo>
                  <a:pt x="3111" y="1202550"/>
                </a:lnTo>
                <a:lnTo>
                  <a:pt x="11595" y="1209294"/>
                </a:lnTo>
                <a:lnTo>
                  <a:pt x="24180" y="1213840"/>
                </a:lnTo>
                <a:lnTo>
                  <a:pt x="39585" y="1215504"/>
                </a:lnTo>
                <a:lnTo>
                  <a:pt x="54978" y="1213840"/>
                </a:lnTo>
                <a:lnTo>
                  <a:pt x="67538" y="1209294"/>
                </a:lnTo>
                <a:lnTo>
                  <a:pt x="76009" y="1202550"/>
                </a:lnTo>
                <a:lnTo>
                  <a:pt x="79121" y="1194282"/>
                </a:lnTo>
                <a:close/>
              </a:path>
              <a:path w="737234" h="1956435">
                <a:moveTo>
                  <a:pt x="79121" y="1046162"/>
                </a:moveTo>
                <a:lnTo>
                  <a:pt x="76009" y="1037894"/>
                </a:lnTo>
                <a:lnTo>
                  <a:pt x="67538" y="1031151"/>
                </a:lnTo>
                <a:lnTo>
                  <a:pt x="54978" y="1026604"/>
                </a:lnTo>
                <a:lnTo>
                  <a:pt x="39585" y="1024940"/>
                </a:lnTo>
                <a:lnTo>
                  <a:pt x="24180" y="1026604"/>
                </a:lnTo>
                <a:lnTo>
                  <a:pt x="11595" y="1031151"/>
                </a:lnTo>
                <a:lnTo>
                  <a:pt x="3111" y="1037894"/>
                </a:lnTo>
                <a:lnTo>
                  <a:pt x="0" y="1046162"/>
                </a:lnTo>
                <a:lnTo>
                  <a:pt x="3111" y="1054430"/>
                </a:lnTo>
                <a:lnTo>
                  <a:pt x="11595" y="1061199"/>
                </a:lnTo>
                <a:lnTo>
                  <a:pt x="24180" y="1065758"/>
                </a:lnTo>
                <a:lnTo>
                  <a:pt x="39585" y="1067435"/>
                </a:lnTo>
                <a:lnTo>
                  <a:pt x="54978" y="1065758"/>
                </a:lnTo>
                <a:lnTo>
                  <a:pt x="67538" y="1061199"/>
                </a:lnTo>
                <a:lnTo>
                  <a:pt x="76009" y="1054430"/>
                </a:lnTo>
                <a:lnTo>
                  <a:pt x="79121" y="1046162"/>
                </a:lnTo>
                <a:close/>
              </a:path>
              <a:path w="737234" h="1956435">
                <a:moveTo>
                  <a:pt x="79121" y="909815"/>
                </a:moveTo>
                <a:lnTo>
                  <a:pt x="76009" y="901534"/>
                </a:lnTo>
                <a:lnTo>
                  <a:pt x="67538" y="894778"/>
                </a:lnTo>
                <a:lnTo>
                  <a:pt x="54978" y="890231"/>
                </a:lnTo>
                <a:lnTo>
                  <a:pt x="39585" y="888555"/>
                </a:lnTo>
                <a:lnTo>
                  <a:pt x="24180" y="890231"/>
                </a:lnTo>
                <a:lnTo>
                  <a:pt x="11595" y="894778"/>
                </a:lnTo>
                <a:lnTo>
                  <a:pt x="3111" y="901534"/>
                </a:lnTo>
                <a:lnTo>
                  <a:pt x="0" y="909815"/>
                </a:lnTo>
                <a:lnTo>
                  <a:pt x="3111" y="918083"/>
                </a:lnTo>
                <a:lnTo>
                  <a:pt x="11595" y="924839"/>
                </a:lnTo>
                <a:lnTo>
                  <a:pt x="24180" y="929386"/>
                </a:lnTo>
                <a:lnTo>
                  <a:pt x="39585" y="931062"/>
                </a:lnTo>
                <a:lnTo>
                  <a:pt x="54978" y="929386"/>
                </a:lnTo>
                <a:lnTo>
                  <a:pt x="67538" y="924839"/>
                </a:lnTo>
                <a:lnTo>
                  <a:pt x="76009" y="918083"/>
                </a:lnTo>
                <a:lnTo>
                  <a:pt x="79121" y="909815"/>
                </a:lnTo>
                <a:close/>
              </a:path>
              <a:path w="737234" h="1956435">
                <a:moveTo>
                  <a:pt x="79121" y="761707"/>
                </a:moveTo>
                <a:lnTo>
                  <a:pt x="76009" y="753440"/>
                </a:lnTo>
                <a:lnTo>
                  <a:pt x="67538" y="746683"/>
                </a:lnTo>
                <a:lnTo>
                  <a:pt x="54978" y="742137"/>
                </a:lnTo>
                <a:lnTo>
                  <a:pt x="39585" y="740460"/>
                </a:lnTo>
                <a:lnTo>
                  <a:pt x="24180" y="742137"/>
                </a:lnTo>
                <a:lnTo>
                  <a:pt x="11595" y="746683"/>
                </a:lnTo>
                <a:lnTo>
                  <a:pt x="3111" y="753440"/>
                </a:lnTo>
                <a:lnTo>
                  <a:pt x="0" y="761707"/>
                </a:lnTo>
                <a:lnTo>
                  <a:pt x="3111" y="769988"/>
                </a:lnTo>
                <a:lnTo>
                  <a:pt x="11595" y="776732"/>
                </a:lnTo>
                <a:lnTo>
                  <a:pt x="24180" y="781291"/>
                </a:lnTo>
                <a:lnTo>
                  <a:pt x="39585" y="782955"/>
                </a:lnTo>
                <a:lnTo>
                  <a:pt x="54978" y="781291"/>
                </a:lnTo>
                <a:lnTo>
                  <a:pt x="67538" y="776732"/>
                </a:lnTo>
                <a:lnTo>
                  <a:pt x="76009" y="769988"/>
                </a:lnTo>
                <a:lnTo>
                  <a:pt x="79121" y="761707"/>
                </a:lnTo>
                <a:close/>
              </a:path>
              <a:path w="737234" h="1956435">
                <a:moveTo>
                  <a:pt x="79121" y="613625"/>
                </a:moveTo>
                <a:lnTo>
                  <a:pt x="76009" y="605345"/>
                </a:lnTo>
                <a:lnTo>
                  <a:pt x="67538" y="598589"/>
                </a:lnTo>
                <a:lnTo>
                  <a:pt x="54978" y="594042"/>
                </a:lnTo>
                <a:lnTo>
                  <a:pt x="39585" y="592378"/>
                </a:lnTo>
                <a:lnTo>
                  <a:pt x="24180" y="594042"/>
                </a:lnTo>
                <a:lnTo>
                  <a:pt x="11595" y="598589"/>
                </a:lnTo>
                <a:lnTo>
                  <a:pt x="3111" y="605345"/>
                </a:lnTo>
                <a:lnTo>
                  <a:pt x="0" y="613625"/>
                </a:lnTo>
                <a:lnTo>
                  <a:pt x="3111" y="621893"/>
                </a:lnTo>
                <a:lnTo>
                  <a:pt x="11595" y="628650"/>
                </a:lnTo>
                <a:lnTo>
                  <a:pt x="24180" y="633209"/>
                </a:lnTo>
                <a:lnTo>
                  <a:pt x="39585" y="634873"/>
                </a:lnTo>
                <a:lnTo>
                  <a:pt x="54978" y="633209"/>
                </a:lnTo>
                <a:lnTo>
                  <a:pt x="67538" y="628650"/>
                </a:lnTo>
                <a:lnTo>
                  <a:pt x="76009" y="621893"/>
                </a:lnTo>
                <a:lnTo>
                  <a:pt x="79121" y="613625"/>
                </a:lnTo>
                <a:close/>
              </a:path>
              <a:path w="737234" h="1956435">
                <a:moveTo>
                  <a:pt x="79121" y="465493"/>
                </a:moveTo>
                <a:lnTo>
                  <a:pt x="76009" y="457250"/>
                </a:lnTo>
                <a:lnTo>
                  <a:pt x="67538" y="450507"/>
                </a:lnTo>
                <a:lnTo>
                  <a:pt x="54978" y="445947"/>
                </a:lnTo>
                <a:lnTo>
                  <a:pt x="39585" y="444271"/>
                </a:lnTo>
                <a:lnTo>
                  <a:pt x="24180" y="445947"/>
                </a:lnTo>
                <a:lnTo>
                  <a:pt x="11595" y="450507"/>
                </a:lnTo>
                <a:lnTo>
                  <a:pt x="3111" y="457250"/>
                </a:lnTo>
                <a:lnTo>
                  <a:pt x="0" y="465493"/>
                </a:lnTo>
                <a:lnTo>
                  <a:pt x="3111" y="473786"/>
                </a:lnTo>
                <a:lnTo>
                  <a:pt x="11595" y="480555"/>
                </a:lnTo>
                <a:lnTo>
                  <a:pt x="24180" y="485114"/>
                </a:lnTo>
                <a:lnTo>
                  <a:pt x="39585" y="486778"/>
                </a:lnTo>
                <a:lnTo>
                  <a:pt x="54978" y="485114"/>
                </a:lnTo>
                <a:lnTo>
                  <a:pt x="67538" y="480555"/>
                </a:lnTo>
                <a:lnTo>
                  <a:pt x="76009" y="473786"/>
                </a:lnTo>
                <a:lnTo>
                  <a:pt x="79121" y="465493"/>
                </a:lnTo>
                <a:close/>
              </a:path>
              <a:path w="737234" h="1956435">
                <a:moveTo>
                  <a:pt x="79121" y="317436"/>
                </a:moveTo>
                <a:lnTo>
                  <a:pt x="76009" y="309168"/>
                </a:lnTo>
                <a:lnTo>
                  <a:pt x="67538" y="302412"/>
                </a:lnTo>
                <a:lnTo>
                  <a:pt x="54978" y="297853"/>
                </a:lnTo>
                <a:lnTo>
                  <a:pt x="39585" y="296189"/>
                </a:lnTo>
                <a:lnTo>
                  <a:pt x="24180" y="297853"/>
                </a:lnTo>
                <a:lnTo>
                  <a:pt x="11595" y="302412"/>
                </a:lnTo>
                <a:lnTo>
                  <a:pt x="3111" y="309168"/>
                </a:lnTo>
                <a:lnTo>
                  <a:pt x="0" y="317436"/>
                </a:lnTo>
                <a:lnTo>
                  <a:pt x="3111" y="325691"/>
                </a:lnTo>
                <a:lnTo>
                  <a:pt x="11595" y="332435"/>
                </a:lnTo>
                <a:lnTo>
                  <a:pt x="24180" y="336994"/>
                </a:lnTo>
                <a:lnTo>
                  <a:pt x="39585" y="338658"/>
                </a:lnTo>
                <a:lnTo>
                  <a:pt x="54978" y="336994"/>
                </a:lnTo>
                <a:lnTo>
                  <a:pt x="67538" y="332435"/>
                </a:lnTo>
                <a:lnTo>
                  <a:pt x="76009" y="325691"/>
                </a:lnTo>
                <a:lnTo>
                  <a:pt x="79121" y="317436"/>
                </a:lnTo>
                <a:close/>
              </a:path>
              <a:path w="737234" h="1956435">
                <a:moveTo>
                  <a:pt x="79121" y="169341"/>
                </a:moveTo>
                <a:lnTo>
                  <a:pt x="76009" y="161074"/>
                </a:lnTo>
                <a:lnTo>
                  <a:pt x="67538" y="154317"/>
                </a:lnTo>
                <a:lnTo>
                  <a:pt x="54978" y="149758"/>
                </a:lnTo>
                <a:lnTo>
                  <a:pt x="39585" y="148082"/>
                </a:lnTo>
                <a:lnTo>
                  <a:pt x="24180" y="149758"/>
                </a:lnTo>
                <a:lnTo>
                  <a:pt x="11595" y="154317"/>
                </a:lnTo>
                <a:lnTo>
                  <a:pt x="3111" y="161074"/>
                </a:lnTo>
                <a:lnTo>
                  <a:pt x="0" y="169341"/>
                </a:lnTo>
                <a:lnTo>
                  <a:pt x="3111" y="177609"/>
                </a:lnTo>
                <a:lnTo>
                  <a:pt x="11595" y="184353"/>
                </a:lnTo>
                <a:lnTo>
                  <a:pt x="24180" y="188899"/>
                </a:lnTo>
                <a:lnTo>
                  <a:pt x="39585" y="190563"/>
                </a:lnTo>
                <a:lnTo>
                  <a:pt x="54978" y="188899"/>
                </a:lnTo>
                <a:lnTo>
                  <a:pt x="67538" y="184353"/>
                </a:lnTo>
                <a:lnTo>
                  <a:pt x="76009" y="177609"/>
                </a:lnTo>
                <a:lnTo>
                  <a:pt x="79121" y="169341"/>
                </a:lnTo>
                <a:close/>
              </a:path>
              <a:path w="737234" h="1956435">
                <a:moveTo>
                  <a:pt x="79121" y="21221"/>
                </a:moveTo>
                <a:lnTo>
                  <a:pt x="76009" y="12954"/>
                </a:lnTo>
                <a:lnTo>
                  <a:pt x="67538" y="6210"/>
                </a:lnTo>
                <a:lnTo>
                  <a:pt x="54978" y="1663"/>
                </a:lnTo>
                <a:lnTo>
                  <a:pt x="39585" y="0"/>
                </a:lnTo>
                <a:lnTo>
                  <a:pt x="24180" y="1663"/>
                </a:lnTo>
                <a:lnTo>
                  <a:pt x="11595" y="6210"/>
                </a:lnTo>
                <a:lnTo>
                  <a:pt x="3111" y="12954"/>
                </a:lnTo>
                <a:lnTo>
                  <a:pt x="0" y="21221"/>
                </a:lnTo>
                <a:lnTo>
                  <a:pt x="3111" y="29489"/>
                </a:lnTo>
                <a:lnTo>
                  <a:pt x="11595" y="36258"/>
                </a:lnTo>
                <a:lnTo>
                  <a:pt x="24180" y="40817"/>
                </a:lnTo>
                <a:lnTo>
                  <a:pt x="39585" y="42494"/>
                </a:lnTo>
                <a:lnTo>
                  <a:pt x="54978" y="40817"/>
                </a:lnTo>
                <a:lnTo>
                  <a:pt x="67538" y="36258"/>
                </a:lnTo>
                <a:lnTo>
                  <a:pt x="76009" y="29489"/>
                </a:lnTo>
                <a:lnTo>
                  <a:pt x="79121" y="21221"/>
                </a:lnTo>
                <a:close/>
              </a:path>
              <a:path w="737234" h="1956435">
                <a:moveTo>
                  <a:pt x="298500" y="1934743"/>
                </a:moveTo>
                <a:lnTo>
                  <a:pt x="295389" y="1926475"/>
                </a:lnTo>
                <a:lnTo>
                  <a:pt x="286918" y="1919719"/>
                </a:lnTo>
                <a:lnTo>
                  <a:pt x="274358" y="1915160"/>
                </a:lnTo>
                <a:lnTo>
                  <a:pt x="258965" y="1913483"/>
                </a:lnTo>
                <a:lnTo>
                  <a:pt x="243560" y="1915160"/>
                </a:lnTo>
                <a:lnTo>
                  <a:pt x="230974" y="1919719"/>
                </a:lnTo>
                <a:lnTo>
                  <a:pt x="222491" y="1926475"/>
                </a:lnTo>
                <a:lnTo>
                  <a:pt x="219379" y="1934743"/>
                </a:lnTo>
                <a:lnTo>
                  <a:pt x="222491" y="1943023"/>
                </a:lnTo>
                <a:lnTo>
                  <a:pt x="230974" y="1949767"/>
                </a:lnTo>
                <a:lnTo>
                  <a:pt x="243560" y="1954326"/>
                </a:lnTo>
                <a:lnTo>
                  <a:pt x="258965" y="1955990"/>
                </a:lnTo>
                <a:lnTo>
                  <a:pt x="274358" y="1954326"/>
                </a:lnTo>
                <a:lnTo>
                  <a:pt x="286918" y="1949767"/>
                </a:lnTo>
                <a:lnTo>
                  <a:pt x="295389" y="1943023"/>
                </a:lnTo>
                <a:lnTo>
                  <a:pt x="298500" y="1934743"/>
                </a:lnTo>
                <a:close/>
              </a:path>
              <a:path w="737234" h="1956435">
                <a:moveTo>
                  <a:pt x="298500" y="1786648"/>
                </a:moveTo>
                <a:lnTo>
                  <a:pt x="295389" y="1778381"/>
                </a:lnTo>
                <a:lnTo>
                  <a:pt x="286918" y="1771624"/>
                </a:lnTo>
                <a:lnTo>
                  <a:pt x="274358" y="1767078"/>
                </a:lnTo>
                <a:lnTo>
                  <a:pt x="258965" y="1765401"/>
                </a:lnTo>
                <a:lnTo>
                  <a:pt x="243560" y="1767078"/>
                </a:lnTo>
                <a:lnTo>
                  <a:pt x="230974" y="1771624"/>
                </a:lnTo>
                <a:lnTo>
                  <a:pt x="222491" y="1778381"/>
                </a:lnTo>
                <a:lnTo>
                  <a:pt x="219379" y="1786648"/>
                </a:lnTo>
                <a:lnTo>
                  <a:pt x="222491" y="1794916"/>
                </a:lnTo>
                <a:lnTo>
                  <a:pt x="230974" y="1801672"/>
                </a:lnTo>
                <a:lnTo>
                  <a:pt x="243560" y="1806232"/>
                </a:lnTo>
                <a:lnTo>
                  <a:pt x="258965" y="1807895"/>
                </a:lnTo>
                <a:lnTo>
                  <a:pt x="274358" y="1806232"/>
                </a:lnTo>
                <a:lnTo>
                  <a:pt x="286918" y="1801672"/>
                </a:lnTo>
                <a:lnTo>
                  <a:pt x="295389" y="1794916"/>
                </a:lnTo>
                <a:lnTo>
                  <a:pt x="298500" y="1786648"/>
                </a:lnTo>
                <a:close/>
              </a:path>
              <a:path w="737234" h="1956435">
                <a:moveTo>
                  <a:pt x="298500" y="1638554"/>
                </a:moveTo>
                <a:lnTo>
                  <a:pt x="295389" y="1630286"/>
                </a:lnTo>
                <a:lnTo>
                  <a:pt x="286918" y="1623529"/>
                </a:lnTo>
                <a:lnTo>
                  <a:pt x="274358" y="1618983"/>
                </a:lnTo>
                <a:lnTo>
                  <a:pt x="258965" y="1617306"/>
                </a:lnTo>
                <a:lnTo>
                  <a:pt x="243560" y="1618983"/>
                </a:lnTo>
                <a:lnTo>
                  <a:pt x="230974" y="1623529"/>
                </a:lnTo>
                <a:lnTo>
                  <a:pt x="222491" y="1630286"/>
                </a:lnTo>
                <a:lnTo>
                  <a:pt x="219379" y="1638554"/>
                </a:lnTo>
                <a:lnTo>
                  <a:pt x="222491" y="1646834"/>
                </a:lnTo>
                <a:lnTo>
                  <a:pt x="230974" y="1653590"/>
                </a:lnTo>
                <a:lnTo>
                  <a:pt x="243560" y="1658137"/>
                </a:lnTo>
                <a:lnTo>
                  <a:pt x="258965" y="1659801"/>
                </a:lnTo>
                <a:lnTo>
                  <a:pt x="274358" y="1658137"/>
                </a:lnTo>
                <a:lnTo>
                  <a:pt x="286918" y="1653590"/>
                </a:lnTo>
                <a:lnTo>
                  <a:pt x="295389" y="1646834"/>
                </a:lnTo>
                <a:lnTo>
                  <a:pt x="298500" y="1638554"/>
                </a:lnTo>
                <a:close/>
              </a:path>
              <a:path w="737234" h="1956435">
                <a:moveTo>
                  <a:pt x="298500" y="1490433"/>
                </a:moveTo>
                <a:lnTo>
                  <a:pt x="295389" y="1482178"/>
                </a:lnTo>
                <a:lnTo>
                  <a:pt x="286918" y="1475435"/>
                </a:lnTo>
                <a:lnTo>
                  <a:pt x="274358" y="1470888"/>
                </a:lnTo>
                <a:lnTo>
                  <a:pt x="258965" y="1469212"/>
                </a:lnTo>
                <a:lnTo>
                  <a:pt x="243560" y="1470888"/>
                </a:lnTo>
                <a:lnTo>
                  <a:pt x="230974" y="1475435"/>
                </a:lnTo>
                <a:lnTo>
                  <a:pt x="222491" y="1482178"/>
                </a:lnTo>
                <a:lnTo>
                  <a:pt x="219379" y="1490433"/>
                </a:lnTo>
                <a:lnTo>
                  <a:pt x="222491" y="1498727"/>
                </a:lnTo>
                <a:lnTo>
                  <a:pt x="230974" y="1505483"/>
                </a:lnTo>
                <a:lnTo>
                  <a:pt x="243560" y="1510042"/>
                </a:lnTo>
                <a:lnTo>
                  <a:pt x="258965" y="1511719"/>
                </a:lnTo>
                <a:lnTo>
                  <a:pt x="274358" y="1510042"/>
                </a:lnTo>
                <a:lnTo>
                  <a:pt x="286918" y="1505483"/>
                </a:lnTo>
                <a:lnTo>
                  <a:pt x="295389" y="1498727"/>
                </a:lnTo>
                <a:lnTo>
                  <a:pt x="298500" y="1490433"/>
                </a:lnTo>
                <a:close/>
              </a:path>
              <a:path w="737234" h="1956435">
                <a:moveTo>
                  <a:pt x="298500" y="1342377"/>
                </a:moveTo>
                <a:lnTo>
                  <a:pt x="295389" y="1334096"/>
                </a:lnTo>
                <a:lnTo>
                  <a:pt x="286918" y="1327353"/>
                </a:lnTo>
                <a:lnTo>
                  <a:pt x="274358" y="1322793"/>
                </a:lnTo>
                <a:lnTo>
                  <a:pt x="258965" y="1321130"/>
                </a:lnTo>
                <a:lnTo>
                  <a:pt x="243560" y="1322793"/>
                </a:lnTo>
                <a:lnTo>
                  <a:pt x="230974" y="1327353"/>
                </a:lnTo>
                <a:lnTo>
                  <a:pt x="222491" y="1334096"/>
                </a:lnTo>
                <a:lnTo>
                  <a:pt x="219379" y="1342377"/>
                </a:lnTo>
                <a:lnTo>
                  <a:pt x="222491" y="1350632"/>
                </a:lnTo>
                <a:lnTo>
                  <a:pt x="230974" y="1357376"/>
                </a:lnTo>
                <a:lnTo>
                  <a:pt x="243560" y="1361922"/>
                </a:lnTo>
                <a:lnTo>
                  <a:pt x="258965" y="1363599"/>
                </a:lnTo>
                <a:lnTo>
                  <a:pt x="274358" y="1361922"/>
                </a:lnTo>
                <a:lnTo>
                  <a:pt x="286918" y="1357376"/>
                </a:lnTo>
                <a:lnTo>
                  <a:pt x="295389" y="1350632"/>
                </a:lnTo>
                <a:lnTo>
                  <a:pt x="298500" y="1342377"/>
                </a:lnTo>
                <a:close/>
              </a:path>
              <a:path w="737234" h="1956435">
                <a:moveTo>
                  <a:pt x="298500" y="1194282"/>
                </a:moveTo>
                <a:lnTo>
                  <a:pt x="295389" y="1186002"/>
                </a:lnTo>
                <a:lnTo>
                  <a:pt x="286918" y="1179245"/>
                </a:lnTo>
                <a:lnTo>
                  <a:pt x="274358" y="1174686"/>
                </a:lnTo>
                <a:lnTo>
                  <a:pt x="258965" y="1173022"/>
                </a:lnTo>
                <a:lnTo>
                  <a:pt x="243560" y="1174686"/>
                </a:lnTo>
                <a:lnTo>
                  <a:pt x="230974" y="1179245"/>
                </a:lnTo>
                <a:lnTo>
                  <a:pt x="222491" y="1186002"/>
                </a:lnTo>
                <a:lnTo>
                  <a:pt x="219379" y="1194282"/>
                </a:lnTo>
                <a:lnTo>
                  <a:pt x="222491" y="1202550"/>
                </a:lnTo>
                <a:lnTo>
                  <a:pt x="230974" y="1209294"/>
                </a:lnTo>
                <a:lnTo>
                  <a:pt x="243560" y="1213840"/>
                </a:lnTo>
                <a:lnTo>
                  <a:pt x="258965" y="1215504"/>
                </a:lnTo>
                <a:lnTo>
                  <a:pt x="274358" y="1213840"/>
                </a:lnTo>
                <a:lnTo>
                  <a:pt x="286918" y="1209294"/>
                </a:lnTo>
                <a:lnTo>
                  <a:pt x="295389" y="1202550"/>
                </a:lnTo>
                <a:lnTo>
                  <a:pt x="298500" y="1194282"/>
                </a:lnTo>
                <a:close/>
              </a:path>
              <a:path w="737234" h="1956435">
                <a:moveTo>
                  <a:pt x="298500" y="1046162"/>
                </a:moveTo>
                <a:lnTo>
                  <a:pt x="295389" y="1037894"/>
                </a:lnTo>
                <a:lnTo>
                  <a:pt x="286918" y="1031151"/>
                </a:lnTo>
                <a:lnTo>
                  <a:pt x="274358" y="1026604"/>
                </a:lnTo>
                <a:lnTo>
                  <a:pt x="258965" y="1024940"/>
                </a:lnTo>
                <a:lnTo>
                  <a:pt x="243560" y="1026604"/>
                </a:lnTo>
                <a:lnTo>
                  <a:pt x="230974" y="1031151"/>
                </a:lnTo>
                <a:lnTo>
                  <a:pt x="222491" y="1037894"/>
                </a:lnTo>
                <a:lnTo>
                  <a:pt x="219379" y="1046162"/>
                </a:lnTo>
                <a:lnTo>
                  <a:pt x="222491" y="1054430"/>
                </a:lnTo>
                <a:lnTo>
                  <a:pt x="230974" y="1061199"/>
                </a:lnTo>
                <a:lnTo>
                  <a:pt x="243560" y="1065758"/>
                </a:lnTo>
                <a:lnTo>
                  <a:pt x="258965" y="1067435"/>
                </a:lnTo>
                <a:lnTo>
                  <a:pt x="274358" y="1065758"/>
                </a:lnTo>
                <a:lnTo>
                  <a:pt x="286918" y="1061199"/>
                </a:lnTo>
                <a:lnTo>
                  <a:pt x="295389" y="1054430"/>
                </a:lnTo>
                <a:lnTo>
                  <a:pt x="298500" y="1046162"/>
                </a:lnTo>
                <a:close/>
              </a:path>
              <a:path w="737234" h="1956435">
                <a:moveTo>
                  <a:pt x="298500" y="909815"/>
                </a:moveTo>
                <a:lnTo>
                  <a:pt x="295389" y="901534"/>
                </a:lnTo>
                <a:lnTo>
                  <a:pt x="286918" y="894778"/>
                </a:lnTo>
                <a:lnTo>
                  <a:pt x="274358" y="890231"/>
                </a:lnTo>
                <a:lnTo>
                  <a:pt x="258965" y="888555"/>
                </a:lnTo>
                <a:lnTo>
                  <a:pt x="243560" y="890231"/>
                </a:lnTo>
                <a:lnTo>
                  <a:pt x="230974" y="894778"/>
                </a:lnTo>
                <a:lnTo>
                  <a:pt x="222491" y="901534"/>
                </a:lnTo>
                <a:lnTo>
                  <a:pt x="219379" y="909815"/>
                </a:lnTo>
                <a:lnTo>
                  <a:pt x="222491" y="918083"/>
                </a:lnTo>
                <a:lnTo>
                  <a:pt x="230974" y="924839"/>
                </a:lnTo>
                <a:lnTo>
                  <a:pt x="243560" y="929386"/>
                </a:lnTo>
                <a:lnTo>
                  <a:pt x="258965" y="931062"/>
                </a:lnTo>
                <a:lnTo>
                  <a:pt x="274358" y="929386"/>
                </a:lnTo>
                <a:lnTo>
                  <a:pt x="286918" y="924839"/>
                </a:lnTo>
                <a:lnTo>
                  <a:pt x="295389" y="918083"/>
                </a:lnTo>
                <a:lnTo>
                  <a:pt x="298500" y="909815"/>
                </a:lnTo>
                <a:close/>
              </a:path>
              <a:path w="737234" h="1956435">
                <a:moveTo>
                  <a:pt x="298500" y="761707"/>
                </a:moveTo>
                <a:lnTo>
                  <a:pt x="295389" y="753440"/>
                </a:lnTo>
                <a:lnTo>
                  <a:pt x="286918" y="746683"/>
                </a:lnTo>
                <a:lnTo>
                  <a:pt x="274358" y="742137"/>
                </a:lnTo>
                <a:lnTo>
                  <a:pt x="258965" y="740460"/>
                </a:lnTo>
                <a:lnTo>
                  <a:pt x="243560" y="742137"/>
                </a:lnTo>
                <a:lnTo>
                  <a:pt x="230974" y="746683"/>
                </a:lnTo>
                <a:lnTo>
                  <a:pt x="222491" y="753440"/>
                </a:lnTo>
                <a:lnTo>
                  <a:pt x="219379" y="761707"/>
                </a:lnTo>
                <a:lnTo>
                  <a:pt x="222491" y="769988"/>
                </a:lnTo>
                <a:lnTo>
                  <a:pt x="230974" y="776732"/>
                </a:lnTo>
                <a:lnTo>
                  <a:pt x="243560" y="781291"/>
                </a:lnTo>
                <a:lnTo>
                  <a:pt x="258965" y="782955"/>
                </a:lnTo>
                <a:lnTo>
                  <a:pt x="274358" y="781291"/>
                </a:lnTo>
                <a:lnTo>
                  <a:pt x="286918" y="776732"/>
                </a:lnTo>
                <a:lnTo>
                  <a:pt x="295389" y="769988"/>
                </a:lnTo>
                <a:lnTo>
                  <a:pt x="298500" y="761707"/>
                </a:lnTo>
                <a:close/>
              </a:path>
              <a:path w="737234" h="1956435">
                <a:moveTo>
                  <a:pt x="298500" y="613625"/>
                </a:moveTo>
                <a:lnTo>
                  <a:pt x="295389" y="605345"/>
                </a:lnTo>
                <a:lnTo>
                  <a:pt x="286918" y="598589"/>
                </a:lnTo>
                <a:lnTo>
                  <a:pt x="274358" y="594042"/>
                </a:lnTo>
                <a:lnTo>
                  <a:pt x="258965" y="592378"/>
                </a:lnTo>
                <a:lnTo>
                  <a:pt x="243560" y="594042"/>
                </a:lnTo>
                <a:lnTo>
                  <a:pt x="230974" y="598589"/>
                </a:lnTo>
                <a:lnTo>
                  <a:pt x="222491" y="605345"/>
                </a:lnTo>
                <a:lnTo>
                  <a:pt x="219379" y="613625"/>
                </a:lnTo>
                <a:lnTo>
                  <a:pt x="222491" y="621893"/>
                </a:lnTo>
                <a:lnTo>
                  <a:pt x="230974" y="628650"/>
                </a:lnTo>
                <a:lnTo>
                  <a:pt x="243560" y="633209"/>
                </a:lnTo>
                <a:lnTo>
                  <a:pt x="258965" y="634873"/>
                </a:lnTo>
                <a:lnTo>
                  <a:pt x="274358" y="633209"/>
                </a:lnTo>
                <a:lnTo>
                  <a:pt x="286918" y="628650"/>
                </a:lnTo>
                <a:lnTo>
                  <a:pt x="295389" y="621893"/>
                </a:lnTo>
                <a:lnTo>
                  <a:pt x="298500" y="613625"/>
                </a:lnTo>
                <a:close/>
              </a:path>
              <a:path w="737234" h="1956435">
                <a:moveTo>
                  <a:pt x="298500" y="465493"/>
                </a:moveTo>
                <a:lnTo>
                  <a:pt x="295389" y="457250"/>
                </a:lnTo>
                <a:lnTo>
                  <a:pt x="286918" y="450507"/>
                </a:lnTo>
                <a:lnTo>
                  <a:pt x="274358" y="445947"/>
                </a:lnTo>
                <a:lnTo>
                  <a:pt x="258965" y="444271"/>
                </a:lnTo>
                <a:lnTo>
                  <a:pt x="243560" y="445947"/>
                </a:lnTo>
                <a:lnTo>
                  <a:pt x="230974" y="450507"/>
                </a:lnTo>
                <a:lnTo>
                  <a:pt x="222491" y="457250"/>
                </a:lnTo>
                <a:lnTo>
                  <a:pt x="219379" y="465493"/>
                </a:lnTo>
                <a:lnTo>
                  <a:pt x="222491" y="473786"/>
                </a:lnTo>
                <a:lnTo>
                  <a:pt x="230974" y="480555"/>
                </a:lnTo>
                <a:lnTo>
                  <a:pt x="243560" y="485114"/>
                </a:lnTo>
                <a:lnTo>
                  <a:pt x="258965" y="486778"/>
                </a:lnTo>
                <a:lnTo>
                  <a:pt x="274358" y="485114"/>
                </a:lnTo>
                <a:lnTo>
                  <a:pt x="286918" y="480555"/>
                </a:lnTo>
                <a:lnTo>
                  <a:pt x="295389" y="473786"/>
                </a:lnTo>
                <a:lnTo>
                  <a:pt x="298500" y="465493"/>
                </a:lnTo>
                <a:close/>
              </a:path>
              <a:path w="737234" h="1956435">
                <a:moveTo>
                  <a:pt x="298500" y="317436"/>
                </a:moveTo>
                <a:lnTo>
                  <a:pt x="295389" y="309168"/>
                </a:lnTo>
                <a:lnTo>
                  <a:pt x="286918" y="302412"/>
                </a:lnTo>
                <a:lnTo>
                  <a:pt x="274358" y="297853"/>
                </a:lnTo>
                <a:lnTo>
                  <a:pt x="258965" y="296189"/>
                </a:lnTo>
                <a:lnTo>
                  <a:pt x="243560" y="297853"/>
                </a:lnTo>
                <a:lnTo>
                  <a:pt x="230974" y="302412"/>
                </a:lnTo>
                <a:lnTo>
                  <a:pt x="222491" y="309168"/>
                </a:lnTo>
                <a:lnTo>
                  <a:pt x="219379" y="317436"/>
                </a:lnTo>
                <a:lnTo>
                  <a:pt x="222491" y="325691"/>
                </a:lnTo>
                <a:lnTo>
                  <a:pt x="230974" y="332435"/>
                </a:lnTo>
                <a:lnTo>
                  <a:pt x="243560" y="336994"/>
                </a:lnTo>
                <a:lnTo>
                  <a:pt x="258965" y="338658"/>
                </a:lnTo>
                <a:lnTo>
                  <a:pt x="274358" y="336994"/>
                </a:lnTo>
                <a:lnTo>
                  <a:pt x="286918" y="332435"/>
                </a:lnTo>
                <a:lnTo>
                  <a:pt x="295389" y="325691"/>
                </a:lnTo>
                <a:lnTo>
                  <a:pt x="298500" y="317436"/>
                </a:lnTo>
                <a:close/>
              </a:path>
              <a:path w="737234" h="1956435">
                <a:moveTo>
                  <a:pt x="298500" y="169341"/>
                </a:moveTo>
                <a:lnTo>
                  <a:pt x="295389" y="161074"/>
                </a:lnTo>
                <a:lnTo>
                  <a:pt x="286918" y="154317"/>
                </a:lnTo>
                <a:lnTo>
                  <a:pt x="274358" y="149758"/>
                </a:lnTo>
                <a:lnTo>
                  <a:pt x="258965" y="148082"/>
                </a:lnTo>
                <a:lnTo>
                  <a:pt x="243560" y="149758"/>
                </a:lnTo>
                <a:lnTo>
                  <a:pt x="230974" y="154317"/>
                </a:lnTo>
                <a:lnTo>
                  <a:pt x="222491" y="161074"/>
                </a:lnTo>
                <a:lnTo>
                  <a:pt x="219379" y="169341"/>
                </a:lnTo>
                <a:lnTo>
                  <a:pt x="222491" y="177609"/>
                </a:lnTo>
                <a:lnTo>
                  <a:pt x="230974" y="184353"/>
                </a:lnTo>
                <a:lnTo>
                  <a:pt x="243560" y="188899"/>
                </a:lnTo>
                <a:lnTo>
                  <a:pt x="258965" y="190563"/>
                </a:lnTo>
                <a:lnTo>
                  <a:pt x="274358" y="188899"/>
                </a:lnTo>
                <a:lnTo>
                  <a:pt x="286918" y="184353"/>
                </a:lnTo>
                <a:lnTo>
                  <a:pt x="295389" y="177609"/>
                </a:lnTo>
                <a:lnTo>
                  <a:pt x="298500" y="169341"/>
                </a:lnTo>
                <a:close/>
              </a:path>
              <a:path w="737234" h="1956435">
                <a:moveTo>
                  <a:pt x="298500" y="21221"/>
                </a:moveTo>
                <a:lnTo>
                  <a:pt x="295389" y="12954"/>
                </a:lnTo>
                <a:lnTo>
                  <a:pt x="286918" y="6210"/>
                </a:lnTo>
                <a:lnTo>
                  <a:pt x="274358" y="1663"/>
                </a:lnTo>
                <a:lnTo>
                  <a:pt x="258965" y="0"/>
                </a:lnTo>
                <a:lnTo>
                  <a:pt x="243560" y="1663"/>
                </a:lnTo>
                <a:lnTo>
                  <a:pt x="230974" y="6210"/>
                </a:lnTo>
                <a:lnTo>
                  <a:pt x="222491" y="12954"/>
                </a:lnTo>
                <a:lnTo>
                  <a:pt x="219379" y="21221"/>
                </a:lnTo>
                <a:lnTo>
                  <a:pt x="222491" y="29489"/>
                </a:lnTo>
                <a:lnTo>
                  <a:pt x="230974" y="36258"/>
                </a:lnTo>
                <a:lnTo>
                  <a:pt x="243560" y="40817"/>
                </a:lnTo>
                <a:lnTo>
                  <a:pt x="258965" y="42494"/>
                </a:lnTo>
                <a:lnTo>
                  <a:pt x="274358" y="40817"/>
                </a:lnTo>
                <a:lnTo>
                  <a:pt x="286918" y="36258"/>
                </a:lnTo>
                <a:lnTo>
                  <a:pt x="295389" y="29489"/>
                </a:lnTo>
                <a:lnTo>
                  <a:pt x="298500" y="21221"/>
                </a:lnTo>
                <a:close/>
              </a:path>
              <a:path w="737234" h="1956435">
                <a:moveTo>
                  <a:pt x="517855" y="1934743"/>
                </a:moveTo>
                <a:lnTo>
                  <a:pt x="514756" y="1926475"/>
                </a:lnTo>
                <a:lnTo>
                  <a:pt x="506285" y="1919719"/>
                </a:lnTo>
                <a:lnTo>
                  <a:pt x="493712" y="1915160"/>
                </a:lnTo>
                <a:lnTo>
                  <a:pt x="478320" y="1913483"/>
                </a:lnTo>
                <a:lnTo>
                  <a:pt x="462927" y="1915160"/>
                </a:lnTo>
                <a:lnTo>
                  <a:pt x="450354" y="1919719"/>
                </a:lnTo>
                <a:lnTo>
                  <a:pt x="441883" y="1926475"/>
                </a:lnTo>
                <a:lnTo>
                  <a:pt x="438772" y="1934743"/>
                </a:lnTo>
                <a:lnTo>
                  <a:pt x="441883" y="1943023"/>
                </a:lnTo>
                <a:lnTo>
                  <a:pt x="450354" y="1949767"/>
                </a:lnTo>
                <a:lnTo>
                  <a:pt x="462927" y="1954326"/>
                </a:lnTo>
                <a:lnTo>
                  <a:pt x="478320" y="1955990"/>
                </a:lnTo>
                <a:lnTo>
                  <a:pt x="493712" y="1954326"/>
                </a:lnTo>
                <a:lnTo>
                  <a:pt x="506285" y="1949767"/>
                </a:lnTo>
                <a:lnTo>
                  <a:pt x="514756" y="1943023"/>
                </a:lnTo>
                <a:lnTo>
                  <a:pt x="517855" y="1934743"/>
                </a:lnTo>
                <a:close/>
              </a:path>
              <a:path w="737234" h="1956435">
                <a:moveTo>
                  <a:pt x="517855" y="1786648"/>
                </a:moveTo>
                <a:lnTo>
                  <a:pt x="514756" y="1778381"/>
                </a:lnTo>
                <a:lnTo>
                  <a:pt x="506285" y="1771624"/>
                </a:lnTo>
                <a:lnTo>
                  <a:pt x="493712" y="1767078"/>
                </a:lnTo>
                <a:lnTo>
                  <a:pt x="478320" y="1765401"/>
                </a:lnTo>
                <a:lnTo>
                  <a:pt x="462927" y="1767078"/>
                </a:lnTo>
                <a:lnTo>
                  <a:pt x="450354" y="1771624"/>
                </a:lnTo>
                <a:lnTo>
                  <a:pt x="441883" y="1778381"/>
                </a:lnTo>
                <a:lnTo>
                  <a:pt x="438772" y="1786648"/>
                </a:lnTo>
                <a:lnTo>
                  <a:pt x="441883" y="1794916"/>
                </a:lnTo>
                <a:lnTo>
                  <a:pt x="450354" y="1801672"/>
                </a:lnTo>
                <a:lnTo>
                  <a:pt x="462927" y="1806232"/>
                </a:lnTo>
                <a:lnTo>
                  <a:pt x="478320" y="1807895"/>
                </a:lnTo>
                <a:lnTo>
                  <a:pt x="493712" y="1806232"/>
                </a:lnTo>
                <a:lnTo>
                  <a:pt x="506285" y="1801672"/>
                </a:lnTo>
                <a:lnTo>
                  <a:pt x="514756" y="1794916"/>
                </a:lnTo>
                <a:lnTo>
                  <a:pt x="517855" y="1786648"/>
                </a:lnTo>
                <a:close/>
              </a:path>
              <a:path w="737234" h="1956435">
                <a:moveTo>
                  <a:pt x="517855" y="1638554"/>
                </a:moveTo>
                <a:lnTo>
                  <a:pt x="514756" y="1630286"/>
                </a:lnTo>
                <a:lnTo>
                  <a:pt x="506285" y="1623529"/>
                </a:lnTo>
                <a:lnTo>
                  <a:pt x="493712" y="1618983"/>
                </a:lnTo>
                <a:lnTo>
                  <a:pt x="478320" y="1617306"/>
                </a:lnTo>
                <a:lnTo>
                  <a:pt x="462927" y="1618983"/>
                </a:lnTo>
                <a:lnTo>
                  <a:pt x="450354" y="1623529"/>
                </a:lnTo>
                <a:lnTo>
                  <a:pt x="441883" y="1630286"/>
                </a:lnTo>
                <a:lnTo>
                  <a:pt x="438772" y="1638554"/>
                </a:lnTo>
                <a:lnTo>
                  <a:pt x="441883" y="1646834"/>
                </a:lnTo>
                <a:lnTo>
                  <a:pt x="450354" y="1653590"/>
                </a:lnTo>
                <a:lnTo>
                  <a:pt x="462927" y="1658137"/>
                </a:lnTo>
                <a:lnTo>
                  <a:pt x="478320" y="1659801"/>
                </a:lnTo>
                <a:lnTo>
                  <a:pt x="493712" y="1658137"/>
                </a:lnTo>
                <a:lnTo>
                  <a:pt x="506285" y="1653590"/>
                </a:lnTo>
                <a:lnTo>
                  <a:pt x="514756" y="1646834"/>
                </a:lnTo>
                <a:lnTo>
                  <a:pt x="517855" y="1638554"/>
                </a:lnTo>
                <a:close/>
              </a:path>
              <a:path w="737234" h="1956435">
                <a:moveTo>
                  <a:pt x="517855" y="1490433"/>
                </a:moveTo>
                <a:lnTo>
                  <a:pt x="514756" y="1482178"/>
                </a:lnTo>
                <a:lnTo>
                  <a:pt x="506285" y="1475435"/>
                </a:lnTo>
                <a:lnTo>
                  <a:pt x="493712" y="1470888"/>
                </a:lnTo>
                <a:lnTo>
                  <a:pt x="478320" y="1469212"/>
                </a:lnTo>
                <a:lnTo>
                  <a:pt x="462927" y="1470888"/>
                </a:lnTo>
                <a:lnTo>
                  <a:pt x="450354" y="1475435"/>
                </a:lnTo>
                <a:lnTo>
                  <a:pt x="441883" y="1482178"/>
                </a:lnTo>
                <a:lnTo>
                  <a:pt x="438772" y="1490433"/>
                </a:lnTo>
                <a:lnTo>
                  <a:pt x="441883" y="1498727"/>
                </a:lnTo>
                <a:lnTo>
                  <a:pt x="450354" y="1505483"/>
                </a:lnTo>
                <a:lnTo>
                  <a:pt x="462927" y="1510042"/>
                </a:lnTo>
                <a:lnTo>
                  <a:pt x="478320" y="1511719"/>
                </a:lnTo>
                <a:lnTo>
                  <a:pt x="493712" y="1510042"/>
                </a:lnTo>
                <a:lnTo>
                  <a:pt x="506285" y="1505483"/>
                </a:lnTo>
                <a:lnTo>
                  <a:pt x="514756" y="1498727"/>
                </a:lnTo>
                <a:lnTo>
                  <a:pt x="517855" y="1490433"/>
                </a:lnTo>
                <a:close/>
              </a:path>
              <a:path w="737234" h="1956435">
                <a:moveTo>
                  <a:pt x="517855" y="1342377"/>
                </a:moveTo>
                <a:lnTo>
                  <a:pt x="514756" y="1334096"/>
                </a:lnTo>
                <a:lnTo>
                  <a:pt x="506285" y="1327353"/>
                </a:lnTo>
                <a:lnTo>
                  <a:pt x="493712" y="1322793"/>
                </a:lnTo>
                <a:lnTo>
                  <a:pt x="478320" y="1321130"/>
                </a:lnTo>
                <a:lnTo>
                  <a:pt x="462927" y="1322793"/>
                </a:lnTo>
                <a:lnTo>
                  <a:pt x="450354" y="1327353"/>
                </a:lnTo>
                <a:lnTo>
                  <a:pt x="441883" y="1334096"/>
                </a:lnTo>
                <a:lnTo>
                  <a:pt x="438772" y="1342377"/>
                </a:lnTo>
                <a:lnTo>
                  <a:pt x="441883" y="1350632"/>
                </a:lnTo>
                <a:lnTo>
                  <a:pt x="450354" y="1357376"/>
                </a:lnTo>
                <a:lnTo>
                  <a:pt x="462927" y="1361922"/>
                </a:lnTo>
                <a:lnTo>
                  <a:pt x="478320" y="1363599"/>
                </a:lnTo>
                <a:lnTo>
                  <a:pt x="493712" y="1361922"/>
                </a:lnTo>
                <a:lnTo>
                  <a:pt x="506285" y="1357376"/>
                </a:lnTo>
                <a:lnTo>
                  <a:pt x="514756" y="1350632"/>
                </a:lnTo>
                <a:lnTo>
                  <a:pt x="517855" y="1342377"/>
                </a:lnTo>
                <a:close/>
              </a:path>
              <a:path w="737234" h="1956435">
                <a:moveTo>
                  <a:pt x="517855" y="1194282"/>
                </a:moveTo>
                <a:lnTo>
                  <a:pt x="514756" y="1186002"/>
                </a:lnTo>
                <a:lnTo>
                  <a:pt x="506285" y="1179245"/>
                </a:lnTo>
                <a:lnTo>
                  <a:pt x="493712" y="1174686"/>
                </a:lnTo>
                <a:lnTo>
                  <a:pt x="478320" y="1173022"/>
                </a:lnTo>
                <a:lnTo>
                  <a:pt x="462927" y="1174686"/>
                </a:lnTo>
                <a:lnTo>
                  <a:pt x="450354" y="1179245"/>
                </a:lnTo>
                <a:lnTo>
                  <a:pt x="441883" y="1186002"/>
                </a:lnTo>
                <a:lnTo>
                  <a:pt x="438772" y="1194282"/>
                </a:lnTo>
                <a:lnTo>
                  <a:pt x="441883" y="1202550"/>
                </a:lnTo>
                <a:lnTo>
                  <a:pt x="450354" y="1209294"/>
                </a:lnTo>
                <a:lnTo>
                  <a:pt x="462927" y="1213840"/>
                </a:lnTo>
                <a:lnTo>
                  <a:pt x="478320" y="1215504"/>
                </a:lnTo>
                <a:lnTo>
                  <a:pt x="493712" y="1213840"/>
                </a:lnTo>
                <a:lnTo>
                  <a:pt x="506285" y="1209294"/>
                </a:lnTo>
                <a:lnTo>
                  <a:pt x="514756" y="1202550"/>
                </a:lnTo>
                <a:lnTo>
                  <a:pt x="517855" y="1194282"/>
                </a:lnTo>
                <a:close/>
              </a:path>
              <a:path w="737234" h="1956435">
                <a:moveTo>
                  <a:pt x="517855" y="1046162"/>
                </a:moveTo>
                <a:lnTo>
                  <a:pt x="514756" y="1037894"/>
                </a:lnTo>
                <a:lnTo>
                  <a:pt x="506285" y="1031151"/>
                </a:lnTo>
                <a:lnTo>
                  <a:pt x="493712" y="1026604"/>
                </a:lnTo>
                <a:lnTo>
                  <a:pt x="478320" y="1024940"/>
                </a:lnTo>
                <a:lnTo>
                  <a:pt x="462927" y="1026604"/>
                </a:lnTo>
                <a:lnTo>
                  <a:pt x="450354" y="1031151"/>
                </a:lnTo>
                <a:lnTo>
                  <a:pt x="441883" y="1037894"/>
                </a:lnTo>
                <a:lnTo>
                  <a:pt x="438772" y="1046162"/>
                </a:lnTo>
                <a:lnTo>
                  <a:pt x="441883" y="1054430"/>
                </a:lnTo>
                <a:lnTo>
                  <a:pt x="450354" y="1061199"/>
                </a:lnTo>
                <a:lnTo>
                  <a:pt x="462927" y="1065758"/>
                </a:lnTo>
                <a:lnTo>
                  <a:pt x="478320" y="1067435"/>
                </a:lnTo>
                <a:lnTo>
                  <a:pt x="493712" y="1065758"/>
                </a:lnTo>
                <a:lnTo>
                  <a:pt x="506285" y="1061199"/>
                </a:lnTo>
                <a:lnTo>
                  <a:pt x="514756" y="1054430"/>
                </a:lnTo>
                <a:lnTo>
                  <a:pt x="517855" y="1046162"/>
                </a:lnTo>
                <a:close/>
              </a:path>
              <a:path w="737234" h="1956435">
                <a:moveTo>
                  <a:pt x="517855" y="909815"/>
                </a:moveTo>
                <a:lnTo>
                  <a:pt x="514756" y="901534"/>
                </a:lnTo>
                <a:lnTo>
                  <a:pt x="506285" y="894778"/>
                </a:lnTo>
                <a:lnTo>
                  <a:pt x="493712" y="890231"/>
                </a:lnTo>
                <a:lnTo>
                  <a:pt x="478320" y="888555"/>
                </a:lnTo>
                <a:lnTo>
                  <a:pt x="462927" y="890231"/>
                </a:lnTo>
                <a:lnTo>
                  <a:pt x="450354" y="894778"/>
                </a:lnTo>
                <a:lnTo>
                  <a:pt x="441883" y="901534"/>
                </a:lnTo>
                <a:lnTo>
                  <a:pt x="438772" y="909815"/>
                </a:lnTo>
                <a:lnTo>
                  <a:pt x="441883" y="918083"/>
                </a:lnTo>
                <a:lnTo>
                  <a:pt x="450354" y="924839"/>
                </a:lnTo>
                <a:lnTo>
                  <a:pt x="462927" y="929386"/>
                </a:lnTo>
                <a:lnTo>
                  <a:pt x="478320" y="931062"/>
                </a:lnTo>
                <a:lnTo>
                  <a:pt x="493712" y="929386"/>
                </a:lnTo>
                <a:lnTo>
                  <a:pt x="506285" y="924839"/>
                </a:lnTo>
                <a:lnTo>
                  <a:pt x="514756" y="918083"/>
                </a:lnTo>
                <a:lnTo>
                  <a:pt x="517855" y="909815"/>
                </a:lnTo>
                <a:close/>
              </a:path>
              <a:path w="737234" h="1956435">
                <a:moveTo>
                  <a:pt x="517855" y="761707"/>
                </a:moveTo>
                <a:lnTo>
                  <a:pt x="514756" y="753440"/>
                </a:lnTo>
                <a:lnTo>
                  <a:pt x="506285" y="746683"/>
                </a:lnTo>
                <a:lnTo>
                  <a:pt x="493712" y="742137"/>
                </a:lnTo>
                <a:lnTo>
                  <a:pt x="478320" y="740460"/>
                </a:lnTo>
                <a:lnTo>
                  <a:pt x="462927" y="742137"/>
                </a:lnTo>
                <a:lnTo>
                  <a:pt x="450354" y="746683"/>
                </a:lnTo>
                <a:lnTo>
                  <a:pt x="441883" y="753440"/>
                </a:lnTo>
                <a:lnTo>
                  <a:pt x="438772" y="761707"/>
                </a:lnTo>
                <a:lnTo>
                  <a:pt x="441883" y="769988"/>
                </a:lnTo>
                <a:lnTo>
                  <a:pt x="450354" y="776732"/>
                </a:lnTo>
                <a:lnTo>
                  <a:pt x="462927" y="781291"/>
                </a:lnTo>
                <a:lnTo>
                  <a:pt x="478320" y="782955"/>
                </a:lnTo>
                <a:lnTo>
                  <a:pt x="493712" y="781291"/>
                </a:lnTo>
                <a:lnTo>
                  <a:pt x="506285" y="776732"/>
                </a:lnTo>
                <a:lnTo>
                  <a:pt x="514756" y="769988"/>
                </a:lnTo>
                <a:lnTo>
                  <a:pt x="517855" y="761707"/>
                </a:lnTo>
                <a:close/>
              </a:path>
              <a:path w="737234" h="1956435">
                <a:moveTo>
                  <a:pt x="517855" y="613625"/>
                </a:moveTo>
                <a:lnTo>
                  <a:pt x="514756" y="605345"/>
                </a:lnTo>
                <a:lnTo>
                  <a:pt x="506285" y="598589"/>
                </a:lnTo>
                <a:lnTo>
                  <a:pt x="493712" y="594042"/>
                </a:lnTo>
                <a:lnTo>
                  <a:pt x="478320" y="592378"/>
                </a:lnTo>
                <a:lnTo>
                  <a:pt x="462927" y="594042"/>
                </a:lnTo>
                <a:lnTo>
                  <a:pt x="450354" y="598589"/>
                </a:lnTo>
                <a:lnTo>
                  <a:pt x="441883" y="605345"/>
                </a:lnTo>
                <a:lnTo>
                  <a:pt x="438772" y="613625"/>
                </a:lnTo>
                <a:lnTo>
                  <a:pt x="441883" y="621893"/>
                </a:lnTo>
                <a:lnTo>
                  <a:pt x="450354" y="628650"/>
                </a:lnTo>
                <a:lnTo>
                  <a:pt x="462927" y="633209"/>
                </a:lnTo>
                <a:lnTo>
                  <a:pt x="478320" y="634873"/>
                </a:lnTo>
                <a:lnTo>
                  <a:pt x="493712" y="633209"/>
                </a:lnTo>
                <a:lnTo>
                  <a:pt x="506285" y="628650"/>
                </a:lnTo>
                <a:lnTo>
                  <a:pt x="514756" y="621893"/>
                </a:lnTo>
                <a:lnTo>
                  <a:pt x="517855" y="613625"/>
                </a:lnTo>
                <a:close/>
              </a:path>
              <a:path w="737234" h="1956435">
                <a:moveTo>
                  <a:pt x="517855" y="465493"/>
                </a:moveTo>
                <a:lnTo>
                  <a:pt x="514756" y="457250"/>
                </a:lnTo>
                <a:lnTo>
                  <a:pt x="506285" y="450507"/>
                </a:lnTo>
                <a:lnTo>
                  <a:pt x="493712" y="445947"/>
                </a:lnTo>
                <a:lnTo>
                  <a:pt x="478320" y="444271"/>
                </a:lnTo>
                <a:lnTo>
                  <a:pt x="462927" y="445947"/>
                </a:lnTo>
                <a:lnTo>
                  <a:pt x="450354" y="450507"/>
                </a:lnTo>
                <a:lnTo>
                  <a:pt x="441883" y="457250"/>
                </a:lnTo>
                <a:lnTo>
                  <a:pt x="438772" y="465493"/>
                </a:lnTo>
                <a:lnTo>
                  <a:pt x="441883" y="473786"/>
                </a:lnTo>
                <a:lnTo>
                  <a:pt x="450354" y="480555"/>
                </a:lnTo>
                <a:lnTo>
                  <a:pt x="462927" y="485114"/>
                </a:lnTo>
                <a:lnTo>
                  <a:pt x="478320" y="486778"/>
                </a:lnTo>
                <a:lnTo>
                  <a:pt x="493712" y="485114"/>
                </a:lnTo>
                <a:lnTo>
                  <a:pt x="506285" y="480555"/>
                </a:lnTo>
                <a:lnTo>
                  <a:pt x="514756" y="473786"/>
                </a:lnTo>
                <a:lnTo>
                  <a:pt x="517855" y="465493"/>
                </a:lnTo>
                <a:close/>
              </a:path>
              <a:path w="737234" h="1956435">
                <a:moveTo>
                  <a:pt x="517855" y="317436"/>
                </a:moveTo>
                <a:lnTo>
                  <a:pt x="514756" y="309168"/>
                </a:lnTo>
                <a:lnTo>
                  <a:pt x="506285" y="302412"/>
                </a:lnTo>
                <a:lnTo>
                  <a:pt x="493712" y="297853"/>
                </a:lnTo>
                <a:lnTo>
                  <a:pt x="478320" y="296189"/>
                </a:lnTo>
                <a:lnTo>
                  <a:pt x="462927" y="297853"/>
                </a:lnTo>
                <a:lnTo>
                  <a:pt x="450354" y="302412"/>
                </a:lnTo>
                <a:lnTo>
                  <a:pt x="441883" y="309168"/>
                </a:lnTo>
                <a:lnTo>
                  <a:pt x="438772" y="317436"/>
                </a:lnTo>
                <a:lnTo>
                  <a:pt x="441883" y="325691"/>
                </a:lnTo>
                <a:lnTo>
                  <a:pt x="450354" y="332435"/>
                </a:lnTo>
                <a:lnTo>
                  <a:pt x="462927" y="336994"/>
                </a:lnTo>
                <a:lnTo>
                  <a:pt x="478320" y="338658"/>
                </a:lnTo>
                <a:lnTo>
                  <a:pt x="493712" y="336994"/>
                </a:lnTo>
                <a:lnTo>
                  <a:pt x="506285" y="332435"/>
                </a:lnTo>
                <a:lnTo>
                  <a:pt x="514756" y="325691"/>
                </a:lnTo>
                <a:lnTo>
                  <a:pt x="517855" y="317436"/>
                </a:lnTo>
                <a:close/>
              </a:path>
              <a:path w="737234" h="1956435">
                <a:moveTo>
                  <a:pt x="517855" y="169341"/>
                </a:moveTo>
                <a:lnTo>
                  <a:pt x="514756" y="161074"/>
                </a:lnTo>
                <a:lnTo>
                  <a:pt x="506285" y="154317"/>
                </a:lnTo>
                <a:lnTo>
                  <a:pt x="493712" y="149758"/>
                </a:lnTo>
                <a:lnTo>
                  <a:pt x="478320" y="148082"/>
                </a:lnTo>
                <a:lnTo>
                  <a:pt x="462927" y="149758"/>
                </a:lnTo>
                <a:lnTo>
                  <a:pt x="450354" y="154317"/>
                </a:lnTo>
                <a:lnTo>
                  <a:pt x="441883" y="161074"/>
                </a:lnTo>
                <a:lnTo>
                  <a:pt x="438772" y="169341"/>
                </a:lnTo>
                <a:lnTo>
                  <a:pt x="441883" y="177609"/>
                </a:lnTo>
                <a:lnTo>
                  <a:pt x="450354" y="184353"/>
                </a:lnTo>
                <a:lnTo>
                  <a:pt x="462927" y="188899"/>
                </a:lnTo>
                <a:lnTo>
                  <a:pt x="478320" y="190563"/>
                </a:lnTo>
                <a:lnTo>
                  <a:pt x="493712" y="188899"/>
                </a:lnTo>
                <a:lnTo>
                  <a:pt x="506285" y="184353"/>
                </a:lnTo>
                <a:lnTo>
                  <a:pt x="514756" y="177609"/>
                </a:lnTo>
                <a:lnTo>
                  <a:pt x="517855" y="169341"/>
                </a:lnTo>
                <a:close/>
              </a:path>
              <a:path w="737234" h="1956435">
                <a:moveTo>
                  <a:pt x="517855" y="21221"/>
                </a:moveTo>
                <a:lnTo>
                  <a:pt x="514756" y="12954"/>
                </a:lnTo>
                <a:lnTo>
                  <a:pt x="506285" y="6210"/>
                </a:lnTo>
                <a:lnTo>
                  <a:pt x="493712" y="1663"/>
                </a:lnTo>
                <a:lnTo>
                  <a:pt x="478320" y="0"/>
                </a:lnTo>
                <a:lnTo>
                  <a:pt x="462927" y="1663"/>
                </a:lnTo>
                <a:lnTo>
                  <a:pt x="450354" y="6210"/>
                </a:lnTo>
                <a:lnTo>
                  <a:pt x="441883" y="12954"/>
                </a:lnTo>
                <a:lnTo>
                  <a:pt x="438772" y="21221"/>
                </a:lnTo>
                <a:lnTo>
                  <a:pt x="441883" y="29489"/>
                </a:lnTo>
                <a:lnTo>
                  <a:pt x="450354" y="36258"/>
                </a:lnTo>
                <a:lnTo>
                  <a:pt x="462927" y="40817"/>
                </a:lnTo>
                <a:lnTo>
                  <a:pt x="478320" y="42494"/>
                </a:lnTo>
                <a:lnTo>
                  <a:pt x="493712" y="40817"/>
                </a:lnTo>
                <a:lnTo>
                  <a:pt x="506285" y="36258"/>
                </a:lnTo>
                <a:lnTo>
                  <a:pt x="514756" y="29489"/>
                </a:lnTo>
                <a:lnTo>
                  <a:pt x="517855" y="21221"/>
                </a:lnTo>
                <a:close/>
              </a:path>
              <a:path w="737234" h="1956435">
                <a:moveTo>
                  <a:pt x="737209" y="1934743"/>
                </a:moveTo>
                <a:lnTo>
                  <a:pt x="734110" y="1926475"/>
                </a:lnTo>
                <a:lnTo>
                  <a:pt x="725652" y="1919719"/>
                </a:lnTo>
                <a:lnTo>
                  <a:pt x="713092" y="1915160"/>
                </a:lnTo>
                <a:lnTo>
                  <a:pt x="697687" y="1913483"/>
                </a:lnTo>
                <a:lnTo>
                  <a:pt x="682282" y="1915160"/>
                </a:lnTo>
                <a:lnTo>
                  <a:pt x="669709" y="1919719"/>
                </a:lnTo>
                <a:lnTo>
                  <a:pt x="661238" y="1926475"/>
                </a:lnTo>
                <a:lnTo>
                  <a:pt x="658126" y="1934743"/>
                </a:lnTo>
                <a:lnTo>
                  <a:pt x="661238" y="1943023"/>
                </a:lnTo>
                <a:lnTo>
                  <a:pt x="669709" y="1949767"/>
                </a:lnTo>
                <a:lnTo>
                  <a:pt x="682282" y="1954326"/>
                </a:lnTo>
                <a:lnTo>
                  <a:pt x="697687" y="1955990"/>
                </a:lnTo>
                <a:lnTo>
                  <a:pt x="713092" y="1954326"/>
                </a:lnTo>
                <a:lnTo>
                  <a:pt x="725652" y="1949767"/>
                </a:lnTo>
                <a:lnTo>
                  <a:pt x="734110" y="1943023"/>
                </a:lnTo>
                <a:lnTo>
                  <a:pt x="737209" y="1934743"/>
                </a:lnTo>
                <a:close/>
              </a:path>
              <a:path w="737234" h="1956435">
                <a:moveTo>
                  <a:pt x="737209" y="1786648"/>
                </a:moveTo>
                <a:lnTo>
                  <a:pt x="734110" y="1778381"/>
                </a:lnTo>
                <a:lnTo>
                  <a:pt x="725652" y="1771624"/>
                </a:lnTo>
                <a:lnTo>
                  <a:pt x="713092" y="1767078"/>
                </a:lnTo>
                <a:lnTo>
                  <a:pt x="697687" y="1765401"/>
                </a:lnTo>
                <a:lnTo>
                  <a:pt x="682282" y="1767078"/>
                </a:lnTo>
                <a:lnTo>
                  <a:pt x="669709" y="1771624"/>
                </a:lnTo>
                <a:lnTo>
                  <a:pt x="661238" y="1778381"/>
                </a:lnTo>
                <a:lnTo>
                  <a:pt x="658126" y="1786648"/>
                </a:lnTo>
                <a:lnTo>
                  <a:pt x="661238" y="1794916"/>
                </a:lnTo>
                <a:lnTo>
                  <a:pt x="669709" y="1801672"/>
                </a:lnTo>
                <a:lnTo>
                  <a:pt x="682282" y="1806232"/>
                </a:lnTo>
                <a:lnTo>
                  <a:pt x="697687" y="1807895"/>
                </a:lnTo>
                <a:lnTo>
                  <a:pt x="713092" y="1806232"/>
                </a:lnTo>
                <a:lnTo>
                  <a:pt x="725652" y="1801672"/>
                </a:lnTo>
                <a:lnTo>
                  <a:pt x="734110" y="1794916"/>
                </a:lnTo>
                <a:lnTo>
                  <a:pt x="737209" y="1786648"/>
                </a:lnTo>
                <a:close/>
              </a:path>
              <a:path w="737234" h="1956435">
                <a:moveTo>
                  <a:pt x="737209" y="1638554"/>
                </a:moveTo>
                <a:lnTo>
                  <a:pt x="734110" y="1630286"/>
                </a:lnTo>
                <a:lnTo>
                  <a:pt x="725652" y="1623529"/>
                </a:lnTo>
                <a:lnTo>
                  <a:pt x="713092" y="1618983"/>
                </a:lnTo>
                <a:lnTo>
                  <a:pt x="697687" y="1617306"/>
                </a:lnTo>
                <a:lnTo>
                  <a:pt x="682282" y="1618983"/>
                </a:lnTo>
                <a:lnTo>
                  <a:pt x="669709" y="1623529"/>
                </a:lnTo>
                <a:lnTo>
                  <a:pt x="661238" y="1630286"/>
                </a:lnTo>
                <a:lnTo>
                  <a:pt x="658126" y="1638554"/>
                </a:lnTo>
                <a:lnTo>
                  <a:pt x="661238" y="1646834"/>
                </a:lnTo>
                <a:lnTo>
                  <a:pt x="669709" y="1653590"/>
                </a:lnTo>
                <a:lnTo>
                  <a:pt x="682282" y="1658137"/>
                </a:lnTo>
                <a:lnTo>
                  <a:pt x="697687" y="1659801"/>
                </a:lnTo>
                <a:lnTo>
                  <a:pt x="713092" y="1658137"/>
                </a:lnTo>
                <a:lnTo>
                  <a:pt x="725652" y="1653590"/>
                </a:lnTo>
                <a:lnTo>
                  <a:pt x="734110" y="1646834"/>
                </a:lnTo>
                <a:lnTo>
                  <a:pt x="737209" y="1638554"/>
                </a:lnTo>
                <a:close/>
              </a:path>
              <a:path w="737234" h="1956435">
                <a:moveTo>
                  <a:pt x="737209" y="1490433"/>
                </a:moveTo>
                <a:lnTo>
                  <a:pt x="734110" y="1482178"/>
                </a:lnTo>
                <a:lnTo>
                  <a:pt x="725652" y="1475435"/>
                </a:lnTo>
                <a:lnTo>
                  <a:pt x="713092" y="1470888"/>
                </a:lnTo>
                <a:lnTo>
                  <a:pt x="697687" y="1469212"/>
                </a:lnTo>
                <a:lnTo>
                  <a:pt x="682282" y="1470888"/>
                </a:lnTo>
                <a:lnTo>
                  <a:pt x="669709" y="1475435"/>
                </a:lnTo>
                <a:lnTo>
                  <a:pt x="661238" y="1482178"/>
                </a:lnTo>
                <a:lnTo>
                  <a:pt x="658126" y="1490433"/>
                </a:lnTo>
                <a:lnTo>
                  <a:pt x="661238" y="1498727"/>
                </a:lnTo>
                <a:lnTo>
                  <a:pt x="669709" y="1505483"/>
                </a:lnTo>
                <a:lnTo>
                  <a:pt x="682282" y="1510042"/>
                </a:lnTo>
                <a:lnTo>
                  <a:pt x="697687" y="1511719"/>
                </a:lnTo>
                <a:lnTo>
                  <a:pt x="713092" y="1510042"/>
                </a:lnTo>
                <a:lnTo>
                  <a:pt x="725652" y="1505483"/>
                </a:lnTo>
                <a:lnTo>
                  <a:pt x="734110" y="1498727"/>
                </a:lnTo>
                <a:lnTo>
                  <a:pt x="737209" y="1490433"/>
                </a:lnTo>
                <a:close/>
              </a:path>
              <a:path w="737234" h="1956435">
                <a:moveTo>
                  <a:pt x="737209" y="1342377"/>
                </a:moveTo>
                <a:lnTo>
                  <a:pt x="734110" y="1334096"/>
                </a:lnTo>
                <a:lnTo>
                  <a:pt x="725652" y="1327353"/>
                </a:lnTo>
                <a:lnTo>
                  <a:pt x="713092" y="1322793"/>
                </a:lnTo>
                <a:lnTo>
                  <a:pt x="697687" y="1321130"/>
                </a:lnTo>
                <a:lnTo>
                  <a:pt x="682282" y="1322793"/>
                </a:lnTo>
                <a:lnTo>
                  <a:pt x="669709" y="1327353"/>
                </a:lnTo>
                <a:lnTo>
                  <a:pt x="661238" y="1334096"/>
                </a:lnTo>
                <a:lnTo>
                  <a:pt x="658126" y="1342377"/>
                </a:lnTo>
                <a:lnTo>
                  <a:pt x="661238" y="1350632"/>
                </a:lnTo>
                <a:lnTo>
                  <a:pt x="669709" y="1357376"/>
                </a:lnTo>
                <a:lnTo>
                  <a:pt x="682282" y="1361922"/>
                </a:lnTo>
                <a:lnTo>
                  <a:pt x="697687" y="1363599"/>
                </a:lnTo>
                <a:lnTo>
                  <a:pt x="713092" y="1361922"/>
                </a:lnTo>
                <a:lnTo>
                  <a:pt x="725652" y="1357376"/>
                </a:lnTo>
                <a:lnTo>
                  <a:pt x="734110" y="1350632"/>
                </a:lnTo>
                <a:lnTo>
                  <a:pt x="737209" y="1342377"/>
                </a:lnTo>
                <a:close/>
              </a:path>
              <a:path w="737234" h="1956435">
                <a:moveTo>
                  <a:pt x="737209" y="1194282"/>
                </a:moveTo>
                <a:lnTo>
                  <a:pt x="734110" y="1186002"/>
                </a:lnTo>
                <a:lnTo>
                  <a:pt x="725652" y="1179245"/>
                </a:lnTo>
                <a:lnTo>
                  <a:pt x="713092" y="1174686"/>
                </a:lnTo>
                <a:lnTo>
                  <a:pt x="697687" y="1173022"/>
                </a:lnTo>
                <a:lnTo>
                  <a:pt x="682282" y="1174686"/>
                </a:lnTo>
                <a:lnTo>
                  <a:pt x="669709" y="1179245"/>
                </a:lnTo>
                <a:lnTo>
                  <a:pt x="661238" y="1186002"/>
                </a:lnTo>
                <a:lnTo>
                  <a:pt x="658126" y="1194282"/>
                </a:lnTo>
                <a:lnTo>
                  <a:pt x="661238" y="1202550"/>
                </a:lnTo>
                <a:lnTo>
                  <a:pt x="669709" y="1209294"/>
                </a:lnTo>
                <a:lnTo>
                  <a:pt x="682282" y="1213840"/>
                </a:lnTo>
                <a:lnTo>
                  <a:pt x="697687" y="1215504"/>
                </a:lnTo>
                <a:lnTo>
                  <a:pt x="713092" y="1213840"/>
                </a:lnTo>
                <a:lnTo>
                  <a:pt x="725652" y="1209294"/>
                </a:lnTo>
                <a:lnTo>
                  <a:pt x="734110" y="1202550"/>
                </a:lnTo>
                <a:lnTo>
                  <a:pt x="737209" y="1194282"/>
                </a:lnTo>
                <a:close/>
              </a:path>
              <a:path w="737234" h="1956435">
                <a:moveTo>
                  <a:pt x="737209" y="1046162"/>
                </a:moveTo>
                <a:lnTo>
                  <a:pt x="734110" y="1037894"/>
                </a:lnTo>
                <a:lnTo>
                  <a:pt x="725652" y="1031151"/>
                </a:lnTo>
                <a:lnTo>
                  <a:pt x="713092" y="1026604"/>
                </a:lnTo>
                <a:lnTo>
                  <a:pt x="697687" y="1024940"/>
                </a:lnTo>
                <a:lnTo>
                  <a:pt x="682282" y="1026604"/>
                </a:lnTo>
                <a:lnTo>
                  <a:pt x="669709" y="1031151"/>
                </a:lnTo>
                <a:lnTo>
                  <a:pt x="661238" y="1037894"/>
                </a:lnTo>
                <a:lnTo>
                  <a:pt x="658126" y="1046162"/>
                </a:lnTo>
                <a:lnTo>
                  <a:pt x="661238" y="1054430"/>
                </a:lnTo>
                <a:lnTo>
                  <a:pt x="669709" y="1061199"/>
                </a:lnTo>
                <a:lnTo>
                  <a:pt x="682282" y="1065758"/>
                </a:lnTo>
                <a:lnTo>
                  <a:pt x="697687" y="1067435"/>
                </a:lnTo>
                <a:lnTo>
                  <a:pt x="713092" y="1065758"/>
                </a:lnTo>
                <a:lnTo>
                  <a:pt x="725652" y="1061199"/>
                </a:lnTo>
                <a:lnTo>
                  <a:pt x="734110" y="1054430"/>
                </a:lnTo>
                <a:lnTo>
                  <a:pt x="737209" y="1046162"/>
                </a:lnTo>
                <a:close/>
              </a:path>
              <a:path w="737234" h="1956435">
                <a:moveTo>
                  <a:pt x="737209" y="909815"/>
                </a:moveTo>
                <a:lnTo>
                  <a:pt x="734110" y="901534"/>
                </a:lnTo>
                <a:lnTo>
                  <a:pt x="725652" y="894778"/>
                </a:lnTo>
                <a:lnTo>
                  <a:pt x="713092" y="890231"/>
                </a:lnTo>
                <a:lnTo>
                  <a:pt x="697687" y="888555"/>
                </a:lnTo>
                <a:lnTo>
                  <a:pt x="682282" y="890231"/>
                </a:lnTo>
                <a:lnTo>
                  <a:pt x="669709" y="894778"/>
                </a:lnTo>
                <a:lnTo>
                  <a:pt x="661238" y="901534"/>
                </a:lnTo>
                <a:lnTo>
                  <a:pt x="658126" y="909815"/>
                </a:lnTo>
                <a:lnTo>
                  <a:pt x="661238" y="918083"/>
                </a:lnTo>
                <a:lnTo>
                  <a:pt x="669709" y="924839"/>
                </a:lnTo>
                <a:lnTo>
                  <a:pt x="682282" y="929386"/>
                </a:lnTo>
                <a:lnTo>
                  <a:pt x="697687" y="931062"/>
                </a:lnTo>
                <a:lnTo>
                  <a:pt x="713092" y="929386"/>
                </a:lnTo>
                <a:lnTo>
                  <a:pt x="725652" y="924839"/>
                </a:lnTo>
                <a:lnTo>
                  <a:pt x="734110" y="918083"/>
                </a:lnTo>
                <a:lnTo>
                  <a:pt x="737209" y="909815"/>
                </a:lnTo>
                <a:close/>
              </a:path>
              <a:path w="737234" h="1956435">
                <a:moveTo>
                  <a:pt x="737209" y="761707"/>
                </a:moveTo>
                <a:lnTo>
                  <a:pt x="734110" y="753440"/>
                </a:lnTo>
                <a:lnTo>
                  <a:pt x="725652" y="746683"/>
                </a:lnTo>
                <a:lnTo>
                  <a:pt x="713092" y="742137"/>
                </a:lnTo>
                <a:lnTo>
                  <a:pt x="697687" y="740460"/>
                </a:lnTo>
                <a:lnTo>
                  <a:pt x="682282" y="742137"/>
                </a:lnTo>
                <a:lnTo>
                  <a:pt x="669709" y="746683"/>
                </a:lnTo>
                <a:lnTo>
                  <a:pt x="661238" y="753440"/>
                </a:lnTo>
                <a:lnTo>
                  <a:pt x="658126" y="761707"/>
                </a:lnTo>
                <a:lnTo>
                  <a:pt x="661238" y="769988"/>
                </a:lnTo>
                <a:lnTo>
                  <a:pt x="669709" y="776732"/>
                </a:lnTo>
                <a:lnTo>
                  <a:pt x="682282" y="781291"/>
                </a:lnTo>
                <a:lnTo>
                  <a:pt x="697687" y="782955"/>
                </a:lnTo>
                <a:lnTo>
                  <a:pt x="713092" y="781291"/>
                </a:lnTo>
                <a:lnTo>
                  <a:pt x="725652" y="776732"/>
                </a:lnTo>
                <a:lnTo>
                  <a:pt x="734110" y="769988"/>
                </a:lnTo>
                <a:lnTo>
                  <a:pt x="737209" y="761707"/>
                </a:lnTo>
                <a:close/>
              </a:path>
              <a:path w="737234" h="1956435">
                <a:moveTo>
                  <a:pt x="737209" y="613625"/>
                </a:moveTo>
                <a:lnTo>
                  <a:pt x="734110" y="605345"/>
                </a:lnTo>
                <a:lnTo>
                  <a:pt x="725652" y="598589"/>
                </a:lnTo>
                <a:lnTo>
                  <a:pt x="713092" y="594042"/>
                </a:lnTo>
                <a:lnTo>
                  <a:pt x="697687" y="592378"/>
                </a:lnTo>
                <a:lnTo>
                  <a:pt x="682282" y="594042"/>
                </a:lnTo>
                <a:lnTo>
                  <a:pt x="669709" y="598589"/>
                </a:lnTo>
                <a:lnTo>
                  <a:pt x="661238" y="605345"/>
                </a:lnTo>
                <a:lnTo>
                  <a:pt x="658126" y="613625"/>
                </a:lnTo>
                <a:lnTo>
                  <a:pt x="661238" y="621893"/>
                </a:lnTo>
                <a:lnTo>
                  <a:pt x="669709" y="628650"/>
                </a:lnTo>
                <a:lnTo>
                  <a:pt x="682282" y="633209"/>
                </a:lnTo>
                <a:lnTo>
                  <a:pt x="697687" y="634873"/>
                </a:lnTo>
                <a:lnTo>
                  <a:pt x="713092" y="633209"/>
                </a:lnTo>
                <a:lnTo>
                  <a:pt x="725652" y="628650"/>
                </a:lnTo>
                <a:lnTo>
                  <a:pt x="734110" y="621893"/>
                </a:lnTo>
                <a:lnTo>
                  <a:pt x="737209" y="613625"/>
                </a:lnTo>
                <a:close/>
              </a:path>
              <a:path w="737234" h="1956435">
                <a:moveTo>
                  <a:pt x="737209" y="465493"/>
                </a:moveTo>
                <a:lnTo>
                  <a:pt x="734110" y="457250"/>
                </a:lnTo>
                <a:lnTo>
                  <a:pt x="725652" y="450507"/>
                </a:lnTo>
                <a:lnTo>
                  <a:pt x="713092" y="445947"/>
                </a:lnTo>
                <a:lnTo>
                  <a:pt x="697687" y="444271"/>
                </a:lnTo>
                <a:lnTo>
                  <a:pt x="682282" y="445947"/>
                </a:lnTo>
                <a:lnTo>
                  <a:pt x="669709" y="450507"/>
                </a:lnTo>
                <a:lnTo>
                  <a:pt x="661238" y="457250"/>
                </a:lnTo>
                <a:lnTo>
                  <a:pt x="658126" y="465493"/>
                </a:lnTo>
                <a:lnTo>
                  <a:pt x="661238" y="473786"/>
                </a:lnTo>
                <a:lnTo>
                  <a:pt x="669709" y="480555"/>
                </a:lnTo>
                <a:lnTo>
                  <a:pt x="682282" y="485114"/>
                </a:lnTo>
                <a:lnTo>
                  <a:pt x="697687" y="486778"/>
                </a:lnTo>
                <a:lnTo>
                  <a:pt x="713092" y="485114"/>
                </a:lnTo>
                <a:lnTo>
                  <a:pt x="725652" y="480555"/>
                </a:lnTo>
                <a:lnTo>
                  <a:pt x="734110" y="473786"/>
                </a:lnTo>
                <a:lnTo>
                  <a:pt x="737209" y="465493"/>
                </a:lnTo>
                <a:close/>
              </a:path>
              <a:path w="737234" h="1956435">
                <a:moveTo>
                  <a:pt x="737209" y="317436"/>
                </a:moveTo>
                <a:lnTo>
                  <a:pt x="734110" y="309168"/>
                </a:lnTo>
                <a:lnTo>
                  <a:pt x="725652" y="302412"/>
                </a:lnTo>
                <a:lnTo>
                  <a:pt x="713092" y="297853"/>
                </a:lnTo>
                <a:lnTo>
                  <a:pt x="697687" y="296189"/>
                </a:lnTo>
                <a:lnTo>
                  <a:pt x="682282" y="297853"/>
                </a:lnTo>
                <a:lnTo>
                  <a:pt x="669709" y="302412"/>
                </a:lnTo>
                <a:lnTo>
                  <a:pt x="661238" y="309168"/>
                </a:lnTo>
                <a:lnTo>
                  <a:pt x="658126" y="317436"/>
                </a:lnTo>
                <a:lnTo>
                  <a:pt x="661238" y="325691"/>
                </a:lnTo>
                <a:lnTo>
                  <a:pt x="669709" y="332435"/>
                </a:lnTo>
                <a:lnTo>
                  <a:pt x="682282" y="336994"/>
                </a:lnTo>
                <a:lnTo>
                  <a:pt x="697687" y="338658"/>
                </a:lnTo>
                <a:lnTo>
                  <a:pt x="713092" y="336994"/>
                </a:lnTo>
                <a:lnTo>
                  <a:pt x="725652" y="332435"/>
                </a:lnTo>
                <a:lnTo>
                  <a:pt x="734110" y="325691"/>
                </a:lnTo>
                <a:lnTo>
                  <a:pt x="737209" y="317436"/>
                </a:lnTo>
                <a:close/>
              </a:path>
              <a:path w="737234" h="1956435">
                <a:moveTo>
                  <a:pt x="737209" y="169341"/>
                </a:moveTo>
                <a:lnTo>
                  <a:pt x="734110" y="161074"/>
                </a:lnTo>
                <a:lnTo>
                  <a:pt x="725652" y="154317"/>
                </a:lnTo>
                <a:lnTo>
                  <a:pt x="713092" y="149758"/>
                </a:lnTo>
                <a:lnTo>
                  <a:pt x="697687" y="148082"/>
                </a:lnTo>
                <a:lnTo>
                  <a:pt x="682282" y="149758"/>
                </a:lnTo>
                <a:lnTo>
                  <a:pt x="669709" y="154317"/>
                </a:lnTo>
                <a:lnTo>
                  <a:pt x="661238" y="161074"/>
                </a:lnTo>
                <a:lnTo>
                  <a:pt x="658126" y="169341"/>
                </a:lnTo>
                <a:lnTo>
                  <a:pt x="661238" y="177609"/>
                </a:lnTo>
                <a:lnTo>
                  <a:pt x="669709" y="184353"/>
                </a:lnTo>
                <a:lnTo>
                  <a:pt x="682282" y="188899"/>
                </a:lnTo>
                <a:lnTo>
                  <a:pt x="697687" y="190563"/>
                </a:lnTo>
                <a:lnTo>
                  <a:pt x="713092" y="188899"/>
                </a:lnTo>
                <a:lnTo>
                  <a:pt x="725652" y="184353"/>
                </a:lnTo>
                <a:lnTo>
                  <a:pt x="734110" y="177609"/>
                </a:lnTo>
                <a:lnTo>
                  <a:pt x="737209" y="169341"/>
                </a:lnTo>
                <a:close/>
              </a:path>
              <a:path w="737234" h="1956435">
                <a:moveTo>
                  <a:pt x="737209" y="21221"/>
                </a:moveTo>
                <a:lnTo>
                  <a:pt x="734110" y="12954"/>
                </a:lnTo>
                <a:lnTo>
                  <a:pt x="725652" y="6210"/>
                </a:lnTo>
                <a:lnTo>
                  <a:pt x="713092" y="1663"/>
                </a:lnTo>
                <a:lnTo>
                  <a:pt x="697687" y="0"/>
                </a:lnTo>
                <a:lnTo>
                  <a:pt x="682282" y="1663"/>
                </a:lnTo>
                <a:lnTo>
                  <a:pt x="669709" y="6210"/>
                </a:lnTo>
                <a:lnTo>
                  <a:pt x="661238" y="12954"/>
                </a:lnTo>
                <a:lnTo>
                  <a:pt x="658126" y="21221"/>
                </a:lnTo>
                <a:lnTo>
                  <a:pt x="661238" y="29489"/>
                </a:lnTo>
                <a:lnTo>
                  <a:pt x="669709" y="36258"/>
                </a:lnTo>
                <a:lnTo>
                  <a:pt x="682282" y="40817"/>
                </a:lnTo>
                <a:lnTo>
                  <a:pt x="697687" y="42494"/>
                </a:lnTo>
                <a:lnTo>
                  <a:pt x="713092" y="40817"/>
                </a:lnTo>
                <a:lnTo>
                  <a:pt x="725652" y="36258"/>
                </a:lnTo>
                <a:lnTo>
                  <a:pt x="734110" y="29489"/>
                </a:lnTo>
                <a:lnTo>
                  <a:pt x="737209" y="21221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9999" y="6509761"/>
            <a:ext cx="1866264" cy="1263650"/>
          </a:xfrm>
          <a:custGeom>
            <a:avLst/>
            <a:gdLst/>
            <a:ahLst/>
            <a:cxnLst/>
            <a:rect l="l" t="t" r="r" b="b"/>
            <a:pathLst>
              <a:path w="1866265" h="1263650">
                <a:moveTo>
                  <a:pt x="1866055" y="1263337"/>
                </a:moveTo>
                <a:lnTo>
                  <a:pt x="1849456" y="1217230"/>
                </a:lnTo>
                <a:lnTo>
                  <a:pt x="1831692" y="1171808"/>
                </a:lnTo>
                <a:lnTo>
                  <a:pt x="1812783" y="1127079"/>
                </a:lnTo>
                <a:lnTo>
                  <a:pt x="1792749" y="1083055"/>
                </a:lnTo>
                <a:lnTo>
                  <a:pt x="1771610" y="1039746"/>
                </a:lnTo>
                <a:lnTo>
                  <a:pt x="1749386" y="997162"/>
                </a:lnTo>
                <a:lnTo>
                  <a:pt x="1726096" y="955315"/>
                </a:lnTo>
                <a:lnTo>
                  <a:pt x="1701762" y="914213"/>
                </a:lnTo>
                <a:lnTo>
                  <a:pt x="1676402" y="873869"/>
                </a:lnTo>
                <a:lnTo>
                  <a:pt x="1650037" y="834291"/>
                </a:lnTo>
                <a:lnTo>
                  <a:pt x="1622687" y="795492"/>
                </a:lnTo>
                <a:lnTo>
                  <a:pt x="1594371" y="757480"/>
                </a:lnTo>
                <a:lnTo>
                  <a:pt x="1565109" y="720267"/>
                </a:lnTo>
                <a:lnTo>
                  <a:pt x="1534922" y="683862"/>
                </a:lnTo>
                <a:lnTo>
                  <a:pt x="1503830" y="648277"/>
                </a:lnTo>
                <a:lnTo>
                  <a:pt x="1471852" y="613522"/>
                </a:lnTo>
                <a:lnTo>
                  <a:pt x="1439008" y="579607"/>
                </a:lnTo>
                <a:lnTo>
                  <a:pt x="1405318" y="546543"/>
                </a:lnTo>
                <a:lnTo>
                  <a:pt x="1370802" y="514339"/>
                </a:lnTo>
                <a:lnTo>
                  <a:pt x="1335481" y="483007"/>
                </a:lnTo>
                <a:lnTo>
                  <a:pt x="1299373" y="452557"/>
                </a:lnTo>
                <a:lnTo>
                  <a:pt x="1262500" y="422999"/>
                </a:lnTo>
                <a:lnTo>
                  <a:pt x="1224880" y="394344"/>
                </a:lnTo>
                <a:lnTo>
                  <a:pt x="1186535" y="366602"/>
                </a:lnTo>
                <a:lnTo>
                  <a:pt x="1147483" y="339784"/>
                </a:lnTo>
                <a:lnTo>
                  <a:pt x="1107744" y="313900"/>
                </a:lnTo>
                <a:lnTo>
                  <a:pt x="1067340" y="288960"/>
                </a:lnTo>
                <a:lnTo>
                  <a:pt x="1026289" y="264975"/>
                </a:lnTo>
                <a:lnTo>
                  <a:pt x="984612" y="241956"/>
                </a:lnTo>
                <a:lnTo>
                  <a:pt x="942328" y="219912"/>
                </a:lnTo>
                <a:lnTo>
                  <a:pt x="899458" y="198854"/>
                </a:lnTo>
                <a:lnTo>
                  <a:pt x="856021" y="178793"/>
                </a:lnTo>
                <a:lnTo>
                  <a:pt x="812037" y="159739"/>
                </a:lnTo>
                <a:lnTo>
                  <a:pt x="767527" y="141703"/>
                </a:lnTo>
                <a:lnTo>
                  <a:pt x="722510" y="124694"/>
                </a:lnTo>
                <a:lnTo>
                  <a:pt x="677006" y="108723"/>
                </a:lnTo>
                <a:lnTo>
                  <a:pt x="631035" y="93802"/>
                </a:lnTo>
                <a:lnTo>
                  <a:pt x="584617" y="79939"/>
                </a:lnTo>
                <a:lnTo>
                  <a:pt x="537772" y="67146"/>
                </a:lnTo>
                <a:lnTo>
                  <a:pt x="490520" y="55433"/>
                </a:lnTo>
                <a:lnTo>
                  <a:pt x="442881" y="44811"/>
                </a:lnTo>
                <a:lnTo>
                  <a:pt x="394875" y="35289"/>
                </a:lnTo>
                <a:lnTo>
                  <a:pt x="346522" y="26879"/>
                </a:lnTo>
                <a:lnTo>
                  <a:pt x="297841" y="19591"/>
                </a:lnTo>
                <a:lnTo>
                  <a:pt x="248853" y="13434"/>
                </a:lnTo>
                <a:lnTo>
                  <a:pt x="199577" y="8420"/>
                </a:lnTo>
                <a:lnTo>
                  <a:pt x="150034" y="4560"/>
                </a:lnTo>
                <a:lnTo>
                  <a:pt x="100244" y="1862"/>
                </a:lnTo>
                <a:lnTo>
                  <a:pt x="50225" y="339"/>
                </a:lnTo>
                <a:lnTo>
                  <a:pt x="0" y="0"/>
                </a:lnTo>
              </a:path>
            </a:pathLst>
          </a:custGeom>
          <a:ln w="88899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93131" y="6677025"/>
            <a:ext cx="2147570" cy="6762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2555"/>
              </a:lnSpc>
              <a:spcBef>
                <a:spcPts val="110"/>
              </a:spcBef>
            </a:pPr>
            <a:r>
              <a:rPr sz="2200" b="1" spc="-15" dirty="0">
                <a:solidFill>
                  <a:srgbClr val="003D7A"/>
                </a:solidFill>
                <a:latin typeface="+mj-lt"/>
                <a:cs typeface="Arial"/>
              </a:rPr>
              <a:t>Tashkent</a:t>
            </a:r>
            <a:endParaRPr sz="2200" dirty="0">
              <a:latin typeface="+mj-lt"/>
              <a:cs typeface="Arial"/>
            </a:endParaRPr>
          </a:p>
          <a:p>
            <a:pPr algn="ctr">
              <a:lnSpc>
                <a:spcPts val="2555"/>
              </a:lnSpc>
            </a:pPr>
            <a:r>
              <a:rPr sz="2200" b="1" spc="5" dirty="0">
                <a:solidFill>
                  <a:srgbClr val="003D7A"/>
                </a:solidFill>
                <a:latin typeface="+mj-lt"/>
                <a:cs typeface="Arial"/>
              </a:rPr>
              <a:t>8</a:t>
            </a:r>
            <a:r>
              <a:rPr sz="2200" b="1" spc="-40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200" b="1" spc="5" dirty="0" err="1">
                <a:solidFill>
                  <a:srgbClr val="003D7A"/>
                </a:solidFill>
                <a:latin typeface="+mj-lt"/>
                <a:cs typeface="Arial"/>
              </a:rPr>
              <a:t>o</a:t>
            </a:r>
            <a:r>
              <a:rPr lang="en-US" sz="2200" b="1" spc="5" dirty="0" err="1">
                <a:solidFill>
                  <a:srgbClr val="003D7A"/>
                </a:solidFill>
                <a:latin typeface="+mj-lt"/>
                <a:cs typeface="Arial"/>
              </a:rPr>
              <a:t>c</a:t>
            </a:r>
            <a:r>
              <a:rPr sz="2200" b="1" spc="5" dirty="0" err="1">
                <a:solidFill>
                  <a:srgbClr val="003D7A"/>
                </a:solidFill>
                <a:latin typeface="+mj-lt"/>
                <a:cs typeface="Arial"/>
              </a:rPr>
              <a:t>tober</a:t>
            </a:r>
            <a:r>
              <a:rPr sz="2200" b="1" spc="-40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200" b="1" spc="5" dirty="0">
                <a:solidFill>
                  <a:srgbClr val="003D7A"/>
                </a:solidFill>
                <a:latin typeface="+mj-lt"/>
                <a:cs typeface="Arial"/>
              </a:rPr>
              <a:t>2021</a:t>
            </a:r>
            <a:endParaRPr sz="2200" dirty="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1">
            <a:extLst>
              <a:ext uri="{FF2B5EF4-FFF2-40B4-BE49-F238E27FC236}">
                <a16:creationId xmlns:a16="http://schemas.microsoft.com/office/drawing/2014/main" id="{2F503B37-16DF-451C-84A0-C745708B9919}"/>
              </a:ext>
            </a:extLst>
          </p:cNvPr>
          <p:cNvSpPr/>
          <p:nvPr/>
        </p:nvSpPr>
        <p:spPr>
          <a:xfrm>
            <a:off x="9466304" y="7256145"/>
            <a:ext cx="266700" cy="165735"/>
          </a:xfrm>
          <a:custGeom>
            <a:avLst/>
            <a:gdLst/>
            <a:ahLst/>
            <a:cxnLst/>
            <a:rect l="l" t="t" r="r" b="b"/>
            <a:pathLst>
              <a:path w="266700" h="165734">
                <a:moveTo>
                  <a:pt x="266392" y="0"/>
                </a:moveTo>
                <a:lnTo>
                  <a:pt x="0" y="0"/>
                </a:lnTo>
                <a:lnTo>
                  <a:pt x="0" y="165596"/>
                </a:lnTo>
                <a:lnTo>
                  <a:pt x="266392" y="165596"/>
                </a:lnTo>
                <a:lnTo>
                  <a:pt x="266392" y="0"/>
                </a:lnTo>
                <a:close/>
              </a:path>
            </a:pathLst>
          </a:custGeom>
          <a:solidFill>
            <a:srgbClr val="D9D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337E9E59-2817-4B82-BB3D-B4BD8F2B1A6F}"/>
              </a:ext>
            </a:extLst>
          </p:cNvPr>
          <p:cNvSpPr/>
          <p:nvPr/>
        </p:nvSpPr>
        <p:spPr>
          <a:xfrm>
            <a:off x="-271136" y="4536355"/>
            <a:ext cx="2931795" cy="3300729"/>
          </a:xfrm>
          <a:custGeom>
            <a:avLst/>
            <a:gdLst/>
            <a:ahLst/>
            <a:cxnLst/>
            <a:rect l="l" t="t" r="r" b="b"/>
            <a:pathLst>
              <a:path w="2931795" h="3300729">
                <a:moveTo>
                  <a:pt x="2486306" y="3300497"/>
                </a:moveTo>
                <a:lnTo>
                  <a:pt x="2515717" y="3262889"/>
                </a:lnTo>
                <a:lnTo>
                  <a:pt x="2544256" y="3224580"/>
                </a:lnTo>
                <a:lnTo>
                  <a:pt x="2571910" y="3185585"/>
                </a:lnTo>
                <a:lnTo>
                  <a:pt x="2598663" y="3145920"/>
                </a:lnTo>
                <a:lnTo>
                  <a:pt x="2624500" y="3105600"/>
                </a:lnTo>
                <a:lnTo>
                  <a:pt x="2649407" y="3064638"/>
                </a:lnTo>
                <a:lnTo>
                  <a:pt x="2673367" y="3023051"/>
                </a:lnTo>
                <a:lnTo>
                  <a:pt x="2696367" y="2980852"/>
                </a:lnTo>
                <a:lnTo>
                  <a:pt x="2718391" y="2938058"/>
                </a:lnTo>
                <a:lnTo>
                  <a:pt x="2739424" y="2894682"/>
                </a:lnTo>
                <a:lnTo>
                  <a:pt x="2759451" y="2850739"/>
                </a:lnTo>
                <a:lnTo>
                  <a:pt x="2778458" y="2806246"/>
                </a:lnTo>
                <a:lnTo>
                  <a:pt x="2796429" y="2761215"/>
                </a:lnTo>
                <a:lnTo>
                  <a:pt x="2813349" y="2715663"/>
                </a:lnTo>
                <a:lnTo>
                  <a:pt x="2829203" y="2669604"/>
                </a:lnTo>
                <a:lnTo>
                  <a:pt x="2843977" y="2623053"/>
                </a:lnTo>
                <a:lnTo>
                  <a:pt x="2857655" y="2576025"/>
                </a:lnTo>
                <a:lnTo>
                  <a:pt x="2870222" y="2528535"/>
                </a:lnTo>
                <a:lnTo>
                  <a:pt x="2881663" y="2480598"/>
                </a:lnTo>
                <a:lnTo>
                  <a:pt x="2891964" y="2432228"/>
                </a:lnTo>
                <a:lnTo>
                  <a:pt x="2901109" y="2383441"/>
                </a:lnTo>
                <a:lnTo>
                  <a:pt x="2909083" y="2334251"/>
                </a:lnTo>
                <a:lnTo>
                  <a:pt x="2915872" y="2284673"/>
                </a:lnTo>
                <a:lnTo>
                  <a:pt x="2921460" y="2234723"/>
                </a:lnTo>
                <a:lnTo>
                  <a:pt x="2925832" y="2184414"/>
                </a:lnTo>
                <a:lnTo>
                  <a:pt x="2928974" y="2133763"/>
                </a:lnTo>
                <a:lnTo>
                  <a:pt x="2930870" y="2082783"/>
                </a:lnTo>
                <a:lnTo>
                  <a:pt x="2931505" y="2031490"/>
                </a:lnTo>
                <a:lnTo>
                  <a:pt x="2930934" y="1982846"/>
                </a:lnTo>
                <a:lnTo>
                  <a:pt x="2929229" y="1934481"/>
                </a:lnTo>
                <a:lnTo>
                  <a:pt x="2926404" y="1886410"/>
                </a:lnTo>
                <a:lnTo>
                  <a:pt x="2922471" y="1838645"/>
                </a:lnTo>
                <a:lnTo>
                  <a:pt x="2917442" y="1791199"/>
                </a:lnTo>
                <a:lnTo>
                  <a:pt x="2911331" y="1744084"/>
                </a:lnTo>
                <a:lnTo>
                  <a:pt x="2904150" y="1697313"/>
                </a:lnTo>
                <a:lnTo>
                  <a:pt x="2895912" y="1650898"/>
                </a:lnTo>
                <a:lnTo>
                  <a:pt x="2886629" y="1604854"/>
                </a:lnTo>
                <a:lnTo>
                  <a:pt x="2876315" y="1559191"/>
                </a:lnTo>
                <a:lnTo>
                  <a:pt x="2864982" y="1513924"/>
                </a:lnTo>
                <a:lnTo>
                  <a:pt x="2852643" y="1469064"/>
                </a:lnTo>
                <a:lnTo>
                  <a:pt x="2839310" y="1424625"/>
                </a:lnTo>
                <a:lnTo>
                  <a:pt x="2824997" y="1380619"/>
                </a:lnTo>
                <a:lnTo>
                  <a:pt x="2809715" y="1337059"/>
                </a:lnTo>
                <a:lnTo>
                  <a:pt x="2793479" y="1293958"/>
                </a:lnTo>
                <a:lnTo>
                  <a:pt x="2776300" y="1251328"/>
                </a:lnTo>
                <a:lnTo>
                  <a:pt x="2758191" y="1209182"/>
                </a:lnTo>
                <a:lnTo>
                  <a:pt x="2739165" y="1167533"/>
                </a:lnTo>
                <a:lnTo>
                  <a:pt x="2719234" y="1126394"/>
                </a:lnTo>
                <a:lnTo>
                  <a:pt x="2698412" y="1085777"/>
                </a:lnTo>
                <a:lnTo>
                  <a:pt x="2676712" y="1045695"/>
                </a:lnTo>
                <a:lnTo>
                  <a:pt x="2654145" y="1006161"/>
                </a:lnTo>
                <a:lnTo>
                  <a:pt x="2630724" y="967188"/>
                </a:lnTo>
                <a:lnTo>
                  <a:pt x="2606463" y="928788"/>
                </a:lnTo>
                <a:lnTo>
                  <a:pt x="2581374" y="890974"/>
                </a:lnTo>
                <a:lnTo>
                  <a:pt x="2555470" y="853758"/>
                </a:lnTo>
                <a:lnTo>
                  <a:pt x="2528764" y="817154"/>
                </a:lnTo>
                <a:lnTo>
                  <a:pt x="2501267" y="781174"/>
                </a:lnTo>
                <a:lnTo>
                  <a:pt x="2472994" y="745832"/>
                </a:lnTo>
                <a:lnTo>
                  <a:pt x="2443957" y="711138"/>
                </a:lnTo>
                <a:lnTo>
                  <a:pt x="2414167" y="677108"/>
                </a:lnTo>
                <a:lnTo>
                  <a:pt x="2383640" y="643752"/>
                </a:lnTo>
                <a:lnTo>
                  <a:pt x="2352386" y="611084"/>
                </a:lnTo>
                <a:lnTo>
                  <a:pt x="2320418" y="579117"/>
                </a:lnTo>
                <a:lnTo>
                  <a:pt x="2287750" y="547863"/>
                </a:lnTo>
                <a:lnTo>
                  <a:pt x="2254394" y="517335"/>
                </a:lnTo>
                <a:lnTo>
                  <a:pt x="2220364" y="487546"/>
                </a:lnTo>
                <a:lnTo>
                  <a:pt x="2185670" y="458509"/>
                </a:lnTo>
                <a:lnTo>
                  <a:pt x="2150327" y="430236"/>
                </a:lnTo>
                <a:lnTo>
                  <a:pt x="2114347" y="402740"/>
                </a:lnTo>
                <a:lnTo>
                  <a:pt x="2077743" y="376033"/>
                </a:lnTo>
                <a:lnTo>
                  <a:pt x="2040527" y="350129"/>
                </a:lnTo>
                <a:lnTo>
                  <a:pt x="2002713" y="325040"/>
                </a:lnTo>
                <a:lnTo>
                  <a:pt x="1964312" y="300780"/>
                </a:lnTo>
                <a:lnTo>
                  <a:pt x="1925339" y="277359"/>
                </a:lnTo>
                <a:lnTo>
                  <a:pt x="1885804" y="254792"/>
                </a:lnTo>
                <a:lnTo>
                  <a:pt x="1845722" y="233092"/>
                </a:lnTo>
                <a:lnTo>
                  <a:pt x="1805105" y="212270"/>
                </a:lnTo>
                <a:lnTo>
                  <a:pt x="1763965" y="192340"/>
                </a:lnTo>
                <a:lnTo>
                  <a:pt x="1722316" y="173314"/>
                </a:lnTo>
                <a:lnTo>
                  <a:pt x="1680170" y="155205"/>
                </a:lnTo>
                <a:lnTo>
                  <a:pt x="1637540" y="138026"/>
                </a:lnTo>
                <a:lnTo>
                  <a:pt x="1594438" y="121789"/>
                </a:lnTo>
                <a:lnTo>
                  <a:pt x="1550878" y="106508"/>
                </a:lnTo>
                <a:lnTo>
                  <a:pt x="1506871" y="92194"/>
                </a:lnTo>
                <a:lnTo>
                  <a:pt x="1462432" y="78861"/>
                </a:lnTo>
                <a:lnTo>
                  <a:pt x="1417572" y="66522"/>
                </a:lnTo>
                <a:lnTo>
                  <a:pt x="1372304" y="55189"/>
                </a:lnTo>
                <a:lnTo>
                  <a:pt x="1326641" y="44875"/>
                </a:lnTo>
                <a:lnTo>
                  <a:pt x="1280596" y="35593"/>
                </a:lnTo>
                <a:lnTo>
                  <a:pt x="1234181" y="27354"/>
                </a:lnTo>
                <a:lnTo>
                  <a:pt x="1187409" y="20173"/>
                </a:lnTo>
                <a:lnTo>
                  <a:pt x="1140294" y="14062"/>
                </a:lnTo>
                <a:lnTo>
                  <a:pt x="1092846" y="9034"/>
                </a:lnTo>
                <a:lnTo>
                  <a:pt x="1045081" y="5100"/>
                </a:lnTo>
                <a:lnTo>
                  <a:pt x="997009" y="2275"/>
                </a:lnTo>
                <a:lnTo>
                  <a:pt x="948644" y="570"/>
                </a:lnTo>
                <a:lnTo>
                  <a:pt x="899999" y="0"/>
                </a:lnTo>
                <a:lnTo>
                  <a:pt x="849116" y="625"/>
                </a:lnTo>
                <a:lnTo>
                  <a:pt x="798541" y="2493"/>
                </a:lnTo>
                <a:lnTo>
                  <a:pt x="748290" y="5588"/>
                </a:lnTo>
                <a:lnTo>
                  <a:pt x="698376" y="9894"/>
                </a:lnTo>
                <a:lnTo>
                  <a:pt x="648814" y="15399"/>
                </a:lnTo>
                <a:lnTo>
                  <a:pt x="599618" y="22085"/>
                </a:lnTo>
                <a:lnTo>
                  <a:pt x="550803" y="29940"/>
                </a:lnTo>
                <a:lnTo>
                  <a:pt x="502384" y="38947"/>
                </a:lnTo>
                <a:lnTo>
                  <a:pt x="454375" y="49093"/>
                </a:lnTo>
                <a:lnTo>
                  <a:pt x="406790" y="60362"/>
                </a:lnTo>
                <a:lnTo>
                  <a:pt x="359643" y="72740"/>
                </a:lnTo>
                <a:lnTo>
                  <a:pt x="312950" y="86212"/>
                </a:lnTo>
                <a:lnTo>
                  <a:pt x="266724" y="100763"/>
                </a:lnTo>
                <a:lnTo>
                  <a:pt x="220980" y="116378"/>
                </a:lnTo>
                <a:lnTo>
                  <a:pt x="175733" y="133042"/>
                </a:lnTo>
                <a:lnTo>
                  <a:pt x="130997" y="150741"/>
                </a:lnTo>
                <a:lnTo>
                  <a:pt x="86787" y="169460"/>
                </a:lnTo>
                <a:lnTo>
                  <a:pt x="43116" y="189183"/>
                </a:lnTo>
                <a:lnTo>
                  <a:pt x="0" y="209897"/>
                </a:lnTo>
              </a:path>
            </a:pathLst>
          </a:custGeom>
          <a:ln w="88899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E1556CB8-BB7D-4547-9568-CD8D8DF0CD01}"/>
              </a:ext>
            </a:extLst>
          </p:cNvPr>
          <p:cNvSpPr/>
          <p:nvPr/>
        </p:nvSpPr>
        <p:spPr>
          <a:xfrm>
            <a:off x="8867067" y="2791601"/>
            <a:ext cx="1913889" cy="4056379"/>
          </a:xfrm>
          <a:custGeom>
            <a:avLst/>
            <a:gdLst/>
            <a:ahLst/>
            <a:cxnLst/>
            <a:rect l="l" t="t" r="r" b="b"/>
            <a:pathLst>
              <a:path w="1913890" h="4056379">
                <a:moveTo>
                  <a:pt x="1913507" y="0"/>
                </a:moveTo>
                <a:lnTo>
                  <a:pt x="1865159" y="3343"/>
                </a:lnTo>
                <a:lnTo>
                  <a:pt x="1817129" y="7807"/>
                </a:lnTo>
                <a:lnTo>
                  <a:pt x="1769428" y="13380"/>
                </a:lnTo>
                <a:lnTo>
                  <a:pt x="1722070" y="20047"/>
                </a:lnTo>
                <a:lnTo>
                  <a:pt x="1675068" y="27796"/>
                </a:lnTo>
                <a:lnTo>
                  <a:pt x="1628435" y="36614"/>
                </a:lnTo>
                <a:lnTo>
                  <a:pt x="1582185" y="46488"/>
                </a:lnTo>
                <a:lnTo>
                  <a:pt x="1536330" y="57405"/>
                </a:lnTo>
                <a:lnTo>
                  <a:pt x="1490883" y="69352"/>
                </a:lnTo>
                <a:lnTo>
                  <a:pt x="1445857" y="82315"/>
                </a:lnTo>
                <a:lnTo>
                  <a:pt x="1401266" y="96282"/>
                </a:lnTo>
                <a:lnTo>
                  <a:pt x="1357122" y="111239"/>
                </a:lnTo>
                <a:lnTo>
                  <a:pt x="1313439" y="127174"/>
                </a:lnTo>
                <a:lnTo>
                  <a:pt x="1270230" y="144073"/>
                </a:lnTo>
                <a:lnTo>
                  <a:pt x="1227507" y="161924"/>
                </a:lnTo>
                <a:lnTo>
                  <a:pt x="1185284" y="180713"/>
                </a:lnTo>
                <a:lnTo>
                  <a:pt x="1143574" y="200427"/>
                </a:lnTo>
                <a:lnTo>
                  <a:pt x="1102390" y="221053"/>
                </a:lnTo>
                <a:lnTo>
                  <a:pt x="1061744" y="242579"/>
                </a:lnTo>
                <a:lnTo>
                  <a:pt x="1021651" y="264990"/>
                </a:lnTo>
                <a:lnTo>
                  <a:pt x="982123" y="288275"/>
                </a:lnTo>
                <a:lnTo>
                  <a:pt x="943173" y="312420"/>
                </a:lnTo>
                <a:lnTo>
                  <a:pt x="904814" y="337411"/>
                </a:lnTo>
                <a:lnTo>
                  <a:pt x="867059" y="363237"/>
                </a:lnTo>
                <a:lnTo>
                  <a:pt x="829922" y="389883"/>
                </a:lnTo>
                <a:lnTo>
                  <a:pt x="793415" y="417337"/>
                </a:lnTo>
                <a:lnTo>
                  <a:pt x="757551" y="445586"/>
                </a:lnTo>
                <a:lnTo>
                  <a:pt x="722344" y="474617"/>
                </a:lnTo>
                <a:lnTo>
                  <a:pt x="687806" y="504416"/>
                </a:lnTo>
                <a:lnTo>
                  <a:pt x="653952" y="534970"/>
                </a:lnTo>
                <a:lnTo>
                  <a:pt x="620792" y="566267"/>
                </a:lnTo>
                <a:lnTo>
                  <a:pt x="588342" y="598294"/>
                </a:lnTo>
                <a:lnTo>
                  <a:pt x="556613" y="631037"/>
                </a:lnTo>
                <a:lnTo>
                  <a:pt x="525620" y="664483"/>
                </a:lnTo>
                <a:lnTo>
                  <a:pt x="495374" y="698620"/>
                </a:lnTo>
                <a:lnTo>
                  <a:pt x="465889" y="733433"/>
                </a:lnTo>
                <a:lnTo>
                  <a:pt x="437178" y="768911"/>
                </a:lnTo>
                <a:lnTo>
                  <a:pt x="409255" y="805040"/>
                </a:lnTo>
                <a:lnTo>
                  <a:pt x="382131" y="841807"/>
                </a:lnTo>
                <a:lnTo>
                  <a:pt x="355821" y="879199"/>
                </a:lnTo>
                <a:lnTo>
                  <a:pt x="330337" y="917203"/>
                </a:lnTo>
                <a:lnTo>
                  <a:pt x="305693" y="955806"/>
                </a:lnTo>
                <a:lnTo>
                  <a:pt x="281901" y="994995"/>
                </a:lnTo>
                <a:lnTo>
                  <a:pt x="258974" y="1034756"/>
                </a:lnTo>
                <a:lnTo>
                  <a:pt x="236926" y="1075077"/>
                </a:lnTo>
                <a:lnTo>
                  <a:pt x="215770" y="1115945"/>
                </a:lnTo>
                <a:lnTo>
                  <a:pt x="195518" y="1157347"/>
                </a:lnTo>
                <a:lnTo>
                  <a:pt x="176184" y="1199269"/>
                </a:lnTo>
                <a:lnTo>
                  <a:pt x="157781" y="1241698"/>
                </a:lnTo>
                <a:lnTo>
                  <a:pt x="140322" y="1284622"/>
                </a:lnTo>
                <a:lnTo>
                  <a:pt x="123819" y="1328027"/>
                </a:lnTo>
                <a:lnTo>
                  <a:pt x="108287" y="1371901"/>
                </a:lnTo>
                <a:lnTo>
                  <a:pt x="93738" y="1416230"/>
                </a:lnTo>
                <a:lnTo>
                  <a:pt x="80185" y="1461001"/>
                </a:lnTo>
                <a:lnTo>
                  <a:pt x="67641" y="1506201"/>
                </a:lnTo>
                <a:lnTo>
                  <a:pt x="56119" y="1551817"/>
                </a:lnTo>
                <a:lnTo>
                  <a:pt x="45633" y="1597837"/>
                </a:lnTo>
                <a:lnTo>
                  <a:pt x="36195" y="1644246"/>
                </a:lnTo>
                <a:lnTo>
                  <a:pt x="27818" y="1691032"/>
                </a:lnTo>
                <a:lnTo>
                  <a:pt x="20516" y="1738182"/>
                </a:lnTo>
                <a:lnTo>
                  <a:pt x="14302" y="1785683"/>
                </a:lnTo>
                <a:lnTo>
                  <a:pt x="9188" y="1833522"/>
                </a:lnTo>
                <a:lnTo>
                  <a:pt x="5187" y="1881686"/>
                </a:lnTo>
                <a:lnTo>
                  <a:pt x="2314" y="1930161"/>
                </a:lnTo>
                <a:lnTo>
                  <a:pt x="580" y="1978935"/>
                </a:lnTo>
                <a:lnTo>
                  <a:pt x="0" y="2027994"/>
                </a:lnTo>
                <a:lnTo>
                  <a:pt x="580" y="2077053"/>
                </a:lnTo>
                <a:lnTo>
                  <a:pt x="2314" y="2125827"/>
                </a:lnTo>
                <a:lnTo>
                  <a:pt x="5187" y="2174302"/>
                </a:lnTo>
                <a:lnTo>
                  <a:pt x="9188" y="2222466"/>
                </a:lnTo>
                <a:lnTo>
                  <a:pt x="14302" y="2270305"/>
                </a:lnTo>
                <a:lnTo>
                  <a:pt x="20516" y="2317806"/>
                </a:lnTo>
                <a:lnTo>
                  <a:pt x="27818" y="2364956"/>
                </a:lnTo>
                <a:lnTo>
                  <a:pt x="36195" y="2411743"/>
                </a:lnTo>
                <a:lnTo>
                  <a:pt x="45633" y="2458152"/>
                </a:lnTo>
                <a:lnTo>
                  <a:pt x="56119" y="2504172"/>
                </a:lnTo>
                <a:lnTo>
                  <a:pt x="67641" y="2549788"/>
                </a:lnTo>
                <a:lnTo>
                  <a:pt x="80185" y="2594989"/>
                </a:lnTo>
                <a:lnTo>
                  <a:pt x="93738" y="2639760"/>
                </a:lnTo>
                <a:lnTo>
                  <a:pt x="108287" y="2684089"/>
                </a:lnTo>
                <a:lnTo>
                  <a:pt x="123819" y="2727963"/>
                </a:lnTo>
                <a:lnTo>
                  <a:pt x="140322" y="2771368"/>
                </a:lnTo>
                <a:lnTo>
                  <a:pt x="157781" y="2814292"/>
                </a:lnTo>
                <a:lnTo>
                  <a:pt x="176184" y="2856722"/>
                </a:lnTo>
                <a:lnTo>
                  <a:pt x="195518" y="2898644"/>
                </a:lnTo>
                <a:lnTo>
                  <a:pt x="215770" y="2940046"/>
                </a:lnTo>
                <a:lnTo>
                  <a:pt x="236926" y="2980914"/>
                </a:lnTo>
                <a:lnTo>
                  <a:pt x="258974" y="3021235"/>
                </a:lnTo>
                <a:lnTo>
                  <a:pt x="281901" y="3060997"/>
                </a:lnTo>
                <a:lnTo>
                  <a:pt x="305693" y="3100186"/>
                </a:lnTo>
                <a:lnTo>
                  <a:pt x="330337" y="3138789"/>
                </a:lnTo>
                <a:lnTo>
                  <a:pt x="355821" y="3176793"/>
                </a:lnTo>
                <a:lnTo>
                  <a:pt x="382131" y="3214185"/>
                </a:lnTo>
                <a:lnTo>
                  <a:pt x="409255" y="3250953"/>
                </a:lnTo>
                <a:lnTo>
                  <a:pt x="437178" y="3287082"/>
                </a:lnTo>
                <a:lnTo>
                  <a:pt x="465889" y="3322560"/>
                </a:lnTo>
                <a:lnTo>
                  <a:pt x="495374" y="3357374"/>
                </a:lnTo>
                <a:lnTo>
                  <a:pt x="525620" y="3391511"/>
                </a:lnTo>
                <a:lnTo>
                  <a:pt x="556613" y="3424958"/>
                </a:lnTo>
                <a:lnTo>
                  <a:pt x="588342" y="3457701"/>
                </a:lnTo>
                <a:lnTo>
                  <a:pt x="620792" y="3489728"/>
                </a:lnTo>
                <a:lnTo>
                  <a:pt x="653952" y="3521025"/>
                </a:lnTo>
                <a:lnTo>
                  <a:pt x="687806" y="3551580"/>
                </a:lnTo>
                <a:lnTo>
                  <a:pt x="722344" y="3581379"/>
                </a:lnTo>
                <a:lnTo>
                  <a:pt x="757551" y="3610410"/>
                </a:lnTo>
                <a:lnTo>
                  <a:pt x="793415" y="3638659"/>
                </a:lnTo>
                <a:lnTo>
                  <a:pt x="829922" y="3666114"/>
                </a:lnTo>
                <a:lnTo>
                  <a:pt x="867059" y="3692760"/>
                </a:lnTo>
                <a:lnTo>
                  <a:pt x="904814" y="3718586"/>
                </a:lnTo>
                <a:lnTo>
                  <a:pt x="943173" y="3743578"/>
                </a:lnTo>
                <a:lnTo>
                  <a:pt x="982123" y="3767723"/>
                </a:lnTo>
                <a:lnTo>
                  <a:pt x="1021651" y="3791008"/>
                </a:lnTo>
                <a:lnTo>
                  <a:pt x="1061744" y="3813420"/>
                </a:lnTo>
                <a:lnTo>
                  <a:pt x="1102390" y="3834946"/>
                </a:lnTo>
                <a:lnTo>
                  <a:pt x="1143574" y="3855572"/>
                </a:lnTo>
                <a:lnTo>
                  <a:pt x="1185284" y="3875287"/>
                </a:lnTo>
                <a:lnTo>
                  <a:pt x="1227507" y="3894076"/>
                </a:lnTo>
                <a:lnTo>
                  <a:pt x="1270230" y="3911927"/>
                </a:lnTo>
                <a:lnTo>
                  <a:pt x="1313439" y="3928826"/>
                </a:lnTo>
                <a:lnTo>
                  <a:pt x="1357122" y="3944761"/>
                </a:lnTo>
                <a:lnTo>
                  <a:pt x="1401266" y="3959719"/>
                </a:lnTo>
                <a:lnTo>
                  <a:pt x="1445857" y="3973686"/>
                </a:lnTo>
                <a:lnTo>
                  <a:pt x="1490883" y="3986649"/>
                </a:lnTo>
                <a:lnTo>
                  <a:pt x="1536330" y="3998596"/>
                </a:lnTo>
                <a:lnTo>
                  <a:pt x="1582185" y="4009513"/>
                </a:lnTo>
                <a:lnTo>
                  <a:pt x="1628435" y="4019387"/>
                </a:lnTo>
                <a:lnTo>
                  <a:pt x="1675068" y="4028206"/>
                </a:lnTo>
                <a:lnTo>
                  <a:pt x="1722070" y="4035955"/>
                </a:lnTo>
                <a:lnTo>
                  <a:pt x="1769428" y="4042623"/>
                </a:lnTo>
                <a:lnTo>
                  <a:pt x="1817129" y="4048196"/>
                </a:lnTo>
                <a:lnTo>
                  <a:pt x="1865159" y="4052660"/>
                </a:lnTo>
                <a:lnTo>
                  <a:pt x="1913507" y="4056004"/>
                </a:lnTo>
              </a:path>
            </a:pathLst>
          </a:custGeom>
          <a:ln w="88899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76559E3-B7B8-43D4-83E0-C69C29917196}"/>
              </a:ext>
            </a:extLst>
          </p:cNvPr>
          <p:cNvSpPr txBox="1"/>
          <p:nvPr/>
        </p:nvSpPr>
        <p:spPr>
          <a:xfrm>
            <a:off x="5503859" y="3775762"/>
            <a:ext cx="444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151616"/>
                </a:solidFill>
                <a:latin typeface="Arial MT"/>
                <a:cs typeface="Arial MT"/>
              </a:rPr>
              <a:t>-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C125626-FC6F-42CA-A538-44420757A20C}"/>
              </a:ext>
            </a:extLst>
          </p:cNvPr>
          <p:cNvSpPr txBox="1"/>
          <p:nvPr/>
        </p:nvSpPr>
        <p:spPr>
          <a:xfrm>
            <a:off x="9287582" y="6251237"/>
            <a:ext cx="444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151616"/>
                </a:solidFill>
                <a:latin typeface="Arial MT"/>
                <a:cs typeface="Arial MT"/>
              </a:rPr>
              <a:t>-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C2BDEC1-8F90-4312-B60C-F1717623FC96}"/>
              </a:ext>
            </a:extLst>
          </p:cNvPr>
          <p:cNvSpPr txBox="1"/>
          <p:nvPr/>
        </p:nvSpPr>
        <p:spPr>
          <a:xfrm>
            <a:off x="473710" y="3235876"/>
            <a:ext cx="7917273" cy="6837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22225">
              <a:lnSpc>
                <a:spcPct val="1094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003D7A"/>
                </a:solidFill>
                <a:latin typeface="+mj-lt"/>
                <a:cs typeface="Arial"/>
              </a:rPr>
              <a:t>UZBEKISTAN </a:t>
            </a:r>
            <a:r>
              <a:rPr lang="en-US" sz="2000" b="1" spc="-5" dirty="0" smtClean="0">
                <a:solidFill>
                  <a:srgbClr val="003D7A"/>
                </a:solidFill>
                <a:latin typeface="+mj-lt"/>
                <a:cs typeface="Arial"/>
              </a:rPr>
              <a:t>IS </a:t>
            </a:r>
            <a:r>
              <a:rPr sz="2000" b="1" spc="-5" dirty="0">
                <a:solidFill>
                  <a:srgbClr val="003D7A"/>
                </a:solidFill>
                <a:latin typeface="+mj-lt"/>
                <a:cs typeface="Arial"/>
              </a:rPr>
              <a:t>AN OLD COUNT</a:t>
            </a:r>
            <a:r>
              <a:rPr sz="2000" b="1" spc="-60" dirty="0">
                <a:solidFill>
                  <a:srgbClr val="003D7A"/>
                </a:solidFill>
                <a:latin typeface="+mj-lt"/>
                <a:cs typeface="Arial"/>
              </a:rPr>
              <a:t>R</a:t>
            </a:r>
            <a:r>
              <a:rPr sz="2000" b="1" dirty="0">
                <a:solidFill>
                  <a:srgbClr val="003D7A"/>
                </a:solidFill>
                <a:latin typeface="+mj-lt"/>
                <a:cs typeface="Arial"/>
              </a:rPr>
              <a:t>Y</a:t>
            </a:r>
            <a:r>
              <a:rPr sz="2000" b="1" spc="-30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000" b="1" dirty="0">
                <a:solidFill>
                  <a:srgbClr val="003D7A"/>
                </a:solidFill>
                <a:latin typeface="+mj-lt"/>
                <a:cs typeface="Arial"/>
              </a:rPr>
              <a:t>OF TEXTILE TRADITION ON ITS </a:t>
            </a:r>
            <a:r>
              <a:rPr sz="2000" b="1" spc="-95" dirty="0">
                <a:solidFill>
                  <a:srgbClr val="003D7A"/>
                </a:solidFill>
                <a:latin typeface="+mj-lt"/>
                <a:cs typeface="Arial"/>
              </a:rPr>
              <a:t>W</a:t>
            </a:r>
            <a:r>
              <a:rPr sz="2000" b="1" spc="-155" dirty="0">
                <a:solidFill>
                  <a:srgbClr val="003D7A"/>
                </a:solidFill>
                <a:latin typeface="+mj-lt"/>
                <a:cs typeface="Arial"/>
              </a:rPr>
              <a:t>A</a:t>
            </a:r>
            <a:r>
              <a:rPr sz="2000" b="1" dirty="0">
                <a:solidFill>
                  <a:srgbClr val="003D7A"/>
                </a:solidFill>
                <a:latin typeface="+mj-lt"/>
                <a:cs typeface="Arial"/>
              </a:rPr>
              <a:t>Y</a:t>
            </a:r>
            <a:r>
              <a:rPr sz="2000" b="1" spc="-30" dirty="0">
                <a:solidFill>
                  <a:srgbClr val="003D7A"/>
                </a:solidFill>
                <a:latin typeface="+mj-lt"/>
                <a:cs typeface="Arial"/>
              </a:rPr>
              <a:t> T</a:t>
            </a:r>
            <a:r>
              <a:rPr sz="2000" b="1" dirty="0">
                <a:solidFill>
                  <a:srgbClr val="003D7A"/>
                </a:solidFill>
                <a:latin typeface="+mj-lt"/>
                <a:cs typeface="Arial"/>
              </a:rPr>
              <a:t>O BECOME </a:t>
            </a:r>
            <a:r>
              <a:rPr sz="2000" b="1" spc="-5" dirty="0">
                <a:solidFill>
                  <a:srgbClr val="003D7A"/>
                </a:solidFill>
                <a:latin typeface="+mj-lt"/>
                <a:cs typeface="Arial"/>
              </a:rPr>
              <a:t>A</a:t>
            </a:r>
            <a:r>
              <a:rPr sz="2000" b="1" spc="-6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000" b="1" dirty="0">
                <a:solidFill>
                  <a:srgbClr val="003D7A"/>
                </a:solidFill>
                <a:latin typeface="+mj-lt"/>
                <a:cs typeface="Arial"/>
              </a:rPr>
              <a:t>LEADING </a:t>
            </a:r>
            <a:r>
              <a:rPr sz="2000" b="1" spc="-10" dirty="0" smtClean="0">
                <a:solidFill>
                  <a:srgbClr val="003D7A"/>
                </a:solidFill>
                <a:latin typeface="+mj-lt"/>
                <a:cs typeface="Arial"/>
              </a:rPr>
              <a:t>EXPORT-ORI</a:t>
            </a:r>
            <a:r>
              <a:rPr lang="en-US" sz="2000" b="1" spc="-10" dirty="0" smtClean="0">
                <a:solidFill>
                  <a:srgbClr val="003D7A"/>
                </a:solidFill>
                <a:latin typeface="+mj-lt"/>
                <a:cs typeface="Arial"/>
              </a:rPr>
              <a:t>E</a:t>
            </a:r>
            <a:r>
              <a:rPr sz="2000" b="1" spc="-10" dirty="0" smtClean="0">
                <a:solidFill>
                  <a:srgbClr val="003D7A"/>
                </a:solidFill>
                <a:latin typeface="+mj-lt"/>
                <a:cs typeface="Arial"/>
              </a:rPr>
              <a:t>NTED</a:t>
            </a:r>
            <a:r>
              <a:rPr sz="2000" b="1" dirty="0" smtClean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000" b="1" dirty="0">
                <a:solidFill>
                  <a:srgbClr val="003D7A"/>
                </a:solidFill>
                <a:latin typeface="+mj-lt"/>
                <a:cs typeface="Arial"/>
              </a:rPr>
              <a:t>TEXTILE PRODUCTION</a:t>
            </a:r>
            <a:r>
              <a:rPr sz="2000" b="1" spc="-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000" b="1" spc="-20" dirty="0">
                <a:solidFill>
                  <a:srgbClr val="003D7A"/>
                </a:solidFill>
                <a:latin typeface="+mj-lt"/>
                <a:cs typeface="Arial"/>
              </a:rPr>
              <a:t>PLATFORM</a:t>
            </a:r>
            <a:endParaRPr sz="2000" b="1" dirty="0">
              <a:latin typeface="+mj-lt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C39B6D0-A9C4-4776-B004-9F2A92691A13}"/>
              </a:ext>
            </a:extLst>
          </p:cNvPr>
          <p:cNvSpPr txBox="1"/>
          <p:nvPr/>
        </p:nvSpPr>
        <p:spPr>
          <a:xfrm>
            <a:off x="5982051" y="7251408"/>
            <a:ext cx="3752533" cy="17120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A</a:t>
            </a:r>
            <a:r>
              <a:rPr lang="pt-BR" sz="900" spc="-5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V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S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O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N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   F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O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R</a:t>
            </a:r>
            <a:r>
              <a:rPr lang="pt-BR" sz="900" spc="-20" dirty="0">
                <a:solidFill>
                  <a:srgbClr val="4E4E4D"/>
                </a:solidFill>
                <a:latin typeface="Arial MT"/>
                <a:cs typeface="Arial MT"/>
              </a:rPr>
              <a:t>  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H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  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U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Z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B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K  </a:t>
            </a:r>
            <a:r>
              <a:rPr lang="pt-BR" sz="900" spc="-2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X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L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   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N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D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U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S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R</a:t>
            </a:r>
            <a:r>
              <a:rPr lang="pt-BR" sz="900" spc="-6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Y  </a:t>
            </a:r>
            <a:r>
              <a:rPr lang="pt-BR" sz="900" spc="-6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1500" b="1" spc="-7" baseline="2777" dirty="0">
                <a:solidFill>
                  <a:srgbClr val="151616"/>
                </a:solidFill>
                <a:latin typeface="Arial"/>
                <a:cs typeface="Arial"/>
              </a:rPr>
              <a:t>0</a:t>
            </a:r>
            <a:r>
              <a:rPr lang="uz-Cyrl-UZ" sz="1500" b="1" spc="-7" baseline="2777" dirty="0">
                <a:solidFill>
                  <a:srgbClr val="151616"/>
                </a:solidFill>
                <a:latin typeface="Arial"/>
                <a:cs typeface="Arial"/>
              </a:rPr>
              <a:t>2</a:t>
            </a:r>
            <a:endParaRPr lang="pt-BR" sz="1500" baseline="2777" dirty="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B856183-0A6B-4F90-9E58-568AA4A8C9D3}"/>
              </a:ext>
            </a:extLst>
          </p:cNvPr>
          <p:cNvSpPr/>
          <p:nvPr/>
        </p:nvSpPr>
        <p:spPr>
          <a:xfrm>
            <a:off x="9724390" y="7251408"/>
            <a:ext cx="969010" cy="165735"/>
          </a:xfrm>
          <a:custGeom>
            <a:avLst/>
            <a:gdLst/>
            <a:ahLst/>
            <a:cxnLst/>
            <a:rect l="l" t="t" r="r" b="b"/>
            <a:pathLst>
              <a:path w="897254" h="165734">
                <a:moveTo>
                  <a:pt x="0" y="165596"/>
                </a:moveTo>
                <a:lnTo>
                  <a:pt x="896627" y="165596"/>
                </a:lnTo>
                <a:lnTo>
                  <a:pt x="896627" y="0"/>
                </a:lnTo>
                <a:lnTo>
                  <a:pt x="0" y="0"/>
                </a:lnTo>
                <a:lnTo>
                  <a:pt x="0" y="165596"/>
                </a:lnTo>
                <a:close/>
              </a:path>
            </a:pathLst>
          </a:custGeom>
          <a:solidFill>
            <a:srgbClr val="00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429D7A7-29D9-4D29-9765-AE9AF5802F7A}"/>
              </a:ext>
            </a:extLst>
          </p:cNvPr>
          <p:cNvGrpSpPr/>
          <p:nvPr/>
        </p:nvGrpSpPr>
        <p:grpSpPr>
          <a:xfrm>
            <a:off x="4503204" y="6465546"/>
            <a:ext cx="900560" cy="576591"/>
            <a:chOff x="5335491" y="4295168"/>
            <a:chExt cx="900560" cy="576591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411EF57D-7273-4D6C-A7D1-9A7849476A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5491" y="4295172"/>
              <a:ext cx="185126" cy="185129"/>
            </a:xfrm>
            <a:prstGeom prst="rect">
              <a:avLst/>
            </a:prstGeom>
          </p:spPr>
        </p:pic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4D1DF571-EBE8-4B94-ADC1-08B0AE55E318}"/>
                </a:ext>
              </a:extLst>
            </p:cNvPr>
            <p:cNvSpPr/>
            <p:nvPr/>
          </p:nvSpPr>
          <p:spPr>
            <a:xfrm>
              <a:off x="5335491" y="4295168"/>
              <a:ext cx="317500" cy="576580"/>
            </a:xfrm>
            <a:custGeom>
              <a:avLst/>
              <a:gdLst/>
              <a:ahLst/>
              <a:cxnLst/>
              <a:rect l="l" t="t" r="r" b="b"/>
              <a:pathLst>
                <a:path w="317500" h="576579">
                  <a:moveTo>
                    <a:pt x="317080" y="0"/>
                  </a:moveTo>
                  <a:lnTo>
                    <a:pt x="273063" y="0"/>
                  </a:lnTo>
                  <a:lnTo>
                    <a:pt x="0" y="273062"/>
                  </a:lnTo>
                  <a:lnTo>
                    <a:pt x="0" y="302947"/>
                  </a:lnTo>
                  <a:lnTo>
                    <a:pt x="273063" y="576011"/>
                  </a:lnTo>
                  <a:lnTo>
                    <a:pt x="317080" y="576011"/>
                  </a:lnTo>
                  <a:lnTo>
                    <a:pt x="29081" y="287999"/>
                  </a:lnTo>
                  <a:lnTo>
                    <a:pt x="317080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361BDFCE-3825-49A6-8144-29D52466FCA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5491" y="4686044"/>
              <a:ext cx="185126" cy="185130"/>
            </a:xfrm>
            <a:prstGeom prst="rect">
              <a:avLst/>
            </a:prstGeom>
          </p:spPr>
        </p:pic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353FFCF-3296-4D76-92F3-100800C5C488}"/>
                </a:ext>
              </a:extLst>
            </p:cNvPr>
            <p:cNvSpPr/>
            <p:nvPr/>
          </p:nvSpPr>
          <p:spPr>
            <a:xfrm>
              <a:off x="5452503" y="4295179"/>
              <a:ext cx="596265" cy="576580"/>
            </a:xfrm>
            <a:custGeom>
              <a:avLst/>
              <a:gdLst/>
              <a:ahLst/>
              <a:cxnLst/>
              <a:rect l="l" t="t" r="r" b="b"/>
              <a:pathLst>
                <a:path w="596264" h="576579">
                  <a:moveTo>
                    <a:pt x="332016" y="0"/>
                  </a:moveTo>
                  <a:lnTo>
                    <a:pt x="287997" y="0"/>
                  </a:lnTo>
                  <a:lnTo>
                    <a:pt x="0" y="287997"/>
                  </a:lnTo>
                  <a:lnTo>
                    <a:pt x="287997" y="575995"/>
                  </a:lnTo>
                  <a:lnTo>
                    <a:pt x="332016" y="575995"/>
                  </a:lnTo>
                  <a:lnTo>
                    <a:pt x="44018" y="287997"/>
                  </a:lnTo>
                  <a:lnTo>
                    <a:pt x="332016" y="0"/>
                  </a:lnTo>
                  <a:close/>
                </a:path>
                <a:path w="596264" h="576579">
                  <a:moveTo>
                    <a:pt x="463956" y="0"/>
                  </a:moveTo>
                  <a:lnTo>
                    <a:pt x="419938" y="0"/>
                  </a:lnTo>
                  <a:lnTo>
                    <a:pt x="131940" y="287997"/>
                  </a:lnTo>
                  <a:lnTo>
                    <a:pt x="419938" y="575995"/>
                  </a:lnTo>
                  <a:lnTo>
                    <a:pt x="463956" y="575995"/>
                  </a:lnTo>
                  <a:lnTo>
                    <a:pt x="175958" y="287997"/>
                  </a:lnTo>
                  <a:lnTo>
                    <a:pt x="463956" y="0"/>
                  </a:lnTo>
                  <a:close/>
                </a:path>
                <a:path w="596264" h="576579">
                  <a:moveTo>
                    <a:pt x="595909" y="0"/>
                  </a:moveTo>
                  <a:lnTo>
                    <a:pt x="551891" y="0"/>
                  </a:lnTo>
                  <a:lnTo>
                    <a:pt x="263893" y="287997"/>
                  </a:lnTo>
                  <a:lnTo>
                    <a:pt x="551891" y="575995"/>
                  </a:lnTo>
                  <a:lnTo>
                    <a:pt x="595909" y="575995"/>
                  </a:lnTo>
                  <a:lnTo>
                    <a:pt x="307911" y="287997"/>
                  </a:lnTo>
                  <a:lnTo>
                    <a:pt x="595909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1E62B3FA-599A-474B-8580-8451FAAD993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5037" y="4295172"/>
              <a:ext cx="185129" cy="185129"/>
            </a:xfrm>
            <a:prstGeom prst="rect">
              <a:avLst/>
            </a:prstGeom>
          </p:spPr>
        </p:pic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45F01B6F-E3C8-43A4-9644-4975FDF57CEF}"/>
                </a:ext>
              </a:extLst>
            </p:cNvPr>
            <p:cNvSpPr/>
            <p:nvPr/>
          </p:nvSpPr>
          <p:spPr>
            <a:xfrm>
              <a:off x="5865037" y="4295168"/>
              <a:ext cx="317500" cy="576580"/>
            </a:xfrm>
            <a:custGeom>
              <a:avLst/>
              <a:gdLst/>
              <a:ahLst/>
              <a:cxnLst/>
              <a:rect l="l" t="t" r="r" b="b"/>
              <a:pathLst>
                <a:path w="317500" h="576579">
                  <a:moveTo>
                    <a:pt x="317079" y="0"/>
                  </a:moveTo>
                  <a:lnTo>
                    <a:pt x="273062" y="0"/>
                  </a:lnTo>
                  <a:lnTo>
                    <a:pt x="0" y="273062"/>
                  </a:lnTo>
                  <a:lnTo>
                    <a:pt x="0" y="302947"/>
                  </a:lnTo>
                  <a:lnTo>
                    <a:pt x="273062" y="576011"/>
                  </a:lnTo>
                  <a:lnTo>
                    <a:pt x="317079" y="576011"/>
                  </a:lnTo>
                  <a:lnTo>
                    <a:pt x="29084" y="287999"/>
                  </a:lnTo>
                  <a:lnTo>
                    <a:pt x="317079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222787C9-6391-4DC7-8CCB-634A9092829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5037" y="4686044"/>
              <a:ext cx="185129" cy="185130"/>
            </a:xfrm>
            <a:prstGeom prst="rect">
              <a:avLst/>
            </a:prstGeom>
          </p:spPr>
        </p:pic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2A35B62D-59ED-4E8D-9D7F-79A1E8FE6801}"/>
                </a:ext>
              </a:extLst>
            </p:cNvPr>
            <p:cNvSpPr/>
            <p:nvPr/>
          </p:nvSpPr>
          <p:spPr>
            <a:xfrm>
              <a:off x="5982051" y="4329731"/>
              <a:ext cx="254000" cy="507365"/>
            </a:xfrm>
            <a:custGeom>
              <a:avLst/>
              <a:gdLst/>
              <a:ahLst/>
              <a:cxnLst/>
              <a:rect l="l" t="t" r="r" b="b"/>
              <a:pathLst>
                <a:path w="254000" h="507364">
                  <a:moveTo>
                    <a:pt x="253439" y="0"/>
                  </a:moveTo>
                  <a:lnTo>
                    <a:pt x="0" y="253443"/>
                  </a:lnTo>
                  <a:lnTo>
                    <a:pt x="253439" y="506883"/>
                  </a:lnTo>
                  <a:lnTo>
                    <a:pt x="253439" y="462866"/>
                  </a:lnTo>
                  <a:lnTo>
                    <a:pt x="44016" y="253443"/>
                  </a:lnTo>
                  <a:lnTo>
                    <a:pt x="253439" y="44020"/>
                  </a:lnTo>
                  <a:lnTo>
                    <a:pt x="253439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67FE4D5A-5149-45B8-859A-D097AFD69B3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3998" y="4461685"/>
              <a:ext cx="121489" cy="242975"/>
            </a:xfrm>
            <a:prstGeom prst="rect">
              <a:avLst/>
            </a:prstGeom>
          </p:spPr>
        </p:pic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FD86A042-8E82-4FD0-9B39-FD5A44AAD6B8}"/>
              </a:ext>
            </a:extLst>
          </p:cNvPr>
          <p:cNvSpPr/>
          <p:nvPr/>
        </p:nvSpPr>
        <p:spPr>
          <a:xfrm>
            <a:off x="6012180" y="6110593"/>
            <a:ext cx="396240" cy="931544"/>
          </a:xfrm>
          <a:custGeom>
            <a:avLst/>
            <a:gdLst/>
            <a:ahLst/>
            <a:cxnLst/>
            <a:rect l="l" t="t" r="r" b="b"/>
            <a:pathLst>
              <a:path w="396239" h="931545">
                <a:moveTo>
                  <a:pt x="42494" y="909802"/>
                </a:moveTo>
                <a:lnTo>
                  <a:pt x="40817" y="901534"/>
                </a:lnTo>
                <a:lnTo>
                  <a:pt x="36271" y="894778"/>
                </a:lnTo>
                <a:lnTo>
                  <a:pt x="29527" y="890219"/>
                </a:lnTo>
                <a:lnTo>
                  <a:pt x="21247" y="888542"/>
                </a:lnTo>
                <a:lnTo>
                  <a:pt x="12979" y="890219"/>
                </a:lnTo>
                <a:lnTo>
                  <a:pt x="6223" y="894778"/>
                </a:lnTo>
                <a:lnTo>
                  <a:pt x="1663" y="901534"/>
                </a:lnTo>
                <a:lnTo>
                  <a:pt x="0" y="909802"/>
                </a:lnTo>
                <a:lnTo>
                  <a:pt x="1663" y="918083"/>
                </a:lnTo>
                <a:lnTo>
                  <a:pt x="6223" y="924839"/>
                </a:lnTo>
                <a:lnTo>
                  <a:pt x="12979" y="929386"/>
                </a:lnTo>
                <a:lnTo>
                  <a:pt x="21247" y="931049"/>
                </a:lnTo>
                <a:lnTo>
                  <a:pt x="29527" y="929386"/>
                </a:lnTo>
                <a:lnTo>
                  <a:pt x="36271" y="924839"/>
                </a:lnTo>
                <a:lnTo>
                  <a:pt x="40817" y="918083"/>
                </a:lnTo>
                <a:lnTo>
                  <a:pt x="42494" y="909802"/>
                </a:lnTo>
                <a:close/>
              </a:path>
              <a:path w="396239" h="931545">
                <a:moveTo>
                  <a:pt x="42494" y="761707"/>
                </a:moveTo>
                <a:lnTo>
                  <a:pt x="40817" y="753440"/>
                </a:lnTo>
                <a:lnTo>
                  <a:pt x="36271" y="746683"/>
                </a:lnTo>
                <a:lnTo>
                  <a:pt x="29527" y="742137"/>
                </a:lnTo>
                <a:lnTo>
                  <a:pt x="21247" y="740460"/>
                </a:lnTo>
                <a:lnTo>
                  <a:pt x="12979" y="742137"/>
                </a:lnTo>
                <a:lnTo>
                  <a:pt x="6223" y="746683"/>
                </a:lnTo>
                <a:lnTo>
                  <a:pt x="1663" y="753440"/>
                </a:lnTo>
                <a:lnTo>
                  <a:pt x="0" y="761707"/>
                </a:lnTo>
                <a:lnTo>
                  <a:pt x="1663" y="769975"/>
                </a:lnTo>
                <a:lnTo>
                  <a:pt x="6223" y="776732"/>
                </a:lnTo>
                <a:lnTo>
                  <a:pt x="12979" y="781291"/>
                </a:lnTo>
                <a:lnTo>
                  <a:pt x="21247" y="782955"/>
                </a:lnTo>
                <a:lnTo>
                  <a:pt x="29527" y="781291"/>
                </a:lnTo>
                <a:lnTo>
                  <a:pt x="36271" y="776732"/>
                </a:lnTo>
                <a:lnTo>
                  <a:pt x="40817" y="769975"/>
                </a:lnTo>
                <a:lnTo>
                  <a:pt x="42494" y="761707"/>
                </a:lnTo>
                <a:close/>
              </a:path>
              <a:path w="396239" h="931545">
                <a:moveTo>
                  <a:pt x="42494" y="613625"/>
                </a:moveTo>
                <a:lnTo>
                  <a:pt x="40817" y="605345"/>
                </a:lnTo>
                <a:lnTo>
                  <a:pt x="36271" y="598589"/>
                </a:lnTo>
                <a:lnTo>
                  <a:pt x="29527" y="594042"/>
                </a:lnTo>
                <a:lnTo>
                  <a:pt x="21247" y="592378"/>
                </a:lnTo>
                <a:lnTo>
                  <a:pt x="12979" y="594042"/>
                </a:lnTo>
                <a:lnTo>
                  <a:pt x="6223" y="598589"/>
                </a:lnTo>
                <a:lnTo>
                  <a:pt x="1663" y="605345"/>
                </a:lnTo>
                <a:lnTo>
                  <a:pt x="0" y="613625"/>
                </a:lnTo>
                <a:lnTo>
                  <a:pt x="1663" y="621893"/>
                </a:lnTo>
                <a:lnTo>
                  <a:pt x="6223" y="628650"/>
                </a:lnTo>
                <a:lnTo>
                  <a:pt x="12979" y="633196"/>
                </a:lnTo>
                <a:lnTo>
                  <a:pt x="21247" y="634873"/>
                </a:lnTo>
                <a:lnTo>
                  <a:pt x="29527" y="633196"/>
                </a:lnTo>
                <a:lnTo>
                  <a:pt x="36271" y="628650"/>
                </a:lnTo>
                <a:lnTo>
                  <a:pt x="40817" y="621893"/>
                </a:lnTo>
                <a:lnTo>
                  <a:pt x="42494" y="613625"/>
                </a:lnTo>
                <a:close/>
              </a:path>
              <a:path w="396239" h="931545">
                <a:moveTo>
                  <a:pt x="42494" y="465493"/>
                </a:moveTo>
                <a:lnTo>
                  <a:pt x="40817" y="457250"/>
                </a:lnTo>
                <a:lnTo>
                  <a:pt x="36271" y="450494"/>
                </a:lnTo>
                <a:lnTo>
                  <a:pt x="29527" y="445947"/>
                </a:lnTo>
                <a:lnTo>
                  <a:pt x="21247" y="444271"/>
                </a:lnTo>
                <a:lnTo>
                  <a:pt x="12979" y="445947"/>
                </a:lnTo>
                <a:lnTo>
                  <a:pt x="6223" y="450494"/>
                </a:lnTo>
                <a:lnTo>
                  <a:pt x="1663" y="457250"/>
                </a:lnTo>
                <a:lnTo>
                  <a:pt x="0" y="465493"/>
                </a:lnTo>
                <a:lnTo>
                  <a:pt x="1663" y="473786"/>
                </a:lnTo>
                <a:lnTo>
                  <a:pt x="6223" y="480542"/>
                </a:lnTo>
                <a:lnTo>
                  <a:pt x="12979" y="485114"/>
                </a:lnTo>
                <a:lnTo>
                  <a:pt x="21247" y="486778"/>
                </a:lnTo>
                <a:lnTo>
                  <a:pt x="29527" y="485114"/>
                </a:lnTo>
                <a:lnTo>
                  <a:pt x="36271" y="480542"/>
                </a:lnTo>
                <a:lnTo>
                  <a:pt x="40817" y="473786"/>
                </a:lnTo>
                <a:lnTo>
                  <a:pt x="42494" y="465493"/>
                </a:lnTo>
                <a:close/>
              </a:path>
              <a:path w="396239" h="931545">
                <a:moveTo>
                  <a:pt x="42494" y="317436"/>
                </a:moveTo>
                <a:lnTo>
                  <a:pt x="40817" y="309168"/>
                </a:lnTo>
                <a:lnTo>
                  <a:pt x="36271" y="302412"/>
                </a:lnTo>
                <a:lnTo>
                  <a:pt x="29527" y="297853"/>
                </a:lnTo>
                <a:lnTo>
                  <a:pt x="21247" y="296189"/>
                </a:lnTo>
                <a:lnTo>
                  <a:pt x="12979" y="297853"/>
                </a:lnTo>
                <a:lnTo>
                  <a:pt x="6223" y="302412"/>
                </a:lnTo>
                <a:lnTo>
                  <a:pt x="1663" y="309168"/>
                </a:lnTo>
                <a:lnTo>
                  <a:pt x="0" y="317436"/>
                </a:lnTo>
                <a:lnTo>
                  <a:pt x="1663" y="325691"/>
                </a:lnTo>
                <a:lnTo>
                  <a:pt x="6223" y="332435"/>
                </a:lnTo>
                <a:lnTo>
                  <a:pt x="12979" y="336981"/>
                </a:lnTo>
                <a:lnTo>
                  <a:pt x="21247" y="338658"/>
                </a:lnTo>
                <a:lnTo>
                  <a:pt x="29527" y="336981"/>
                </a:lnTo>
                <a:lnTo>
                  <a:pt x="36271" y="332435"/>
                </a:lnTo>
                <a:lnTo>
                  <a:pt x="40817" y="325691"/>
                </a:lnTo>
                <a:lnTo>
                  <a:pt x="42494" y="317436"/>
                </a:lnTo>
                <a:close/>
              </a:path>
              <a:path w="396239" h="931545">
                <a:moveTo>
                  <a:pt x="42494" y="169341"/>
                </a:moveTo>
                <a:lnTo>
                  <a:pt x="40817" y="161061"/>
                </a:lnTo>
                <a:lnTo>
                  <a:pt x="36271" y="154305"/>
                </a:lnTo>
                <a:lnTo>
                  <a:pt x="29527" y="149758"/>
                </a:lnTo>
                <a:lnTo>
                  <a:pt x="21247" y="148082"/>
                </a:lnTo>
                <a:lnTo>
                  <a:pt x="12979" y="149758"/>
                </a:lnTo>
                <a:lnTo>
                  <a:pt x="6223" y="154305"/>
                </a:lnTo>
                <a:lnTo>
                  <a:pt x="1663" y="161061"/>
                </a:lnTo>
                <a:lnTo>
                  <a:pt x="0" y="169341"/>
                </a:lnTo>
                <a:lnTo>
                  <a:pt x="1663" y="177609"/>
                </a:lnTo>
                <a:lnTo>
                  <a:pt x="6223" y="184353"/>
                </a:lnTo>
                <a:lnTo>
                  <a:pt x="12979" y="188899"/>
                </a:lnTo>
                <a:lnTo>
                  <a:pt x="21247" y="190563"/>
                </a:lnTo>
                <a:lnTo>
                  <a:pt x="29527" y="188899"/>
                </a:lnTo>
                <a:lnTo>
                  <a:pt x="36271" y="184353"/>
                </a:lnTo>
                <a:lnTo>
                  <a:pt x="40817" y="177609"/>
                </a:lnTo>
                <a:lnTo>
                  <a:pt x="42494" y="169341"/>
                </a:lnTo>
                <a:close/>
              </a:path>
              <a:path w="396239" h="931545">
                <a:moveTo>
                  <a:pt x="42494" y="21221"/>
                </a:moveTo>
                <a:lnTo>
                  <a:pt x="40817" y="12954"/>
                </a:lnTo>
                <a:lnTo>
                  <a:pt x="36271" y="6210"/>
                </a:lnTo>
                <a:lnTo>
                  <a:pt x="29527" y="1663"/>
                </a:lnTo>
                <a:lnTo>
                  <a:pt x="21247" y="0"/>
                </a:lnTo>
                <a:lnTo>
                  <a:pt x="12979" y="1663"/>
                </a:lnTo>
                <a:lnTo>
                  <a:pt x="6223" y="6210"/>
                </a:lnTo>
                <a:lnTo>
                  <a:pt x="1663" y="12954"/>
                </a:lnTo>
                <a:lnTo>
                  <a:pt x="0" y="21221"/>
                </a:lnTo>
                <a:lnTo>
                  <a:pt x="1663" y="29489"/>
                </a:lnTo>
                <a:lnTo>
                  <a:pt x="6223" y="36258"/>
                </a:lnTo>
                <a:lnTo>
                  <a:pt x="12979" y="40817"/>
                </a:lnTo>
                <a:lnTo>
                  <a:pt x="21247" y="42494"/>
                </a:lnTo>
                <a:lnTo>
                  <a:pt x="29527" y="40817"/>
                </a:lnTo>
                <a:lnTo>
                  <a:pt x="36271" y="36258"/>
                </a:lnTo>
                <a:lnTo>
                  <a:pt x="40817" y="29489"/>
                </a:lnTo>
                <a:lnTo>
                  <a:pt x="42494" y="21221"/>
                </a:lnTo>
                <a:close/>
              </a:path>
              <a:path w="396239" h="931545">
                <a:moveTo>
                  <a:pt x="160324" y="909802"/>
                </a:moveTo>
                <a:lnTo>
                  <a:pt x="158661" y="901534"/>
                </a:lnTo>
                <a:lnTo>
                  <a:pt x="154114" y="894778"/>
                </a:lnTo>
                <a:lnTo>
                  <a:pt x="147370" y="890219"/>
                </a:lnTo>
                <a:lnTo>
                  <a:pt x="139103" y="888542"/>
                </a:lnTo>
                <a:lnTo>
                  <a:pt x="130822" y="890219"/>
                </a:lnTo>
                <a:lnTo>
                  <a:pt x="124066" y="894778"/>
                </a:lnTo>
                <a:lnTo>
                  <a:pt x="119507" y="901534"/>
                </a:lnTo>
                <a:lnTo>
                  <a:pt x="117830" y="909802"/>
                </a:lnTo>
                <a:lnTo>
                  <a:pt x="119507" y="918083"/>
                </a:lnTo>
                <a:lnTo>
                  <a:pt x="124066" y="924839"/>
                </a:lnTo>
                <a:lnTo>
                  <a:pt x="130822" y="929386"/>
                </a:lnTo>
                <a:lnTo>
                  <a:pt x="139103" y="931049"/>
                </a:lnTo>
                <a:lnTo>
                  <a:pt x="147370" y="929386"/>
                </a:lnTo>
                <a:lnTo>
                  <a:pt x="154114" y="924839"/>
                </a:lnTo>
                <a:lnTo>
                  <a:pt x="158661" y="918083"/>
                </a:lnTo>
                <a:lnTo>
                  <a:pt x="160324" y="909802"/>
                </a:lnTo>
                <a:close/>
              </a:path>
              <a:path w="396239" h="931545">
                <a:moveTo>
                  <a:pt x="160324" y="761707"/>
                </a:moveTo>
                <a:lnTo>
                  <a:pt x="158661" y="753440"/>
                </a:lnTo>
                <a:lnTo>
                  <a:pt x="154114" y="746683"/>
                </a:lnTo>
                <a:lnTo>
                  <a:pt x="147370" y="742137"/>
                </a:lnTo>
                <a:lnTo>
                  <a:pt x="139103" y="740460"/>
                </a:lnTo>
                <a:lnTo>
                  <a:pt x="130822" y="742137"/>
                </a:lnTo>
                <a:lnTo>
                  <a:pt x="124066" y="746683"/>
                </a:lnTo>
                <a:lnTo>
                  <a:pt x="119507" y="753440"/>
                </a:lnTo>
                <a:lnTo>
                  <a:pt x="117830" y="761707"/>
                </a:lnTo>
                <a:lnTo>
                  <a:pt x="119507" y="769975"/>
                </a:lnTo>
                <a:lnTo>
                  <a:pt x="124066" y="776732"/>
                </a:lnTo>
                <a:lnTo>
                  <a:pt x="130822" y="781291"/>
                </a:lnTo>
                <a:lnTo>
                  <a:pt x="139103" y="782955"/>
                </a:lnTo>
                <a:lnTo>
                  <a:pt x="147370" y="781291"/>
                </a:lnTo>
                <a:lnTo>
                  <a:pt x="154114" y="776732"/>
                </a:lnTo>
                <a:lnTo>
                  <a:pt x="158661" y="769975"/>
                </a:lnTo>
                <a:lnTo>
                  <a:pt x="160324" y="761707"/>
                </a:lnTo>
                <a:close/>
              </a:path>
              <a:path w="396239" h="931545">
                <a:moveTo>
                  <a:pt x="160324" y="613625"/>
                </a:moveTo>
                <a:lnTo>
                  <a:pt x="158661" y="605345"/>
                </a:lnTo>
                <a:lnTo>
                  <a:pt x="154114" y="598589"/>
                </a:lnTo>
                <a:lnTo>
                  <a:pt x="147370" y="594042"/>
                </a:lnTo>
                <a:lnTo>
                  <a:pt x="139103" y="592378"/>
                </a:lnTo>
                <a:lnTo>
                  <a:pt x="130822" y="594042"/>
                </a:lnTo>
                <a:lnTo>
                  <a:pt x="124066" y="598589"/>
                </a:lnTo>
                <a:lnTo>
                  <a:pt x="119507" y="605345"/>
                </a:lnTo>
                <a:lnTo>
                  <a:pt x="117830" y="613625"/>
                </a:lnTo>
                <a:lnTo>
                  <a:pt x="119507" y="621893"/>
                </a:lnTo>
                <a:lnTo>
                  <a:pt x="124066" y="628650"/>
                </a:lnTo>
                <a:lnTo>
                  <a:pt x="130822" y="633196"/>
                </a:lnTo>
                <a:lnTo>
                  <a:pt x="139103" y="634873"/>
                </a:lnTo>
                <a:lnTo>
                  <a:pt x="147370" y="633196"/>
                </a:lnTo>
                <a:lnTo>
                  <a:pt x="154114" y="628650"/>
                </a:lnTo>
                <a:lnTo>
                  <a:pt x="158661" y="621893"/>
                </a:lnTo>
                <a:lnTo>
                  <a:pt x="160324" y="613625"/>
                </a:lnTo>
                <a:close/>
              </a:path>
              <a:path w="396239" h="931545">
                <a:moveTo>
                  <a:pt x="160324" y="465493"/>
                </a:moveTo>
                <a:lnTo>
                  <a:pt x="158661" y="457250"/>
                </a:lnTo>
                <a:lnTo>
                  <a:pt x="154114" y="450494"/>
                </a:lnTo>
                <a:lnTo>
                  <a:pt x="147370" y="445947"/>
                </a:lnTo>
                <a:lnTo>
                  <a:pt x="139103" y="444271"/>
                </a:lnTo>
                <a:lnTo>
                  <a:pt x="130822" y="445947"/>
                </a:lnTo>
                <a:lnTo>
                  <a:pt x="124066" y="450494"/>
                </a:lnTo>
                <a:lnTo>
                  <a:pt x="119507" y="457250"/>
                </a:lnTo>
                <a:lnTo>
                  <a:pt x="117830" y="465493"/>
                </a:lnTo>
                <a:lnTo>
                  <a:pt x="119507" y="473786"/>
                </a:lnTo>
                <a:lnTo>
                  <a:pt x="124066" y="480542"/>
                </a:lnTo>
                <a:lnTo>
                  <a:pt x="130822" y="485114"/>
                </a:lnTo>
                <a:lnTo>
                  <a:pt x="139103" y="486778"/>
                </a:lnTo>
                <a:lnTo>
                  <a:pt x="147370" y="485114"/>
                </a:lnTo>
                <a:lnTo>
                  <a:pt x="154114" y="480542"/>
                </a:lnTo>
                <a:lnTo>
                  <a:pt x="158661" y="473786"/>
                </a:lnTo>
                <a:lnTo>
                  <a:pt x="160324" y="465493"/>
                </a:lnTo>
                <a:close/>
              </a:path>
              <a:path w="396239" h="931545">
                <a:moveTo>
                  <a:pt x="160324" y="317436"/>
                </a:moveTo>
                <a:lnTo>
                  <a:pt x="158661" y="309168"/>
                </a:lnTo>
                <a:lnTo>
                  <a:pt x="154114" y="302412"/>
                </a:lnTo>
                <a:lnTo>
                  <a:pt x="147370" y="297853"/>
                </a:lnTo>
                <a:lnTo>
                  <a:pt x="139103" y="296189"/>
                </a:lnTo>
                <a:lnTo>
                  <a:pt x="130822" y="297853"/>
                </a:lnTo>
                <a:lnTo>
                  <a:pt x="124066" y="302412"/>
                </a:lnTo>
                <a:lnTo>
                  <a:pt x="119507" y="309168"/>
                </a:lnTo>
                <a:lnTo>
                  <a:pt x="117830" y="317436"/>
                </a:lnTo>
                <a:lnTo>
                  <a:pt x="119507" y="325691"/>
                </a:lnTo>
                <a:lnTo>
                  <a:pt x="124066" y="332435"/>
                </a:lnTo>
                <a:lnTo>
                  <a:pt x="130822" y="336981"/>
                </a:lnTo>
                <a:lnTo>
                  <a:pt x="139103" y="338658"/>
                </a:lnTo>
                <a:lnTo>
                  <a:pt x="147370" y="336981"/>
                </a:lnTo>
                <a:lnTo>
                  <a:pt x="154114" y="332435"/>
                </a:lnTo>
                <a:lnTo>
                  <a:pt x="158661" y="325691"/>
                </a:lnTo>
                <a:lnTo>
                  <a:pt x="160324" y="317436"/>
                </a:lnTo>
                <a:close/>
              </a:path>
              <a:path w="396239" h="931545">
                <a:moveTo>
                  <a:pt x="160324" y="169341"/>
                </a:moveTo>
                <a:lnTo>
                  <a:pt x="158661" y="161061"/>
                </a:lnTo>
                <a:lnTo>
                  <a:pt x="154114" y="154305"/>
                </a:lnTo>
                <a:lnTo>
                  <a:pt x="147370" y="149758"/>
                </a:lnTo>
                <a:lnTo>
                  <a:pt x="139103" y="148082"/>
                </a:lnTo>
                <a:lnTo>
                  <a:pt x="130822" y="149758"/>
                </a:lnTo>
                <a:lnTo>
                  <a:pt x="124066" y="154305"/>
                </a:lnTo>
                <a:lnTo>
                  <a:pt x="119507" y="161061"/>
                </a:lnTo>
                <a:lnTo>
                  <a:pt x="117830" y="169341"/>
                </a:lnTo>
                <a:lnTo>
                  <a:pt x="119507" y="177609"/>
                </a:lnTo>
                <a:lnTo>
                  <a:pt x="124066" y="184353"/>
                </a:lnTo>
                <a:lnTo>
                  <a:pt x="130822" y="188899"/>
                </a:lnTo>
                <a:lnTo>
                  <a:pt x="139103" y="190563"/>
                </a:lnTo>
                <a:lnTo>
                  <a:pt x="147370" y="188899"/>
                </a:lnTo>
                <a:lnTo>
                  <a:pt x="154114" y="184353"/>
                </a:lnTo>
                <a:lnTo>
                  <a:pt x="158661" y="177609"/>
                </a:lnTo>
                <a:lnTo>
                  <a:pt x="160324" y="169341"/>
                </a:lnTo>
                <a:close/>
              </a:path>
              <a:path w="396239" h="931545">
                <a:moveTo>
                  <a:pt x="160324" y="21221"/>
                </a:moveTo>
                <a:lnTo>
                  <a:pt x="158661" y="12954"/>
                </a:lnTo>
                <a:lnTo>
                  <a:pt x="154114" y="6210"/>
                </a:lnTo>
                <a:lnTo>
                  <a:pt x="147370" y="1663"/>
                </a:lnTo>
                <a:lnTo>
                  <a:pt x="139103" y="0"/>
                </a:lnTo>
                <a:lnTo>
                  <a:pt x="130822" y="1663"/>
                </a:lnTo>
                <a:lnTo>
                  <a:pt x="124066" y="6210"/>
                </a:lnTo>
                <a:lnTo>
                  <a:pt x="119507" y="12954"/>
                </a:lnTo>
                <a:lnTo>
                  <a:pt x="117830" y="21221"/>
                </a:lnTo>
                <a:lnTo>
                  <a:pt x="119507" y="29489"/>
                </a:lnTo>
                <a:lnTo>
                  <a:pt x="124066" y="36258"/>
                </a:lnTo>
                <a:lnTo>
                  <a:pt x="130822" y="40817"/>
                </a:lnTo>
                <a:lnTo>
                  <a:pt x="139103" y="42494"/>
                </a:lnTo>
                <a:lnTo>
                  <a:pt x="147370" y="40817"/>
                </a:lnTo>
                <a:lnTo>
                  <a:pt x="154114" y="36258"/>
                </a:lnTo>
                <a:lnTo>
                  <a:pt x="158661" y="29489"/>
                </a:lnTo>
                <a:lnTo>
                  <a:pt x="160324" y="21221"/>
                </a:lnTo>
                <a:close/>
              </a:path>
              <a:path w="396239" h="931545">
                <a:moveTo>
                  <a:pt x="278168" y="909802"/>
                </a:moveTo>
                <a:lnTo>
                  <a:pt x="276491" y="901534"/>
                </a:lnTo>
                <a:lnTo>
                  <a:pt x="271945" y="894778"/>
                </a:lnTo>
                <a:lnTo>
                  <a:pt x="265201" y="890219"/>
                </a:lnTo>
                <a:lnTo>
                  <a:pt x="256921" y="888542"/>
                </a:lnTo>
                <a:lnTo>
                  <a:pt x="248653" y="890219"/>
                </a:lnTo>
                <a:lnTo>
                  <a:pt x="241896" y="894778"/>
                </a:lnTo>
                <a:lnTo>
                  <a:pt x="237350" y="901534"/>
                </a:lnTo>
                <a:lnTo>
                  <a:pt x="235673" y="909802"/>
                </a:lnTo>
                <a:lnTo>
                  <a:pt x="237350" y="918083"/>
                </a:lnTo>
                <a:lnTo>
                  <a:pt x="241896" y="924839"/>
                </a:lnTo>
                <a:lnTo>
                  <a:pt x="248653" y="929386"/>
                </a:lnTo>
                <a:lnTo>
                  <a:pt x="256921" y="931049"/>
                </a:lnTo>
                <a:lnTo>
                  <a:pt x="265201" y="929386"/>
                </a:lnTo>
                <a:lnTo>
                  <a:pt x="271945" y="924839"/>
                </a:lnTo>
                <a:lnTo>
                  <a:pt x="276491" y="918083"/>
                </a:lnTo>
                <a:lnTo>
                  <a:pt x="278168" y="909802"/>
                </a:lnTo>
                <a:close/>
              </a:path>
              <a:path w="396239" h="931545">
                <a:moveTo>
                  <a:pt x="278168" y="761707"/>
                </a:moveTo>
                <a:lnTo>
                  <a:pt x="276491" y="753440"/>
                </a:lnTo>
                <a:lnTo>
                  <a:pt x="271945" y="746683"/>
                </a:lnTo>
                <a:lnTo>
                  <a:pt x="265201" y="742137"/>
                </a:lnTo>
                <a:lnTo>
                  <a:pt x="256921" y="740460"/>
                </a:lnTo>
                <a:lnTo>
                  <a:pt x="248653" y="742137"/>
                </a:lnTo>
                <a:lnTo>
                  <a:pt x="241896" y="746683"/>
                </a:lnTo>
                <a:lnTo>
                  <a:pt x="237350" y="753440"/>
                </a:lnTo>
                <a:lnTo>
                  <a:pt x="235673" y="761707"/>
                </a:lnTo>
                <a:lnTo>
                  <a:pt x="237350" y="769975"/>
                </a:lnTo>
                <a:lnTo>
                  <a:pt x="241896" y="776732"/>
                </a:lnTo>
                <a:lnTo>
                  <a:pt x="248653" y="781291"/>
                </a:lnTo>
                <a:lnTo>
                  <a:pt x="256921" y="782955"/>
                </a:lnTo>
                <a:lnTo>
                  <a:pt x="265201" y="781291"/>
                </a:lnTo>
                <a:lnTo>
                  <a:pt x="271945" y="776732"/>
                </a:lnTo>
                <a:lnTo>
                  <a:pt x="276491" y="769975"/>
                </a:lnTo>
                <a:lnTo>
                  <a:pt x="278168" y="761707"/>
                </a:lnTo>
                <a:close/>
              </a:path>
              <a:path w="396239" h="931545">
                <a:moveTo>
                  <a:pt x="278168" y="613625"/>
                </a:moveTo>
                <a:lnTo>
                  <a:pt x="276491" y="605345"/>
                </a:lnTo>
                <a:lnTo>
                  <a:pt x="271945" y="598589"/>
                </a:lnTo>
                <a:lnTo>
                  <a:pt x="265201" y="594042"/>
                </a:lnTo>
                <a:lnTo>
                  <a:pt x="256921" y="592378"/>
                </a:lnTo>
                <a:lnTo>
                  <a:pt x="248653" y="594042"/>
                </a:lnTo>
                <a:lnTo>
                  <a:pt x="241896" y="598589"/>
                </a:lnTo>
                <a:lnTo>
                  <a:pt x="237350" y="605345"/>
                </a:lnTo>
                <a:lnTo>
                  <a:pt x="235673" y="613625"/>
                </a:lnTo>
                <a:lnTo>
                  <a:pt x="237350" y="621893"/>
                </a:lnTo>
                <a:lnTo>
                  <a:pt x="241896" y="628650"/>
                </a:lnTo>
                <a:lnTo>
                  <a:pt x="248653" y="633196"/>
                </a:lnTo>
                <a:lnTo>
                  <a:pt x="256921" y="634873"/>
                </a:lnTo>
                <a:lnTo>
                  <a:pt x="265201" y="633196"/>
                </a:lnTo>
                <a:lnTo>
                  <a:pt x="271945" y="628650"/>
                </a:lnTo>
                <a:lnTo>
                  <a:pt x="276491" y="621893"/>
                </a:lnTo>
                <a:lnTo>
                  <a:pt x="278168" y="613625"/>
                </a:lnTo>
                <a:close/>
              </a:path>
              <a:path w="396239" h="931545">
                <a:moveTo>
                  <a:pt x="278168" y="465493"/>
                </a:moveTo>
                <a:lnTo>
                  <a:pt x="276491" y="457250"/>
                </a:lnTo>
                <a:lnTo>
                  <a:pt x="271945" y="450494"/>
                </a:lnTo>
                <a:lnTo>
                  <a:pt x="265201" y="445947"/>
                </a:lnTo>
                <a:lnTo>
                  <a:pt x="256921" y="444271"/>
                </a:lnTo>
                <a:lnTo>
                  <a:pt x="248653" y="445947"/>
                </a:lnTo>
                <a:lnTo>
                  <a:pt x="241896" y="450494"/>
                </a:lnTo>
                <a:lnTo>
                  <a:pt x="237350" y="457250"/>
                </a:lnTo>
                <a:lnTo>
                  <a:pt x="235673" y="465493"/>
                </a:lnTo>
                <a:lnTo>
                  <a:pt x="237350" y="473786"/>
                </a:lnTo>
                <a:lnTo>
                  <a:pt x="241896" y="480542"/>
                </a:lnTo>
                <a:lnTo>
                  <a:pt x="248653" y="485114"/>
                </a:lnTo>
                <a:lnTo>
                  <a:pt x="256921" y="486778"/>
                </a:lnTo>
                <a:lnTo>
                  <a:pt x="265201" y="485114"/>
                </a:lnTo>
                <a:lnTo>
                  <a:pt x="271945" y="480542"/>
                </a:lnTo>
                <a:lnTo>
                  <a:pt x="276491" y="473786"/>
                </a:lnTo>
                <a:lnTo>
                  <a:pt x="278168" y="465493"/>
                </a:lnTo>
                <a:close/>
              </a:path>
              <a:path w="396239" h="931545">
                <a:moveTo>
                  <a:pt x="278168" y="317436"/>
                </a:moveTo>
                <a:lnTo>
                  <a:pt x="276491" y="309168"/>
                </a:lnTo>
                <a:lnTo>
                  <a:pt x="271945" y="302412"/>
                </a:lnTo>
                <a:lnTo>
                  <a:pt x="265201" y="297853"/>
                </a:lnTo>
                <a:lnTo>
                  <a:pt x="256921" y="296189"/>
                </a:lnTo>
                <a:lnTo>
                  <a:pt x="248653" y="297853"/>
                </a:lnTo>
                <a:lnTo>
                  <a:pt x="241896" y="302412"/>
                </a:lnTo>
                <a:lnTo>
                  <a:pt x="237350" y="309168"/>
                </a:lnTo>
                <a:lnTo>
                  <a:pt x="235673" y="317436"/>
                </a:lnTo>
                <a:lnTo>
                  <a:pt x="237350" y="325691"/>
                </a:lnTo>
                <a:lnTo>
                  <a:pt x="241896" y="332435"/>
                </a:lnTo>
                <a:lnTo>
                  <a:pt x="248653" y="336981"/>
                </a:lnTo>
                <a:lnTo>
                  <a:pt x="256921" y="338658"/>
                </a:lnTo>
                <a:lnTo>
                  <a:pt x="265201" y="336981"/>
                </a:lnTo>
                <a:lnTo>
                  <a:pt x="271945" y="332435"/>
                </a:lnTo>
                <a:lnTo>
                  <a:pt x="276491" y="325691"/>
                </a:lnTo>
                <a:lnTo>
                  <a:pt x="278168" y="317436"/>
                </a:lnTo>
                <a:close/>
              </a:path>
              <a:path w="396239" h="931545">
                <a:moveTo>
                  <a:pt x="278168" y="169341"/>
                </a:moveTo>
                <a:lnTo>
                  <a:pt x="276491" y="161061"/>
                </a:lnTo>
                <a:lnTo>
                  <a:pt x="271945" y="154305"/>
                </a:lnTo>
                <a:lnTo>
                  <a:pt x="265201" y="149758"/>
                </a:lnTo>
                <a:lnTo>
                  <a:pt x="256921" y="148082"/>
                </a:lnTo>
                <a:lnTo>
                  <a:pt x="248653" y="149758"/>
                </a:lnTo>
                <a:lnTo>
                  <a:pt x="241896" y="154305"/>
                </a:lnTo>
                <a:lnTo>
                  <a:pt x="237350" y="161061"/>
                </a:lnTo>
                <a:lnTo>
                  <a:pt x="235673" y="169341"/>
                </a:lnTo>
                <a:lnTo>
                  <a:pt x="237350" y="177609"/>
                </a:lnTo>
                <a:lnTo>
                  <a:pt x="241896" y="184353"/>
                </a:lnTo>
                <a:lnTo>
                  <a:pt x="248653" y="188899"/>
                </a:lnTo>
                <a:lnTo>
                  <a:pt x="256921" y="190563"/>
                </a:lnTo>
                <a:lnTo>
                  <a:pt x="265201" y="188899"/>
                </a:lnTo>
                <a:lnTo>
                  <a:pt x="271945" y="184353"/>
                </a:lnTo>
                <a:lnTo>
                  <a:pt x="276491" y="177609"/>
                </a:lnTo>
                <a:lnTo>
                  <a:pt x="278168" y="169341"/>
                </a:lnTo>
                <a:close/>
              </a:path>
              <a:path w="396239" h="931545">
                <a:moveTo>
                  <a:pt x="278168" y="21221"/>
                </a:moveTo>
                <a:lnTo>
                  <a:pt x="276491" y="12954"/>
                </a:lnTo>
                <a:lnTo>
                  <a:pt x="271945" y="6210"/>
                </a:lnTo>
                <a:lnTo>
                  <a:pt x="265201" y="1663"/>
                </a:lnTo>
                <a:lnTo>
                  <a:pt x="256921" y="0"/>
                </a:lnTo>
                <a:lnTo>
                  <a:pt x="248653" y="1663"/>
                </a:lnTo>
                <a:lnTo>
                  <a:pt x="241896" y="6210"/>
                </a:lnTo>
                <a:lnTo>
                  <a:pt x="237350" y="12954"/>
                </a:lnTo>
                <a:lnTo>
                  <a:pt x="235673" y="21221"/>
                </a:lnTo>
                <a:lnTo>
                  <a:pt x="237350" y="29489"/>
                </a:lnTo>
                <a:lnTo>
                  <a:pt x="241896" y="36258"/>
                </a:lnTo>
                <a:lnTo>
                  <a:pt x="248653" y="40817"/>
                </a:lnTo>
                <a:lnTo>
                  <a:pt x="256921" y="42494"/>
                </a:lnTo>
                <a:lnTo>
                  <a:pt x="265201" y="40817"/>
                </a:lnTo>
                <a:lnTo>
                  <a:pt x="271945" y="36258"/>
                </a:lnTo>
                <a:lnTo>
                  <a:pt x="276491" y="29489"/>
                </a:lnTo>
                <a:lnTo>
                  <a:pt x="278168" y="21221"/>
                </a:lnTo>
                <a:close/>
              </a:path>
              <a:path w="396239" h="931545">
                <a:moveTo>
                  <a:pt x="395986" y="909802"/>
                </a:moveTo>
                <a:lnTo>
                  <a:pt x="394322" y="901534"/>
                </a:lnTo>
                <a:lnTo>
                  <a:pt x="389775" y="894778"/>
                </a:lnTo>
                <a:lnTo>
                  <a:pt x="383032" y="890219"/>
                </a:lnTo>
                <a:lnTo>
                  <a:pt x="374751" y="888542"/>
                </a:lnTo>
                <a:lnTo>
                  <a:pt x="366483" y="890219"/>
                </a:lnTo>
                <a:lnTo>
                  <a:pt x="359727" y="894778"/>
                </a:lnTo>
                <a:lnTo>
                  <a:pt x="355180" y="901534"/>
                </a:lnTo>
                <a:lnTo>
                  <a:pt x="353504" y="909802"/>
                </a:lnTo>
                <a:lnTo>
                  <a:pt x="355180" y="918083"/>
                </a:lnTo>
                <a:lnTo>
                  <a:pt x="359727" y="924839"/>
                </a:lnTo>
                <a:lnTo>
                  <a:pt x="366483" y="929386"/>
                </a:lnTo>
                <a:lnTo>
                  <a:pt x="374751" y="931049"/>
                </a:lnTo>
                <a:lnTo>
                  <a:pt x="383032" y="929386"/>
                </a:lnTo>
                <a:lnTo>
                  <a:pt x="389775" y="924839"/>
                </a:lnTo>
                <a:lnTo>
                  <a:pt x="394322" y="918083"/>
                </a:lnTo>
                <a:lnTo>
                  <a:pt x="395986" y="909802"/>
                </a:lnTo>
                <a:close/>
              </a:path>
              <a:path w="396239" h="931545">
                <a:moveTo>
                  <a:pt x="395986" y="761707"/>
                </a:moveTo>
                <a:lnTo>
                  <a:pt x="394322" y="753440"/>
                </a:lnTo>
                <a:lnTo>
                  <a:pt x="389775" y="746683"/>
                </a:lnTo>
                <a:lnTo>
                  <a:pt x="383032" y="742137"/>
                </a:lnTo>
                <a:lnTo>
                  <a:pt x="374751" y="740460"/>
                </a:lnTo>
                <a:lnTo>
                  <a:pt x="366483" y="742137"/>
                </a:lnTo>
                <a:lnTo>
                  <a:pt x="359727" y="746683"/>
                </a:lnTo>
                <a:lnTo>
                  <a:pt x="355180" y="753440"/>
                </a:lnTo>
                <a:lnTo>
                  <a:pt x="353504" y="761707"/>
                </a:lnTo>
                <a:lnTo>
                  <a:pt x="355180" y="769975"/>
                </a:lnTo>
                <a:lnTo>
                  <a:pt x="359727" y="776732"/>
                </a:lnTo>
                <a:lnTo>
                  <a:pt x="366483" y="781291"/>
                </a:lnTo>
                <a:lnTo>
                  <a:pt x="374751" y="782955"/>
                </a:lnTo>
                <a:lnTo>
                  <a:pt x="383032" y="781291"/>
                </a:lnTo>
                <a:lnTo>
                  <a:pt x="389775" y="776732"/>
                </a:lnTo>
                <a:lnTo>
                  <a:pt x="394322" y="769975"/>
                </a:lnTo>
                <a:lnTo>
                  <a:pt x="395986" y="761707"/>
                </a:lnTo>
                <a:close/>
              </a:path>
              <a:path w="396239" h="931545">
                <a:moveTo>
                  <a:pt x="395986" y="613625"/>
                </a:moveTo>
                <a:lnTo>
                  <a:pt x="394322" y="605345"/>
                </a:lnTo>
                <a:lnTo>
                  <a:pt x="389775" y="598589"/>
                </a:lnTo>
                <a:lnTo>
                  <a:pt x="383032" y="594042"/>
                </a:lnTo>
                <a:lnTo>
                  <a:pt x="374751" y="592378"/>
                </a:lnTo>
                <a:lnTo>
                  <a:pt x="366483" y="594042"/>
                </a:lnTo>
                <a:lnTo>
                  <a:pt x="359727" y="598589"/>
                </a:lnTo>
                <a:lnTo>
                  <a:pt x="355180" y="605345"/>
                </a:lnTo>
                <a:lnTo>
                  <a:pt x="353504" y="613625"/>
                </a:lnTo>
                <a:lnTo>
                  <a:pt x="355180" y="621893"/>
                </a:lnTo>
                <a:lnTo>
                  <a:pt x="359727" y="628650"/>
                </a:lnTo>
                <a:lnTo>
                  <a:pt x="366483" y="633196"/>
                </a:lnTo>
                <a:lnTo>
                  <a:pt x="374751" y="634873"/>
                </a:lnTo>
                <a:lnTo>
                  <a:pt x="383032" y="633196"/>
                </a:lnTo>
                <a:lnTo>
                  <a:pt x="389775" y="628650"/>
                </a:lnTo>
                <a:lnTo>
                  <a:pt x="394322" y="621893"/>
                </a:lnTo>
                <a:lnTo>
                  <a:pt x="395986" y="613625"/>
                </a:lnTo>
                <a:close/>
              </a:path>
              <a:path w="396239" h="931545">
                <a:moveTo>
                  <a:pt x="395986" y="465493"/>
                </a:moveTo>
                <a:lnTo>
                  <a:pt x="394322" y="457250"/>
                </a:lnTo>
                <a:lnTo>
                  <a:pt x="389775" y="450494"/>
                </a:lnTo>
                <a:lnTo>
                  <a:pt x="383032" y="445947"/>
                </a:lnTo>
                <a:lnTo>
                  <a:pt x="374751" y="444271"/>
                </a:lnTo>
                <a:lnTo>
                  <a:pt x="366483" y="445947"/>
                </a:lnTo>
                <a:lnTo>
                  <a:pt x="359727" y="450494"/>
                </a:lnTo>
                <a:lnTo>
                  <a:pt x="355180" y="457250"/>
                </a:lnTo>
                <a:lnTo>
                  <a:pt x="353504" y="465493"/>
                </a:lnTo>
                <a:lnTo>
                  <a:pt x="355180" y="473786"/>
                </a:lnTo>
                <a:lnTo>
                  <a:pt x="359727" y="480542"/>
                </a:lnTo>
                <a:lnTo>
                  <a:pt x="366483" y="485114"/>
                </a:lnTo>
                <a:lnTo>
                  <a:pt x="374751" y="486778"/>
                </a:lnTo>
                <a:lnTo>
                  <a:pt x="383032" y="485114"/>
                </a:lnTo>
                <a:lnTo>
                  <a:pt x="389775" y="480542"/>
                </a:lnTo>
                <a:lnTo>
                  <a:pt x="394322" y="473786"/>
                </a:lnTo>
                <a:lnTo>
                  <a:pt x="395986" y="465493"/>
                </a:lnTo>
                <a:close/>
              </a:path>
              <a:path w="396239" h="931545">
                <a:moveTo>
                  <a:pt x="395986" y="317436"/>
                </a:moveTo>
                <a:lnTo>
                  <a:pt x="394322" y="309168"/>
                </a:lnTo>
                <a:lnTo>
                  <a:pt x="389775" y="302412"/>
                </a:lnTo>
                <a:lnTo>
                  <a:pt x="383032" y="297853"/>
                </a:lnTo>
                <a:lnTo>
                  <a:pt x="374751" y="296189"/>
                </a:lnTo>
                <a:lnTo>
                  <a:pt x="366483" y="297853"/>
                </a:lnTo>
                <a:lnTo>
                  <a:pt x="359727" y="302412"/>
                </a:lnTo>
                <a:lnTo>
                  <a:pt x="355180" y="309168"/>
                </a:lnTo>
                <a:lnTo>
                  <a:pt x="353504" y="317436"/>
                </a:lnTo>
                <a:lnTo>
                  <a:pt x="355180" y="325691"/>
                </a:lnTo>
                <a:lnTo>
                  <a:pt x="359727" y="332435"/>
                </a:lnTo>
                <a:lnTo>
                  <a:pt x="366483" y="336981"/>
                </a:lnTo>
                <a:lnTo>
                  <a:pt x="374751" y="338658"/>
                </a:lnTo>
                <a:lnTo>
                  <a:pt x="383032" y="336981"/>
                </a:lnTo>
                <a:lnTo>
                  <a:pt x="389775" y="332435"/>
                </a:lnTo>
                <a:lnTo>
                  <a:pt x="394322" y="325691"/>
                </a:lnTo>
                <a:lnTo>
                  <a:pt x="395986" y="317436"/>
                </a:lnTo>
                <a:close/>
              </a:path>
              <a:path w="396239" h="931545">
                <a:moveTo>
                  <a:pt x="395986" y="169341"/>
                </a:moveTo>
                <a:lnTo>
                  <a:pt x="394322" y="161061"/>
                </a:lnTo>
                <a:lnTo>
                  <a:pt x="389775" y="154305"/>
                </a:lnTo>
                <a:lnTo>
                  <a:pt x="383032" y="149758"/>
                </a:lnTo>
                <a:lnTo>
                  <a:pt x="374751" y="148082"/>
                </a:lnTo>
                <a:lnTo>
                  <a:pt x="366483" y="149758"/>
                </a:lnTo>
                <a:lnTo>
                  <a:pt x="359727" y="154305"/>
                </a:lnTo>
                <a:lnTo>
                  <a:pt x="355180" y="161061"/>
                </a:lnTo>
                <a:lnTo>
                  <a:pt x="353504" y="169341"/>
                </a:lnTo>
                <a:lnTo>
                  <a:pt x="355180" y="177609"/>
                </a:lnTo>
                <a:lnTo>
                  <a:pt x="359727" y="184353"/>
                </a:lnTo>
                <a:lnTo>
                  <a:pt x="366483" y="188899"/>
                </a:lnTo>
                <a:lnTo>
                  <a:pt x="374751" y="190563"/>
                </a:lnTo>
                <a:lnTo>
                  <a:pt x="383032" y="188899"/>
                </a:lnTo>
                <a:lnTo>
                  <a:pt x="389775" y="184353"/>
                </a:lnTo>
                <a:lnTo>
                  <a:pt x="394322" y="177609"/>
                </a:lnTo>
                <a:lnTo>
                  <a:pt x="395986" y="169341"/>
                </a:lnTo>
                <a:close/>
              </a:path>
              <a:path w="396239" h="931545">
                <a:moveTo>
                  <a:pt x="395986" y="21221"/>
                </a:moveTo>
                <a:lnTo>
                  <a:pt x="394322" y="12954"/>
                </a:lnTo>
                <a:lnTo>
                  <a:pt x="389775" y="6210"/>
                </a:lnTo>
                <a:lnTo>
                  <a:pt x="383032" y="1663"/>
                </a:lnTo>
                <a:lnTo>
                  <a:pt x="374751" y="0"/>
                </a:lnTo>
                <a:lnTo>
                  <a:pt x="366483" y="1663"/>
                </a:lnTo>
                <a:lnTo>
                  <a:pt x="359727" y="6210"/>
                </a:lnTo>
                <a:lnTo>
                  <a:pt x="355180" y="12954"/>
                </a:lnTo>
                <a:lnTo>
                  <a:pt x="353504" y="21221"/>
                </a:lnTo>
                <a:lnTo>
                  <a:pt x="355180" y="29489"/>
                </a:lnTo>
                <a:lnTo>
                  <a:pt x="359727" y="36258"/>
                </a:lnTo>
                <a:lnTo>
                  <a:pt x="366483" y="40817"/>
                </a:lnTo>
                <a:lnTo>
                  <a:pt x="374751" y="42494"/>
                </a:lnTo>
                <a:lnTo>
                  <a:pt x="383032" y="40817"/>
                </a:lnTo>
                <a:lnTo>
                  <a:pt x="389775" y="36258"/>
                </a:lnTo>
                <a:lnTo>
                  <a:pt x="394322" y="29489"/>
                </a:lnTo>
                <a:lnTo>
                  <a:pt x="395986" y="21221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27821504-83DE-4BD6-AE9B-6D0F6C4D6EB6}"/>
              </a:ext>
            </a:extLst>
          </p:cNvPr>
          <p:cNvSpPr txBox="1"/>
          <p:nvPr/>
        </p:nvSpPr>
        <p:spPr>
          <a:xfrm>
            <a:off x="5979417" y="4479620"/>
            <a:ext cx="3487456" cy="1319592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03188" indent="-103188">
              <a:lnSpc>
                <a:spcPts val="201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sz="1800" b="1" spc="-5" dirty="0" smtClean="0">
                <a:solidFill>
                  <a:schemeClr val="tx2">
                    <a:lumMod val="50000"/>
                  </a:schemeClr>
                </a:solidFill>
                <a:cs typeface="Arial"/>
              </a:rPr>
              <a:t>Uzbek</a:t>
            </a:r>
            <a:r>
              <a:rPr sz="1800" b="1" spc="-25" dirty="0" smtClean="0">
                <a:solidFill>
                  <a:schemeClr val="tx2">
                    <a:lumMod val="50000"/>
                  </a:schemeClr>
                </a:solidFill>
                <a:cs typeface="Arial"/>
              </a:rPr>
              <a:t> </a:t>
            </a:r>
            <a:r>
              <a:rPr sz="18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textile</a:t>
            </a:r>
            <a:r>
              <a:rPr sz="1800" b="1" spc="-25" dirty="0">
                <a:solidFill>
                  <a:schemeClr val="tx2">
                    <a:lumMod val="50000"/>
                  </a:schemeClr>
                </a:solidFill>
                <a:cs typeface="Arial"/>
              </a:rPr>
              <a:t> </a:t>
            </a:r>
            <a:r>
              <a:rPr sz="1800" b="1" dirty="0" smtClean="0">
                <a:solidFill>
                  <a:schemeClr val="tx2">
                    <a:lumMod val="50000"/>
                  </a:schemeClr>
                </a:solidFill>
                <a:cs typeface="Arial"/>
              </a:rPr>
              <a:t>industry </a:t>
            </a:r>
            <a:r>
              <a:rPr sz="18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will focus on sharpening its </a:t>
            </a:r>
            <a:r>
              <a:rPr sz="1800" b="1" spc="-10" dirty="0" smtClean="0">
                <a:solidFill>
                  <a:schemeClr val="tx2">
                    <a:lumMod val="50000"/>
                  </a:schemeClr>
                </a:solidFill>
                <a:cs typeface="Arial"/>
              </a:rPr>
              <a:t>offering </a:t>
            </a:r>
            <a:r>
              <a:rPr sz="18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and </a:t>
            </a:r>
            <a:r>
              <a:rPr sz="1800" b="1" dirty="0" smtClean="0">
                <a:solidFill>
                  <a:schemeClr val="tx2">
                    <a:lumMod val="50000"/>
                  </a:schemeClr>
                </a:solidFill>
                <a:cs typeface="Arial"/>
              </a:rPr>
              <a:t>reaching </a:t>
            </a:r>
            <a:r>
              <a:rPr sz="18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out </a:t>
            </a:r>
            <a:r>
              <a:rPr sz="1800" b="1" dirty="0" smtClean="0">
                <a:solidFill>
                  <a:schemeClr val="tx2">
                    <a:lumMod val="50000"/>
                  </a:schemeClr>
                </a:solidFill>
                <a:cs typeface="Arial"/>
              </a:rPr>
              <a:t>to</a:t>
            </a:r>
            <a:r>
              <a:rPr sz="1800" b="1" spc="5" dirty="0" smtClean="0">
                <a:solidFill>
                  <a:schemeClr val="tx2">
                    <a:lumMod val="50000"/>
                  </a:schemeClr>
                </a:solidFill>
                <a:cs typeface="Arial"/>
              </a:rPr>
              <a:t> </a:t>
            </a:r>
            <a:r>
              <a:rPr sz="18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the </a:t>
            </a:r>
            <a:r>
              <a:rPr sz="1800" b="1" spc="-5" dirty="0">
                <a:solidFill>
                  <a:schemeClr val="tx2">
                    <a:lumMod val="50000"/>
                  </a:schemeClr>
                </a:solidFill>
                <a:cs typeface="Arial"/>
              </a:rPr>
              <a:t>rest </a:t>
            </a:r>
            <a:r>
              <a:rPr sz="18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of the world with </a:t>
            </a:r>
            <a:r>
              <a:rPr sz="1800" b="1" dirty="0" smtClean="0">
                <a:solidFill>
                  <a:schemeClr val="tx2">
                    <a:lumMod val="50000"/>
                  </a:schemeClr>
                </a:solidFill>
                <a:cs typeface="Arial"/>
              </a:rPr>
              <a:t>unique </a:t>
            </a:r>
            <a:r>
              <a:rPr sz="1800" b="1" dirty="0">
                <a:solidFill>
                  <a:schemeClr val="tx2">
                    <a:lumMod val="50000"/>
                  </a:schemeClr>
                </a:solidFill>
                <a:cs typeface="Arial"/>
              </a:rPr>
              <a:t>product and </a:t>
            </a:r>
            <a:r>
              <a:rPr sz="1800" b="1" spc="-5" dirty="0" smtClean="0">
                <a:solidFill>
                  <a:schemeClr val="tx2">
                    <a:lumMod val="50000"/>
                  </a:schemeClr>
                </a:solidFill>
                <a:cs typeface="Arial"/>
              </a:rPr>
              <a:t>service</a:t>
            </a:r>
            <a:endParaRPr sz="1800" b="1" dirty="0">
              <a:solidFill>
                <a:schemeClr val="tx2">
                  <a:lumMod val="50000"/>
                </a:schemeClr>
              </a:solidFill>
              <a:cs typeface="Arial"/>
            </a:endParaRP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8DE92F11-F37A-4F4A-8FCA-87A79A77262E}"/>
              </a:ext>
            </a:extLst>
          </p:cNvPr>
          <p:cNvSpPr/>
          <p:nvPr/>
        </p:nvSpPr>
        <p:spPr>
          <a:xfrm>
            <a:off x="6706997" y="479438"/>
            <a:ext cx="1474470" cy="943610"/>
          </a:xfrm>
          <a:custGeom>
            <a:avLst/>
            <a:gdLst/>
            <a:ahLst/>
            <a:cxnLst/>
            <a:rect l="l" t="t" r="r" b="b"/>
            <a:pathLst>
              <a:path w="1474470" h="943610">
                <a:moveTo>
                  <a:pt x="87083" y="25"/>
                </a:moveTo>
                <a:lnTo>
                  <a:pt x="15011" y="25"/>
                </a:lnTo>
                <a:lnTo>
                  <a:pt x="0" y="15024"/>
                </a:lnTo>
                <a:lnTo>
                  <a:pt x="0" y="87109"/>
                </a:lnTo>
                <a:lnTo>
                  <a:pt x="87083" y="25"/>
                </a:lnTo>
                <a:close/>
              </a:path>
              <a:path w="1474470" h="943610">
                <a:moveTo>
                  <a:pt x="87096" y="943317"/>
                </a:moveTo>
                <a:lnTo>
                  <a:pt x="0" y="856234"/>
                </a:lnTo>
                <a:lnTo>
                  <a:pt x="0" y="928319"/>
                </a:lnTo>
                <a:lnTo>
                  <a:pt x="15011" y="943317"/>
                </a:lnTo>
                <a:lnTo>
                  <a:pt x="87096" y="943317"/>
                </a:lnTo>
                <a:close/>
              </a:path>
              <a:path w="1474470" h="943610">
                <a:moveTo>
                  <a:pt x="303174" y="943317"/>
                </a:moveTo>
                <a:lnTo>
                  <a:pt x="0" y="640143"/>
                </a:lnTo>
                <a:lnTo>
                  <a:pt x="0" y="712228"/>
                </a:lnTo>
                <a:lnTo>
                  <a:pt x="231089" y="943317"/>
                </a:lnTo>
                <a:lnTo>
                  <a:pt x="303174" y="943317"/>
                </a:lnTo>
                <a:close/>
              </a:path>
              <a:path w="1474470" h="943610">
                <a:moveTo>
                  <a:pt x="303174" y="12"/>
                </a:moveTo>
                <a:lnTo>
                  <a:pt x="231089" y="12"/>
                </a:lnTo>
                <a:lnTo>
                  <a:pt x="0" y="231101"/>
                </a:lnTo>
                <a:lnTo>
                  <a:pt x="0" y="303199"/>
                </a:lnTo>
                <a:lnTo>
                  <a:pt x="303174" y="12"/>
                </a:lnTo>
                <a:close/>
              </a:path>
              <a:path w="1474470" h="943610">
                <a:moveTo>
                  <a:pt x="519277" y="0"/>
                </a:moveTo>
                <a:lnTo>
                  <a:pt x="447192" y="0"/>
                </a:lnTo>
                <a:lnTo>
                  <a:pt x="0" y="447192"/>
                </a:lnTo>
                <a:lnTo>
                  <a:pt x="0" y="496138"/>
                </a:lnTo>
                <a:lnTo>
                  <a:pt x="447192" y="943330"/>
                </a:lnTo>
                <a:lnTo>
                  <a:pt x="519277" y="943330"/>
                </a:lnTo>
                <a:lnTo>
                  <a:pt x="47625" y="471652"/>
                </a:lnTo>
                <a:lnTo>
                  <a:pt x="519277" y="0"/>
                </a:lnTo>
                <a:close/>
              </a:path>
              <a:path w="1474470" h="943610">
                <a:moveTo>
                  <a:pt x="735368" y="12"/>
                </a:moveTo>
                <a:lnTo>
                  <a:pt x="663282" y="12"/>
                </a:lnTo>
                <a:lnTo>
                  <a:pt x="191630" y="471665"/>
                </a:lnTo>
                <a:lnTo>
                  <a:pt x="663282" y="943317"/>
                </a:lnTo>
                <a:lnTo>
                  <a:pt x="735368" y="943317"/>
                </a:lnTo>
                <a:lnTo>
                  <a:pt x="263715" y="471665"/>
                </a:lnTo>
                <a:lnTo>
                  <a:pt x="735368" y="12"/>
                </a:lnTo>
                <a:close/>
              </a:path>
              <a:path w="1474470" h="943610">
                <a:moveTo>
                  <a:pt x="954341" y="943317"/>
                </a:moveTo>
                <a:lnTo>
                  <a:pt x="867232" y="856234"/>
                </a:lnTo>
                <a:lnTo>
                  <a:pt x="867232" y="859091"/>
                </a:lnTo>
                <a:lnTo>
                  <a:pt x="479806" y="471665"/>
                </a:lnTo>
                <a:lnTo>
                  <a:pt x="867232" y="84239"/>
                </a:lnTo>
                <a:lnTo>
                  <a:pt x="867232" y="87109"/>
                </a:lnTo>
                <a:lnTo>
                  <a:pt x="954316" y="25"/>
                </a:lnTo>
                <a:lnTo>
                  <a:pt x="951445" y="25"/>
                </a:lnTo>
                <a:lnTo>
                  <a:pt x="879373" y="12"/>
                </a:lnTo>
                <a:lnTo>
                  <a:pt x="407708" y="471665"/>
                </a:lnTo>
                <a:lnTo>
                  <a:pt x="879373" y="943317"/>
                </a:lnTo>
                <a:lnTo>
                  <a:pt x="882243" y="943317"/>
                </a:lnTo>
                <a:lnTo>
                  <a:pt x="951458" y="943317"/>
                </a:lnTo>
                <a:lnTo>
                  <a:pt x="954341" y="943317"/>
                </a:lnTo>
                <a:close/>
              </a:path>
              <a:path w="1474470" h="943610">
                <a:moveTo>
                  <a:pt x="1170406" y="12"/>
                </a:moveTo>
                <a:lnTo>
                  <a:pt x="1167549" y="12"/>
                </a:lnTo>
                <a:lnTo>
                  <a:pt x="1098321" y="12"/>
                </a:lnTo>
                <a:lnTo>
                  <a:pt x="1095463" y="12"/>
                </a:lnTo>
                <a:lnTo>
                  <a:pt x="623811" y="471665"/>
                </a:lnTo>
                <a:lnTo>
                  <a:pt x="1095463" y="943317"/>
                </a:lnTo>
                <a:lnTo>
                  <a:pt x="1098321" y="943317"/>
                </a:lnTo>
                <a:lnTo>
                  <a:pt x="1167549" y="943317"/>
                </a:lnTo>
                <a:lnTo>
                  <a:pt x="1170406" y="943317"/>
                </a:lnTo>
                <a:lnTo>
                  <a:pt x="867232" y="640143"/>
                </a:lnTo>
                <a:lnTo>
                  <a:pt x="867232" y="643001"/>
                </a:lnTo>
                <a:lnTo>
                  <a:pt x="695896" y="471665"/>
                </a:lnTo>
                <a:lnTo>
                  <a:pt x="867232" y="300329"/>
                </a:lnTo>
                <a:lnTo>
                  <a:pt x="867232" y="303199"/>
                </a:lnTo>
                <a:lnTo>
                  <a:pt x="1170406" y="12"/>
                </a:lnTo>
                <a:close/>
              </a:path>
              <a:path w="1474470" h="943610">
                <a:moveTo>
                  <a:pt x="1386509" y="0"/>
                </a:moveTo>
                <a:lnTo>
                  <a:pt x="1314424" y="0"/>
                </a:lnTo>
                <a:lnTo>
                  <a:pt x="867232" y="447192"/>
                </a:lnTo>
                <a:lnTo>
                  <a:pt x="867232" y="496138"/>
                </a:lnTo>
                <a:lnTo>
                  <a:pt x="1314424" y="943330"/>
                </a:lnTo>
                <a:lnTo>
                  <a:pt x="1386509" y="943330"/>
                </a:lnTo>
                <a:lnTo>
                  <a:pt x="914857" y="471652"/>
                </a:lnTo>
                <a:lnTo>
                  <a:pt x="1386509" y="0"/>
                </a:lnTo>
                <a:close/>
              </a:path>
              <a:path w="1474470" h="943610">
                <a:moveTo>
                  <a:pt x="1473911" y="272707"/>
                </a:moveTo>
                <a:lnTo>
                  <a:pt x="1274953" y="471665"/>
                </a:lnTo>
                <a:lnTo>
                  <a:pt x="1473911" y="670623"/>
                </a:lnTo>
                <a:lnTo>
                  <a:pt x="1473911" y="598538"/>
                </a:lnTo>
                <a:lnTo>
                  <a:pt x="1347038" y="471665"/>
                </a:lnTo>
                <a:lnTo>
                  <a:pt x="1473911" y="344792"/>
                </a:lnTo>
                <a:lnTo>
                  <a:pt x="1473911" y="272707"/>
                </a:lnTo>
                <a:close/>
              </a:path>
              <a:path w="1474470" h="943610">
                <a:moveTo>
                  <a:pt x="1473923" y="56603"/>
                </a:moveTo>
                <a:lnTo>
                  <a:pt x="1058862" y="471665"/>
                </a:lnTo>
                <a:lnTo>
                  <a:pt x="1473923" y="886726"/>
                </a:lnTo>
                <a:lnTo>
                  <a:pt x="1473923" y="814641"/>
                </a:lnTo>
                <a:lnTo>
                  <a:pt x="1130947" y="471665"/>
                </a:lnTo>
                <a:lnTo>
                  <a:pt x="1473923" y="128701"/>
                </a:lnTo>
                <a:lnTo>
                  <a:pt x="1473923" y="56603"/>
                </a:lnTo>
                <a:close/>
              </a:path>
            </a:pathLst>
          </a:custGeom>
          <a:solidFill>
            <a:srgbClr val="00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371AF44A-5AE0-4164-AC49-D199F596C0D3}"/>
              </a:ext>
            </a:extLst>
          </p:cNvPr>
          <p:cNvSpPr txBox="1"/>
          <p:nvPr/>
        </p:nvSpPr>
        <p:spPr>
          <a:xfrm>
            <a:off x="473710" y="4089178"/>
            <a:ext cx="4889500" cy="28584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92075" marR="304800" indent="-92075">
              <a:lnSpc>
                <a:spcPts val="1560"/>
              </a:lnSpc>
              <a:spcBef>
                <a:spcPts val="250"/>
              </a:spcBef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empowering businesses and creating </a:t>
            </a:r>
            <a:r>
              <a:rPr lang="en-US" sz="1400" b="1" spc="-37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1400" b="1" spc="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enabling</a:t>
            </a:r>
            <a:r>
              <a:rPr lang="en-US" sz="1400" b="1" spc="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n-US" sz="1400" b="1" spc="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marR="304800" indent="-92075">
              <a:lnSpc>
                <a:spcPts val="1560"/>
              </a:lnSpc>
              <a:spcBef>
                <a:spcPts val="250"/>
              </a:spcBef>
              <a:tabLst>
                <a:tab pos="92075" algn="l"/>
              </a:tabLst>
            </a:pPr>
            <a:endParaRPr lang="en-US" sz="1400" b="1" spc="-7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marR="304800" indent="-92075">
              <a:lnSpc>
                <a:spcPts val="1560"/>
              </a:lnSpc>
              <a:spcBef>
                <a:spcPts val="250"/>
              </a:spcBef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sz="1400" b="1" spc="-7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</a:t>
            </a:r>
            <a:r>
              <a:rPr lang="en-US" sz="1400" b="1" spc="-4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7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geographical</a:t>
            </a:r>
            <a:r>
              <a:rPr lang="en-US" sz="1400" b="1" spc="-4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6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en-US" sz="1400" b="1" spc="-3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8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1400" b="1" spc="-37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8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en-US" sz="1400" b="1" spc="-4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8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400" b="1" spc="-11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7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</a:p>
          <a:p>
            <a:pPr marL="92075" marR="304800" indent="-92075">
              <a:lnSpc>
                <a:spcPts val="1560"/>
              </a:lnSpc>
              <a:spcBef>
                <a:spcPts val="250"/>
              </a:spcBef>
              <a:tabLst>
                <a:tab pos="92075" algn="l"/>
              </a:tabLst>
            </a:pPr>
            <a:endParaRPr lang="en-US" sz="14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marR="304800" indent="-92075">
              <a:lnSpc>
                <a:spcPts val="1560"/>
              </a:lnSpc>
              <a:spcBef>
                <a:spcPts val="250"/>
              </a:spcBef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</a:t>
            </a:r>
            <a:r>
              <a:rPr lang="en-US" sz="1400" b="1" spc="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</a:t>
            </a:r>
            <a:r>
              <a:rPr lang="en-US" sz="1400" b="1" spc="38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spc="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cottons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with a fully </a:t>
            </a:r>
            <a:r>
              <a:rPr lang="en-US" sz="1400" b="1" spc="-37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en-US" sz="1400" b="1" spc="18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5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</a:t>
            </a:r>
            <a:r>
              <a:rPr lang="en-US" sz="1400" b="1" spc="18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4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</a:p>
          <a:p>
            <a:pPr marL="92075" marR="304800" indent="-92075">
              <a:lnSpc>
                <a:spcPts val="1560"/>
              </a:lnSpc>
              <a:spcBef>
                <a:spcPts val="250"/>
              </a:spcBef>
              <a:tabLst>
                <a:tab pos="92075" algn="l"/>
              </a:tabLst>
            </a:pPr>
            <a:endParaRPr lang="en-US" sz="14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marR="5080" indent="-92075">
              <a:lnSpc>
                <a:spcPts val="1560"/>
              </a:lnSpc>
              <a:spcBef>
                <a:spcPts val="325"/>
              </a:spcBef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sz="1400" b="1" spc="6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spc="5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ull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1400" b="1" spc="5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400" b="1" spc="6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b="1" spc="5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1400" b="1" spc="6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="1" spc="5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spc="6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b="1" spc="5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1400" b="1" spc="6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b="1" spc="5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lang="en-US" sz="1400" b="1" spc="6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b="1" spc="5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pion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1400" b="1" spc="6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</a:t>
            </a:r>
            <a:r>
              <a:rPr lang="en-US" sz="1400" b="1" spc="5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ﬁber</a:t>
            </a:r>
            <a:r>
              <a:rPr lang="en-US" sz="1400" b="1" spc="2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ﬁnished</a:t>
            </a:r>
            <a:r>
              <a:rPr lang="en-US" sz="1400" b="1" spc="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n-US" sz="1400" b="1" spc="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en-US" sz="1400" b="1" spc="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1400" b="1" spc="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roof)</a:t>
            </a:r>
          </a:p>
          <a:p>
            <a:pPr marL="92075" marR="516255" indent="-92075">
              <a:lnSpc>
                <a:spcPts val="1560"/>
              </a:lnSpc>
              <a:spcBef>
                <a:spcPts val="459"/>
              </a:spcBef>
              <a:tabLst>
                <a:tab pos="92075" algn="l"/>
              </a:tabLst>
            </a:pPr>
            <a:endParaRPr lang="en-US" sz="14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marR="516255" indent="-92075">
              <a:lnSpc>
                <a:spcPts val="1560"/>
              </a:lnSpc>
              <a:spcBef>
                <a:spcPts val="459"/>
              </a:spcBef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</a:t>
            </a:r>
            <a:r>
              <a:rPr lang="en-US" sz="1400" b="1" spc="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</a:t>
            </a:r>
            <a:r>
              <a:rPr lang="en-US" sz="1400" b="1" spc="-37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-5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designers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A441B78-C6CB-4B43-95E8-E0A996B3AF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244" t="27197" r="48114" b="48715"/>
          <a:stretch/>
        </p:blipFill>
        <p:spPr>
          <a:xfrm>
            <a:off x="-1" y="25413"/>
            <a:ext cx="6733607" cy="30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6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71136" y="4536355"/>
            <a:ext cx="2931795" cy="3300729"/>
          </a:xfrm>
          <a:custGeom>
            <a:avLst/>
            <a:gdLst/>
            <a:ahLst/>
            <a:cxnLst/>
            <a:rect l="l" t="t" r="r" b="b"/>
            <a:pathLst>
              <a:path w="2931795" h="3300729">
                <a:moveTo>
                  <a:pt x="2486306" y="3300497"/>
                </a:moveTo>
                <a:lnTo>
                  <a:pt x="2515717" y="3262889"/>
                </a:lnTo>
                <a:lnTo>
                  <a:pt x="2544256" y="3224580"/>
                </a:lnTo>
                <a:lnTo>
                  <a:pt x="2571910" y="3185585"/>
                </a:lnTo>
                <a:lnTo>
                  <a:pt x="2598663" y="3145920"/>
                </a:lnTo>
                <a:lnTo>
                  <a:pt x="2624500" y="3105600"/>
                </a:lnTo>
                <a:lnTo>
                  <a:pt x="2649407" y="3064638"/>
                </a:lnTo>
                <a:lnTo>
                  <a:pt x="2673367" y="3023051"/>
                </a:lnTo>
                <a:lnTo>
                  <a:pt x="2696367" y="2980852"/>
                </a:lnTo>
                <a:lnTo>
                  <a:pt x="2718391" y="2938058"/>
                </a:lnTo>
                <a:lnTo>
                  <a:pt x="2739424" y="2894682"/>
                </a:lnTo>
                <a:lnTo>
                  <a:pt x="2759451" y="2850739"/>
                </a:lnTo>
                <a:lnTo>
                  <a:pt x="2778458" y="2806246"/>
                </a:lnTo>
                <a:lnTo>
                  <a:pt x="2796429" y="2761215"/>
                </a:lnTo>
                <a:lnTo>
                  <a:pt x="2813349" y="2715663"/>
                </a:lnTo>
                <a:lnTo>
                  <a:pt x="2829203" y="2669604"/>
                </a:lnTo>
                <a:lnTo>
                  <a:pt x="2843977" y="2623053"/>
                </a:lnTo>
                <a:lnTo>
                  <a:pt x="2857655" y="2576025"/>
                </a:lnTo>
                <a:lnTo>
                  <a:pt x="2870222" y="2528535"/>
                </a:lnTo>
                <a:lnTo>
                  <a:pt x="2881663" y="2480598"/>
                </a:lnTo>
                <a:lnTo>
                  <a:pt x="2891964" y="2432228"/>
                </a:lnTo>
                <a:lnTo>
                  <a:pt x="2901109" y="2383441"/>
                </a:lnTo>
                <a:lnTo>
                  <a:pt x="2909083" y="2334251"/>
                </a:lnTo>
                <a:lnTo>
                  <a:pt x="2915872" y="2284673"/>
                </a:lnTo>
                <a:lnTo>
                  <a:pt x="2921460" y="2234723"/>
                </a:lnTo>
                <a:lnTo>
                  <a:pt x="2925832" y="2184414"/>
                </a:lnTo>
                <a:lnTo>
                  <a:pt x="2928974" y="2133763"/>
                </a:lnTo>
                <a:lnTo>
                  <a:pt x="2930870" y="2082783"/>
                </a:lnTo>
                <a:lnTo>
                  <a:pt x="2931505" y="2031490"/>
                </a:lnTo>
                <a:lnTo>
                  <a:pt x="2930934" y="1982846"/>
                </a:lnTo>
                <a:lnTo>
                  <a:pt x="2929229" y="1934481"/>
                </a:lnTo>
                <a:lnTo>
                  <a:pt x="2926404" y="1886410"/>
                </a:lnTo>
                <a:lnTo>
                  <a:pt x="2922471" y="1838645"/>
                </a:lnTo>
                <a:lnTo>
                  <a:pt x="2917442" y="1791199"/>
                </a:lnTo>
                <a:lnTo>
                  <a:pt x="2911331" y="1744084"/>
                </a:lnTo>
                <a:lnTo>
                  <a:pt x="2904150" y="1697313"/>
                </a:lnTo>
                <a:lnTo>
                  <a:pt x="2895912" y="1650898"/>
                </a:lnTo>
                <a:lnTo>
                  <a:pt x="2886629" y="1604854"/>
                </a:lnTo>
                <a:lnTo>
                  <a:pt x="2876315" y="1559191"/>
                </a:lnTo>
                <a:lnTo>
                  <a:pt x="2864982" y="1513924"/>
                </a:lnTo>
                <a:lnTo>
                  <a:pt x="2852643" y="1469064"/>
                </a:lnTo>
                <a:lnTo>
                  <a:pt x="2839310" y="1424625"/>
                </a:lnTo>
                <a:lnTo>
                  <a:pt x="2824997" y="1380619"/>
                </a:lnTo>
                <a:lnTo>
                  <a:pt x="2809715" y="1337059"/>
                </a:lnTo>
                <a:lnTo>
                  <a:pt x="2793479" y="1293958"/>
                </a:lnTo>
                <a:lnTo>
                  <a:pt x="2776300" y="1251328"/>
                </a:lnTo>
                <a:lnTo>
                  <a:pt x="2758191" y="1209182"/>
                </a:lnTo>
                <a:lnTo>
                  <a:pt x="2739165" y="1167533"/>
                </a:lnTo>
                <a:lnTo>
                  <a:pt x="2719234" y="1126394"/>
                </a:lnTo>
                <a:lnTo>
                  <a:pt x="2698412" y="1085777"/>
                </a:lnTo>
                <a:lnTo>
                  <a:pt x="2676712" y="1045695"/>
                </a:lnTo>
                <a:lnTo>
                  <a:pt x="2654145" y="1006161"/>
                </a:lnTo>
                <a:lnTo>
                  <a:pt x="2630724" y="967188"/>
                </a:lnTo>
                <a:lnTo>
                  <a:pt x="2606463" y="928788"/>
                </a:lnTo>
                <a:lnTo>
                  <a:pt x="2581374" y="890974"/>
                </a:lnTo>
                <a:lnTo>
                  <a:pt x="2555470" y="853758"/>
                </a:lnTo>
                <a:lnTo>
                  <a:pt x="2528764" y="817154"/>
                </a:lnTo>
                <a:lnTo>
                  <a:pt x="2501267" y="781174"/>
                </a:lnTo>
                <a:lnTo>
                  <a:pt x="2472994" y="745832"/>
                </a:lnTo>
                <a:lnTo>
                  <a:pt x="2443957" y="711138"/>
                </a:lnTo>
                <a:lnTo>
                  <a:pt x="2414167" y="677108"/>
                </a:lnTo>
                <a:lnTo>
                  <a:pt x="2383640" y="643752"/>
                </a:lnTo>
                <a:lnTo>
                  <a:pt x="2352386" y="611084"/>
                </a:lnTo>
                <a:lnTo>
                  <a:pt x="2320418" y="579117"/>
                </a:lnTo>
                <a:lnTo>
                  <a:pt x="2287750" y="547863"/>
                </a:lnTo>
                <a:lnTo>
                  <a:pt x="2254394" y="517335"/>
                </a:lnTo>
                <a:lnTo>
                  <a:pt x="2220364" y="487546"/>
                </a:lnTo>
                <a:lnTo>
                  <a:pt x="2185670" y="458509"/>
                </a:lnTo>
                <a:lnTo>
                  <a:pt x="2150327" y="430236"/>
                </a:lnTo>
                <a:lnTo>
                  <a:pt x="2114347" y="402740"/>
                </a:lnTo>
                <a:lnTo>
                  <a:pt x="2077743" y="376033"/>
                </a:lnTo>
                <a:lnTo>
                  <a:pt x="2040527" y="350129"/>
                </a:lnTo>
                <a:lnTo>
                  <a:pt x="2002713" y="325040"/>
                </a:lnTo>
                <a:lnTo>
                  <a:pt x="1964312" y="300780"/>
                </a:lnTo>
                <a:lnTo>
                  <a:pt x="1925339" y="277359"/>
                </a:lnTo>
                <a:lnTo>
                  <a:pt x="1885804" y="254792"/>
                </a:lnTo>
                <a:lnTo>
                  <a:pt x="1845722" y="233092"/>
                </a:lnTo>
                <a:lnTo>
                  <a:pt x="1805105" y="212270"/>
                </a:lnTo>
                <a:lnTo>
                  <a:pt x="1763965" y="192340"/>
                </a:lnTo>
                <a:lnTo>
                  <a:pt x="1722316" y="173314"/>
                </a:lnTo>
                <a:lnTo>
                  <a:pt x="1680170" y="155205"/>
                </a:lnTo>
                <a:lnTo>
                  <a:pt x="1637540" y="138026"/>
                </a:lnTo>
                <a:lnTo>
                  <a:pt x="1594438" y="121789"/>
                </a:lnTo>
                <a:lnTo>
                  <a:pt x="1550878" y="106508"/>
                </a:lnTo>
                <a:lnTo>
                  <a:pt x="1506871" y="92194"/>
                </a:lnTo>
                <a:lnTo>
                  <a:pt x="1462432" y="78861"/>
                </a:lnTo>
                <a:lnTo>
                  <a:pt x="1417572" y="66522"/>
                </a:lnTo>
                <a:lnTo>
                  <a:pt x="1372304" y="55189"/>
                </a:lnTo>
                <a:lnTo>
                  <a:pt x="1326641" y="44875"/>
                </a:lnTo>
                <a:lnTo>
                  <a:pt x="1280596" y="35593"/>
                </a:lnTo>
                <a:lnTo>
                  <a:pt x="1234181" y="27354"/>
                </a:lnTo>
                <a:lnTo>
                  <a:pt x="1187409" y="20173"/>
                </a:lnTo>
                <a:lnTo>
                  <a:pt x="1140294" y="14062"/>
                </a:lnTo>
                <a:lnTo>
                  <a:pt x="1092846" y="9034"/>
                </a:lnTo>
                <a:lnTo>
                  <a:pt x="1045081" y="5100"/>
                </a:lnTo>
                <a:lnTo>
                  <a:pt x="997009" y="2275"/>
                </a:lnTo>
                <a:lnTo>
                  <a:pt x="948644" y="570"/>
                </a:lnTo>
                <a:lnTo>
                  <a:pt x="899999" y="0"/>
                </a:lnTo>
                <a:lnTo>
                  <a:pt x="849116" y="625"/>
                </a:lnTo>
                <a:lnTo>
                  <a:pt x="798541" y="2493"/>
                </a:lnTo>
                <a:lnTo>
                  <a:pt x="748290" y="5588"/>
                </a:lnTo>
                <a:lnTo>
                  <a:pt x="698376" y="9894"/>
                </a:lnTo>
                <a:lnTo>
                  <a:pt x="648814" y="15399"/>
                </a:lnTo>
                <a:lnTo>
                  <a:pt x="599618" y="22085"/>
                </a:lnTo>
                <a:lnTo>
                  <a:pt x="550803" y="29940"/>
                </a:lnTo>
                <a:lnTo>
                  <a:pt x="502384" y="38947"/>
                </a:lnTo>
                <a:lnTo>
                  <a:pt x="454375" y="49093"/>
                </a:lnTo>
                <a:lnTo>
                  <a:pt x="406790" y="60362"/>
                </a:lnTo>
                <a:lnTo>
                  <a:pt x="359643" y="72740"/>
                </a:lnTo>
                <a:lnTo>
                  <a:pt x="312950" y="86212"/>
                </a:lnTo>
                <a:lnTo>
                  <a:pt x="266724" y="100763"/>
                </a:lnTo>
                <a:lnTo>
                  <a:pt x="220980" y="116378"/>
                </a:lnTo>
                <a:lnTo>
                  <a:pt x="175733" y="133042"/>
                </a:lnTo>
                <a:lnTo>
                  <a:pt x="130997" y="150741"/>
                </a:lnTo>
                <a:lnTo>
                  <a:pt x="86787" y="169460"/>
                </a:lnTo>
                <a:lnTo>
                  <a:pt x="43116" y="189183"/>
                </a:lnTo>
                <a:lnTo>
                  <a:pt x="0" y="209897"/>
                </a:lnTo>
              </a:path>
            </a:pathLst>
          </a:custGeom>
          <a:ln w="88899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67067" y="2791601"/>
            <a:ext cx="1913889" cy="4056379"/>
          </a:xfrm>
          <a:custGeom>
            <a:avLst/>
            <a:gdLst/>
            <a:ahLst/>
            <a:cxnLst/>
            <a:rect l="l" t="t" r="r" b="b"/>
            <a:pathLst>
              <a:path w="1913890" h="4056379">
                <a:moveTo>
                  <a:pt x="1913507" y="0"/>
                </a:moveTo>
                <a:lnTo>
                  <a:pt x="1865159" y="3343"/>
                </a:lnTo>
                <a:lnTo>
                  <a:pt x="1817129" y="7807"/>
                </a:lnTo>
                <a:lnTo>
                  <a:pt x="1769428" y="13380"/>
                </a:lnTo>
                <a:lnTo>
                  <a:pt x="1722070" y="20047"/>
                </a:lnTo>
                <a:lnTo>
                  <a:pt x="1675068" y="27796"/>
                </a:lnTo>
                <a:lnTo>
                  <a:pt x="1628435" y="36614"/>
                </a:lnTo>
                <a:lnTo>
                  <a:pt x="1582185" y="46488"/>
                </a:lnTo>
                <a:lnTo>
                  <a:pt x="1536330" y="57405"/>
                </a:lnTo>
                <a:lnTo>
                  <a:pt x="1490883" y="69352"/>
                </a:lnTo>
                <a:lnTo>
                  <a:pt x="1445857" y="82315"/>
                </a:lnTo>
                <a:lnTo>
                  <a:pt x="1401266" y="96282"/>
                </a:lnTo>
                <a:lnTo>
                  <a:pt x="1357122" y="111239"/>
                </a:lnTo>
                <a:lnTo>
                  <a:pt x="1313439" y="127174"/>
                </a:lnTo>
                <a:lnTo>
                  <a:pt x="1270230" y="144073"/>
                </a:lnTo>
                <a:lnTo>
                  <a:pt x="1227507" y="161924"/>
                </a:lnTo>
                <a:lnTo>
                  <a:pt x="1185284" y="180713"/>
                </a:lnTo>
                <a:lnTo>
                  <a:pt x="1143574" y="200427"/>
                </a:lnTo>
                <a:lnTo>
                  <a:pt x="1102390" y="221053"/>
                </a:lnTo>
                <a:lnTo>
                  <a:pt x="1061744" y="242579"/>
                </a:lnTo>
                <a:lnTo>
                  <a:pt x="1021651" y="264990"/>
                </a:lnTo>
                <a:lnTo>
                  <a:pt x="982123" y="288275"/>
                </a:lnTo>
                <a:lnTo>
                  <a:pt x="943173" y="312420"/>
                </a:lnTo>
                <a:lnTo>
                  <a:pt x="904814" y="337411"/>
                </a:lnTo>
                <a:lnTo>
                  <a:pt x="867059" y="363237"/>
                </a:lnTo>
                <a:lnTo>
                  <a:pt x="829922" y="389883"/>
                </a:lnTo>
                <a:lnTo>
                  <a:pt x="793415" y="417337"/>
                </a:lnTo>
                <a:lnTo>
                  <a:pt x="757551" y="445586"/>
                </a:lnTo>
                <a:lnTo>
                  <a:pt x="722344" y="474617"/>
                </a:lnTo>
                <a:lnTo>
                  <a:pt x="687806" y="504416"/>
                </a:lnTo>
                <a:lnTo>
                  <a:pt x="653952" y="534970"/>
                </a:lnTo>
                <a:lnTo>
                  <a:pt x="620792" y="566267"/>
                </a:lnTo>
                <a:lnTo>
                  <a:pt x="588342" y="598294"/>
                </a:lnTo>
                <a:lnTo>
                  <a:pt x="556613" y="631037"/>
                </a:lnTo>
                <a:lnTo>
                  <a:pt x="525620" y="664483"/>
                </a:lnTo>
                <a:lnTo>
                  <a:pt x="495374" y="698620"/>
                </a:lnTo>
                <a:lnTo>
                  <a:pt x="465889" y="733433"/>
                </a:lnTo>
                <a:lnTo>
                  <a:pt x="437178" y="768911"/>
                </a:lnTo>
                <a:lnTo>
                  <a:pt x="409255" y="805040"/>
                </a:lnTo>
                <a:lnTo>
                  <a:pt x="382131" y="841807"/>
                </a:lnTo>
                <a:lnTo>
                  <a:pt x="355821" y="879199"/>
                </a:lnTo>
                <a:lnTo>
                  <a:pt x="330337" y="917203"/>
                </a:lnTo>
                <a:lnTo>
                  <a:pt x="305693" y="955806"/>
                </a:lnTo>
                <a:lnTo>
                  <a:pt x="281901" y="994995"/>
                </a:lnTo>
                <a:lnTo>
                  <a:pt x="258974" y="1034756"/>
                </a:lnTo>
                <a:lnTo>
                  <a:pt x="236926" y="1075077"/>
                </a:lnTo>
                <a:lnTo>
                  <a:pt x="215770" y="1115945"/>
                </a:lnTo>
                <a:lnTo>
                  <a:pt x="195518" y="1157347"/>
                </a:lnTo>
                <a:lnTo>
                  <a:pt x="176184" y="1199269"/>
                </a:lnTo>
                <a:lnTo>
                  <a:pt x="157781" y="1241698"/>
                </a:lnTo>
                <a:lnTo>
                  <a:pt x="140322" y="1284622"/>
                </a:lnTo>
                <a:lnTo>
                  <a:pt x="123819" y="1328027"/>
                </a:lnTo>
                <a:lnTo>
                  <a:pt x="108287" y="1371901"/>
                </a:lnTo>
                <a:lnTo>
                  <a:pt x="93738" y="1416230"/>
                </a:lnTo>
                <a:lnTo>
                  <a:pt x="80185" y="1461001"/>
                </a:lnTo>
                <a:lnTo>
                  <a:pt x="67641" y="1506201"/>
                </a:lnTo>
                <a:lnTo>
                  <a:pt x="56119" y="1551817"/>
                </a:lnTo>
                <a:lnTo>
                  <a:pt x="45633" y="1597837"/>
                </a:lnTo>
                <a:lnTo>
                  <a:pt x="36195" y="1644246"/>
                </a:lnTo>
                <a:lnTo>
                  <a:pt x="27818" y="1691032"/>
                </a:lnTo>
                <a:lnTo>
                  <a:pt x="20516" y="1738182"/>
                </a:lnTo>
                <a:lnTo>
                  <a:pt x="14302" y="1785683"/>
                </a:lnTo>
                <a:lnTo>
                  <a:pt x="9188" y="1833522"/>
                </a:lnTo>
                <a:lnTo>
                  <a:pt x="5187" y="1881686"/>
                </a:lnTo>
                <a:lnTo>
                  <a:pt x="2314" y="1930161"/>
                </a:lnTo>
                <a:lnTo>
                  <a:pt x="580" y="1978935"/>
                </a:lnTo>
                <a:lnTo>
                  <a:pt x="0" y="2027994"/>
                </a:lnTo>
                <a:lnTo>
                  <a:pt x="580" y="2077053"/>
                </a:lnTo>
                <a:lnTo>
                  <a:pt x="2314" y="2125827"/>
                </a:lnTo>
                <a:lnTo>
                  <a:pt x="5187" y="2174302"/>
                </a:lnTo>
                <a:lnTo>
                  <a:pt x="9188" y="2222466"/>
                </a:lnTo>
                <a:lnTo>
                  <a:pt x="14302" y="2270305"/>
                </a:lnTo>
                <a:lnTo>
                  <a:pt x="20516" y="2317806"/>
                </a:lnTo>
                <a:lnTo>
                  <a:pt x="27818" y="2364956"/>
                </a:lnTo>
                <a:lnTo>
                  <a:pt x="36195" y="2411743"/>
                </a:lnTo>
                <a:lnTo>
                  <a:pt x="45633" y="2458152"/>
                </a:lnTo>
                <a:lnTo>
                  <a:pt x="56119" y="2504172"/>
                </a:lnTo>
                <a:lnTo>
                  <a:pt x="67641" y="2549788"/>
                </a:lnTo>
                <a:lnTo>
                  <a:pt x="80185" y="2594989"/>
                </a:lnTo>
                <a:lnTo>
                  <a:pt x="93738" y="2639760"/>
                </a:lnTo>
                <a:lnTo>
                  <a:pt x="108287" y="2684089"/>
                </a:lnTo>
                <a:lnTo>
                  <a:pt x="123819" y="2727963"/>
                </a:lnTo>
                <a:lnTo>
                  <a:pt x="140322" y="2771368"/>
                </a:lnTo>
                <a:lnTo>
                  <a:pt x="157781" y="2814292"/>
                </a:lnTo>
                <a:lnTo>
                  <a:pt x="176184" y="2856722"/>
                </a:lnTo>
                <a:lnTo>
                  <a:pt x="195518" y="2898644"/>
                </a:lnTo>
                <a:lnTo>
                  <a:pt x="215770" y="2940046"/>
                </a:lnTo>
                <a:lnTo>
                  <a:pt x="236926" y="2980914"/>
                </a:lnTo>
                <a:lnTo>
                  <a:pt x="258974" y="3021235"/>
                </a:lnTo>
                <a:lnTo>
                  <a:pt x="281901" y="3060997"/>
                </a:lnTo>
                <a:lnTo>
                  <a:pt x="305693" y="3100186"/>
                </a:lnTo>
                <a:lnTo>
                  <a:pt x="330337" y="3138789"/>
                </a:lnTo>
                <a:lnTo>
                  <a:pt x="355821" y="3176793"/>
                </a:lnTo>
                <a:lnTo>
                  <a:pt x="382131" y="3214185"/>
                </a:lnTo>
                <a:lnTo>
                  <a:pt x="409255" y="3250953"/>
                </a:lnTo>
                <a:lnTo>
                  <a:pt x="437178" y="3287082"/>
                </a:lnTo>
                <a:lnTo>
                  <a:pt x="465889" y="3322560"/>
                </a:lnTo>
                <a:lnTo>
                  <a:pt x="495374" y="3357374"/>
                </a:lnTo>
                <a:lnTo>
                  <a:pt x="525620" y="3391511"/>
                </a:lnTo>
                <a:lnTo>
                  <a:pt x="556613" y="3424958"/>
                </a:lnTo>
                <a:lnTo>
                  <a:pt x="588342" y="3457701"/>
                </a:lnTo>
                <a:lnTo>
                  <a:pt x="620792" y="3489728"/>
                </a:lnTo>
                <a:lnTo>
                  <a:pt x="653952" y="3521025"/>
                </a:lnTo>
                <a:lnTo>
                  <a:pt x="687806" y="3551580"/>
                </a:lnTo>
                <a:lnTo>
                  <a:pt x="722344" y="3581379"/>
                </a:lnTo>
                <a:lnTo>
                  <a:pt x="757551" y="3610410"/>
                </a:lnTo>
                <a:lnTo>
                  <a:pt x="793415" y="3638659"/>
                </a:lnTo>
                <a:lnTo>
                  <a:pt x="829922" y="3666114"/>
                </a:lnTo>
                <a:lnTo>
                  <a:pt x="867059" y="3692760"/>
                </a:lnTo>
                <a:lnTo>
                  <a:pt x="904814" y="3718586"/>
                </a:lnTo>
                <a:lnTo>
                  <a:pt x="943173" y="3743578"/>
                </a:lnTo>
                <a:lnTo>
                  <a:pt x="982123" y="3767723"/>
                </a:lnTo>
                <a:lnTo>
                  <a:pt x="1021651" y="3791008"/>
                </a:lnTo>
                <a:lnTo>
                  <a:pt x="1061744" y="3813420"/>
                </a:lnTo>
                <a:lnTo>
                  <a:pt x="1102390" y="3834946"/>
                </a:lnTo>
                <a:lnTo>
                  <a:pt x="1143574" y="3855572"/>
                </a:lnTo>
                <a:lnTo>
                  <a:pt x="1185284" y="3875287"/>
                </a:lnTo>
                <a:lnTo>
                  <a:pt x="1227507" y="3894076"/>
                </a:lnTo>
                <a:lnTo>
                  <a:pt x="1270230" y="3911927"/>
                </a:lnTo>
                <a:lnTo>
                  <a:pt x="1313439" y="3928826"/>
                </a:lnTo>
                <a:lnTo>
                  <a:pt x="1357122" y="3944761"/>
                </a:lnTo>
                <a:lnTo>
                  <a:pt x="1401266" y="3959719"/>
                </a:lnTo>
                <a:lnTo>
                  <a:pt x="1445857" y="3973686"/>
                </a:lnTo>
                <a:lnTo>
                  <a:pt x="1490883" y="3986649"/>
                </a:lnTo>
                <a:lnTo>
                  <a:pt x="1536330" y="3998596"/>
                </a:lnTo>
                <a:lnTo>
                  <a:pt x="1582185" y="4009513"/>
                </a:lnTo>
                <a:lnTo>
                  <a:pt x="1628435" y="4019387"/>
                </a:lnTo>
                <a:lnTo>
                  <a:pt x="1675068" y="4028206"/>
                </a:lnTo>
                <a:lnTo>
                  <a:pt x="1722070" y="4035955"/>
                </a:lnTo>
                <a:lnTo>
                  <a:pt x="1769428" y="4042623"/>
                </a:lnTo>
                <a:lnTo>
                  <a:pt x="1817129" y="4048196"/>
                </a:lnTo>
                <a:lnTo>
                  <a:pt x="1865159" y="4052660"/>
                </a:lnTo>
                <a:lnTo>
                  <a:pt x="1913507" y="4056004"/>
                </a:lnTo>
              </a:path>
            </a:pathLst>
          </a:custGeom>
          <a:ln w="88899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2425" y="339437"/>
            <a:ext cx="6480810" cy="1241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950" spc="-45" dirty="0"/>
              <a:t>UZBEKISTAN</a:t>
            </a:r>
            <a:endParaRPr sz="7950" dirty="0"/>
          </a:p>
        </p:txBody>
      </p:sp>
      <p:sp>
        <p:nvSpPr>
          <p:cNvPr id="5" name="object 5"/>
          <p:cNvSpPr txBox="1"/>
          <p:nvPr/>
        </p:nvSpPr>
        <p:spPr>
          <a:xfrm>
            <a:off x="1701725" y="1986769"/>
            <a:ext cx="22567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5" dirty="0">
                <a:solidFill>
                  <a:srgbClr val="003D7A"/>
                </a:solidFill>
                <a:latin typeface="Arial Black"/>
                <a:cs typeface="Arial Black"/>
              </a:rPr>
              <a:t>~100%</a:t>
            </a:r>
            <a:endParaRPr sz="4800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724" y="2748589"/>
            <a:ext cx="247338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D7A"/>
                </a:solidFill>
                <a:latin typeface="Arial MT"/>
                <a:cs typeface="Arial MT"/>
              </a:rPr>
              <a:t>of</a:t>
            </a:r>
            <a:r>
              <a:rPr sz="1800" spc="-85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D7A"/>
                </a:solidFill>
                <a:latin typeface="Arial MT"/>
                <a:cs typeface="Arial MT"/>
              </a:rPr>
              <a:t>cotton</a:t>
            </a:r>
            <a:r>
              <a:rPr sz="1800" spc="-65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converted</a:t>
            </a:r>
            <a:r>
              <a:rPr sz="1800" spc="-185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into</a:t>
            </a:r>
            <a:endParaRPr lang="uz-Cyrl-UZ" sz="1800" spc="-5" dirty="0">
              <a:solidFill>
                <a:srgbClr val="003D7A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yarn</a:t>
            </a:r>
            <a:r>
              <a:rPr sz="1800" spc="-165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in</a:t>
            </a:r>
            <a:r>
              <a:rPr sz="1800" spc="-105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D7A"/>
                </a:solidFill>
                <a:latin typeface="Arial MT"/>
                <a:cs typeface="Arial MT"/>
              </a:rPr>
              <a:t>the</a:t>
            </a:r>
            <a:r>
              <a:rPr sz="1800" spc="-125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D7A"/>
                </a:solidFill>
                <a:latin typeface="Arial MT"/>
                <a:cs typeface="Arial MT"/>
              </a:rPr>
              <a:t>country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0451" y="1891993"/>
            <a:ext cx="3074471" cy="1135567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sz="4800" spc="-5" dirty="0">
                <a:solidFill>
                  <a:srgbClr val="003D7A"/>
                </a:solidFill>
                <a:latin typeface="Arial Black"/>
                <a:cs typeface="Arial Black"/>
              </a:rPr>
              <a:t>GSP+</a:t>
            </a:r>
            <a:endParaRPr sz="4800" dirty="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Regim</a:t>
            </a:r>
            <a:r>
              <a:rPr sz="1800" spc="90" dirty="0">
                <a:solidFill>
                  <a:srgbClr val="003D7A"/>
                </a:solidFill>
                <a:latin typeface="Arial MT"/>
                <a:cs typeface="Arial MT"/>
              </a:rPr>
              <a:t>e</a:t>
            </a:r>
            <a:r>
              <a:rPr lang="en-US" sz="1800" spc="90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since</a:t>
            </a:r>
            <a:r>
              <a:rPr sz="1800" spc="-204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April</a:t>
            </a:r>
            <a:r>
              <a:rPr sz="1800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1</a:t>
            </a:r>
            <a:r>
              <a:rPr sz="1800" spc="-50" dirty="0">
                <a:solidFill>
                  <a:srgbClr val="003D7A"/>
                </a:solidFill>
                <a:latin typeface="Arial MT"/>
                <a:cs typeface="Arial MT"/>
              </a:rPr>
              <a:t>0</a:t>
            </a:r>
            <a:r>
              <a:rPr sz="1800" baseline="25462" dirty="0">
                <a:solidFill>
                  <a:srgbClr val="003D7A"/>
                </a:solidFill>
                <a:latin typeface="Arial MT"/>
                <a:cs typeface="Arial MT"/>
              </a:rPr>
              <a:t>th</a:t>
            </a:r>
            <a:r>
              <a:rPr sz="1800" spc="67" baseline="25462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2021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6494" y="3589040"/>
            <a:ext cx="8388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5" dirty="0">
                <a:solidFill>
                  <a:srgbClr val="003D7A"/>
                </a:solidFill>
                <a:latin typeface="Arial Black"/>
                <a:cs typeface="Arial Black"/>
              </a:rPr>
              <a:t>14</a:t>
            </a:r>
            <a:endParaRPr sz="48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1830" y="3702449"/>
            <a:ext cx="1416685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Days</a:t>
            </a:r>
            <a:r>
              <a:rPr sz="1800" spc="-285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to</a:t>
            </a:r>
            <a:r>
              <a:rPr sz="1800" spc="-85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EU</a:t>
            </a:r>
            <a:r>
              <a:rPr sz="1800" spc="-185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by  truck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99923" y="4168522"/>
            <a:ext cx="32430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Cost</a:t>
            </a:r>
            <a:r>
              <a:rPr sz="1800" spc="-125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D7A"/>
                </a:solidFill>
                <a:latin typeface="Arial MT"/>
                <a:cs typeface="Arial MT"/>
              </a:rPr>
              <a:t>of  electricity </a:t>
            </a:r>
            <a:r>
              <a:rPr sz="1800" spc="5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(EUR/kWh)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4295" y="3400031"/>
            <a:ext cx="1854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3D7A"/>
                </a:solidFill>
                <a:latin typeface="Arial Black"/>
                <a:cs typeface="Arial Black"/>
              </a:rPr>
              <a:t>0.035</a:t>
            </a:r>
            <a:endParaRPr sz="48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5637" y="4765781"/>
            <a:ext cx="3406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3D7A"/>
                </a:solidFill>
                <a:latin typeface="Arial Black"/>
                <a:cs typeface="Arial Black"/>
              </a:rPr>
              <a:t>~</a:t>
            </a:r>
            <a:r>
              <a:rPr sz="4800" dirty="0">
                <a:solidFill>
                  <a:srgbClr val="003D7A"/>
                </a:solidFill>
                <a:latin typeface="Arial Black"/>
                <a:cs typeface="Arial Black"/>
              </a:rPr>
              <a:t>2</a:t>
            </a:r>
            <a:r>
              <a:rPr sz="4800" spc="-60" dirty="0">
                <a:solidFill>
                  <a:srgbClr val="003D7A"/>
                </a:solidFill>
                <a:latin typeface="Arial Black"/>
                <a:cs typeface="Arial Black"/>
              </a:rPr>
              <a:t> </a:t>
            </a:r>
            <a:r>
              <a:rPr sz="4800" dirty="0">
                <a:solidFill>
                  <a:srgbClr val="003D7A"/>
                </a:solidFill>
                <a:latin typeface="Arial Black"/>
                <a:cs typeface="Arial Black"/>
              </a:rPr>
              <a:t>bn</a:t>
            </a:r>
            <a:r>
              <a:rPr lang="uz-Cyrl-UZ" sz="4800" dirty="0">
                <a:solidFill>
                  <a:srgbClr val="003D7A"/>
                </a:solidFill>
                <a:latin typeface="Arial Black"/>
                <a:cs typeface="Arial Black"/>
              </a:rPr>
              <a:t> </a:t>
            </a:r>
            <a:r>
              <a:rPr lang="en-US" sz="4800" spc="-5" dirty="0">
                <a:solidFill>
                  <a:srgbClr val="003D7A"/>
                </a:solidFill>
                <a:latin typeface="Arial Black"/>
                <a:cs typeface="Arial Black"/>
              </a:rPr>
              <a:t>US$</a:t>
            </a:r>
            <a:r>
              <a:rPr lang="en-US" sz="4800" spc="-40" dirty="0">
                <a:solidFill>
                  <a:srgbClr val="003D7A"/>
                </a:solidFill>
                <a:latin typeface="Arial Black"/>
                <a:cs typeface="Arial Black"/>
              </a:rPr>
              <a:t> </a:t>
            </a:r>
            <a:endParaRPr sz="4800" dirty="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3887" y="5508498"/>
            <a:ext cx="34067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30" dirty="0">
                <a:solidFill>
                  <a:srgbClr val="003D7A"/>
                </a:solidFill>
                <a:latin typeface="Arial MT"/>
                <a:cs typeface="Arial MT"/>
              </a:rPr>
              <a:t>Textile</a:t>
            </a:r>
            <a:r>
              <a:rPr sz="1800" spc="-65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and</a:t>
            </a:r>
            <a:r>
              <a:rPr lang="uz-Cyrl-UZ" sz="1800" spc="-5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003D7A"/>
                </a:solidFill>
                <a:latin typeface="Arial MT"/>
                <a:cs typeface="Arial MT"/>
              </a:rPr>
              <a:t>clothing</a:t>
            </a:r>
            <a:r>
              <a:rPr lang="en-US" spc="-165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003D7A"/>
                </a:solidFill>
                <a:latin typeface="Arial MT"/>
                <a:cs typeface="Arial MT"/>
              </a:rPr>
              <a:t>export</a:t>
            </a:r>
            <a:r>
              <a:rPr lang="uz-Cyrl-UZ" spc="-5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003D7A"/>
                </a:solidFill>
                <a:latin typeface="Arial MT"/>
                <a:cs typeface="Arial MT"/>
              </a:rPr>
              <a:t>in</a:t>
            </a:r>
            <a:r>
              <a:rPr lang="en-US" spc="-60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003D7A"/>
                </a:solidFill>
                <a:latin typeface="Arial MT"/>
                <a:cs typeface="Arial MT"/>
              </a:rPr>
              <a:t>2020</a:t>
            </a:r>
            <a:endParaRPr lang="en-US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4437" y="6143864"/>
            <a:ext cx="1719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3D7A"/>
                </a:solidFill>
                <a:latin typeface="Arial Black"/>
                <a:cs typeface="Arial Black"/>
              </a:rPr>
              <a:t>X</a:t>
            </a:r>
            <a:r>
              <a:rPr sz="4800" spc="-95" dirty="0">
                <a:solidFill>
                  <a:srgbClr val="003D7A"/>
                </a:solidFill>
                <a:latin typeface="Arial Black"/>
                <a:cs typeface="Arial Black"/>
              </a:rPr>
              <a:t> </a:t>
            </a:r>
            <a:r>
              <a:rPr sz="4800" dirty="0">
                <a:solidFill>
                  <a:srgbClr val="003D7A"/>
                </a:solidFill>
                <a:latin typeface="Arial Black"/>
                <a:cs typeface="Arial Black"/>
              </a:rPr>
              <a:t>2.7</a:t>
            </a:r>
            <a:endParaRPr sz="480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9970" y="6228539"/>
            <a:ext cx="402336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Export</a:t>
            </a:r>
            <a:r>
              <a:rPr sz="1800" spc="-180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growth</a:t>
            </a:r>
            <a:r>
              <a:rPr sz="1800" spc="-140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003D7A"/>
                </a:solidFill>
                <a:latin typeface="Arial MT"/>
                <a:cs typeface="Arial MT"/>
              </a:rPr>
              <a:t>performance</a:t>
            </a:r>
            <a:endParaRPr lang="uz-Cyrl-UZ" spc="10" dirty="0">
              <a:solidFill>
                <a:srgbClr val="003D7A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800" spc="10" dirty="0">
                <a:solidFill>
                  <a:srgbClr val="003D7A"/>
                </a:solidFill>
                <a:latin typeface="Arial MT"/>
                <a:cs typeface="Arial MT"/>
              </a:rPr>
              <a:t>from</a:t>
            </a:r>
            <a:r>
              <a:rPr sz="1800" spc="-200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2016</a:t>
            </a:r>
            <a:r>
              <a:rPr sz="1800" spc="5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to </a:t>
            </a:r>
            <a:r>
              <a:rPr sz="1800" spc="-484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3D7A"/>
                </a:solidFill>
                <a:latin typeface="Arial MT"/>
                <a:cs typeface="Arial MT"/>
              </a:rPr>
              <a:t>2020</a:t>
            </a:r>
            <a:r>
              <a:rPr sz="1800" spc="-10" dirty="0">
                <a:solidFill>
                  <a:srgbClr val="003D7A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003D7A"/>
                </a:solidFill>
                <a:latin typeface="Arial MT"/>
                <a:cs typeface="Arial MT"/>
              </a:rPr>
              <a:t>(value-wise)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3788" y="332950"/>
            <a:ext cx="9431020" cy="6842759"/>
          </a:xfrm>
          <a:custGeom>
            <a:avLst/>
            <a:gdLst/>
            <a:ahLst/>
            <a:cxnLst/>
            <a:rect l="l" t="t" r="r" b="b"/>
            <a:pathLst>
              <a:path w="9431020" h="6842759">
                <a:moveTo>
                  <a:pt x="87083" y="5899264"/>
                </a:moveTo>
                <a:lnTo>
                  <a:pt x="15011" y="5899264"/>
                </a:lnTo>
                <a:lnTo>
                  <a:pt x="0" y="5914263"/>
                </a:lnTo>
                <a:lnTo>
                  <a:pt x="0" y="5986348"/>
                </a:lnTo>
                <a:lnTo>
                  <a:pt x="87083" y="5899264"/>
                </a:lnTo>
                <a:close/>
              </a:path>
              <a:path w="9431020" h="6842759">
                <a:moveTo>
                  <a:pt x="87109" y="6842557"/>
                </a:moveTo>
                <a:lnTo>
                  <a:pt x="0" y="6755473"/>
                </a:lnTo>
                <a:lnTo>
                  <a:pt x="0" y="6827558"/>
                </a:lnTo>
                <a:lnTo>
                  <a:pt x="15011" y="6842557"/>
                </a:lnTo>
                <a:lnTo>
                  <a:pt x="87109" y="6842557"/>
                </a:lnTo>
                <a:close/>
              </a:path>
              <a:path w="9431020" h="6842759">
                <a:moveTo>
                  <a:pt x="303174" y="6842569"/>
                </a:moveTo>
                <a:lnTo>
                  <a:pt x="0" y="6539382"/>
                </a:lnTo>
                <a:lnTo>
                  <a:pt x="0" y="6611480"/>
                </a:lnTo>
                <a:lnTo>
                  <a:pt x="231089" y="6842569"/>
                </a:lnTo>
                <a:lnTo>
                  <a:pt x="303174" y="6842569"/>
                </a:lnTo>
                <a:close/>
              </a:path>
              <a:path w="9431020" h="6842759">
                <a:moveTo>
                  <a:pt x="303174" y="5899251"/>
                </a:moveTo>
                <a:lnTo>
                  <a:pt x="231089" y="5899251"/>
                </a:lnTo>
                <a:lnTo>
                  <a:pt x="0" y="6130353"/>
                </a:lnTo>
                <a:lnTo>
                  <a:pt x="0" y="6202438"/>
                </a:lnTo>
                <a:lnTo>
                  <a:pt x="303174" y="5899251"/>
                </a:lnTo>
                <a:close/>
              </a:path>
              <a:path w="9431020" h="6842759">
                <a:moveTo>
                  <a:pt x="519277" y="5899251"/>
                </a:moveTo>
                <a:lnTo>
                  <a:pt x="447192" y="5899251"/>
                </a:lnTo>
                <a:lnTo>
                  <a:pt x="0" y="6346444"/>
                </a:lnTo>
                <a:lnTo>
                  <a:pt x="0" y="6395377"/>
                </a:lnTo>
                <a:lnTo>
                  <a:pt x="447192" y="6842569"/>
                </a:lnTo>
                <a:lnTo>
                  <a:pt x="519277" y="6842569"/>
                </a:lnTo>
                <a:lnTo>
                  <a:pt x="47625" y="6370904"/>
                </a:lnTo>
                <a:lnTo>
                  <a:pt x="519277" y="5899251"/>
                </a:lnTo>
                <a:close/>
              </a:path>
              <a:path w="9431020" h="6842759">
                <a:moveTo>
                  <a:pt x="735368" y="5899264"/>
                </a:moveTo>
                <a:lnTo>
                  <a:pt x="663282" y="5899264"/>
                </a:lnTo>
                <a:lnTo>
                  <a:pt x="191630" y="6370904"/>
                </a:lnTo>
                <a:lnTo>
                  <a:pt x="663282" y="6842557"/>
                </a:lnTo>
                <a:lnTo>
                  <a:pt x="735368" y="6842557"/>
                </a:lnTo>
                <a:lnTo>
                  <a:pt x="263715" y="6370904"/>
                </a:lnTo>
                <a:lnTo>
                  <a:pt x="735368" y="5899264"/>
                </a:lnTo>
                <a:close/>
              </a:path>
              <a:path w="9431020" h="6842759">
                <a:moveTo>
                  <a:pt x="954341" y="6842557"/>
                </a:moveTo>
                <a:lnTo>
                  <a:pt x="867232" y="6755473"/>
                </a:lnTo>
                <a:lnTo>
                  <a:pt x="867232" y="6758330"/>
                </a:lnTo>
                <a:lnTo>
                  <a:pt x="479806" y="6370904"/>
                </a:lnTo>
                <a:lnTo>
                  <a:pt x="867232" y="5983490"/>
                </a:lnTo>
                <a:lnTo>
                  <a:pt x="867232" y="5986348"/>
                </a:lnTo>
                <a:lnTo>
                  <a:pt x="954316" y="5899264"/>
                </a:lnTo>
                <a:lnTo>
                  <a:pt x="951458" y="5899264"/>
                </a:lnTo>
                <a:lnTo>
                  <a:pt x="882256" y="5899264"/>
                </a:lnTo>
                <a:lnTo>
                  <a:pt x="879373" y="5899264"/>
                </a:lnTo>
                <a:lnTo>
                  <a:pt x="407720" y="6370904"/>
                </a:lnTo>
                <a:lnTo>
                  <a:pt x="879373" y="6842557"/>
                </a:lnTo>
                <a:lnTo>
                  <a:pt x="882256" y="6842557"/>
                </a:lnTo>
                <a:lnTo>
                  <a:pt x="951458" y="6842557"/>
                </a:lnTo>
                <a:lnTo>
                  <a:pt x="954341" y="6842557"/>
                </a:lnTo>
                <a:close/>
              </a:path>
              <a:path w="9431020" h="6842759">
                <a:moveTo>
                  <a:pt x="1170419" y="5899251"/>
                </a:moveTo>
                <a:lnTo>
                  <a:pt x="1098321" y="5899251"/>
                </a:lnTo>
                <a:lnTo>
                  <a:pt x="1095463" y="5899264"/>
                </a:lnTo>
                <a:lnTo>
                  <a:pt x="623811" y="6370904"/>
                </a:lnTo>
                <a:lnTo>
                  <a:pt x="1095463" y="6842557"/>
                </a:lnTo>
                <a:lnTo>
                  <a:pt x="1098308" y="6842557"/>
                </a:lnTo>
                <a:lnTo>
                  <a:pt x="1170419" y="6842569"/>
                </a:lnTo>
                <a:lnTo>
                  <a:pt x="867232" y="6539382"/>
                </a:lnTo>
                <a:lnTo>
                  <a:pt x="867232" y="6542240"/>
                </a:lnTo>
                <a:lnTo>
                  <a:pt x="695896" y="6370904"/>
                </a:lnTo>
                <a:lnTo>
                  <a:pt x="867232" y="6199581"/>
                </a:lnTo>
                <a:lnTo>
                  <a:pt x="867232" y="6202438"/>
                </a:lnTo>
                <a:lnTo>
                  <a:pt x="1170419" y="5899251"/>
                </a:lnTo>
                <a:close/>
              </a:path>
              <a:path w="9431020" h="6842759">
                <a:moveTo>
                  <a:pt x="1386509" y="5899251"/>
                </a:moveTo>
                <a:lnTo>
                  <a:pt x="1314424" y="5899251"/>
                </a:lnTo>
                <a:lnTo>
                  <a:pt x="867232" y="6346444"/>
                </a:lnTo>
                <a:lnTo>
                  <a:pt x="867232" y="6395377"/>
                </a:lnTo>
                <a:lnTo>
                  <a:pt x="1314424" y="6842569"/>
                </a:lnTo>
                <a:lnTo>
                  <a:pt x="1386509" y="6842569"/>
                </a:lnTo>
                <a:lnTo>
                  <a:pt x="914857" y="6370904"/>
                </a:lnTo>
                <a:lnTo>
                  <a:pt x="1386509" y="5899251"/>
                </a:lnTo>
                <a:close/>
              </a:path>
              <a:path w="9431020" h="6842759">
                <a:moveTo>
                  <a:pt x="1473911" y="6171958"/>
                </a:moveTo>
                <a:lnTo>
                  <a:pt x="1274953" y="6370917"/>
                </a:lnTo>
                <a:lnTo>
                  <a:pt x="1473911" y="6569875"/>
                </a:lnTo>
                <a:lnTo>
                  <a:pt x="1473911" y="6497790"/>
                </a:lnTo>
                <a:lnTo>
                  <a:pt x="1347038" y="6370917"/>
                </a:lnTo>
                <a:lnTo>
                  <a:pt x="1473911" y="6244044"/>
                </a:lnTo>
                <a:lnTo>
                  <a:pt x="1473911" y="6171958"/>
                </a:lnTo>
                <a:close/>
              </a:path>
              <a:path w="9431020" h="6842759">
                <a:moveTo>
                  <a:pt x="1473923" y="5955855"/>
                </a:moveTo>
                <a:lnTo>
                  <a:pt x="1058862" y="6370917"/>
                </a:lnTo>
                <a:lnTo>
                  <a:pt x="1473923" y="6785978"/>
                </a:lnTo>
                <a:lnTo>
                  <a:pt x="1473923" y="6713880"/>
                </a:lnTo>
                <a:lnTo>
                  <a:pt x="1130947" y="6370917"/>
                </a:lnTo>
                <a:lnTo>
                  <a:pt x="1473923" y="6027940"/>
                </a:lnTo>
                <a:lnTo>
                  <a:pt x="1473923" y="5955855"/>
                </a:lnTo>
                <a:close/>
              </a:path>
              <a:path w="9431020" h="6842759">
                <a:moveTo>
                  <a:pt x="8043685" y="12"/>
                </a:moveTo>
                <a:lnTo>
                  <a:pt x="7971625" y="12"/>
                </a:lnTo>
                <a:lnTo>
                  <a:pt x="7956601" y="15011"/>
                </a:lnTo>
                <a:lnTo>
                  <a:pt x="7956601" y="87096"/>
                </a:lnTo>
                <a:lnTo>
                  <a:pt x="8043685" y="12"/>
                </a:lnTo>
                <a:close/>
              </a:path>
              <a:path w="9431020" h="6842759">
                <a:moveTo>
                  <a:pt x="8043710" y="943305"/>
                </a:moveTo>
                <a:lnTo>
                  <a:pt x="7956601" y="856221"/>
                </a:lnTo>
                <a:lnTo>
                  <a:pt x="7956601" y="928306"/>
                </a:lnTo>
                <a:lnTo>
                  <a:pt x="7971625" y="943305"/>
                </a:lnTo>
                <a:lnTo>
                  <a:pt x="8043710" y="943305"/>
                </a:lnTo>
                <a:close/>
              </a:path>
              <a:path w="9431020" h="6842759">
                <a:moveTo>
                  <a:pt x="8259775" y="943317"/>
                </a:moveTo>
                <a:lnTo>
                  <a:pt x="7956601" y="640130"/>
                </a:lnTo>
                <a:lnTo>
                  <a:pt x="7956601" y="712216"/>
                </a:lnTo>
                <a:lnTo>
                  <a:pt x="8187690" y="943317"/>
                </a:lnTo>
                <a:lnTo>
                  <a:pt x="8259775" y="943317"/>
                </a:lnTo>
                <a:close/>
              </a:path>
              <a:path w="9431020" h="6842759">
                <a:moveTo>
                  <a:pt x="8259775" y="0"/>
                </a:moveTo>
                <a:lnTo>
                  <a:pt x="8187690" y="0"/>
                </a:lnTo>
                <a:lnTo>
                  <a:pt x="7956601" y="231089"/>
                </a:lnTo>
                <a:lnTo>
                  <a:pt x="7956601" y="303187"/>
                </a:lnTo>
                <a:lnTo>
                  <a:pt x="8259775" y="0"/>
                </a:lnTo>
                <a:close/>
              </a:path>
              <a:path w="9431020" h="6842759">
                <a:moveTo>
                  <a:pt x="8475878" y="0"/>
                </a:moveTo>
                <a:lnTo>
                  <a:pt x="8403793" y="0"/>
                </a:lnTo>
                <a:lnTo>
                  <a:pt x="7956601" y="447179"/>
                </a:lnTo>
                <a:lnTo>
                  <a:pt x="7956601" y="496125"/>
                </a:lnTo>
                <a:lnTo>
                  <a:pt x="8403793" y="943317"/>
                </a:lnTo>
                <a:lnTo>
                  <a:pt x="8475878" y="943317"/>
                </a:lnTo>
                <a:lnTo>
                  <a:pt x="8004226" y="471652"/>
                </a:lnTo>
                <a:lnTo>
                  <a:pt x="8475878" y="0"/>
                </a:lnTo>
                <a:close/>
              </a:path>
              <a:path w="9431020" h="6842759">
                <a:moveTo>
                  <a:pt x="8691969" y="0"/>
                </a:moveTo>
                <a:lnTo>
                  <a:pt x="8619884" y="0"/>
                </a:lnTo>
                <a:lnTo>
                  <a:pt x="8148231" y="471652"/>
                </a:lnTo>
                <a:lnTo>
                  <a:pt x="8619884" y="943305"/>
                </a:lnTo>
                <a:lnTo>
                  <a:pt x="8691969" y="943305"/>
                </a:lnTo>
                <a:lnTo>
                  <a:pt x="8220316" y="471652"/>
                </a:lnTo>
                <a:lnTo>
                  <a:pt x="8691969" y="0"/>
                </a:lnTo>
                <a:close/>
              </a:path>
              <a:path w="9431020" h="6842759">
                <a:moveTo>
                  <a:pt x="8910942" y="943305"/>
                </a:moveTo>
                <a:lnTo>
                  <a:pt x="8823833" y="856221"/>
                </a:lnTo>
                <a:lnTo>
                  <a:pt x="8823833" y="859078"/>
                </a:lnTo>
                <a:lnTo>
                  <a:pt x="8436407" y="471652"/>
                </a:lnTo>
                <a:lnTo>
                  <a:pt x="8823833" y="84226"/>
                </a:lnTo>
                <a:lnTo>
                  <a:pt x="8823833" y="87096"/>
                </a:lnTo>
                <a:lnTo>
                  <a:pt x="8910917" y="12"/>
                </a:lnTo>
                <a:lnTo>
                  <a:pt x="8908047" y="12"/>
                </a:lnTo>
                <a:lnTo>
                  <a:pt x="8835974" y="0"/>
                </a:lnTo>
                <a:lnTo>
                  <a:pt x="8364321" y="471652"/>
                </a:lnTo>
                <a:lnTo>
                  <a:pt x="8835974" y="943305"/>
                </a:lnTo>
                <a:lnTo>
                  <a:pt x="8838857" y="943305"/>
                </a:lnTo>
                <a:lnTo>
                  <a:pt x="8908059" y="943305"/>
                </a:lnTo>
                <a:lnTo>
                  <a:pt x="8910942" y="943305"/>
                </a:lnTo>
                <a:close/>
              </a:path>
              <a:path w="9431020" h="6842759">
                <a:moveTo>
                  <a:pt x="9127020" y="0"/>
                </a:moveTo>
                <a:lnTo>
                  <a:pt x="9124150" y="0"/>
                </a:lnTo>
                <a:lnTo>
                  <a:pt x="9054922" y="0"/>
                </a:lnTo>
                <a:lnTo>
                  <a:pt x="9052065" y="0"/>
                </a:lnTo>
                <a:lnTo>
                  <a:pt x="8580412" y="471652"/>
                </a:lnTo>
                <a:lnTo>
                  <a:pt x="9052065" y="943305"/>
                </a:lnTo>
                <a:lnTo>
                  <a:pt x="9054909" y="943305"/>
                </a:lnTo>
                <a:lnTo>
                  <a:pt x="9127020" y="943317"/>
                </a:lnTo>
                <a:lnTo>
                  <a:pt x="8823833" y="640130"/>
                </a:lnTo>
                <a:lnTo>
                  <a:pt x="8823833" y="642988"/>
                </a:lnTo>
                <a:lnTo>
                  <a:pt x="8652497" y="471652"/>
                </a:lnTo>
                <a:lnTo>
                  <a:pt x="8823833" y="300316"/>
                </a:lnTo>
                <a:lnTo>
                  <a:pt x="8823833" y="303187"/>
                </a:lnTo>
                <a:lnTo>
                  <a:pt x="9127020" y="0"/>
                </a:lnTo>
                <a:close/>
              </a:path>
              <a:path w="9431020" h="6842759">
                <a:moveTo>
                  <a:pt x="9343111" y="0"/>
                </a:moveTo>
                <a:lnTo>
                  <a:pt x="9271025" y="0"/>
                </a:lnTo>
                <a:lnTo>
                  <a:pt x="8823833" y="447179"/>
                </a:lnTo>
                <a:lnTo>
                  <a:pt x="8823833" y="496125"/>
                </a:lnTo>
                <a:lnTo>
                  <a:pt x="9271025" y="943317"/>
                </a:lnTo>
                <a:lnTo>
                  <a:pt x="9343111" y="943317"/>
                </a:lnTo>
                <a:lnTo>
                  <a:pt x="8871458" y="471652"/>
                </a:lnTo>
                <a:lnTo>
                  <a:pt x="9343111" y="0"/>
                </a:lnTo>
                <a:close/>
              </a:path>
              <a:path w="9431020" h="6842759">
                <a:moveTo>
                  <a:pt x="9430512" y="272694"/>
                </a:moveTo>
                <a:lnTo>
                  <a:pt x="9231554" y="471652"/>
                </a:lnTo>
                <a:lnTo>
                  <a:pt x="9430512" y="670610"/>
                </a:lnTo>
                <a:lnTo>
                  <a:pt x="9430512" y="598525"/>
                </a:lnTo>
                <a:lnTo>
                  <a:pt x="9303639" y="471652"/>
                </a:lnTo>
                <a:lnTo>
                  <a:pt x="9430512" y="344779"/>
                </a:lnTo>
                <a:lnTo>
                  <a:pt x="9430512" y="272694"/>
                </a:lnTo>
                <a:close/>
              </a:path>
              <a:path w="9431020" h="6842759">
                <a:moveTo>
                  <a:pt x="9430525" y="56591"/>
                </a:moveTo>
                <a:lnTo>
                  <a:pt x="9015463" y="471652"/>
                </a:lnTo>
                <a:lnTo>
                  <a:pt x="9430525" y="886714"/>
                </a:lnTo>
                <a:lnTo>
                  <a:pt x="9430525" y="814628"/>
                </a:lnTo>
                <a:lnTo>
                  <a:pt x="9087548" y="471652"/>
                </a:lnTo>
                <a:lnTo>
                  <a:pt x="9430525" y="128689"/>
                </a:lnTo>
                <a:lnTo>
                  <a:pt x="9430525" y="56591"/>
                </a:lnTo>
                <a:close/>
              </a:path>
            </a:pathLst>
          </a:custGeom>
          <a:solidFill>
            <a:srgbClr val="007BA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9523454" y="7293160"/>
            <a:ext cx="266700" cy="165735"/>
          </a:xfrm>
          <a:custGeom>
            <a:avLst/>
            <a:gdLst/>
            <a:ahLst/>
            <a:cxnLst/>
            <a:rect l="l" t="t" r="r" b="b"/>
            <a:pathLst>
              <a:path w="266700" h="165734">
                <a:moveTo>
                  <a:pt x="266392" y="0"/>
                </a:moveTo>
                <a:lnTo>
                  <a:pt x="0" y="0"/>
                </a:lnTo>
                <a:lnTo>
                  <a:pt x="0" y="165596"/>
                </a:lnTo>
                <a:lnTo>
                  <a:pt x="266392" y="165596"/>
                </a:lnTo>
                <a:lnTo>
                  <a:pt x="266392" y="0"/>
                </a:lnTo>
                <a:close/>
              </a:path>
            </a:pathLst>
          </a:custGeom>
          <a:solidFill>
            <a:srgbClr val="D9D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89846" y="7293160"/>
            <a:ext cx="900430" cy="165735"/>
          </a:xfrm>
          <a:custGeom>
            <a:avLst/>
            <a:gdLst/>
            <a:ahLst/>
            <a:cxnLst/>
            <a:rect l="l" t="t" r="r" b="b"/>
            <a:pathLst>
              <a:path w="900429" h="165734">
                <a:moveTo>
                  <a:pt x="900000" y="0"/>
                </a:moveTo>
                <a:lnTo>
                  <a:pt x="0" y="0"/>
                </a:lnTo>
                <a:lnTo>
                  <a:pt x="0" y="165596"/>
                </a:lnTo>
                <a:lnTo>
                  <a:pt x="900000" y="165596"/>
                </a:lnTo>
                <a:lnTo>
                  <a:pt x="900000" y="0"/>
                </a:lnTo>
                <a:close/>
              </a:path>
            </a:pathLst>
          </a:custGeom>
          <a:solidFill>
            <a:srgbClr val="00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59" y="1577614"/>
            <a:ext cx="81422" cy="7281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259" y="1323942"/>
            <a:ext cx="81422" cy="7279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259" y="1070273"/>
            <a:ext cx="81422" cy="7279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0259" y="816576"/>
            <a:ext cx="81422" cy="7281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259" y="562903"/>
            <a:ext cx="81422" cy="7274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0259" y="309207"/>
            <a:ext cx="81422" cy="7276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0259" y="55536"/>
            <a:ext cx="81422" cy="7278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6051" y="1577614"/>
            <a:ext cx="81422" cy="7281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6051" y="1323942"/>
            <a:ext cx="81422" cy="7279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6051" y="1070273"/>
            <a:ext cx="81422" cy="7279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6051" y="816576"/>
            <a:ext cx="81422" cy="7281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6051" y="562903"/>
            <a:ext cx="81422" cy="7274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6051" y="309207"/>
            <a:ext cx="81422" cy="7276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6051" y="55536"/>
            <a:ext cx="81422" cy="7278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11843" y="1577614"/>
            <a:ext cx="81403" cy="72816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11843" y="1323942"/>
            <a:ext cx="81403" cy="7279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11843" y="1070273"/>
            <a:ext cx="81403" cy="72791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1843" y="816576"/>
            <a:ext cx="81403" cy="7281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11843" y="562903"/>
            <a:ext cx="81403" cy="72748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11843" y="309207"/>
            <a:ext cx="81403" cy="72765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11843" y="55536"/>
            <a:ext cx="81403" cy="72784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37617" y="1323942"/>
            <a:ext cx="81393" cy="7279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37617" y="1577614"/>
            <a:ext cx="81393" cy="7281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37617" y="816576"/>
            <a:ext cx="81393" cy="7281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37617" y="1070273"/>
            <a:ext cx="81393" cy="72791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37617" y="309207"/>
            <a:ext cx="81393" cy="72765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37617" y="562903"/>
            <a:ext cx="81393" cy="7274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37617" y="55536"/>
            <a:ext cx="81393" cy="72784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6032501" y="7293160"/>
            <a:ext cx="369630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A</a:t>
            </a:r>
            <a:r>
              <a:rPr lang="pt-BR" sz="900" spc="-5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V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S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O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N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   F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O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R</a:t>
            </a:r>
            <a:r>
              <a:rPr lang="pt-BR" sz="900" spc="-20" dirty="0">
                <a:solidFill>
                  <a:srgbClr val="4E4E4D"/>
                </a:solidFill>
                <a:latin typeface="Arial MT"/>
                <a:cs typeface="Arial MT"/>
              </a:rPr>
              <a:t>  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H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  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U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Z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B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K  </a:t>
            </a:r>
            <a:r>
              <a:rPr lang="pt-BR" sz="900" spc="-2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X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L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   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N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D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U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S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R</a:t>
            </a:r>
            <a:r>
              <a:rPr lang="pt-BR" sz="900" spc="-6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Y  </a:t>
            </a:r>
            <a:r>
              <a:rPr lang="pt-BR" sz="900" spc="-6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1500" b="1" spc="-7" baseline="2777" dirty="0">
                <a:solidFill>
                  <a:srgbClr val="151616"/>
                </a:solidFill>
                <a:latin typeface="Arial"/>
                <a:cs typeface="Arial"/>
              </a:rPr>
              <a:t>0</a:t>
            </a:r>
            <a:r>
              <a:rPr lang="uz-Cyrl-UZ" sz="1500" b="1" spc="-7" baseline="2777" dirty="0">
                <a:solidFill>
                  <a:srgbClr val="151616"/>
                </a:solidFill>
                <a:latin typeface="Arial"/>
                <a:cs typeface="Arial"/>
              </a:rPr>
              <a:t>3</a:t>
            </a:r>
            <a:endParaRPr lang="pt-BR" sz="1500" baseline="2777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061296" y="2535920"/>
            <a:ext cx="1913889" cy="4056379"/>
          </a:xfrm>
          <a:custGeom>
            <a:avLst/>
            <a:gdLst/>
            <a:ahLst/>
            <a:cxnLst/>
            <a:rect l="l" t="t" r="r" b="b"/>
            <a:pathLst>
              <a:path w="1913890" h="4056379">
                <a:moveTo>
                  <a:pt x="1913508" y="0"/>
                </a:moveTo>
                <a:lnTo>
                  <a:pt x="1865161" y="3343"/>
                </a:lnTo>
                <a:lnTo>
                  <a:pt x="1817130" y="7807"/>
                </a:lnTo>
                <a:lnTo>
                  <a:pt x="1769429" y="13380"/>
                </a:lnTo>
                <a:lnTo>
                  <a:pt x="1722071" y="20047"/>
                </a:lnTo>
                <a:lnTo>
                  <a:pt x="1675069" y="27796"/>
                </a:lnTo>
                <a:lnTo>
                  <a:pt x="1628437" y="36614"/>
                </a:lnTo>
                <a:lnTo>
                  <a:pt x="1582186" y="46488"/>
                </a:lnTo>
                <a:lnTo>
                  <a:pt x="1536331" y="57405"/>
                </a:lnTo>
                <a:lnTo>
                  <a:pt x="1490884" y="69352"/>
                </a:lnTo>
                <a:lnTo>
                  <a:pt x="1445858" y="82315"/>
                </a:lnTo>
                <a:lnTo>
                  <a:pt x="1401267" y="96282"/>
                </a:lnTo>
                <a:lnTo>
                  <a:pt x="1357123" y="111239"/>
                </a:lnTo>
                <a:lnTo>
                  <a:pt x="1313440" y="127174"/>
                </a:lnTo>
                <a:lnTo>
                  <a:pt x="1270231" y="144073"/>
                </a:lnTo>
                <a:lnTo>
                  <a:pt x="1227508" y="161923"/>
                </a:lnTo>
                <a:lnTo>
                  <a:pt x="1185285" y="180712"/>
                </a:lnTo>
                <a:lnTo>
                  <a:pt x="1143575" y="200427"/>
                </a:lnTo>
                <a:lnTo>
                  <a:pt x="1102391" y="221053"/>
                </a:lnTo>
                <a:lnTo>
                  <a:pt x="1061745" y="242578"/>
                </a:lnTo>
                <a:lnTo>
                  <a:pt x="1021652" y="264990"/>
                </a:lnTo>
                <a:lnTo>
                  <a:pt x="982124" y="288275"/>
                </a:lnTo>
                <a:lnTo>
                  <a:pt x="943174" y="312420"/>
                </a:lnTo>
                <a:lnTo>
                  <a:pt x="904815" y="337411"/>
                </a:lnTo>
                <a:lnTo>
                  <a:pt x="867060" y="363237"/>
                </a:lnTo>
                <a:lnTo>
                  <a:pt x="829922" y="389883"/>
                </a:lnTo>
                <a:lnTo>
                  <a:pt x="793415" y="417337"/>
                </a:lnTo>
                <a:lnTo>
                  <a:pt x="757552" y="445586"/>
                </a:lnTo>
                <a:lnTo>
                  <a:pt x="722345" y="474616"/>
                </a:lnTo>
                <a:lnTo>
                  <a:pt x="687807" y="504415"/>
                </a:lnTo>
                <a:lnTo>
                  <a:pt x="653952" y="534970"/>
                </a:lnTo>
                <a:lnTo>
                  <a:pt x="620793" y="566267"/>
                </a:lnTo>
                <a:lnTo>
                  <a:pt x="588343" y="598294"/>
                </a:lnTo>
                <a:lnTo>
                  <a:pt x="556614" y="631036"/>
                </a:lnTo>
                <a:lnTo>
                  <a:pt x="525620" y="664483"/>
                </a:lnTo>
                <a:lnTo>
                  <a:pt x="495374" y="698619"/>
                </a:lnTo>
                <a:lnTo>
                  <a:pt x="465890" y="733433"/>
                </a:lnTo>
                <a:lnTo>
                  <a:pt x="437179" y="768911"/>
                </a:lnTo>
                <a:lnTo>
                  <a:pt x="409255" y="805040"/>
                </a:lnTo>
                <a:lnTo>
                  <a:pt x="382132" y="841807"/>
                </a:lnTo>
                <a:lnTo>
                  <a:pt x="355821" y="879199"/>
                </a:lnTo>
                <a:lnTo>
                  <a:pt x="330338" y="917203"/>
                </a:lnTo>
                <a:lnTo>
                  <a:pt x="305693" y="955806"/>
                </a:lnTo>
                <a:lnTo>
                  <a:pt x="281901" y="994994"/>
                </a:lnTo>
                <a:lnTo>
                  <a:pt x="258974" y="1034756"/>
                </a:lnTo>
                <a:lnTo>
                  <a:pt x="236926" y="1075077"/>
                </a:lnTo>
                <a:lnTo>
                  <a:pt x="215770" y="1115945"/>
                </a:lnTo>
                <a:lnTo>
                  <a:pt x="195518" y="1157346"/>
                </a:lnTo>
                <a:lnTo>
                  <a:pt x="176184" y="1199268"/>
                </a:lnTo>
                <a:lnTo>
                  <a:pt x="157781" y="1241697"/>
                </a:lnTo>
                <a:lnTo>
                  <a:pt x="140322" y="1284621"/>
                </a:lnTo>
                <a:lnTo>
                  <a:pt x="123820" y="1328027"/>
                </a:lnTo>
                <a:lnTo>
                  <a:pt x="108287" y="1371900"/>
                </a:lnTo>
                <a:lnTo>
                  <a:pt x="93738" y="1416229"/>
                </a:lnTo>
                <a:lnTo>
                  <a:pt x="80185" y="1461000"/>
                </a:lnTo>
                <a:lnTo>
                  <a:pt x="67641" y="1506200"/>
                </a:lnTo>
                <a:lnTo>
                  <a:pt x="56119" y="1551817"/>
                </a:lnTo>
                <a:lnTo>
                  <a:pt x="45633" y="1597836"/>
                </a:lnTo>
                <a:lnTo>
                  <a:pt x="36195" y="1644246"/>
                </a:lnTo>
                <a:lnTo>
                  <a:pt x="27818" y="1691032"/>
                </a:lnTo>
                <a:lnTo>
                  <a:pt x="20516" y="1738182"/>
                </a:lnTo>
                <a:lnTo>
                  <a:pt x="14302" y="1785683"/>
                </a:lnTo>
                <a:lnTo>
                  <a:pt x="9188" y="1833522"/>
                </a:lnTo>
                <a:lnTo>
                  <a:pt x="5187" y="1881686"/>
                </a:lnTo>
                <a:lnTo>
                  <a:pt x="2314" y="1930161"/>
                </a:lnTo>
                <a:lnTo>
                  <a:pt x="580" y="1978935"/>
                </a:lnTo>
                <a:lnTo>
                  <a:pt x="0" y="2027994"/>
                </a:lnTo>
                <a:lnTo>
                  <a:pt x="580" y="2077053"/>
                </a:lnTo>
                <a:lnTo>
                  <a:pt x="2314" y="2125827"/>
                </a:lnTo>
                <a:lnTo>
                  <a:pt x="5187" y="2174302"/>
                </a:lnTo>
                <a:lnTo>
                  <a:pt x="9188" y="2222466"/>
                </a:lnTo>
                <a:lnTo>
                  <a:pt x="14302" y="2270305"/>
                </a:lnTo>
                <a:lnTo>
                  <a:pt x="20516" y="2317806"/>
                </a:lnTo>
                <a:lnTo>
                  <a:pt x="27818" y="2364956"/>
                </a:lnTo>
                <a:lnTo>
                  <a:pt x="36195" y="2411743"/>
                </a:lnTo>
                <a:lnTo>
                  <a:pt x="45633" y="2458152"/>
                </a:lnTo>
                <a:lnTo>
                  <a:pt x="56119" y="2504172"/>
                </a:lnTo>
                <a:lnTo>
                  <a:pt x="67641" y="2549788"/>
                </a:lnTo>
                <a:lnTo>
                  <a:pt x="80185" y="2594989"/>
                </a:lnTo>
                <a:lnTo>
                  <a:pt x="93738" y="2639760"/>
                </a:lnTo>
                <a:lnTo>
                  <a:pt x="108287" y="2684089"/>
                </a:lnTo>
                <a:lnTo>
                  <a:pt x="123820" y="2727963"/>
                </a:lnTo>
                <a:lnTo>
                  <a:pt x="140322" y="2771368"/>
                </a:lnTo>
                <a:lnTo>
                  <a:pt x="157781" y="2814292"/>
                </a:lnTo>
                <a:lnTo>
                  <a:pt x="176184" y="2856722"/>
                </a:lnTo>
                <a:lnTo>
                  <a:pt x="195518" y="2898644"/>
                </a:lnTo>
                <a:lnTo>
                  <a:pt x="215770" y="2940046"/>
                </a:lnTo>
                <a:lnTo>
                  <a:pt x="236926" y="2980914"/>
                </a:lnTo>
                <a:lnTo>
                  <a:pt x="258974" y="3021235"/>
                </a:lnTo>
                <a:lnTo>
                  <a:pt x="281901" y="3060997"/>
                </a:lnTo>
                <a:lnTo>
                  <a:pt x="305693" y="3100186"/>
                </a:lnTo>
                <a:lnTo>
                  <a:pt x="330338" y="3138789"/>
                </a:lnTo>
                <a:lnTo>
                  <a:pt x="355821" y="3176793"/>
                </a:lnTo>
                <a:lnTo>
                  <a:pt x="382132" y="3214185"/>
                </a:lnTo>
                <a:lnTo>
                  <a:pt x="409255" y="3250953"/>
                </a:lnTo>
                <a:lnTo>
                  <a:pt x="437179" y="3287082"/>
                </a:lnTo>
                <a:lnTo>
                  <a:pt x="465890" y="3322560"/>
                </a:lnTo>
                <a:lnTo>
                  <a:pt x="495374" y="3357374"/>
                </a:lnTo>
                <a:lnTo>
                  <a:pt x="525620" y="3391511"/>
                </a:lnTo>
                <a:lnTo>
                  <a:pt x="556614" y="3424958"/>
                </a:lnTo>
                <a:lnTo>
                  <a:pt x="588343" y="3457701"/>
                </a:lnTo>
                <a:lnTo>
                  <a:pt x="620793" y="3489728"/>
                </a:lnTo>
                <a:lnTo>
                  <a:pt x="653952" y="3521025"/>
                </a:lnTo>
                <a:lnTo>
                  <a:pt x="687807" y="3551580"/>
                </a:lnTo>
                <a:lnTo>
                  <a:pt x="722345" y="3581379"/>
                </a:lnTo>
                <a:lnTo>
                  <a:pt x="757552" y="3610410"/>
                </a:lnTo>
                <a:lnTo>
                  <a:pt x="793415" y="3638659"/>
                </a:lnTo>
                <a:lnTo>
                  <a:pt x="829922" y="3666114"/>
                </a:lnTo>
                <a:lnTo>
                  <a:pt x="867060" y="3692760"/>
                </a:lnTo>
                <a:lnTo>
                  <a:pt x="904815" y="3718586"/>
                </a:lnTo>
                <a:lnTo>
                  <a:pt x="943174" y="3743578"/>
                </a:lnTo>
                <a:lnTo>
                  <a:pt x="982124" y="3767723"/>
                </a:lnTo>
                <a:lnTo>
                  <a:pt x="1021652" y="3791008"/>
                </a:lnTo>
                <a:lnTo>
                  <a:pt x="1061745" y="3813420"/>
                </a:lnTo>
                <a:lnTo>
                  <a:pt x="1102391" y="3834946"/>
                </a:lnTo>
                <a:lnTo>
                  <a:pt x="1143575" y="3855572"/>
                </a:lnTo>
                <a:lnTo>
                  <a:pt x="1185285" y="3875287"/>
                </a:lnTo>
                <a:lnTo>
                  <a:pt x="1227508" y="3894076"/>
                </a:lnTo>
                <a:lnTo>
                  <a:pt x="1270231" y="3911927"/>
                </a:lnTo>
                <a:lnTo>
                  <a:pt x="1313440" y="3928826"/>
                </a:lnTo>
                <a:lnTo>
                  <a:pt x="1357123" y="3944761"/>
                </a:lnTo>
                <a:lnTo>
                  <a:pt x="1401267" y="3959719"/>
                </a:lnTo>
                <a:lnTo>
                  <a:pt x="1445858" y="3973686"/>
                </a:lnTo>
                <a:lnTo>
                  <a:pt x="1490884" y="3986649"/>
                </a:lnTo>
                <a:lnTo>
                  <a:pt x="1536331" y="3998596"/>
                </a:lnTo>
                <a:lnTo>
                  <a:pt x="1582186" y="4009513"/>
                </a:lnTo>
                <a:lnTo>
                  <a:pt x="1628437" y="4019387"/>
                </a:lnTo>
                <a:lnTo>
                  <a:pt x="1675069" y="4028206"/>
                </a:lnTo>
                <a:lnTo>
                  <a:pt x="1722071" y="4035955"/>
                </a:lnTo>
                <a:lnTo>
                  <a:pt x="1769429" y="4042623"/>
                </a:lnTo>
                <a:lnTo>
                  <a:pt x="1817130" y="4048196"/>
                </a:lnTo>
                <a:lnTo>
                  <a:pt x="1865161" y="4052660"/>
                </a:lnTo>
                <a:lnTo>
                  <a:pt x="1913508" y="4056004"/>
                </a:lnTo>
              </a:path>
            </a:pathLst>
          </a:custGeom>
          <a:ln w="88899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651334" cy="309508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0"/>
            <a:ext cx="6652895" cy="3089910"/>
          </a:xfrm>
          <a:custGeom>
            <a:avLst/>
            <a:gdLst/>
            <a:ahLst/>
            <a:cxnLst/>
            <a:rect l="l" t="t" r="r" b="b"/>
            <a:pathLst>
              <a:path w="6652895" h="3089910">
                <a:moveTo>
                  <a:pt x="0" y="3089653"/>
                </a:moveTo>
                <a:lnTo>
                  <a:pt x="6652378" y="3089653"/>
                </a:lnTo>
                <a:lnTo>
                  <a:pt x="6652378" y="0"/>
                </a:lnTo>
                <a:lnTo>
                  <a:pt x="0" y="0"/>
                </a:lnTo>
                <a:lnTo>
                  <a:pt x="0" y="3089653"/>
                </a:lnTo>
                <a:close/>
              </a:path>
            </a:pathLst>
          </a:custGeom>
          <a:solidFill>
            <a:srgbClr val="003D7A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00309" y="7251386"/>
            <a:ext cx="266700" cy="165735"/>
          </a:xfrm>
          <a:custGeom>
            <a:avLst/>
            <a:gdLst/>
            <a:ahLst/>
            <a:cxnLst/>
            <a:rect l="l" t="t" r="r" b="b"/>
            <a:pathLst>
              <a:path w="266700" h="165734">
                <a:moveTo>
                  <a:pt x="266392" y="0"/>
                </a:moveTo>
                <a:lnTo>
                  <a:pt x="0" y="0"/>
                </a:lnTo>
                <a:lnTo>
                  <a:pt x="0" y="165596"/>
                </a:lnTo>
                <a:lnTo>
                  <a:pt x="266392" y="165596"/>
                </a:lnTo>
                <a:lnTo>
                  <a:pt x="266392" y="0"/>
                </a:lnTo>
                <a:close/>
              </a:path>
            </a:pathLst>
          </a:custGeom>
          <a:solidFill>
            <a:srgbClr val="D9D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325716" y="4488724"/>
            <a:ext cx="2931795" cy="3300729"/>
          </a:xfrm>
          <a:custGeom>
            <a:avLst/>
            <a:gdLst/>
            <a:ahLst/>
            <a:cxnLst/>
            <a:rect l="l" t="t" r="r" b="b"/>
            <a:pathLst>
              <a:path w="2931795" h="3300729">
                <a:moveTo>
                  <a:pt x="2486308" y="3300497"/>
                </a:moveTo>
                <a:lnTo>
                  <a:pt x="2515718" y="3262888"/>
                </a:lnTo>
                <a:lnTo>
                  <a:pt x="2544258" y="3224579"/>
                </a:lnTo>
                <a:lnTo>
                  <a:pt x="2571911" y="3185585"/>
                </a:lnTo>
                <a:lnTo>
                  <a:pt x="2598664" y="3145920"/>
                </a:lnTo>
                <a:lnTo>
                  <a:pt x="2624501" y="3105599"/>
                </a:lnTo>
                <a:lnTo>
                  <a:pt x="2649407" y="3064638"/>
                </a:lnTo>
                <a:lnTo>
                  <a:pt x="2673368" y="3023050"/>
                </a:lnTo>
                <a:lnTo>
                  <a:pt x="2696367" y="2980852"/>
                </a:lnTo>
                <a:lnTo>
                  <a:pt x="2718391" y="2938057"/>
                </a:lnTo>
                <a:lnTo>
                  <a:pt x="2739424" y="2894681"/>
                </a:lnTo>
                <a:lnTo>
                  <a:pt x="2759452" y="2850739"/>
                </a:lnTo>
                <a:lnTo>
                  <a:pt x="2778458" y="2806245"/>
                </a:lnTo>
                <a:lnTo>
                  <a:pt x="2796429" y="2761215"/>
                </a:lnTo>
                <a:lnTo>
                  <a:pt x="2813349" y="2715663"/>
                </a:lnTo>
                <a:lnTo>
                  <a:pt x="2829203" y="2669604"/>
                </a:lnTo>
                <a:lnTo>
                  <a:pt x="2843977" y="2623053"/>
                </a:lnTo>
                <a:lnTo>
                  <a:pt x="2857655" y="2576025"/>
                </a:lnTo>
                <a:lnTo>
                  <a:pt x="2870222" y="2528535"/>
                </a:lnTo>
                <a:lnTo>
                  <a:pt x="2881663" y="2480598"/>
                </a:lnTo>
                <a:lnTo>
                  <a:pt x="2891964" y="2432228"/>
                </a:lnTo>
                <a:lnTo>
                  <a:pt x="2901109" y="2383441"/>
                </a:lnTo>
                <a:lnTo>
                  <a:pt x="2909083" y="2334251"/>
                </a:lnTo>
                <a:lnTo>
                  <a:pt x="2915872" y="2284673"/>
                </a:lnTo>
                <a:lnTo>
                  <a:pt x="2921460" y="2234723"/>
                </a:lnTo>
                <a:lnTo>
                  <a:pt x="2925832" y="2184414"/>
                </a:lnTo>
                <a:lnTo>
                  <a:pt x="2928974" y="2133763"/>
                </a:lnTo>
                <a:lnTo>
                  <a:pt x="2930870" y="2082783"/>
                </a:lnTo>
                <a:lnTo>
                  <a:pt x="2931505" y="2031490"/>
                </a:lnTo>
                <a:lnTo>
                  <a:pt x="2930934" y="1982846"/>
                </a:lnTo>
                <a:lnTo>
                  <a:pt x="2929229" y="1934481"/>
                </a:lnTo>
                <a:lnTo>
                  <a:pt x="2926404" y="1886410"/>
                </a:lnTo>
                <a:lnTo>
                  <a:pt x="2922471" y="1838645"/>
                </a:lnTo>
                <a:lnTo>
                  <a:pt x="2917442" y="1791198"/>
                </a:lnTo>
                <a:lnTo>
                  <a:pt x="2911331" y="1744083"/>
                </a:lnTo>
                <a:lnTo>
                  <a:pt x="2904150" y="1697312"/>
                </a:lnTo>
                <a:lnTo>
                  <a:pt x="2895912" y="1650898"/>
                </a:lnTo>
                <a:lnTo>
                  <a:pt x="2886629" y="1604853"/>
                </a:lnTo>
                <a:lnTo>
                  <a:pt x="2876315" y="1559191"/>
                </a:lnTo>
                <a:lnTo>
                  <a:pt x="2864982" y="1513923"/>
                </a:lnTo>
                <a:lnTo>
                  <a:pt x="2852643" y="1469064"/>
                </a:lnTo>
                <a:lnTo>
                  <a:pt x="2839310" y="1424625"/>
                </a:lnTo>
                <a:lnTo>
                  <a:pt x="2824997" y="1380619"/>
                </a:lnTo>
                <a:lnTo>
                  <a:pt x="2809716" y="1337059"/>
                </a:lnTo>
                <a:lnTo>
                  <a:pt x="2793479" y="1293957"/>
                </a:lnTo>
                <a:lnTo>
                  <a:pt x="2776300" y="1251327"/>
                </a:lnTo>
                <a:lnTo>
                  <a:pt x="2758191" y="1209182"/>
                </a:lnTo>
                <a:lnTo>
                  <a:pt x="2739165" y="1167533"/>
                </a:lnTo>
                <a:lnTo>
                  <a:pt x="2719235" y="1126394"/>
                </a:lnTo>
                <a:lnTo>
                  <a:pt x="2698413" y="1085777"/>
                </a:lnTo>
                <a:lnTo>
                  <a:pt x="2676712" y="1045695"/>
                </a:lnTo>
                <a:lnTo>
                  <a:pt x="2654145" y="1006161"/>
                </a:lnTo>
                <a:lnTo>
                  <a:pt x="2630725" y="967187"/>
                </a:lnTo>
                <a:lnTo>
                  <a:pt x="2606464" y="928787"/>
                </a:lnTo>
                <a:lnTo>
                  <a:pt x="2581375" y="890973"/>
                </a:lnTo>
                <a:lnTo>
                  <a:pt x="2555471" y="853758"/>
                </a:lnTo>
                <a:lnTo>
                  <a:pt x="2528764" y="817154"/>
                </a:lnTo>
                <a:lnTo>
                  <a:pt x="2501268" y="781174"/>
                </a:lnTo>
                <a:lnTo>
                  <a:pt x="2472995" y="745831"/>
                </a:lnTo>
                <a:lnTo>
                  <a:pt x="2443957" y="711138"/>
                </a:lnTo>
                <a:lnTo>
                  <a:pt x="2414168" y="677107"/>
                </a:lnTo>
                <a:lnTo>
                  <a:pt x="2383640" y="643751"/>
                </a:lnTo>
                <a:lnTo>
                  <a:pt x="2352386" y="611084"/>
                </a:lnTo>
                <a:lnTo>
                  <a:pt x="2320419" y="579117"/>
                </a:lnTo>
                <a:lnTo>
                  <a:pt x="2287751" y="547863"/>
                </a:lnTo>
                <a:lnTo>
                  <a:pt x="2254395" y="517335"/>
                </a:lnTo>
                <a:lnTo>
                  <a:pt x="2220364" y="487546"/>
                </a:lnTo>
                <a:lnTo>
                  <a:pt x="2185671" y="458509"/>
                </a:lnTo>
                <a:lnTo>
                  <a:pt x="2150328" y="430235"/>
                </a:lnTo>
                <a:lnTo>
                  <a:pt x="2114348" y="402739"/>
                </a:lnTo>
                <a:lnTo>
                  <a:pt x="2077744" y="376033"/>
                </a:lnTo>
                <a:lnTo>
                  <a:pt x="2040528" y="350129"/>
                </a:lnTo>
                <a:lnTo>
                  <a:pt x="2002714" y="325040"/>
                </a:lnTo>
                <a:lnTo>
                  <a:pt x="1964313" y="300779"/>
                </a:lnTo>
                <a:lnTo>
                  <a:pt x="1925339" y="277359"/>
                </a:lnTo>
                <a:lnTo>
                  <a:pt x="1885805" y="254792"/>
                </a:lnTo>
                <a:lnTo>
                  <a:pt x="1845723" y="233091"/>
                </a:lnTo>
                <a:lnTo>
                  <a:pt x="1805106" y="212270"/>
                </a:lnTo>
                <a:lnTo>
                  <a:pt x="1763966" y="192339"/>
                </a:lnTo>
                <a:lnTo>
                  <a:pt x="1722317" y="173313"/>
                </a:lnTo>
                <a:lnTo>
                  <a:pt x="1680171" y="155204"/>
                </a:lnTo>
                <a:lnTo>
                  <a:pt x="1637541" y="138025"/>
                </a:lnTo>
                <a:lnTo>
                  <a:pt x="1594439" y="121789"/>
                </a:lnTo>
                <a:lnTo>
                  <a:pt x="1550879" y="106507"/>
                </a:lnTo>
                <a:lnTo>
                  <a:pt x="1506872" y="92194"/>
                </a:lnTo>
                <a:lnTo>
                  <a:pt x="1462433" y="78861"/>
                </a:lnTo>
                <a:lnTo>
                  <a:pt x="1417573" y="66522"/>
                </a:lnTo>
                <a:lnTo>
                  <a:pt x="1372305" y="55189"/>
                </a:lnTo>
                <a:lnTo>
                  <a:pt x="1326642" y="44875"/>
                </a:lnTo>
                <a:lnTo>
                  <a:pt x="1280597" y="35592"/>
                </a:lnTo>
                <a:lnTo>
                  <a:pt x="1234182" y="27354"/>
                </a:lnTo>
                <a:lnTo>
                  <a:pt x="1187411" y="20173"/>
                </a:lnTo>
                <a:lnTo>
                  <a:pt x="1140295" y="14062"/>
                </a:lnTo>
                <a:lnTo>
                  <a:pt x="1092848" y="9034"/>
                </a:lnTo>
                <a:lnTo>
                  <a:pt x="1045082" y="5100"/>
                </a:lnTo>
                <a:lnTo>
                  <a:pt x="997010" y="2275"/>
                </a:lnTo>
                <a:lnTo>
                  <a:pt x="948646" y="570"/>
                </a:lnTo>
                <a:lnTo>
                  <a:pt x="900000" y="0"/>
                </a:lnTo>
                <a:lnTo>
                  <a:pt x="849117" y="625"/>
                </a:lnTo>
                <a:lnTo>
                  <a:pt x="798542" y="2493"/>
                </a:lnTo>
                <a:lnTo>
                  <a:pt x="748290" y="5587"/>
                </a:lnTo>
                <a:lnTo>
                  <a:pt x="698376" y="9894"/>
                </a:lnTo>
                <a:lnTo>
                  <a:pt x="648814" y="15398"/>
                </a:lnTo>
                <a:lnTo>
                  <a:pt x="599619" y="22085"/>
                </a:lnTo>
                <a:lnTo>
                  <a:pt x="550804" y="29940"/>
                </a:lnTo>
                <a:lnTo>
                  <a:pt x="502385" y="38947"/>
                </a:lnTo>
                <a:lnTo>
                  <a:pt x="454375" y="49093"/>
                </a:lnTo>
                <a:lnTo>
                  <a:pt x="406790" y="60362"/>
                </a:lnTo>
                <a:lnTo>
                  <a:pt x="359644" y="72740"/>
                </a:lnTo>
                <a:lnTo>
                  <a:pt x="312950" y="86211"/>
                </a:lnTo>
                <a:lnTo>
                  <a:pt x="266725" y="100762"/>
                </a:lnTo>
                <a:lnTo>
                  <a:pt x="220981" y="116377"/>
                </a:lnTo>
                <a:lnTo>
                  <a:pt x="175734" y="133041"/>
                </a:lnTo>
                <a:lnTo>
                  <a:pt x="130998" y="150740"/>
                </a:lnTo>
                <a:lnTo>
                  <a:pt x="86787" y="169459"/>
                </a:lnTo>
                <a:lnTo>
                  <a:pt x="43116" y="189183"/>
                </a:lnTo>
                <a:lnTo>
                  <a:pt x="0" y="209897"/>
                </a:lnTo>
              </a:path>
            </a:pathLst>
          </a:custGeom>
          <a:ln w="88899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9186" y="5256418"/>
            <a:ext cx="4114165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37005" algn="l"/>
              </a:tabLst>
            </a:pPr>
            <a:r>
              <a:rPr sz="1800" spc="25" dirty="0">
                <a:solidFill>
                  <a:srgbClr val="003D7A"/>
                </a:solidFill>
                <a:latin typeface="+mj-lt"/>
                <a:cs typeface="Arial MT"/>
              </a:rPr>
              <a:t>BECOMING</a:t>
            </a:r>
            <a:r>
              <a:rPr lang="en-US" sz="1800" spc="25" dirty="0">
                <a:solidFill>
                  <a:srgbClr val="003D7A"/>
                </a:solidFill>
                <a:latin typeface="+mj-lt"/>
                <a:cs typeface="Arial MT"/>
              </a:rPr>
              <a:t> </a:t>
            </a:r>
            <a:r>
              <a:rPr sz="2700" spc="-7" baseline="1543" dirty="0">
                <a:solidFill>
                  <a:srgbClr val="003D7A"/>
                </a:solidFill>
                <a:latin typeface="+mj-lt"/>
                <a:cs typeface="Arial"/>
              </a:rPr>
              <a:t>A</a:t>
            </a:r>
            <a:r>
              <a:rPr sz="2700" spc="7" baseline="1543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700" spc="30" baseline="1543" dirty="0">
                <a:solidFill>
                  <a:srgbClr val="003D7A"/>
                </a:solidFill>
                <a:latin typeface="+mj-lt"/>
                <a:cs typeface="Arial"/>
              </a:rPr>
              <a:t>NEW</a:t>
            </a:r>
            <a:r>
              <a:rPr sz="2700" spc="-60" baseline="1543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700" spc="37" baseline="1543" dirty="0">
                <a:solidFill>
                  <a:srgbClr val="003D7A"/>
                </a:solidFill>
                <a:latin typeface="+mj-lt"/>
                <a:cs typeface="Arial"/>
              </a:rPr>
              <a:t>SOURCING</a:t>
            </a:r>
            <a:r>
              <a:rPr sz="2700" spc="-67" baseline="1543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700" spc="22" baseline="1543" dirty="0">
                <a:solidFill>
                  <a:srgbClr val="003D7A"/>
                </a:solidFill>
                <a:latin typeface="+mj-lt"/>
                <a:cs typeface="Arial"/>
              </a:rPr>
              <a:t>HUB</a:t>
            </a:r>
            <a:endParaRPr sz="2700" baseline="1543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sz="2900" dirty="0">
              <a:latin typeface="+mj-lt"/>
              <a:cs typeface="Arial"/>
            </a:endParaRPr>
          </a:p>
          <a:p>
            <a:pPr>
              <a:lnSpc>
                <a:spcPct val="100000"/>
              </a:lnSpc>
              <a:tabLst>
                <a:tab pos="2044064" algn="l"/>
              </a:tabLst>
            </a:pPr>
            <a:r>
              <a:rPr sz="2700" spc="37" baseline="1543" dirty="0">
                <a:solidFill>
                  <a:srgbClr val="003D7A"/>
                </a:solidFill>
                <a:latin typeface="+mj-lt"/>
                <a:cs typeface="Arial MT"/>
              </a:rPr>
              <a:t>ACCELERATING</a:t>
            </a:r>
            <a:r>
              <a:rPr lang="en-US" sz="2700" spc="37" baseline="1543" dirty="0">
                <a:solidFill>
                  <a:srgbClr val="003D7A"/>
                </a:solidFill>
                <a:latin typeface="+mj-lt"/>
                <a:cs typeface="Arial MT"/>
              </a:rPr>
              <a:t> </a:t>
            </a:r>
            <a:r>
              <a:rPr sz="1800" spc="25" dirty="0">
                <a:solidFill>
                  <a:srgbClr val="003D7A"/>
                </a:solidFill>
                <a:latin typeface="+mj-lt"/>
                <a:cs typeface="Arial"/>
              </a:rPr>
              <a:t>GLOBALIZATION</a:t>
            </a:r>
            <a:endParaRPr sz="1800" dirty="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+mj-lt"/>
              <a:cs typeface="Arial"/>
            </a:endParaRPr>
          </a:p>
          <a:p>
            <a:pPr>
              <a:lnSpc>
                <a:spcPct val="100000"/>
              </a:lnSpc>
              <a:tabLst>
                <a:tab pos="1270635" algn="l"/>
              </a:tabLst>
            </a:pPr>
            <a:r>
              <a:rPr sz="1800" spc="25" dirty="0">
                <a:solidFill>
                  <a:srgbClr val="003D7A"/>
                </a:solidFill>
                <a:latin typeface="+mj-lt"/>
                <a:cs typeface="Arial MT"/>
              </a:rPr>
              <a:t>RAISING</a:t>
            </a:r>
            <a:r>
              <a:rPr lang="en-US" sz="1800" spc="25" dirty="0">
                <a:solidFill>
                  <a:srgbClr val="003D7A"/>
                </a:solidFill>
                <a:latin typeface="+mj-lt"/>
                <a:cs typeface="Arial MT"/>
              </a:rPr>
              <a:t> </a:t>
            </a:r>
            <a:r>
              <a:rPr sz="1800" spc="25" dirty="0">
                <a:solidFill>
                  <a:srgbClr val="003D7A"/>
                </a:solidFill>
                <a:latin typeface="+mj-lt"/>
                <a:cs typeface="Arial"/>
              </a:rPr>
              <a:t>DIVERSIFICATION</a:t>
            </a:r>
            <a:endParaRPr sz="1800" dirty="0">
              <a:latin typeface="+mj-lt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3343" y="7264225"/>
            <a:ext cx="374860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A</a:t>
            </a:r>
            <a:r>
              <a:rPr sz="900" spc="-5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V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S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O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4E4E4D"/>
                </a:solidFill>
                <a:latin typeface="Arial MT"/>
                <a:cs typeface="Arial MT"/>
              </a:rPr>
              <a:t>N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en-US" sz="900" dirty="0">
                <a:solidFill>
                  <a:srgbClr val="4E4E4D"/>
                </a:solidFill>
                <a:latin typeface="Arial MT"/>
                <a:cs typeface="Arial MT"/>
              </a:rPr>
              <a:t> 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F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O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4E4E4D"/>
                </a:solidFill>
                <a:latin typeface="Arial MT"/>
                <a:cs typeface="Arial MT"/>
              </a:rPr>
              <a:t>R</a:t>
            </a:r>
            <a:r>
              <a:rPr lang="en-US" sz="900" spc="-20" dirty="0">
                <a:solidFill>
                  <a:srgbClr val="4E4E4D"/>
                </a:solidFill>
                <a:latin typeface="Arial MT"/>
                <a:cs typeface="Arial MT"/>
              </a:rPr>
              <a:t>  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4E4E4D"/>
                </a:solidFill>
                <a:latin typeface="Arial MT"/>
                <a:cs typeface="Arial MT"/>
              </a:rPr>
              <a:t>H</a:t>
            </a:r>
            <a:r>
              <a:rPr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E </a:t>
            </a:r>
            <a:r>
              <a:rPr lang="en-US" sz="900" dirty="0">
                <a:solidFill>
                  <a:srgbClr val="4E4E4D"/>
                </a:solidFill>
                <a:latin typeface="Arial MT"/>
                <a:cs typeface="Arial MT"/>
              </a:rPr>
              <a:t>  </a:t>
            </a:r>
            <a:r>
              <a:rPr sz="900" spc="-5" dirty="0">
                <a:solidFill>
                  <a:srgbClr val="4E4E4D"/>
                </a:solidFill>
                <a:latin typeface="Arial MT"/>
                <a:cs typeface="Arial MT"/>
              </a:rPr>
              <a:t>U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Z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B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E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K</a:t>
            </a:r>
            <a:r>
              <a:rPr lang="en-US" sz="900" dirty="0">
                <a:solidFill>
                  <a:srgbClr val="4E4E4D"/>
                </a:solidFill>
                <a:latin typeface="Arial MT"/>
                <a:cs typeface="Arial MT"/>
              </a:rPr>
              <a:t>  </a:t>
            </a:r>
            <a:r>
              <a:rPr sz="900" spc="-2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E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X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4E4E4D"/>
                </a:solidFill>
                <a:latin typeface="Arial MT"/>
                <a:cs typeface="Arial MT"/>
              </a:rPr>
              <a:t>L</a:t>
            </a:r>
            <a:r>
              <a:rPr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E </a:t>
            </a:r>
            <a:r>
              <a:rPr lang="en-US" sz="900" dirty="0">
                <a:solidFill>
                  <a:srgbClr val="4E4E4D"/>
                </a:solidFill>
                <a:latin typeface="Arial MT"/>
                <a:cs typeface="Arial MT"/>
              </a:rPr>
              <a:t> 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4E4E4D"/>
                </a:solidFill>
                <a:latin typeface="Arial MT"/>
                <a:cs typeface="Arial MT"/>
              </a:rPr>
              <a:t>N</a:t>
            </a:r>
            <a:r>
              <a:rPr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4E4E4D"/>
                </a:solidFill>
                <a:latin typeface="Arial MT"/>
                <a:cs typeface="Arial MT"/>
              </a:rPr>
              <a:t>D</a:t>
            </a:r>
            <a:r>
              <a:rPr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4E4E4D"/>
                </a:solidFill>
                <a:latin typeface="Arial MT"/>
                <a:cs typeface="Arial MT"/>
              </a:rPr>
              <a:t>U</a:t>
            </a:r>
            <a:r>
              <a:rPr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S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4E4E4D"/>
                </a:solidFill>
                <a:latin typeface="Arial MT"/>
                <a:cs typeface="Arial MT"/>
              </a:rPr>
              <a:t>R</a:t>
            </a:r>
            <a:r>
              <a:rPr sz="900" spc="-6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4E4E4D"/>
                </a:solidFill>
                <a:latin typeface="Arial MT"/>
                <a:cs typeface="Arial MT"/>
              </a:rPr>
              <a:t>Y  </a:t>
            </a:r>
            <a:r>
              <a:rPr sz="900" spc="-6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sz="1500" b="1" spc="-7" baseline="2777" dirty="0">
                <a:solidFill>
                  <a:srgbClr val="151616"/>
                </a:solidFill>
                <a:latin typeface="Arial"/>
                <a:cs typeface="Arial"/>
              </a:rPr>
              <a:t>04</a:t>
            </a:r>
            <a:endParaRPr sz="1500" baseline="2777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2409" y="900289"/>
            <a:ext cx="10414723" cy="6516832"/>
            <a:chOff x="252409" y="900289"/>
            <a:chExt cx="10414723" cy="6516832"/>
          </a:xfrm>
        </p:grpSpPr>
        <p:sp>
          <p:nvSpPr>
            <p:cNvPr id="12" name="object 12"/>
            <p:cNvSpPr/>
            <p:nvPr/>
          </p:nvSpPr>
          <p:spPr>
            <a:xfrm>
              <a:off x="9766702" y="7251386"/>
              <a:ext cx="900430" cy="165735"/>
            </a:xfrm>
            <a:custGeom>
              <a:avLst/>
              <a:gdLst/>
              <a:ahLst/>
              <a:cxnLst/>
              <a:rect l="l" t="t" r="r" b="b"/>
              <a:pathLst>
                <a:path w="900429" h="165734">
                  <a:moveTo>
                    <a:pt x="900000" y="0"/>
                  </a:moveTo>
                  <a:lnTo>
                    <a:pt x="0" y="0"/>
                  </a:lnTo>
                  <a:lnTo>
                    <a:pt x="0" y="165596"/>
                  </a:lnTo>
                  <a:lnTo>
                    <a:pt x="900000" y="165596"/>
                  </a:lnTo>
                  <a:lnTo>
                    <a:pt x="900000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0075" y="6592302"/>
              <a:ext cx="185126" cy="18513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10075" y="6592299"/>
              <a:ext cx="317500" cy="576580"/>
            </a:xfrm>
            <a:custGeom>
              <a:avLst/>
              <a:gdLst/>
              <a:ahLst/>
              <a:cxnLst/>
              <a:rect l="l" t="t" r="r" b="b"/>
              <a:pathLst>
                <a:path w="317500" h="576579">
                  <a:moveTo>
                    <a:pt x="317080" y="0"/>
                  </a:moveTo>
                  <a:lnTo>
                    <a:pt x="273063" y="0"/>
                  </a:lnTo>
                  <a:lnTo>
                    <a:pt x="0" y="273062"/>
                  </a:lnTo>
                  <a:lnTo>
                    <a:pt x="0" y="302947"/>
                  </a:lnTo>
                  <a:lnTo>
                    <a:pt x="273063" y="576009"/>
                  </a:lnTo>
                  <a:lnTo>
                    <a:pt x="317080" y="576009"/>
                  </a:lnTo>
                  <a:lnTo>
                    <a:pt x="29080" y="287999"/>
                  </a:lnTo>
                  <a:lnTo>
                    <a:pt x="317080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0075" y="6983176"/>
              <a:ext cx="185126" cy="1851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427078" y="6592317"/>
              <a:ext cx="596265" cy="576580"/>
            </a:xfrm>
            <a:custGeom>
              <a:avLst/>
              <a:gdLst/>
              <a:ahLst/>
              <a:cxnLst/>
              <a:rect l="l" t="t" r="r" b="b"/>
              <a:pathLst>
                <a:path w="596264" h="576579">
                  <a:moveTo>
                    <a:pt x="332016" y="0"/>
                  </a:moveTo>
                  <a:lnTo>
                    <a:pt x="287997" y="0"/>
                  </a:lnTo>
                  <a:lnTo>
                    <a:pt x="0" y="287985"/>
                  </a:lnTo>
                  <a:lnTo>
                    <a:pt x="287997" y="575983"/>
                  </a:lnTo>
                  <a:lnTo>
                    <a:pt x="332016" y="575983"/>
                  </a:lnTo>
                  <a:lnTo>
                    <a:pt x="44018" y="287985"/>
                  </a:lnTo>
                  <a:lnTo>
                    <a:pt x="332016" y="0"/>
                  </a:lnTo>
                  <a:close/>
                </a:path>
                <a:path w="596264" h="576579">
                  <a:moveTo>
                    <a:pt x="463969" y="0"/>
                  </a:moveTo>
                  <a:lnTo>
                    <a:pt x="419950" y="0"/>
                  </a:lnTo>
                  <a:lnTo>
                    <a:pt x="131953" y="287985"/>
                  </a:lnTo>
                  <a:lnTo>
                    <a:pt x="419950" y="575983"/>
                  </a:lnTo>
                  <a:lnTo>
                    <a:pt x="463969" y="575983"/>
                  </a:lnTo>
                  <a:lnTo>
                    <a:pt x="175971" y="287985"/>
                  </a:lnTo>
                  <a:lnTo>
                    <a:pt x="463969" y="0"/>
                  </a:lnTo>
                  <a:close/>
                </a:path>
                <a:path w="596264" h="576579">
                  <a:moveTo>
                    <a:pt x="595922" y="0"/>
                  </a:moveTo>
                  <a:lnTo>
                    <a:pt x="551903" y="0"/>
                  </a:lnTo>
                  <a:lnTo>
                    <a:pt x="263906" y="287985"/>
                  </a:lnTo>
                  <a:lnTo>
                    <a:pt x="551903" y="575983"/>
                  </a:lnTo>
                  <a:lnTo>
                    <a:pt x="595922" y="575983"/>
                  </a:lnTo>
                  <a:lnTo>
                    <a:pt x="307911" y="287985"/>
                  </a:lnTo>
                  <a:lnTo>
                    <a:pt x="595922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9621" y="6592302"/>
              <a:ext cx="185130" cy="18513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839621" y="6592299"/>
              <a:ext cx="317500" cy="576580"/>
            </a:xfrm>
            <a:custGeom>
              <a:avLst/>
              <a:gdLst/>
              <a:ahLst/>
              <a:cxnLst/>
              <a:rect l="l" t="t" r="r" b="b"/>
              <a:pathLst>
                <a:path w="317500" h="576579">
                  <a:moveTo>
                    <a:pt x="317080" y="0"/>
                  </a:moveTo>
                  <a:lnTo>
                    <a:pt x="273063" y="0"/>
                  </a:lnTo>
                  <a:lnTo>
                    <a:pt x="0" y="273062"/>
                  </a:lnTo>
                  <a:lnTo>
                    <a:pt x="0" y="302947"/>
                  </a:lnTo>
                  <a:lnTo>
                    <a:pt x="273063" y="576009"/>
                  </a:lnTo>
                  <a:lnTo>
                    <a:pt x="317080" y="576009"/>
                  </a:lnTo>
                  <a:lnTo>
                    <a:pt x="29084" y="287999"/>
                  </a:lnTo>
                  <a:lnTo>
                    <a:pt x="317080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9621" y="6983176"/>
              <a:ext cx="185130" cy="18512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56635" y="6626862"/>
              <a:ext cx="254000" cy="507365"/>
            </a:xfrm>
            <a:custGeom>
              <a:avLst/>
              <a:gdLst/>
              <a:ahLst/>
              <a:cxnLst/>
              <a:rect l="l" t="t" r="r" b="b"/>
              <a:pathLst>
                <a:path w="254000" h="507365">
                  <a:moveTo>
                    <a:pt x="253439" y="0"/>
                  </a:moveTo>
                  <a:lnTo>
                    <a:pt x="0" y="253443"/>
                  </a:lnTo>
                  <a:lnTo>
                    <a:pt x="253439" y="506883"/>
                  </a:lnTo>
                  <a:lnTo>
                    <a:pt x="253439" y="462866"/>
                  </a:lnTo>
                  <a:lnTo>
                    <a:pt x="44016" y="253443"/>
                  </a:lnTo>
                  <a:lnTo>
                    <a:pt x="253439" y="44020"/>
                  </a:lnTo>
                  <a:lnTo>
                    <a:pt x="253439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8583" y="6758817"/>
              <a:ext cx="121488" cy="24297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642100" y="900289"/>
              <a:ext cx="1474470" cy="943610"/>
            </a:xfrm>
            <a:custGeom>
              <a:avLst/>
              <a:gdLst/>
              <a:ahLst/>
              <a:cxnLst/>
              <a:rect l="l" t="t" r="r" b="b"/>
              <a:pathLst>
                <a:path w="1474470" h="943610">
                  <a:moveTo>
                    <a:pt x="87083" y="25"/>
                  </a:moveTo>
                  <a:lnTo>
                    <a:pt x="15011" y="25"/>
                  </a:lnTo>
                  <a:lnTo>
                    <a:pt x="0" y="15024"/>
                  </a:lnTo>
                  <a:lnTo>
                    <a:pt x="0" y="87109"/>
                  </a:lnTo>
                  <a:lnTo>
                    <a:pt x="87083" y="25"/>
                  </a:lnTo>
                  <a:close/>
                </a:path>
                <a:path w="1474470" h="943610">
                  <a:moveTo>
                    <a:pt x="87096" y="943317"/>
                  </a:moveTo>
                  <a:lnTo>
                    <a:pt x="0" y="856234"/>
                  </a:lnTo>
                  <a:lnTo>
                    <a:pt x="0" y="928319"/>
                  </a:lnTo>
                  <a:lnTo>
                    <a:pt x="15011" y="943317"/>
                  </a:lnTo>
                  <a:lnTo>
                    <a:pt x="87096" y="943317"/>
                  </a:lnTo>
                  <a:close/>
                </a:path>
                <a:path w="1474470" h="943610">
                  <a:moveTo>
                    <a:pt x="303174" y="943317"/>
                  </a:moveTo>
                  <a:lnTo>
                    <a:pt x="0" y="640143"/>
                  </a:lnTo>
                  <a:lnTo>
                    <a:pt x="0" y="712228"/>
                  </a:lnTo>
                  <a:lnTo>
                    <a:pt x="231089" y="943317"/>
                  </a:lnTo>
                  <a:lnTo>
                    <a:pt x="303174" y="943317"/>
                  </a:lnTo>
                  <a:close/>
                </a:path>
                <a:path w="1474470" h="943610">
                  <a:moveTo>
                    <a:pt x="303174" y="12"/>
                  </a:moveTo>
                  <a:lnTo>
                    <a:pt x="231089" y="12"/>
                  </a:lnTo>
                  <a:lnTo>
                    <a:pt x="0" y="231101"/>
                  </a:lnTo>
                  <a:lnTo>
                    <a:pt x="0" y="303199"/>
                  </a:lnTo>
                  <a:lnTo>
                    <a:pt x="303174" y="12"/>
                  </a:lnTo>
                  <a:close/>
                </a:path>
                <a:path w="1474470" h="943610">
                  <a:moveTo>
                    <a:pt x="519277" y="0"/>
                  </a:moveTo>
                  <a:lnTo>
                    <a:pt x="447192" y="0"/>
                  </a:lnTo>
                  <a:lnTo>
                    <a:pt x="0" y="447192"/>
                  </a:lnTo>
                  <a:lnTo>
                    <a:pt x="0" y="496138"/>
                  </a:lnTo>
                  <a:lnTo>
                    <a:pt x="447192" y="943330"/>
                  </a:lnTo>
                  <a:lnTo>
                    <a:pt x="519277" y="943330"/>
                  </a:lnTo>
                  <a:lnTo>
                    <a:pt x="47625" y="471652"/>
                  </a:lnTo>
                  <a:lnTo>
                    <a:pt x="519277" y="0"/>
                  </a:lnTo>
                  <a:close/>
                </a:path>
                <a:path w="1474470" h="943610">
                  <a:moveTo>
                    <a:pt x="735368" y="12"/>
                  </a:moveTo>
                  <a:lnTo>
                    <a:pt x="663282" y="12"/>
                  </a:lnTo>
                  <a:lnTo>
                    <a:pt x="191630" y="471665"/>
                  </a:lnTo>
                  <a:lnTo>
                    <a:pt x="663282" y="943317"/>
                  </a:lnTo>
                  <a:lnTo>
                    <a:pt x="735368" y="943317"/>
                  </a:lnTo>
                  <a:lnTo>
                    <a:pt x="263715" y="471665"/>
                  </a:lnTo>
                  <a:lnTo>
                    <a:pt x="735368" y="12"/>
                  </a:lnTo>
                  <a:close/>
                </a:path>
                <a:path w="1474470" h="943610">
                  <a:moveTo>
                    <a:pt x="954341" y="943317"/>
                  </a:moveTo>
                  <a:lnTo>
                    <a:pt x="867232" y="856234"/>
                  </a:lnTo>
                  <a:lnTo>
                    <a:pt x="867232" y="859091"/>
                  </a:lnTo>
                  <a:lnTo>
                    <a:pt x="479806" y="471665"/>
                  </a:lnTo>
                  <a:lnTo>
                    <a:pt x="867232" y="84239"/>
                  </a:lnTo>
                  <a:lnTo>
                    <a:pt x="867232" y="87109"/>
                  </a:lnTo>
                  <a:lnTo>
                    <a:pt x="954316" y="25"/>
                  </a:lnTo>
                  <a:lnTo>
                    <a:pt x="951445" y="25"/>
                  </a:lnTo>
                  <a:lnTo>
                    <a:pt x="879373" y="12"/>
                  </a:lnTo>
                  <a:lnTo>
                    <a:pt x="407708" y="471665"/>
                  </a:lnTo>
                  <a:lnTo>
                    <a:pt x="879373" y="943317"/>
                  </a:lnTo>
                  <a:lnTo>
                    <a:pt x="882243" y="943317"/>
                  </a:lnTo>
                  <a:lnTo>
                    <a:pt x="951458" y="943317"/>
                  </a:lnTo>
                  <a:lnTo>
                    <a:pt x="954341" y="943317"/>
                  </a:lnTo>
                  <a:close/>
                </a:path>
                <a:path w="1474470" h="943610">
                  <a:moveTo>
                    <a:pt x="1170406" y="12"/>
                  </a:moveTo>
                  <a:lnTo>
                    <a:pt x="1167549" y="12"/>
                  </a:lnTo>
                  <a:lnTo>
                    <a:pt x="1098321" y="12"/>
                  </a:lnTo>
                  <a:lnTo>
                    <a:pt x="1095463" y="12"/>
                  </a:lnTo>
                  <a:lnTo>
                    <a:pt x="623811" y="471665"/>
                  </a:lnTo>
                  <a:lnTo>
                    <a:pt x="1095463" y="943317"/>
                  </a:lnTo>
                  <a:lnTo>
                    <a:pt x="1098321" y="943317"/>
                  </a:lnTo>
                  <a:lnTo>
                    <a:pt x="1167549" y="943317"/>
                  </a:lnTo>
                  <a:lnTo>
                    <a:pt x="1170406" y="943317"/>
                  </a:lnTo>
                  <a:lnTo>
                    <a:pt x="867232" y="640143"/>
                  </a:lnTo>
                  <a:lnTo>
                    <a:pt x="867232" y="643001"/>
                  </a:lnTo>
                  <a:lnTo>
                    <a:pt x="695896" y="471665"/>
                  </a:lnTo>
                  <a:lnTo>
                    <a:pt x="867232" y="300329"/>
                  </a:lnTo>
                  <a:lnTo>
                    <a:pt x="867232" y="303199"/>
                  </a:lnTo>
                  <a:lnTo>
                    <a:pt x="1170406" y="12"/>
                  </a:lnTo>
                  <a:close/>
                </a:path>
                <a:path w="1474470" h="943610">
                  <a:moveTo>
                    <a:pt x="1386509" y="0"/>
                  </a:moveTo>
                  <a:lnTo>
                    <a:pt x="1314424" y="0"/>
                  </a:lnTo>
                  <a:lnTo>
                    <a:pt x="867232" y="447192"/>
                  </a:lnTo>
                  <a:lnTo>
                    <a:pt x="867232" y="496138"/>
                  </a:lnTo>
                  <a:lnTo>
                    <a:pt x="1314424" y="943330"/>
                  </a:lnTo>
                  <a:lnTo>
                    <a:pt x="1386509" y="943330"/>
                  </a:lnTo>
                  <a:lnTo>
                    <a:pt x="914857" y="471652"/>
                  </a:lnTo>
                  <a:lnTo>
                    <a:pt x="1386509" y="0"/>
                  </a:lnTo>
                  <a:close/>
                </a:path>
                <a:path w="1474470" h="943610">
                  <a:moveTo>
                    <a:pt x="1473911" y="272707"/>
                  </a:moveTo>
                  <a:lnTo>
                    <a:pt x="1274953" y="471665"/>
                  </a:lnTo>
                  <a:lnTo>
                    <a:pt x="1473911" y="670623"/>
                  </a:lnTo>
                  <a:lnTo>
                    <a:pt x="1473911" y="598538"/>
                  </a:lnTo>
                  <a:lnTo>
                    <a:pt x="1347038" y="471665"/>
                  </a:lnTo>
                  <a:lnTo>
                    <a:pt x="1473911" y="344792"/>
                  </a:lnTo>
                  <a:lnTo>
                    <a:pt x="1473911" y="272707"/>
                  </a:lnTo>
                  <a:close/>
                </a:path>
                <a:path w="1474470" h="943610">
                  <a:moveTo>
                    <a:pt x="1473923" y="56603"/>
                  </a:moveTo>
                  <a:lnTo>
                    <a:pt x="1058862" y="471665"/>
                  </a:lnTo>
                  <a:lnTo>
                    <a:pt x="1473923" y="886726"/>
                  </a:lnTo>
                  <a:lnTo>
                    <a:pt x="1473923" y="814641"/>
                  </a:lnTo>
                  <a:lnTo>
                    <a:pt x="1130947" y="471665"/>
                  </a:lnTo>
                  <a:lnTo>
                    <a:pt x="1473923" y="128701"/>
                  </a:lnTo>
                  <a:lnTo>
                    <a:pt x="1473923" y="56603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409" y="6850502"/>
              <a:ext cx="98035" cy="9803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409" y="7192134"/>
              <a:ext cx="98035" cy="980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409" y="6167200"/>
              <a:ext cx="98035" cy="980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2409" y="6508869"/>
              <a:ext cx="98035" cy="9803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409" y="5825560"/>
              <a:ext cx="98035" cy="979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2409" y="5483892"/>
              <a:ext cx="98035" cy="9800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2409" y="5142258"/>
              <a:ext cx="98035" cy="9802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4271" y="7192134"/>
              <a:ext cx="98035" cy="980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4271" y="6850502"/>
              <a:ext cx="98035" cy="9803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4271" y="6508869"/>
              <a:ext cx="98035" cy="9803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4271" y="6167200"/>
              <a:ext cx="98035" cy="980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4271" y="5825560"/>
              <a:ext cx="98035" cy="9797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4271" y="5483892"/>
              <a:ext cx="98035" cy="9800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4271" y="5142258"/>
              <a:ext cx="98035" cy="980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6132" y="7192134"/>
              <a:ext cx="98009" cy="980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6132" y="6850502"/>
              <a:ext cx="98009" cy="9803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6132" y="6508869"/>
              <a:ext cx="98009" cy="9803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96132" y="6167200"/>
              <a:ext cx="98009" cy="980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6132" y="5825560"/>
              <a:ext cx="98009" cy="9797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96132" y="5483892"/>
              <a:ext cx="98009" cy="9800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96132" y="5142258"/>
              <a:ext cx="98009" cy="9802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7972" y="7192134"/>
              <a:ext cx="97999" cy="9806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67972" y="6850502"/>
              <a:ext cx="97999" cy="9803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7972" y="6508869"/>
              <a:ext cx="97999" cy="9803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7972" y="6167200"/>
              <a:ext cx="97999" cy="9806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67972" y="5825560"/>
              <a:ext cx="97999" cy="9797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67972" y="5483892"/>
              <a:ext cx="97999" cy="9800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67972" y="5142258"/>
              <a:ext cx="97999" cy="98024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546992" y="4536496"/>
            <a:ext cx="625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37" baseline="3086" dirty="0">
                <a:solidFill>
                  <a:srgbClr val="003D7A"/>
                </a:solidFill>
                <a:latin typeface="+mj-lt"/>
                <a:cs typeface="Arial MT"/>
              </a:rPr>
              <a:t>GUARANTEEING</a:t>
            </a:r>
            <a:r>
              <a:rPr sz="2700" spc="104" baseline="3086" dirty="0">
                <a:solidFill>
                  <a:srgbClr val="003D7A"/>
                </a:solidFill>
                <a:latin typeface="+mj-lt"/>
                <a:cs typeface="Arial MT"/>
              </a:rPr>
              <a:t> </a:t>
            </a:r>
            <a:r>
              <a:rPr sz="1800" spc="15" dirty="0">
                <a:solidFill>
                  <a:srgbClr val="003D7A"/>
                </a:solidFill>
                <a:latin typeface="+mj-lt"/>
                <a:cs typeface="Arial"/>
              </a:rPr>
              <a:t>SUSTAINABILITY</a:t>
            </a:r>
            <a:r>
              <a:rPr sz="1800" spc="10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1800" spc="15" dirty="0">
                <a:solidFill>
                  <a:srgbClr val="003D7A"/>
                </a:solidFill>
                <a:latin typeface="+mj-lt"/>
                <a:cs typeface="Arial"/>
              </a:rPr>
              <a:t>AND</a:t>
            </a:r>
            <a:r>
              <a:rPr sz="1800" spc="-10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1800" spc="25" dirty="0">
                <a:solidFill>
                  <a:srgbClr val="003D7A"/>
                </a:solidFill>
                <a:latin typeface="+mj-lt"/>
                <a:cs typeface="Arial"/>
              </a:rPr>
              <a:t>TRACEABILITY</a:t>
            </a:r>
            <a:endParaRPr sz="1800" dirty="0">
              <a:solidFill>
                <a:srgbClr val="003D7A"/>
              </a:solidFill>
              <a:latin typeface="+mj-lt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832165" y="5431259"/>
            <a:ext cx="2717765" cy="1532255"/>
          </a:xfrm>
          <a:custGeom>
            <a:avLst/>
            <a:gdLst/>
            <a:ahLst/>
            <a:cxnLst/>
            <a:rect l="l" t="t" r="r" b="b"/>
            <a:pathLst>
              <a:path w="2307590" h="1532254">
                <a:moveTo>
                  <a:pt x="2307221" y="0"/>
                </a:moveTo>
                <a:lnTo>
                  <a:pt x="0" y="0"/>
                </a:lnTo>
                <a:lnTo>
                  <a:pt x="0" y="1531800"/>
                </a:lnTo>
                <a:lnTo>
                  <a:pt x="2307221" y="1531800"/>
                </a:lnTo>
                <a:lnTo>
                  <a:pt x="2307221" y="0"/>
                </a:lnTo>
                <a:close/>
              </a:path>
            </a:pathLst>
          </a:custGeom>
          <a:solidFill>
            <a:srgbClr val="003D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1505470" y="3245415"/>
            <a:ext cx="7669758" cy="84446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l">
              <a:lnSpc>
                <a:spcPts val="3060"/>
              </a:lnSpc>
              <a:spcBef>
                <a:spcPts val="385"/>
              </a:spcBef>
            </a:pPr>
            <a:r>
              <a:rPr sz="2600" spc="-5" dirty="0">
                <a:latin typeface="+mj-lt"/>
              </a:rPr>
              <a:t>STRATEGY</a:t>
            </a:r>
            <a:r>
              <a:rPr sz="2600" spc="-145" dirty="0">
                <a:latin typeface="+mj-lt"/>
              </a:rPr>
              <a:t> </a:t>
            </a:r>
            <a:r>
              <a:rPr sz="2600" dirty="0">
                <a:latin typeface="+mj-lt"/>
              </a:rPr>
              <a:t>ARTICULATED</a:t>
            </a:r>
            <a:r>
              <a:rPr sz="2600" spc="10" dirty="0">
                <a:latin typeface="+mj-lt"/>
              </a:rPr>
              <a:t> </a:t>
            </a:r>
            <a:r>
              <a:rPr sz="2600" spc="15" dirty="0">
                <a:latin typeface="+mj-lt"/>
              </a:rPr>
              <a:t>IN</a:t>
            </a:r>
            <a:r>
              <a:rPr sz="2600" spc="10" dirty="0">
                <a:latin typeface="+mj-lt"/>
              </a:rPr>
              <a:t> </a:t>
            </a:r>
            <a:r>
              <a:rPr sz="2600" spc="25" dirty="0">
                <a:latin typeface="+mj-lt"/>
              </a:rPr>
              <a:t>FOUR</a:t>
            </a:r>
            <a:r>
              <a:rPr sz="2600" spc="10" dirty="0">
                <a:latin typeface="+mj-lt"/>
              </a:rPr>
              <a:t> </a:t>
            </a:r>
            <a:r>
              <a:rPr sz="2600" spc="20" dirty="0">
                <a:latin typeface="+mj-lt"/>
              </a:rPr>
              <a:t>PILLARS: </a:t>
            </a:r>
            <a:r>
              <a:rPr sz="2600" spc="-735" dirty="0">
                <a:latin typeface="+mj-lt"/>
              </a:rPr>
              <a:t> </a:t>
            </a:r>
            <a:r>
              <a:rPr sz="2600" spc="20" dirty="0">
                <a:latin typeface="+mj-lt"/>
              </a:rPr>
              <a:t>THE</a:t>
            </a:r>
            <a:r>
              <a:rPr sz="2600" spc="5" dirty="0">
                <a:latin typeface="+mj-lt"/>
              </a:rPr>
              <a:t> TOP</a:t>
            </a:r>
            <a:r>
              <a:rPr sz="2600" spc="-40" dirty="0">
                <a:latin typeface="+mj-lt"/>
              </a:rPr>
              <a:t> </a:t>
            </a:r>
            <a:r>
              <a:rPr sz="2600" spc="20" dirty="0">
                <a:latin typeface="+mj-lt"/>
              </a:rPr>
              <a:t>PRIORITIES</a:t>
            </a:r>
            <a:r>
              <a:rPr sz="2600" spc="5" dirty="0">
                <a:latin typeface="+mj-lt"/>
              </a:rPr>
              <a:t> </a:t>
            </a:r>
            <a:r>
              <a:rPr sz="2600" spc="25" dirty="0">
                <a:latin typeface="+mj-lt"/>
              </a:rPr>
              <a:t>FOR</a:t>
            </a:r>
            <a:r>
              <a:rPr sz="2600" spc="10" dirty="0">
                <a:latin typeface="+mj-lt"/>
              </a:rPr>
              <a:t> </a:t>
            </a:r>
            <a:r>
              <a:rPr sz="2600" spc="15" dirty="0">
                <a:latin typeface="+mj-lt"/>
              </a:rPr>
              <a:t>2025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7117654" y="5430439"/>
            <a:ext cx="2573983" cy="14574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65100" marR="495934">
              <a:tabLst>
                <a:tab pos="582930" algn="l"/>
                <a:tab pos="851535" algn="l"/>
                <a:tab pos="928369" algn="l"/>
                <a:tab pos="1172845" algn="l"/>
                <a:tab pos="1282700" algn="l"/>
                <a:tab pos="1400810" algn="l"/>
              </a:tabLst>
            </a:pPr>
            <a:r>
              <a:rPr sz="2000" b="1" dirty="0">
                <a:solidFill>
                  <a:srgbClr val="FFFFFF"/>
                </a:solidFill>
                <a:latin typeface="+mj-lt"/>
                <a:cs typeface="Arial"/>
              </a:rPr>
              <a:t>U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zbekistan</a:t>
            </a:r>
            <a:r>
              <a:rPr lang="en-US" sz="1400" b="1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+mj-lt"/>
                <a:cs typeface="Arial"/>
              </a:rPr>
              <a:t>is</a:t>
            </a:r>
            <a:r>
              <a:rPr sz="1400" b="1" spc="1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+mj-lt"/>
                <a:cs typeface="Arial"/>
              </a:rPr>
              <a:t>only </a:t>
            </a:r>
            <a:r>
              <a:rPr sz="1400" b="1" spc="-2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co</a:t>
            </a:r>
            <a:r>
              <a:rPr lang="en-US" sz="1400" b="1" dirty="0">
                <a:solidFill>
                  <a:srgbClr val="FFFFFF"/>
                </a:solidFill>
                <a:latin typeface="+mj-lt"/>
                <a:cs typeface="Arial"/>
              </a:rPr>
              <a:t>u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ntry</a:t>
            </a:r>
            <a:r>
              <a:rPr lang="en-US" sz="1400" b="1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+mj-lt"/>
                <a:cs typeface="Arial"/>
              </a:rPr>
              <a:t>for</a:t>
            </a:r>
            <a:r>
              <a:rPr lang="en-US" sz="1400" b="1" spc="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+mj-lt"/>
                <a:cs typeface="Arial"/>
              </a:rPr>
              <a:t>the </a:t>
            </a:r>
            <a:r>
              <a:rPr sz="1400" b="1" spc="5" dirty="0">
                <a:solidFill>
                  <a:srgbClr val="FFFFFF"/>
                </a:solidFill>
                <a:latin typeface="+mj-lt"/>
                <a:cs typeface="Arial"/>
              </a:rPr>
              <a:t>last</a:t>
            </a:r>
            <a:endParaRPr lang="en-US" sz="1400" b="1" spc="5" dirty="0">
              <a:solidFill>
                <a:srgbClr val="FFFFFF"/>
              </a:solidFill>
              <a:latin typeface="+mj-lt"/>
              <a:cs typeface="Arial"/>
            </a:endParaRPr>
          </a:p>
          <a:p>
            <a:pPr marL="165100" marR="495934">
              <a:tabLst>
                <a:tab pos="582930" algn="l"/>
                <a:tab pos="851535" algn="l"/>
                <a:tab pos="928369" algn="l"/>
                <a:tab pos="1172845" algn="l"/>
                <a:tab pos="1282700" algn="l"/>
                <a:tab pos="1400810" algn="l"/>
              </a:tabLst>
            </a:pPr>
            <a:r>
              <a:rPr sz="2000" b="1" spc="-5" dirty="0">
                <a:solidFill>
                  <a:srgbClr val="FFFFFF"/>
                </a:solidFill>
                <a:latin typeface="+mj-lt"/>
                <a:cs typeface="Arial"/>
              </a:rPr>
              <a:t>25 </a:t>
            </a:r>
            <a:r>
              <a:rPr sz="1400" b="1" spc="10" dirty="0">
                <a:solidFill>
                  <a:srgbClr val="FFFFFF"/>
                </a:solidFill>
                <a:latin typeface="+mj-lt"/>
                <a:cs typeface="Arial"/>
              </a:rPr>
              <a:t>years</a:t>
            </a:r>
            <a:r>
              <a:rPr sz="1400" b="1" dirty="0">
                <a:solidFill>
                  <a:srgbClr val="FFFFFF"/>
                </a:solidFill>
                <a:latin typeface="+mj-lt"/>
                <a:cs typeface="Arial"/>
              </a:rPr>
              <a:t>	</a:t>
            </a:r>
            <a:r>
              <a:rPr sz="1400" b="1" spc="5" dirty="0">
                <a:solidFill>
                  <a:srgbClr val="FFFFFF"/>
                </a:solidFill>
                <a:latin typeface="+mj-lt"/>
                <a:cs typeface="Arial"/>
              </a:rPr>
              <a:t>which  </a:t>
            </a:r>
            <a:r>
              <a:rPr sz="1400" b="1" spc="10" dirty="0">
                <a:solidFill>
                  <a:srgbClr val="FFFFFF"/>
                </a:solidFill>
                <a:latin typeface="+mj-lt"/>
                <a:cs typeface="Arial"/>
              </a:rPr>
              <a:t>manage</a:t>
            </a:r>
            <a:r>
              <a:rPr lang="en-US" sz="1400" b="1" spc="1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+mj-lt"/>
                <a:cs typeface="Arial"/>
              </a:rPr>
              <a:t>to</a:t>
            </a:r>
            <a:r>
              <a:rPr sz="1400" b="1" spc="32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+mj-lt"/>
                <a:cs typeface="Arial"/>
              </a:rPr>
              <a:t>process </a:t>
            </a:r>
            <a:r>
              <a:rPr sz="2000" b="1" spc="-5" dirty="0">
                <a:solidFill>
                  <a:srgbClr val="FFFFFF"/>
                </a:solidFill>
                <a:latin typeface="+mj-lt"/>
                <a:cs typeface="Arial"/>
              </a:rPr>
              <a:t>100%</a:t>
            </a:r>
            <a:r>
              <a:rPr sz="2000" b="1" spc="16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+mj-lt"/>
                <a:cs typeface="Arial"/>
              </a:rPr>
              <a:t>of</a:t>
            </a:r>
            <a:r>
              <a:rPr sz="1400" b="1" spc="29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+mj-lt"/>
                <a:cs typeface="Arial"/>
              </a:rPr>
              <a:t>its</a:t>
            </a:r>
            <a:r>
              <a:rPr sz="1400" b="1" spc="23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+mj-lt"/>
                <a:cs typeface="Arial"/>
              </a:rPr>
              <a:t>cotton</a:t>
            </a:r>
            <a:endParaRPr sz="1400" b="1" dirty="0">
              <a:latin typeface="+mj-lt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843783" y="5431259"/>
            <a:ext cx="266700" cy="1532255"/>
          </a:xfrm>
          <a:custGeom>
            <a:avLst/>
            <a:gdLst/>
            <a:ahLst/>
            <a:cxnLst/>
            <a:rect l="l" t="t" r="r" b="b"/>
            <a:pathLst>
              <a:path w="266700" h="1532254">
                <a:moveTo>
                  <a:pt x="266392" y="0"/>
                </a:moveTo>
                <a:lnTo>
                  <a:pt x="0" y="0"/>
                </a:lnTo>
                <a:lnTo>
                  <a:pt x="0" y="1531800"/>
                </a:lnTo>
                <a:lnTo>
                  <a:pt x="266392" y="1531800"/>
                </a:lnTo>
                <a:lnTo>
                  <a:pt x="266392" y="0"/>
                </a:lnTo>
                <a:close/>
              </a:path>
            </a:pathLst>
          </a:custGeom>
          <a:solidFill>
            <a:srgbClr val="B0B8D6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4E1B5FE-2943-4414-90FA-1648EC31B52B}"/>
              </a:ext>
            </a:extLst>
          </p:cNvPr>
          <p:cNvCxnSpPr/>
          <p:nvPr/>
        </p:nvCxnSpPr>
        <p:spPr>
          <a:xfrm>
            <a:off x="1576202" y="4836216"/>
            <a:ext cx="4953000" cy="0"/>
          </a:xfrm>
          <a:prstGeom prst="line">
            <a:avLst/>
          </a:prstGeom>
          <a:ln w="38100">
            <a:solidFill>
              <a:srgbClr val="003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AD04AF7-4E85-4978-94A5-87D941282D7A}"/>
              </a:ext>
            </a:extLst>
          </p:cNvPr>
          <p:cNvCxnSpPr>
            <a:cxnSpLocks/>
          </p:cNvCxnSpPr>
          <p:nvPr/>
        </p:nvCxnSpPr>
        <p:spPr>
          <a:xfrm>
            <a:off x="1587468" y="5534219"/>
            <a:ext cx="3378232" cy="0"/>
          </a:xfrm>
          <a:prstGeom prst="line">
            <a:avLst/>
          </a:prstGeom>
          <a:ln w="38100">
            <a:solidFill>
              <a:srgbClr val="003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2D3A418A-D0F4-4857-B3D3-3D14EC7A9A69}"/>
              </a:ext>
            </a:extLst>
          </p:cNvPr>
          <p:cNvCxnSpPr>
            <a:cxnSpLocks/>
          </p:cNvCxnSpPr>
          <p:nvPr/>
        </p:nvCxnSpPr>
        <p:spPr>
          <a:xfrm>
            <a:off x="1576202" y="6265260"/>
            <a:ext cx="3008498" cy="0"/>
          </a:xfrm>
          <a:prstGeom prst="line">
            <a:avLst/>
          </a:prstGeom>
          <a:ln w="38100">
            <a:solidFill>
              <a:srgbClr val="003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D6849A9D-8083-4E13-8460-2CF7D14D06B3}"/>
              </a:ext>
            </a:extLst>
          </p:cNvPr>
          <p:cNvCxnSpPr>
            <a:cxnSpLocks/>
          </p:cNvCxnSpPr>
          <p:nvPr/>
        </p:nvCxnSpPr>
        <p:spPr>
          <a:xfrm>
            <a:off x="1576202" y="6926394"/>
            <a:ext cx="2514600" cy="0"/>
          </a:xfrm>
          <a:prstGeom prst="line">
            <a:avLst/>
          </a:prstGeom>
          <a:ln w="38100">
            <a:solidFill>
              <a:srgbClr val="003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31967" y="4534217"/>
            <a:ext cx="2931795" cy="3300729"/>
          </a:xfrm>
          <a:custGeom>
            <a:avLst/>
            <a:gdLst/>
            <a:ahLst/>
            <a:cxnLst/>
            <a:rect l="l" t="t" r="r" b="b"/>
            <a:pathLst>
              <a:path w="2931795" h="3300729">
                <a:moveTo>
                  <a:pt x="2486306" y="3300497"/>
                </a:moveTo>
                <a:lnTo>
                  <a:pt x="2515717" y="3262888"/>
                </a:lnTo>
                <a:lnTo>
                  <a:pt x="2544256" y="3224579"/>
                </a:lnTo>
                <a:lnTo>
                  <a:pt x="2571910" y="3185585"/>
                </a:lnTo>
                <a:lnTo>
                  <a:pt x="2598663" y="3145920"/>
                </a:lnTo>
                <a:lnTo>
                  <a:pt x="2624500" y="3105599"/>
                </a:lnTo>
                <a:lnTo>
                  <a:pt x="2649406" y="3064638"/>
                </a:lnTo>
                <a:lnTo>
                  <a:pt x="2673367" y="3023050"/>
                </a:lnTo>
                <a:lnTo>
                  <a:pt x="2696367" y="2980852"/>
                </a:lnTo>
                <a:lnTo>
                  <a:pt x="2718390" y="2938057"/>
                </a:lnTo>
                <a:lnTo>
                  <a:pt x="2739424" y="2894681"/>
                </a:lnTo>
                <a:lnTo>
                  <a:pt x="2759451" y="2850739"/>
                </a:lnTo>
                <a:lnTo>
                  <a:pt x="2778457" y="2806245"/>
                </a:lnTo>
                <a:lnTo>
                  <a:pt x="2796428" y="2761214"/>
                </a:lnTo>
                <a:lnTo>
                  <a:pt x="2813348" y="2715662"/>
                </a:lnTo>
                <a:lnTo>
                  <a:pt x="2829202" y="2669603"/>
                </a:lnTo>
                <a:lnTo>
                  <a:pt x="2843976" y="2623052"/>
                </a:lnTo>
                <a:lnTo>
                  <a:pt x="2857654" y="2576025"/>
                </a:lnTo>
                <a:lnTo>
                  <a:pt x="2870221" y="2528534"/>
                </a:lnTo>
                <a:lnTo>
                  <a:pt x="2881662" y="2480597"/>
                </a:lnTo>
                <a:lnTo>
                  <a:pt x="2891963" y="2432227"/>
                </a:lnTo>
                <a:lnTo>
                  <a:pt x="2901108" y="2383440"/>
                </a:lnTo>
                <a:lnTo>
                  <a:pt x="2909082" y="2334250"/>
                </a:lnTo>
                <a:lnTo>
                  <a:pt x="2915871" y="2284673"/>
                </a:lnTo>
                <a:lnTo>
                  <a:pt x="2921459" y="2234722"/>
                </a:lnTo>
                <a:lnTo>
                  <a:pt x="2925831" y="2184414"/>
                </a:lnTo>
                <a:lnTo>
                  <a:pt x="2928972" y="2133763"/>
                </a:lnTo>
                <a:lnTo>
                  <a:pt x="2930868" y="2082783"/>
                </a:lnTo>
                <a:lnTo>
                  <a:pt x="2931504" y="2031490"/>
                </a:lnTo>
                <a:lnTo>
                  <a:pt x="2930933" y="1982846"/>
                </a:lnTo>
                <a:lnTo>
                  <a:pt x="2929228" y="1934481"/>
                </a:lnTo>
                <a:lnTo>
                  <a:pt x="2926403" y="1886410"/>
                </a:lnTo>
                <a:lnTo>
                  <a:pt x="2922470" y="1838645"/>
                </a:lnTo>
                <a:lnTo>
                  <a:pt x="2917441" y="1791198"/>
                </a:lnTo>
                <a:lnTo>
                  <a:pt x="2911330" y="1744083"/>
                </a:lnTo>
                <a:lnTo>
                  <a:pt x="2904149" y="1697312"/>
                </a:lnTo>
                <a:lnTo>
                  <a:pt x="2895911" y="1650898"/>
                </a:lnTo>
                <a:lnTo>
                  <a:pt x="2886628" y="1604853"/>
                </a:lnTo>
                <a:lnTo>
                  <a:pt x="2876314" y="1559191"/>
                </a:lnTo>
                <a:lnTo>
                  <a:pt x="2864981" y="1513923"/>
                </a:lnTo>
                <a:lnTo>
                  <a:pt x="2852642" y="1469064"/>
                </a:lnTo>
                <a:lnTo>
                  <a:pt x="2839309" y="1424625"/>
                </a:lnTo>
                <a:lnTo>
                  <a:pt x="2824996" y="1380619"/>
                </a:lnTo>
                <a:lnTo>
                  <a:pt x="2809714" y="1337059"/>
                </a:lnTo>
                <a:lnTo>
                  <a:pt x="2793478" y="1293957"/>
                </a:lnTo>
                <a:lnTo>
                  <a:pt x="2776298" y="1251327"/>
                </a:lnTo>
                <a:lnTo>
                  <a:pt x="2758190" y="1209182"/>
                </a:lnTo>
                <a:lnTo>
                  <a:pt x="2739164" y="1167533"/>
                </a:lnTo>
                <a:lnTo>
                  <a:pt x="2719233" y="1126394"/>
                </a:lnTo>
                <a:lnTo>
                  <a:pt x="2698411" y="1085777"/>
                </a:lnTo>
                <a:lnTo>
                  <a:pt x="2676711" y="1045695"/>
                </a:lnTo>
                <a:lnTo>
                  <a:pt x="2654144" y="1006161"/>
                </a:lnTo>
                <a:lnTo>
                  <a:pt x="2630723" y="967187"/>
                </a:lnTo>
                <a:lnTo>
                  <a:pt x="2606462" y="928787"/>
                </a:lnTo>
                <a:lnTo>
                  <a:pt x="2581374" y="890973"/>
                </a:lnTo>
                <a:lnTo>
                  <a:pt x="2555469" y="853758"/>
                </a:lnTo>
                <a:lnTo>
                  <a:pt x="2528763" y="817154"/>
                </a:lnTo>
                <a:lnTo>
                  <a:pt x="2501267" y="781174"/>
                </a:lnTo>
                <a:lnTo>
                  <a:pt x="2472993" y="745831"/>
                </a:lnTo>
                <a:lnTo>
                  <a:pt x="2443956" y="711138"/>
                </a:lnTo>
                <a:lnTo>
                  <a:pt x="2414167" y="677107"/>
                </a:lnTo>
                <a:lnTo>
                  <a:pt x="2383639" y="643751"/>
                </a:lnTo>
                <a:lnTo>
                  <a:pt x="2352385" y="611084"/>
                </a:lnTo>
                <a:lnTo>
                  <a:pt x="2320418" y="579117"/>
                </a:lnTo>
                <a:lnTo>
                  <a:pt x="2287750" y="547863"/>
                </a:lnTo>
                <a:lnTo>
                  <a:pt x="2254394" y="517335"/>
                </a:lnTo>
                <a:lnTo>
                  <a:pt x="2220363" y="487546"/>
                </a:lnTo>
                <a:lnTo>
                  <a:pt x="2185670" y="458509"/>
                </a:lnTo>
                <a:lnTo>
                  <a:pt x="2150327" y="430235"/>
                </a:lnTo>
                <a:lnTo>
                  <a:pt x="2114347" y="402739"/>
                </a:lnTo>
                <a:lnTo>
                  <a:pt x="2077742" y="376033"/>
                </a:lnTo>
                <a:lnTo>
                  <a:pt x="2040527" y="350129"/>
                </a:lnTo>
                <a:lnTo>
                  <a:pt x="2002712" y="325040"/>
                </a:lnTo>
                <a:lnTo>
                  <a:pt x="1964312" y="300779"/>
                </a:lnTo>
                <a:lnTo>
                  <a:pt x="1925338" y="277359"/>
                </a:lnTo>
                <a:lnTo>
                  <a:pt x="1885804" y="254792"/>
                </a:lnTo>
                <a:lnTo>
                  <a:pt x="1845722" y="233091"/>
                </a:lnTo>
                <a:lnTo>
                  <a:pt x="1805105" y="212270"/>
                </a:lnTo>
                <a:lnTo>
                  <a:pt x="1763965" y="192339"/>
                </a:lnTo>
                <a:lnTo>
                  <a:pt x="1722316" y="173313"/>
                </a:lnTo>
                <a:lnTo>
                  <a:pt x="1680170" y="155204"/>
                </a:lnTo>
                <a:lnTo>
                  <a:pt x="1637540" y="138025"/>
                </a:lnTo>
                <a:lnTo>
                  <a:pt x="1594438" y="121789"/>
                </a:lnTo>
                <a:lnTo>
                  <a:pt x="1550877" y="106507"/>
                </a:lnTo>
                <a:lnTo>
                  <a:pt x="1506871" y="92194"/>
                </a:lnTo>
                <a:lnTo>
                  <a:pt x="1462432" y="78861"/>
                </a:lnTo>
                <a:lnTo>
                  <a:pt x="1417571" y="66522"/>
                </a:lnTo>
                <a:lnTo>
                  <a:pt x="1372304" y="55189"/>
                </a:lnTo>
                <a:lnTo>
                  <a:pt x="1326641" y="44875"/>
                </a:lnTo>
                <a:lnTo>
                  <a:pt x="1280596" y="35592"/>
                </a:lnTo>
                <a:lnTo>
                  <a:pt x="1234181" y="27354"/>
                </a:lnTo>
                <a:lnTo>
                  <a:pt x="1187409" y="20173"/>
                </a:lnTo>
                <a:lnTo>
                  <a:pt x="1140294" y="14062"/>
                </a:lnTo>
                <a:lnTo>
                  <a:pt x="1092846" y="9034"/>
                </a:lnTo>
                <a:lnTo>
                  <a:pt x="1045081" y="5100"/>
                </a:lnTo>
                <a:lnTo>
                  <a:pt x="997009" y="2275"/>
                </a:lnTo>
                <a:lnTo>
                  <a:pt x="948644" y="570"/>
                </a:lnTo>
                <a:lnTo>
                  <a:pt x="899999" y="0"/>
                </a:lnTo>
                <a:lnTo>
                  <a:pt x="849116" y="625"/>
                </a:lnTo>
                <a:lnTo>
                  <a:pt x="798541" y="2493"/>
                </a:lnTo>
                <a:lnTo>
                  <a:pt x="748290" y="5587"/>
                </a:lnTo>
                <a:lnTo>
                  <a:pt x="698376" y="9894"/>
                </a:lnTo>
                <a:lnTo>
                  <a:pt x="648814" y="15398"/>
                </a:lnTo>
                <a:lnTo>
                  <a:pt x="599618" y="22085"/>
                </a:lnTo>
                <a:lnTo>
                  <a:pt x="550803" y="29940"/>
                </a:lnTo>
                <a:lnTo>
                  <a:pt x="502384" y="38947"/>
                </a:lnTo>
                <a:lnTo>
                  <a:pt x="454375" y="49093"/>
                </a:lnTo>
                <a:lnTo>
                  <a:pt x="406790" y="60362"/>
                </a:lnTo>
                <a:lnTo>
                  <a:pt x="359643" y="72740"/>
                </a:lnTo>
                <a:lnTo>
                  <a:pt x="312950" y="86211"/>
                </a:lnTo>
                <a:lnTo>
                  <a:pt x="266724" y="100762"/>
                </a:lnTo>
                <a:lnTo>
                  <a:pt x="220980" y="116377"/>
                </a:lnTo>
                <a:lnTo>
                  <a:pt x="175733" y="133041"/>
                </a:lnTo>
                <a:lnTo>
                  <a:pt x="130997" y="150740"/>
                </a:lnTo>
                <a:lnTo>
                  <a:pt x="86787" y="169459"/>
                </a:lnTo>
                <a:lnTo>
                  <a:pt x="43116" y="189183"/>
                </a:lnTo>
                <a:lnTo>
                  <a:pt x="0" y="209897"/>
                </a:lnTo>
              </a:path>
            </a:pathLst>
          </a:custGeom>
          <a:ln w="88899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1667" y="2789180"/>
            <a:ext cx="1913889" cy="4056379"/>
          </a:xfrm>
          <a:custGeom>
            <a:avLst/>
            <a:gdLst/>
            <a:ahLst/>
            <a:cxnLst/>
            <a:rect l="l" t="t" r="r" b="b"/>
            <a:pathLst>
              <a:path w="1913890" h="4056379">
                <a:moveTo>
                  <a:pt x="1913507" y="0"/>
                </a:moveTo>
                <a:lnTo>
                  <a:pt x="1865159" y="3343"/>
                </a:lnTo>
                <a:lnTo>
                  <a:pt x="1817129" y="7807"/>
                </a:lnTo>
                <a:lnTo>
                  <a:pt x="1769428" y="13380"/>
                </a:lnTo>
                <a:lnTo>
                  <a:pt x="1722070" y="20047"/>
                </a:lnTo>
                <a:lnTo>
                  <a:pt x="1675068" y="27796"/>
                </a:lnTo>
                <a:lnTo>
                  <a:pt x="1628435" y="36614"/>
                </a:lnTo>
                <a:lnTo>
                  <a:pt x="1582185" y="46488"/>
                </a:lnTo>
                <a:lnTo>
                  <a:pt x="1536330" y="57405"/>
                </a:lnTo>
                <a:lnTo>
                  <a:pt x="1490883" y="69352"/>
                </a:lnTo>
                <a:lnTo>
                  <a:pt x="1445857" y="82315"/>
                </a:lnTo>
                <a:lnTo>
                  <a:pt x="1401266" y="96282"/>
                </a:lnTo>
                <a:lnTo>
                  <a:pt x="1357122" y="111239"/>
                </a:lnTo>
                <a:lnTo>
                  <a:pt x="1313439" y="127174"/>
                </a:lnTo>
                <a:lnTo>
                  <a:pt x="1270230" y="144073"/>
                </a:lnTo>
                <a:lnTo>
                  <a:pt x="1227507" y="161924"/>
                </a:lnTo>
                <a:lnTo>
                  <a:pt x="1185284" y="180713"/>
                </a:lnTo>
                <a:lnTo>
                  <a:pt x="1143574" y="200427"/>
                </a:lnTo>
                <a:lnTo>
                  <a:pt x="1102390" y="221053"/>
                </a:lnTo>
                <a:lnTo>
                  <a:pt x="1061744" y="242579"/>
                </a:lnTo>
                <a:lnTo>
                  <a:pt x="1021651" y="264990"/>
                </a:lnTo>
                <a:lnTo>
                  <a:pt x="982123" y="288275"/>
                </a:lnTo>
                <a:lnTo>
                  <a:pt x="943173" y="312420"/>
                </a:lnTo>
                <a:lnTo>
                  <a:pt x="904814" y="337411"/>
                </a:lnTo>
                <a:lnTo>
                  <a:pt x="867059" y="363237"/>
                </a:lnTo>
                <a:lnTo>
                  <a:pt x="829922" y="389883"/>
                </a:lnTo>
                <a:lnTo>
                  <a:pt x="793415" y="417337"/>
                </a:lnTo>
                <a:lnTo>
                  <a:pt x="757551" y="445586"/>
                </a:lnTo>
                <a:lnTo>
                  <a:pt x="722344" y="474617"/>
                </a:lnTo>
                <a:lnTo>
                  <a:pt x="687806" y="504416"/>
                </a:lnTo>
                <a:lnTo>
                  <a:pt x="653952" y="534970"/>
                </a:lnTo>
                <a:lnTo>
                  <a:pt x="620792" y="566267"/>
                </a:lnTo>
                <a:lnTo>
                  <a:pt x="588342" y="598294"/>
                </a:lnTo>
                <a:lnTo>
                  <a:pt x="556613" y="631037"/>
                </a:lnTo>
                <a:lnTo>
                  <a:pt x="525620" y="664483"/>
                </a:lnTo>
                <a:lnTo>
                  <a:pt x="495374" y="698620"/>
                </a:lnTo>
                <a:lnTo>
                  <a:pt x="465889" y="733433"/>
                </a:lnTo>
                <a:lnTo>
                  <a:pt x="437178" y="768911"/>
                </a:lnTo>
                <a:lnTo>
                  <a:pt x="409255" y="805040"/>
                </a:lnTo>
                <a:lnTo>
                  <a:pt x="382131" y="841807"/>
                </a:lnTo>
                <a:lnTo>
                  <a:pt x="355821" y="879199"/>
                </a:lnTo>
                <a:lnTo>
                  <a:pt x="330337" y="917203"/>
                </a:lnTo>
                <a:lnTo>
                  <a:pt x="305693" y="955806"/>
                </a:lnTo>
                <a:lnTo>
                  <a:pt x="281901" y="994995"/>
                </a:lnTo>
                <a:lnTo>
                  <a:pt x="258974" y="1034756"/>
                </a:lnTo>
                <a:lnTo>
                  <a:pt x="236926" y="1075077"/>
                </a:lnTo>
                <a:lnTo>
                  <a:pt x="215770" y="1115945"/>
                </a:lnTo>
                <a:lnTo>
                  <a:pt x="195518" y="1157347"/>
                </a:lnTo>
                <a:lnTo>
                  <a:pt x="176184" y="1199269"/>
                </a:lnTo>
                <a:lnTo>
                  <a:pt x="157781" y="1241698"/>
                </a:lnTo>
                <a:lnTo>
                  <a:pt x="140322" y="1284622"/>
                </a:lnTo>
                <a:lnTo>
                  <a:pt x="123819" y="1328027"/>
                </a:lnTo>
                <a:lnTo>
                  <a:pt x="108287" y="1371901"/>
                </a:lnTo>
                <a:lnTo>
                  <a:pt x="93738" y="1416230"/>
                </a:lnTo>
                <a:lnTo>
                  <a:pt x="80185" y="1461001"/>
                </a:lnTo>
                <a:lnTo>
                  <a:pt x="67641" y="1506201"/>
                </a:lnTo>
                <a:lnTo>
                  <a:pt x="56119" y="1551817"/>
                </a:lnTo>
                <a:lnTo>
                  <a:pt x="45633" y="1597837"/>
                </a:lnTo>
                <a:lnTo>
                  <a:pt x="36195" y="1644246"/>
                </a:lnTo>
                <a:lnTo>
                  <a:pt x="27818" y="1691032"/>
                </a:lnTo>
                <a:lnTo>
                  <a:pt x="20516" y="1738182"/>
                </a:lnTo>
                <a:lnTo>
                  <a:pt x="14302" y="1785683"/>
                </a:lnTo>
                <a:lnTo>
                  <a:pt x="9188" y="1833522"/>
                </a:lnTo>
                <a:lnTo>
                  <a:pt x="5187" y="1881686"/>
                </a:lnTo>
                <a:lnTo>
                  <a:pt x="2314" y="1930161"/>
                </a:lnTo>
                <a:lnTo>
                  <a:pt x="580" y="1978935"/>
                </a:lnTo>
                <a:lnTo>
                  <a:pt x="0" y="2027994"/>
                </a:lnTo>
                <a:lnTo>
                  <a:pt x="580" y="2077053"/>
                </a:lnTo>
                <a:lnTo>
                  <a:pt x="2314" y="2125827"/>
                </a:lnTo>
                <a:lnTo>
                  <a:pt x="5187" y="2174302"/>
                </a:lnTo>
                <a:lnTo>
                  <a:pt x="9188" y="2222466"/>
                </a:lnTo>
                <a:lnTo>
                  <a:pt x="14302" y="2270305"/>
                </a:lnTo>
                <a:lnTo>
                  <a:pt x="20516" y="2317806"/>
                </a:lnTo>
                <a:lnTo>
                  <a:pt x="27818" y="2364956"/>
                </a:lnTo>
                <a:lnTo>
                  <a:pt x="36195" y="2411743"/>
                </a:lnTo>
                <a:lnTo>
                  <a:pt x="45633" y="2458152"/>
                </a:lnTo>
                <a:lnTo>
                  <a:pt x="56119" y="2504172"/>
                </a:lnTo>
                <a:lnTo>
                  <a:pt x="67641" y="2549788"/>
                </a:lnTo>
                <a:lnTo>
                  <a:pt x="80185" y="2594989"/>
                </a:lnTo>
                <a:lnTo>
                  <a:pt x="93738" y="2639760"/>
                </a:lnTo>
                <a:lnTo>
                  <a:pt x="108287" y="2684089"/>
                </a:lnTo>
                <a:lnTo>
                  <a:pt x="123819" y="2727963"/>
                </a:lnTo>
                <a:lnTo>
                  <a:pt x="140322" y="2771368"/>
                </a:lnTo>
                <a:lnTo>
                  <a:pt x="157781" y="2814292"/>
                </a:lnTo>
                <a:lnTo>
                  <a:pt x="176184" y="2856722"/>
                </a:lnTo>
                <a:lnTo>
                  <a:pt x="195518" y="2898644"/>
                </a:lnTo>
                <a:lnTo>
                  <a:pt x="215770" y="2940046"/>
                </a:lnTo>
                <a:lnTo>
                  <a:pt x="236926" y="2980914"/>
                </a:lnTo>
                <a:lnTo>
                  <a:pt x="258974" y="3021235"/>
                </a:lnTo>
                <a:lnTo>
                  <a:pt x="281901" y="3060997"/>
                </a:lnTo>
                <a:lnTo>
                  <a:pt x="305693" y="3100186"/>
                </a:lnTo>
                <a:lnTo>
                  <a:pt x="330337" y="3138789"/>
                </a:lnTo>
                <a:lnTo>
                  <a:pt x="355821" y="3176793"/>
                </a:lnTo>
                <a:lnTo>
                  <a:pt x="382131" y="3214185"/>
                </a:lnTo>
                <a:lnTo>
                  <a:pt x="409255" y="3250953"/>
                </a:lnTo>
                <a:lnTo>
                  <a:pt x="437178" y="3287082"/>
                </a:lnTo>
                <a:lnTo>
                  <a:pt x="465889" y="3322560"/>
                </a:lnTo>
                <a:lnTo>
                  <a:pt x="495374" y="3357374"/>
                </a:lnTo>
                <a:lnTo>
                  <a:pt x="525620" y="3391511"/>
                </a:lnTo>
                <a:lnTo>
                  <a:pt x="556613" y="3424958"/>
                </a:lnTo>
                <a:lnTo>
                  <a:pt x="588342" y="3457701"/>
                </a:lnTo>
                <a:lnTo>
                  <a:pt x="620792" y="3489728"/>
                </a:lnTo>
                <a:lnTo>
                  <a:pt x="653952" y="3521025"/>
                </a:lnTo>
                <a:lnTo>
                  <a:pt x="687806" y="3551580"/>
                </a:lnTo>
                <a:lnTo>
                  <a:pt x="722344" y="3581379"/>
                </a:lnTo>
                <a:lnTo>
                  <a:pt x="757551" y="3610410"/>
                </a:lnTo>
                <a:lnTo>
                  <a:pt x="793415" y="3638659"/>
                </a:lnTo>
                <a:lnTo>
                  <a:pt x="829922" y="3666114"/>
                </a:lnTo>
                <a:lnTo>
                  <a:pt x="867059" y="3692760"/>
                </a:lnTo>
                <a:lnTo>
                  <a:pt x="904814" y="3718586"/>
                </a:lnTo>
                <a:lnTo>
                  <a:pt x="943173" y="3743578"/>
                </a:lnTo>
                <a:lnTo>
                  <a:pt x="982123" y="3767723"/>
                </a:lnTo>
                <a:lnTo>
                  <a:pt x="1021651" y="3791008"/>
                </a:lnTo>
                <a:lnTo>
                  <a:pt x="1061744" y="3813420"/>
                </a:lnTo>
                <a:lnTo>
                  <a:pt x="1102390" y="3834946"/>
                </a:lnTo>
                <a:lnTo>
                  <a:pt x="1143574" y="3855572"/>
                </a:lnTo>
                <a:lnTo>
                  <a:pt x="1185284" y="3875287"/>
                </a:lnTo>
                <a:lnTo>
                  <a:pt x="1227507" y="3894076"/>
                </a:lnTo>
                <a:lnTo>
                  <a:pt x="1270230" y="3911927"/>
                </a:lnTo>
                <a:lnTo>
                  <a:pt x="1313439" y="3928826"/>
                </a:lnTo>
                <a:lnTo>
                  <a:pt x="1357122" y="3944761"/>
                </a:lnTo>
                <a:lnTo>
                  <a:pt x="1401266" y="3959719"/>
                </a:lnTo>
                <a:lnTo>
                  <a:pt x="1445857" y="3973686"/>
                </a:lnTo>
                <a:lnTo>
                  <a:pt x="1490883" y="3986649"/>
                </a:lnTo>
                <a:lnTo>
                  <a:pt x="1536330" y="3998596"/>
                </a:lnTo>
                <a:lnTo>
                  <a:pt x="1582185" y="4009513"/>
                </a:lnTo>
                <a:lnTo>
                  <a:pt x="1628435" y="4019387"/>
                </a:lnTo>
                <a:lnTo>
                  <a:pt x="1675068" y="4028206"/>
                </a:lnTo>
                <a:lnTo>
                  <a:pt x="1722070" y="4035955"/>
                </a:lnTo>
                <a:lnTo>
                  <a:pt x="1769428" y="4042623"/>
                </a:lnTo>
                <a:lnTo>
                  <a:pt x="1817129" y="4048196"/>
                </a:lnTo>
                <a:lnTo>
                  <a:pt x="1865159" y="4052660"/>
                </a:lnTo>
                <a:lnTo>
                  <a:pt x="1913507" y="4056004"/>
                </a:lnTo>
              </a:path>
            </a:pathLst>
          </a:custGeom>
          <a:ln w="88899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10173" y="7262720"/>
            <a:ext cx="266700" cy="165735"/>
          </a:xfrm>
          <a:custGeom>
            <a:avLst/>
            <a:gdLst/>
            <a:ahLst/>
            <a:cxnLst/>
            <a:rect l="l" t="t" r="r" b="b"/>
            <a:pathLst>
              <a:path w="266700" h="165734">
                <a:moveTo>
                  <a:pt x="266392" y="0"/>
                </a:moveTo>
                <a:lnTo>
                  <a:pt x="0" y="0"/>
                </a:lnTo>
                <a:lnTo>
                  <a:pt x="0" y="165596"/>
                </a:lnTo>
                <a:lnTo>
                  <a:pt x="266392" y="165596"/>
                </a:lnTo>
                <a:lnTo>
                  <a:pt x="266392" y="0"/>
                </a:lnTo>
                <a:close/>
              </a:path>
            </a:pathLst>
          </a:custGeom>
          <a:solidFill>
            <a:srgbClr val="D9D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35976" y="7262720"/>
            <a:ext cx="37405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A</a:t>
            </a:r>
            <a:r>
              <a:rPr lang="pt-BR" sz="900" spc="-5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V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S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O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N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   F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O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R</a:t>
            </a:r>
            <a:r>
              <a:rPr lang="pt-BR" sz="900" spc="-20" dirty="0">
                <a:solidFill>
                  <a:srgbClr val="4E4E4D"/>
                </a:solidFill>
                <a:latin typeface="Arial MT"/>
                <a:cs typeface="Arial MT"/>
              </a:rPr>
              <a:t>  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H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  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U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Z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B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K  </a:t>
            </a:r>
            <a:r>
              <a:rPr lang="pt-BR" sz="900" spc="-2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X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L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   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N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D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U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S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R</a:t>
            </a:r>
            <a:r>
              <a:rPr lang="pt-BR" sz="900" spc="-6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Y  </a:t>
            </a:r>
            <a:r>
              <a:rPr lang="pt-BR" sz="900" spc="-6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1500" b="1" spc="-7" baseline="2777" dirty="0">
                <a:solidFill>
                  <a:srgbClr val="151616"/>
                </a:solidFill>
                <a:latin typeface="Arial"/>
                <a:cs typeface="Arial"/>
              </a:rPr>
              <a:t>0</a:t>
            </a:r>
            <a:r>
              <a:rPr lang="uz-Cyrl-UZ" sz="1500" b="1" spc="-7" baseline="2777" dirty="0">
                <a:solidFill>
                  <a:srgbClr val="151616"/>
                </a:solidFill>
                <a:latin typeface="Arial"/>
                <a:cs typeface="Arial"/>
              </a:rPr>
              <a:t>5</a:t>
            </a:r>
            <a:endParaRPr lang="pt-BR" sz="1500" baseline="2777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76566" y="7262720"/>
            <a:ext cx="900430" cy="165735"/>
          </a:xfrm>
          <a:custGeom>
            <a:avLst/>
            <a:gdLst/>
            <a:ahLst/>
            <a:cxnLst/>
            <a:rect l="l" t="t" r="r" b="b"/>
            <a:pathLst>
              <a:path w="900429" h="165734">
                <a:moveTo>
                  <a:pt x="900000" y="0"/>
                </a:moveTo>
                <a:lnTo>
                  <a:pt x="0" y="0"/>
                </a:lnTo>
                <a:lnTo>
                  <a:pt x="0" y="165596"/>
                </a:lnTo>
                <a:lnTo>
                  <a:pt x="900000" y="165596"/>
                </a:lnTo>
                <a:lnTo>
                  <a:pt x="900000" y="0"/>
                </a:lnTo>
                <a:close/>
              </a:path>
            </a:pathLst>
          </a:custGeom>
          <a:solidFill>
            <a:srgbClr val="00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143006" y="563369"/>
            <a:ext cx="900430" cy="576580"/>
            <a:chOff x="2033284" y="561474"/>
            <a:chExt cx="900430" cy="5765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3284" y="561478"/>
              <a:ext cx="185126" cy="1851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33284" y="561474"/>
              <a:ext cx="317500" cy="576580"/>
            </a:xfrm>
            <a:custGeom>
              <a:avLst/>
              <a:gdLst/>
              <a:ahLst/>
              <a:cxnLst/>
              <a:rect l="l" t="t" r="r" b="b"/>
              <a:pathLst>
                <a:path w="317500" h="576580">
                  <a:moveTo>
                    <a:pt x="317080" y="0"/>
                  </a:moveTo>
                  <a:lnTo>
                    <a:pt x="273062" y="0"/>
                  </a:lnTo>
                  <a:lnTo>
                    <a:pt x="0" y="273063"/>
                  </a:lnTo>
                  <a:lnTo>
                    <a:pt x="0" y="302947"/>
                  </a:lnTo>
                  <a:lnTo>
                    <a:pt x="273062" y="576011"/>
                  </a:lnTo>
                  <a:lnTo>
                    <a:pt x="317080" y="576011"/>
                  </a:lnTo>
                  <a:lnTo>
                    <a:pt x="29080" y="288000"/>
                  </a:lnTo>
                  <a:lnTo>
                    <a:pt x="317080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3284" y="952351"/>
              <a:ext cx="185126" cy="18513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50287" y="561493"/>
              <a:ext cx="596265" cy="576580"/>
            </a:xfrm>
            <a:custGeom>
              <a:avLst/>
              <a:gdLst/>
              <a:ahLst/>
              <a:cxnLst/>
              <a:rect l="l" t="t" r="r" b="b"/>
              <a:pathLst>
                <a:path w="596264" h="576580">
                  <a:moveTo>
                    <a:pt x="332016" y="0"/>
                  </a:moveTo>
                  <a:lnTo>
                    <a:pt x="287997" y="0"/>
                  </a:lnTo>
                  <a:lnTo>
                    <a:pt x="0" y="287985"/>
                  </a:lnTo>
                  <a:lnTo>
                    <a:pt x="287997" y="575983"/>
                  </a:lnTo>
                  <a:lnTo>
                    <a:pt x="332016" y="575983"/>
                  </a:lnTo>
                  <a:lnTo>
                    <a:pt x="44018" y="287985"/>
                  </a:lnTo>
                  <a:lnTo>
                    <a:pt x="332016" y="0"/>
                  </a:lnTo>
                  <a:close/>
                </a:path>
                <a:path w="596264" h="576580">
                  <a:moveTo>
                    <a:pt x="463969" y="0"/>
                  </a:moveTo>
                  <a:lnTo>
                    <a:pt x="419950" y="0"/>
                  </a:lnTo>
                  <a:lnTo>
                    <a:pt x="131953" y="287985"/>
                  </a:lnTo>
                  <a:lnTo>
                    <a:pt x="419950" y="575983"/>
                  </a:lnTo>
                  <a:lnTo>
                    <a:pt x="463969" y="575983"/>
                  </a:lnTo>
                  <a:lnTo>
                    <a:pt x="175971" y="287985"/>
                  </a:lnTo>
                  <a:lnTo>
                    <a:pt x="463969" y="0"/>
                  </a:lnTo>
                  <a:close/>
                </a:path>
                <a:path w="596264" h="576580">
                  <a:moveTo>
                    <a:pt x="595922" y="0"/>
                  </a:moveTo>
                  <a:lnTo>
                    <a:pt x="551903" y="0"/>
                  </a:lnTo>
                  <a:lnTo>
                    <a:pt x="263893" y="287985"/>
                  </a:lnTo>
                  <a:lnTo>
                    <a:pt x="551903" y="575983"/>
                  </a:lnTo>
                  <a:lnTo>
                    <a:pt x="595922" y="575983"/>
                  </a:lnTo>
                  <a:lnTo>
                    <a:pt x="307911" y="287985"/>
                  </a:lnTo>
                  <a:lnTo>
                    <a:pt x="595922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2829" y="561478"/>
              <a:ext cx="185129" cy="1851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62829" y="561474"/>
              <a:ext cx="317500" cy="576580"/>
            </a:xfrm>
            <a:custGeom>
              <a:avLst/>
              <a:gdLst/>
              <a:ahLst/>
              <a:cxnLst/>
              <a:rect l="l" t="t" r="r" b="b"/>
              <a:pathLst>
                <a:path w="317500" h="576580">
                  <a:moveTo>
                    <a:pt x="317080" y="0"/>
                  </a:moveTo>
                  <a:lnTo>
                    <a:pt x="273062" y="0"/>
                  </a:lnTo>
                  <a:lnTo>
                    <a:pt x="0" y="273063"/>
                  </a:lnTo>
                  <a:lnTo>
                    <a:pt x="0" y="302947"/>
                  </a:lnTo>
                  <a:lnTo>
                    <a:pt x="273062" y="576011"/>
                  </a:lnTo>
                  <a:lnTo>
                    <a:pt x="317080" y="576011"/>
                  </a:lnTo>
                  <a:lnTo>
                    <a:pt x="29084" y="288000"/>
                  </a:lnTo>
                  <a:lnTo>
                    <a:pt x="317080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2829" y="952351"/>
              <a:ext cx="185129" cy="18513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79843" y="596037"/>
              <a:ext cx="254000" cy="507365"/>
            </a:xfrm>
            <a:custGeom>
              <a:avLst/>
              <a:gdLst/>
              <a:ahLst/>
              <a:cxnLst/>
              <a:rect l="l" t="t" r="r" b="b"/>
              <a:pathLst>
                <a:path w="254000" h="507365">
                  <a:moveTo>
                    <a:pt x="253439" y="0"/>
                  </a:moveTo>
                  <a:lnTo>
                    <a:pt x="0" y="253443"/>
                  </a:lnTo>
                  <a:lnTo>
                    <a:pt x="253439" y="506883"/>
                  </a:lnTo>
                  <a:lnTo>
                    <a:pt x="253439" y="462866"/>
                  </a:lnTo>
                  <a:lnTo>
                    <a:pt x="44016" y="253443"/>
                  </a:lnTo>
                  <a:lnTo>
                    <a:pt x="253439" y="44020"/>
                  </a:lnTo>
                  <a:lnTo>
                    <a:pt x="253439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791" y="727992"/>
              <a:ext cx="121488" cy="242975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239472" y="7127168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5" h="55245">
                <a:moveTo>
                  <a:pt x="37529" y="0"/>
                </a:moveTo>
                <a:lnTo>
                  <a:pt x="22925" y="2149"/>
                </a:lnTo>
                <a:lnTo>
                  <a:pt x="10995" y="8009"/>
                </a:lnTo>
                <a:lnTo>
                  <a:pt x="2950" y="16699"/>
                </a:lnTo>
                <a:lnTo>
                  <a:pt x="0" y="27338"/>
                </a:lnTo>
                <a:lnTo>
                  <a:pt x="2950" y="37975"/>
                </a:lnTo>
                <a:lnTo>
                  <a:pt x="10995" y="46660"/>
                </a:lnTo>
                <a:lnTo>
                  <a:pt x="22925" y="52515"/>
                </a:lnTo>
                <a:lnTo>
                  <a:pt x="37529" y="54662"/>
                </a:lnTo>
                <a:lnTo>
                  <a:pt x="52127" y="52515"/>
                </a:lnTo>
                <a:lnTo>
                  <a:pt x="64044" y="46660"/>
                </a:lnTo>
                <a:lnTo>
                  <a:pt x="72075" y="37975"/>
                </a:lnTo>
                <a:lnTo>
                  <a:pt x="75020" y="27338"/>
                </a:lnTo>
                <a:lnTo>
                  <a:pt x="72075" y="16699"/>
                </a:lnTo>
                <a:lnTo>
                  <a:pt x="64044" y="8009"/>
                </a:lnTo>
                <a:lnTo>
                  <a:pt x="52127" y="2149"/>
                </a:lnTo>
                <a:lnTo>
                  <a:pt x="37529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9472" y="6936740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5" h="55245">
                <a:moveTo>
                  <a:pt x="37529" y="0"/>
                </a:moveTo>
                <a:lnTo>
                  <a:pt x="22925" y="2146"/>
                </a:lnTo>
                <a:lnTo>
                  <a:pt x="10995" y="8001"/>
                </a:lnTo>
                <a:lnTo>
                  <a:pt x="2950" y="16686"/>
                </a:lnTo>
                <a:lnTo>
                  <a:pt x="0" y="27324"/>
                </a:lnTo>
                <a:lnTo>
                  <a:pt x="2950" y="37959"/>
                </a:lnTo>
                <a:lnTo>
                  <a:pt x="10995" y="46643"/>
                </a:lnTo>
                <a:lnTo>
                  <a:pt x="22925" y="52497"/>
                </a:lnTo>
                <a:lnTo>
                  <a:pt x="37529" y="54644"/>
                </a:lnTo>
                <a:lnTo>
                  <a:pt x="52127" y="52497"/>
                </a:lnTo>
                <a:lnTo>
                  <a:pt x="64044" y="46643"/>
                </a:lnTo>
                <a:lnTo>
                  <a:pt x="72075" y="37959"/>
                </a:lnTo>
                <a:lnTo>
                  <a:pt x="75020" y="27324"/>
                </a:lnTo>
                <a:lnTo>
                  <a:pt x="72075" y="16686"/>
                </a:lnTo>
                <a:lnTo>
                  <a:pt x="64044" y="8001"/>
                </a:lnTo>
                <a:lnTo>
                  <a:pt x="52127" y="2146"/>
                </a:lnTo>
                <a:lnTo>
                  <a:pt x="37529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39472" y="6746309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5" h="55245">
                <a:moveTo>
                  <a:pt x="37529" y="0"/>
                </a:moveTo>
                <a:lnTo>
                  <a:pt x="22925" y="2142"/>
                </a:lnTo>
                <a:lnTo>
                  <a:pt x="10995" y="7990"/>
                </a:lnTo>
                <a:lnTo>
                  <a:pt x="2950" y="16674"/>
                </a:lnTo>
                <a:lnTo>
                  <a:pt x="0" y="27324"/>
                </a:lnTo>
                <a:lnTo>
                  <a:pt x="2950" y="37958"/>
                </a:lnTo>
                <a:lnTo>
                  <a:pt x="10995" y="46642"/>
                </a:lnTo>
                <a:lnTo>
                  <a:pt x="22925" y="52498"/>
                </a:lnTo>
                <a:lnTo>
                  <a:pt x="37529" y="54645"/>
                </a:lnTo>
                <a:lnTo>
                  <a:pt x="52127" y="52498"/>
                </a:lnTo>
                <a:lnTo>
                  <a:pt x="64044" y="46642"/>
                </a:lnTo>
                <a:lnTo>
                  <a:pt x="72075" y="37958"/>
                </a:lnTo>
                <a:lnTo>
                  <a:pt x="75020" y="27324"/>
                </a:lnTo>
                <a:lnTo>
                  <a:pt x="72075" y="16674"/>
                </a:lnTo>
                <a:lnTo>
                  <a:pt x="64044" y="7990"/>
                </a:lnTo>
                <a:lnTo>
                  <a:pt x="52127" y="2142"/>
                </a:lnTo>
                <a:lnTo>
                  <a:pt x="37529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39472" y="6555867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5" h="55245">
                <a:moveTo>
                  <a:pt x="37529" y="0"/>
                </a:moveTo>
                <a:lnTo>
                  <a:pt x="22925" y="2148"/>
                </a:lnTo>
                <a:lnTo>
                  <a:pt x="10995" y="8002"/>
                </a:lnTo>
                <a:lnTo>
                  <a:pt x="2950" y="16677"/>
                </a:lnTo>
                <a:lnTo>
                  <a:pt x="0" y="27288"/>
                </a:lnTo>
                <a:lnTo>
                  <a:pt x="2950" y="37942"/>
                </a:lnTo>
                <a:lnTo>
                  <a:pt x="10995" y="46641"/>
                </a:lnTo>
                <a:lnTo>
                  <a:pt x="22925" y="52504"/>
                </a:lnTo>
                <a:lnTo>
                  <a:pt x="37529" y="54654"/>
                </a:lnTo>
                <a:lnTo>
                  <a:pt x="52127" y="52504"/>
                </a:lnTo>
                <a:lnTo>
                  <a:pt x="64044" y="46641"/>
                </a:lnTo>
                <a:lnTo>
                  <a:pt x="72075" y="37942"/>
                </a:lnTo>
                <a:lnTo>
                  <a:pt x="75020" y="27288"/>
                </a:lnTo>
                <a:lnTo>
                  <a:pt x="72075" y="16677"/>
                </a:lnTo>
                <a:lnTo>
                  <a:pt x="64044" y="8002"/>
                </a:lnTo>
                <a:lnTo>
                  <a:pt x="52127" y="2148"/>
                </a:lnTo>
                <a:lnTo>
                  <a:pt x="37529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39472" y="6365434"/>
            <a:ext cx="75565" cy="54610"/>
          </a:xfrm>
          <a:custGeom>
            <a:avLst/>
            <a:gdLst/>
            <a:ahLst/>
            <a:cxnLst/>
            <a:rect l="l" t="t" r="r" b="b"/>
            <a:pathLst>
              <a:path w="75565" h="54610">
                <a:moveTo>
                  <a:pt x="37529" y="0"/>
                </a:moveTo>
                <a:lnTo>
                  <a:pt x="22925" y="2147"/>
                </a:lnTo>
                <a:lnTo>
                  <a:pt x="10995" y="8002"/>
                </a:lnTo>
                <a:lnTo>
                  <a:pt x="2950" y="16686"/>
                </a:lnTo>
                <a:lnTo>
                  <a:pt x="0" y="27320"/>
                </a:lnTo>
                <a:lnTo>
                  <a:pt x="2950" y="37937"/>
                </a:lnTo>
                <a:lnTo>
                  <a:pt x="10995" y="46612"/>
                </a:lnTo>
                <a:lnTo>
                  <a:pt x="22925" y="52464"/>
                </a:lnTo>
                <a:lnTo>
                  <a:pt x="37529" y="54611"/>
                </a:lnTo>
                <a:lnTo>
                  <a:pt x="52127" y="52464"/>
                </a:lnTo>
                <a:lnTo>
                  <a:pt x="64044" y="46612"/>
                </a:lnTo>
                <a:lnTo>
                  <a:pt x="72075" y="37937"/>
                </a:lnTo>
                <a:lnTo>
                  <a:pt x="75020" y="27320"/>
                </a:lnTo>
                <a:lnTo>
                  <a:pt x="72075" y="16686"/>
                </a:lnTo>
                <a:lnTo>
                  <a:pt x="64044" y="8002"/>
                </a:lnTo>
                <a:lnTo>
                  <a:pt x="52127" y="2147"/>
                </a:lnTo>
                <a:lnTo>
                  <a:pt x="37529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9472" y="6174986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5" h="55245">
                <a:moveTo>
                  <a:pt x="37529" y="0"/>
                </a:moveTo>
                <a:lnTo>
                  <a:pt x="22925" y="2146"/>
                </a:lnTo>
                <a:lnTo>
                  <a:pt x="10995" y="8003"/>
                </a:lnTo>
                <a:lnTo>
                  <a:pt x="2950" y="16691"/>
                </a:lnTo>
                <a:lnTo>
                  <a:pt x="0" y="27335"/>
                </a:lnTo>
                <a:lnTo>
                  <a:pt x="2950" y="37966"/>
                </a:lnTo>
                <a:lnTo>
                  <a:pt x="10995" y="46640"/>
                </a:lnTo>
                <a:lnTo>
                  <a:pt x="22925" y="52484"/>
                </a:lnTo>
                <a:lnTo>
                  <a:pt x="37529" y="54626"/>
                </a:lnTo>
                <a:lnTo>
                  <a:pt x="52127" y="52484"/>
                </a:lnTo>
                <a:lnTo>
                  <a:pt x="64044" y="46640"/>
                </a:lnTo>
                <a:lnTo>
                  <a:pt x="72075" y="37966"/>
                </a:lnTo>
                <a:lnTo>
                  <a:pt x="75020" y="27335"/>
                </a:lnTo>
                <a:lnTo>
                  <a:pt x="72075" y="16691"/>
                </a:lnTo>
                <a:lnTo>
                  <a:pt x="64044" y="8003"/>
                </a:lnTo>
                <a:lnTo>
                  <a:pt x="52127" y="2146"/>
                </a:lnTo>
                <a:lnTo>
                  <a:pt x="37529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39472" y="5984557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5" h="55245">
                <a:moveTo>
                  <a:pt x="37529" y="0"/>
                </a:moveTo>
                <a:lnTo>
                  <a:pt x="22925" y="2141"/>
                </a:lnTo>
                <a:lnTo>
                  <a:pt x="10995" y="7984"/>
                </a:lnTo>
                <a:lnTo>
                  <a:pt x="2950" y="16656"/>
                </a:lnTo>
                <a:lnTo>
                  <a:pt x="0" y="27284"/>
                </a:lnTo>
                <a:lnTo>
                  <a:pt x="2950" y="37925"/>
                </a:lnTo>
                <a:lnTo>
                  <a:pt x="10995" y="46621"/>
                </a:lnTo>
                <a:lnTo>
                  <a:pt x="22925" y="52488"/>
                </a:lnTo>
                <a:lnTo>
                  <a:pt x="37529" y="54640"/>
                </a:lnTo>
                <a:lnTo>
                  <a:pt x="52127" y="52488"/>
                </a:lnTo>
                <a:lnTo>
                  <a:pt x="64044" y="46621"/>
                </a:lnTo>
                <a:lnTo>
                  <a:pt x="72075" y="37925"/>
                </a:lnTo>
                <a:lnTo>
                  <a:pt x="75020" y="27284"/>
                </a:lnTo>
                <a:lnTo>
                  <a:pt x="72075" y="16656"/>
                </a:lnTo>
                <a:lnTo>
                  <a:pt x="64044" y="7984"/>
                </a:lnTo>
                <a:lnTo>
                  <a:pt x="52127" y="2141"/>
                </a:lnTo>
                <a:lnTo>
                  <a:pt x="37529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47513" y="7127168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5" h="55245">
                <a:moveTo>
                  <a:pt x="37537" y="0"/>
                </a:moveTo>
                <a:lnTo>
                  <a:pt x="22921" y="2149"/>
                </a:lnTo>
                <a:lnTo>
                  <a:pt x="10990" y="8009"/>
                </a:lnTo>
                <a:lnTo>
                  <a:pt x="2948" y="16699"/>
                </a:lnTo>
                <a:lnTo>
                  <a:pt x="0" y="27338"/>
                </a:lnTo>
                <a:lnTo>
                  <a:pt x="2948" y="37975"/>
                </a:lnTo>
                <a:lnTo>
                  <a:pt x="10990" y="46660"/>
                </a:lnTo>
                <a:lnTo>
                  <a:pt x="22921" y="52515"/>
                </a:lnTo>
                <a:lnTo>
                  <a:pt x="37537" y="54662"/>
                </a:lnTo>
                <a:lnTo>
                  <a:pt x="52133" y="52515"/>
                </a:lnTo>
                <a:lnTo>
                  <a:pt x="64046" y="46660"/>
                </a:lnTo>
                <a:lnTo>
                  <a:pt x="72076" y="37975"/>
                </a:lnTo>
                <a:lnTo>
                  <a:pt x="75020" y="27338"/>
                </a:lnTo>
                <a:lnTo>
                  <a:pt x="72076" y="16699"/>
                </a:lnTo>
                <a:lnTo>
                  <a:pt x="64046" y="8009"/>
                </a:lnTo>
                <a:lnTo>
                  <a:pt x="52133" y="2149"/>
                </a:lnTo>
                <a:lnTo>
                  <a:pt x="3753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7513" y="6936740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5" h="55245">
                <a:moveTo>
                  <a:pt x="37537" y="0"/>
                </a:moveTo>
                <a:lnTo>
                  <a:pt x="22921" y="2146"/>
                </a:lnTo>
                <a:lnTo>
                  <a:pt x="10990" y="8001"/>
                </a:lnTo>
                <a:lnTo>
                  <a:pt x="2948" y="16686"/>
                </a:lnTo>
                <a:lnTo>
                  <a:pt x="0" y="27324"/>
                </a:lnTo>
                <a:lnTo>
                  <a:pt x="2948" y="37959"/>
                </a:lnTo>
                <a:lnTo>
                  <a:pt x="10990" y="46643"/>
                </a:lnTo>
                <a:lnTo>
                  <a:pt x="22921" y="52497"/>
                </a:lnTo>
                <a:lnTo>
                  <a:pt x="37537" y="54644"/>
                </a:lnTo>
                <a:lnTo>
                  <a:pt x="52133" y="52497"/>
                </a:lnTo>
                <a:lnTo>
                  <a:pt x="64046" y="46643"/>
                </a:lnTo>
                <a:lnTo>
                  <a:pt x="72076" y="37959"/>
                </a:lnTo>
                <a:lnTo>
                  <a:pt x="75020" y="27324"/>
                </a:lnTo>
                <a:lnTo>
                  <a:pt x="72076" y="16686"/>
                </a:lnTo>
                <a:lnTo>
                  <a:pt x="64046" y="8001"/>
                </a:lnTo>
                <a:lnTo>
                  <a:pt x="52133" y="2146"/>
                </a:lnTo>
                <a:lnTo>
                  <a:pt x="3753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7513" y="6746309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5" h="55245">
                <a:moveTo>
                  <a:pt x="37537" y="0"/>
                </a:moveTo>
                <a:lnTo>
                  <a:pt x="22921" y="2142"/>
                </a:lnTo>
                <a:lnTo>
                  <a:pt x="10990" y="7990"/>
                </a:lnTo>
                <a:lnTo>
                  <a:pt x="2948" y="16674"/>
                </a:lnTo>
                <a:lnTo>
                  <a:pt x="0" y="27324"/>
                </a:lnTo>
                <a:lnTo>
                  <a:pt x="2948" y="37958"/>
                </a:lnTo>
                <a:lnTo>
                  <a:pt x="10990" y="46642"/>
                </a:lnTo>
                <a:lnTo>
                  <a:pt x="22921" y="52498"/>
                </a:lnTo>
                <a:lnTo>
                  <a:pt x="37537" y="54645"/>
                </a:lnTo>
                <a:lnTo>
                  <a:pt x="52133" y="52498"/>
                </a:lnTo>
                <a:lnTo>
                  <a:pt x="64046" y="46642"/>
                </a:lnTo>
                <a:lnTo>
                  <a:pt x="72076" y="37958"/>
                </a:lnTo>
                <a:lnTo>
                  <a:pt x="75020" y="27324"/>
                </a:lnTo>
                <a:lnTo>
                  <a:pt x="72076" y="16674"/>
                </a:lnTo>
                <a:lnTo>
                  <a:pt x="64046" y="7990"/>
                </a:lnTo>
                <a:lnTo>
                  <a:pt x="52133" y="2142"/>
                </a:lnTo>
                <a:lnTo>
                  <a:pt x="3753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7513" y="6555867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5" h="55245">
                <a:moveTo>
                  <a:pt x="37537" y="0"/>
                </a:moveTo>
                <a:lnTo>
                  <a:pt x="22921" y="2148"/>
                </a:lnTo>
                <a:lnTo>
                  <a:pt x="10990" y="8002"/>
                </a:lnTo>
                <a:lnTo>
                  <a:pt x="2948" y="16677"/>
                </a:lnTo>
                <a:lnTo>
                  <a:pt x="0" y="27288"/>
                </a:lnTo>
                <a:lnTo>
                  <a:pt x="2948" y="37942"/>
                </a:lnTo>
                <a:lnTo>
                  <a:pt x="10990" y="46641"/>
                </a:lnTo>
                <a:lnTo>
                  <a:pt x="22921" y="52504"/>
                </a:lnTo>
                <a:lnTo>
                  <a:pt x="37537" y="54654"/>
                </a:lnTo>
                <a:lnTo>
                  <a:pt x="52133" y="52504"/>
                </a:lnTo>
                <a:lnTo>
                  <a:pt x="64046" y="46641"/>
                </a:lnTo>
                <a:lnTo>
                  <a:pt x="72076" y="37942"/>
                </a:lnTo>
                <a:lnTo>
                  <a:pt x="75020" y="27288"/>
                </a:lnTo>
                <a:lnTo>
                  <a:pt x="72076" y="16677"/>
                </a:lnTo>
                <a:lnTo>
                  <a:pt x="64046" y="8002"/>
                </a:lnTo>
                <a:lnTo>
                  <a:pt x="52133" y="2148"/>
                </a:lnTo>
                <a:lnTo>
                  <a:pt x="3753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7513" y="6365434"/>
            <a:ext cx="75565" cy="54610"/>
          </a:xfrm>
          <a:custGeom>
            <a:avLst/>
            <a:gdLst/>
            <a:ahLst/>
            <a:cxnLst/>
            <a:rect l="l" t="t" r="r" b="b"/>
            <a:pathLst>
              <a:path w="75565" h="54610">
                <a:moveTo>
                  <a:pt x="37537" y="0"/>
                </a:moveTo>
                <a:lnTo>
                  <a:pt x="22921" y="2147"/>
                </a:lnTo>
                <a:lnTo>
                  <a:pt x="10990" y="8002"/>
                </a:lnTo>
                <a:lnTo>
                  <a:pt x="2948" y="16686"/>
                </a:lnTo>
                <a:lnTo>
                  <a:pt x="0" y="27320"/>
                </a:lnTo>
                <a:lnTo>
                  <a:pt x="2948" y="37937"/>
                </a:lnTo>
                <a:lnTo>
                  <a:pt x="10990" y="46612"/>
                </a:lnTo>
                <a:lnTo>
                  <a:pt x="22921" y="52464"/>
                </a:lnTo>
                <a:lnTo>
                  <a:pt x="37537" y="54611"/>
                </a:lnTo>
                <a:lnTo>
                  <a:pt x="52133" y="52464"/>
                </a:lnTo>
                <a:lnTo>
                  <a:pt x="64046" y="46612"/>
                </a:lnTo>
                <a:lnTo>
                  <a:pt x="72076" y="37937"/>
                </a:lnTo>
                <a:lnTo>
                  <a:pt x="75020" y="27320"/>
                </a:lnTo>
                <a:lnTo>
                  <a:pt x="72076" y="16686"/>
                </a:lnTo>
                <a:lnTo>
                  <a:pt x="64046" y="8002"/>
                </a:lnTo>
                <a:lnTo>
                  <a:pt x="52133" y="2147"/>
                </a:lnTo>
                <a:lnTo>
                  <a:pt x="3753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7513" y="6174986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5" h="55245">
                <a:moveTo>
                  <a:pt x="37537" y="0"/>
                </a:moveTo>
                <a:lnTo>
                  <a:pt x="22921" y="2146"/>
                </a:lnTo>
                <a:lnTo>
                  <a:pt x="10990" y="8003"/>
                </a:lnTo>
                <a:lnTo>
                  <a:pt x="2948" y="16691"/>
                </a:lnTo>
                <a:lnTo>
                  <a:pt x="0" y="27335"/>
                </a:lnTo>
                <a:lnTo>
                  <a:pt x="2948" y="37966"/>
                </a:lnTo>
                <a:lnTo>
                  <a:pt x="10990" y="46640"/>
                </a:lnTo>
                <a:lnTo>
                  <a:pt x="22921" y="52484"/>
                </a:lnTo>
                <a:lnTo>
                  <a:pt x="37537" y="54626"/>
                </a:lnTo>
                <a:lnTo>
                  <a:pt x="52133" y="52484"/>
                </a:lnTo>
                <a:lnTo>
                  <a:pt x="64046" y="46640"/>
                </a:lnTo>
                <a:lnTo>
                  <a:pt x="72076" y="37966"/>
                </a:lnTo>
                <a:lnTo>
                  <a:pt x="75020" y="27335"/>
                </a:lnTo>
                <a:lnTo>
                  <a:pt x="72076" y="16691"/>
                </a:lnTo>
                <a:lnTo>
                  <a:pt x="64046" y="8003"/>
                </a:lnTo>
                <a:lnTo>
                  <a:pt x="52133" y="2146"/>
                </a:lnTo>
                <a:lnTo>
                  <a:pt x="3753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7513" y="5984557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5" h="55245">
                <a:moveTo>
                  <a:pt x="37537" y="0"/>
                </a:moveTo>
                <a:lnTo>
                  <a:pt x="22921" y="2141"/>
                </a:lnTo>
                <a:lnTo>
                  <a:pt x="10990" y="7984"/>
                </a:lnTo>
                <a:lnTo>
                  <a:pt x="2948" y="16656"/>
                </a:lnTo>
                <a:lnTo>
                  <a:pt x="0" y="27284"/>
                </a:lnTo>
                <a:lnTo>
                  <a:pt x="2948" y="37925"/>
                </a:lnTo>
                <a:lnTo>
                  <a:pt x="10990" y="46621"/>
                </a:lnTo>
                <a:lnTo>
                  <a:pt x="22921" y="52488"/>
                </a:lnTo>
                <a:lnTo>
                  <a:pt x="37537" y="54640"/>
                </a:lnTo>
                <a:lnTo>
                  <a:pt x="52133" y="52488"/>
                </a:lnTo>
                <a:lnTo>
                  <a:pt x="64046" y="46621"/>
                </a:lnTo>
                <a:lnTo>
                  <a:pt x="72076" y="37925"/>
                </a:lnTo>
                <a:lnTo>
                  <a:pt x="75020" y="27284"/>
                </a:lnTo>
                <a:lnTo>
                  <a:pt x="72076" y="16656"/>
                </a:lnTo>
                <a:lnTo>
                  <a:pt x="64046" y="7984"/>
                </a:lnTo>
                <a:lnTo>
                  <a:pt x="52133" y="2141"/>
                </a:lnTo>
                <a:lnTo>
                  <a:pt x="3753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55556" y="7127168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4" h="55245">
                <a:moveTo>
                  <a:pt x="37509" y="0"/>
                </a:moveTo>
                <a:lnTo>
                  <a:pt x="22911" y="2149"/>
                </a:lnTo>
                <a:lnTo>
                  <a:pt x="10988" y="8009"/>
                </a:lnTo>
                <a:lnTo>
                  <a:pt x="2948" y="16699"/>
                </a:lnTo>
                <a:lnTo>
                  <a:pt x="0" y="27338"/>
                </a:lnTo>
                <a:lnTo>
                  <a:pt x="2948" y="37975"/>
                </a:lnTo>
                <a:lnTo>
                  <a:pt x="10988" y="46660"/>
                </a:lnTo>
                <a:lnTo>
                  <a:pt x="22911" y="52515"/>
                </a:lnTo>
                <a:lnTo>
                  <a:pt x="37509" y="54662"/>
                </a:lnTo>
                <a:lnTo>
                  <a:pt x="52109" y="52515"/>
                </a:lnTo>
                <a:lnTo>
                  <a:pt x="64026" y="46660"/>
                </a:lnTo>
                <a:lnTo>
                  <a:pt x="72058" y="37975"/>
                </a:lnTo>
                <a:lnTo>
                  <a:pt x="75002" y="27338"/>
                </a:lnTo>
                <a:lnTo>
                  <a:pt x="72058" y="16699"/>
                </a:lnTo>
                <a:lnTo>
                  <a:pt x="64026" y="8009"/>
                </a:lnTo>
                <a:lnTo>
                  <a:pt x="52109" y="2149"/>
                </a:lnTo>
                <a:lnTo>
                  <a:pt x="37509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55556" y="6936740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4" h="55245">
                <a:moveTo>
                  <a:pt x="37509" y="0"/>
                </a:moveTo>
                <a:lnTo>
                  <a:pt x="22911" y="2146"/>
                </a:lnTo>
                <a:lnTo>
                  <a:pt x="10988" y="8001"/>
                </a:lnTo>
                <a:lnTo>
                  <a:pt x="2948" y="16686"/>
                </a:lnTo>
                <a:lnTo>
                  <a:pt x="0" y="27324"/>
                </a:lnTo>
                <a:lnTo>
                  <a:pt x="2948" y="37959"/>
                </a:lnTo>
                <a:lnTo>
                  <a:pt x="10988" y="46643"/>
                </a:lnTo>
                <a:lnTo>
                  <a:pt x="22911" y="52497"/>
                </a:lnTo>
                <a:lnTo>
                  <a:pt x="37509" y="54644"/>
                </a:lnTo>
                <a:lnTo>
                  <a:pt x="52109" y="52497"/>
                </a:lnTo>
                <a:lnTo>
                  <a:pt x="64026" y="46643"/>
                </a:lnTo>
                <a:lnTo>
                  <a:pt x="72058" y="37959"/>
                </a:lnTo>
                <a:lnTo>
                  <a:pt x="75002" y="27324"/>
                </a:lnTo>
                <a:lnTo>
                  <a:pt x="72058" y="16686"/>
                </a:lnTo>
                <a:lnTo>
                  <a:pt x="64026" y="8001"/>
                </a:lnTo>
                <a:lnTo>
                  <a:pt x="52109" y="2146"/>
                </a:lnTo>
                <a:lnTo>
                  <a:pt x="37509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55556" y="6746309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4" h="55245">
                <a:moveTo>
                  <a:pt x="37509" y="0"/>
                </a:moveTo>
                <a:lnTo>
                  <a:pt x="22911" y="2142"/>
                </a:lnTo>
                <a:lnTo>
                  <a:pt x="10988" y="7990"/>
                </a:lnTo>
                <a:lnTo>
                  <a:pt x="2948" y="16674"/>
                </a:lnTo>
                <a:lnTo>
                  <a:pt x="0" y="27324"/>
                </a:lnTo>
                <a:lnTo>
                  <a:pt x="2948" y="37958"/>
                </a:lnTo>
                <a:lnTo>
                  <a:pt x="10988" y="46642"/>
                </a:lnTo>
                <a:lnTo>
                  <a:pt x="22911" y="52498"/>
                </a:lnTo>
                <a:lnTo>
                  <a:pt x="37509" y="54645"/>
                </a:lnTo>
                <a:lnTo>
                  <a:pt x="52109" y="52498"/>
                </a:lnTo>
                <a:lnTo>
                  <a:pt x="64026" y="46642"/>
                </a:lnTo>
                <a:lnTo>
                  <a:pt x="72058" y="37958"/>
                </a:lnTo>
                <a:lnTo>
                  <a:pt x="75002" y="27324"/>
                </a:lnTo>
                <a:lnTo>
                  <a:pt x="72058" y="16674"/>
                </a:lnTo>
                <a:lnTo>
                  <a:pt x="64026" y="7990"/>
                </a:lnTo>
                <a:lnTo>
                  <a:pt x="52109" y="2142"/>
                </a:lnTo>
                <a:lnTo>
                  <a:pt x="37509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55556" y="6555867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4" h="55245">
                <a:moveTo>
                  <a:pt x="37509" y="0"/>
                </a:moveTo>
                <a:lnTo>
                  <a:pt x="22911" y="2148"/>
                </a:lnTo>
                <a:lnTo>
                  <a:pt x="10988" y="8002"/>
                </a:lnTo>
                <a:lnTo>
                  <a:pt x="2948" y="16677"/>
                </a:lnTo>
                <a:lnTo>
                  <a:pt x="0" y="27288"/>
                </a:lnTo>
                <a:lnTo>
                  <a:pt x="2948" y="37942"/>
                </a:lnTo>
                <a:lnTo>
                  <a:pt x="10988" y="46641"/>
                </a:lnTo>
                <a:lnTo>
                  <a:pt x="22911" y="52504"/>
                </a:lnTo>
                <a:lnTo>
                  <a:pt x="37509" y="54654"/>
                </a:lnTo>
                <a:lnTo>
                  <a:pt x="52109" y="52504"/>
                </a:lnTo>
                <a:lnTo>
                  <a:pt x="64026" y="46641"/>
                </a:lnTo>
                <a:lnTo>
                  <a:pt x="72058" y="37942"/>
                </a:lnTo>
                <a:lnTo>
                  <a:pt x="75002" y="27288"/>
                </a:lnTo>
                <a:lnTo>
                  <a:pt x="72058" y="16677"/>
                </a:lnTo>
                <a:lnTo>
                  <a:pt x="64026" y="8002"/>
                </a:lnTo>
                <a:lnTo>
                  <a:pt x="52109" y="2148"/>
                </a:lnTo>
                <a:lnTo>
                  <a:pt x="37509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55556" y="6365434"/>
            <a:ext cx="75565" cy="54610"/>
          </a:xfrm>
          <a:custGeom>
            <a:avLst/>
            <a:gdLst/>
            <a:ahLst/>
            <a:cxnLst/>
            <a:rect l="l" t="t" r="r" b="b"/>
            <a:pathLst>
              <a:path w="75564" h="54610">
                <a:moveTo>
                  <a:pt x="37509" y="0"/>
                </a:moveTo>
                <a:lnTo>
                  <a:pt x="22911" y="2147"/>
                </a:lnTo>
                <a:lnTo>
                  <a:pt x="10988" y="8002"/>
                </a:lnTo>
                <a:lnTo>
                  <a:pt x="2948" y="16686"/>
                </a:lnTo>
                <a:lnTo>
                  <a:pt x="0" y="27320"/>
                </a:lnTo>
                <a:lnTo>
                  <a:pt x="2948" y="37937"/>
                </a:lnTo>
                <a:lnTo>
                  <a:pt x="10988" y="46612"/>
                </a:lnTo>
                <a:lnTo>
                  <a:pt x="22911" y="52464"/>
                </a:lnTo>
                <a:lnTo>
                  <a:pt x="37509" y="54611"/>
                </a:lnTo>
                <a:lnTo>
                  <a:pt x="52109" y="52464"/>
                </a:lnTo>
                <a:lnTo>
                  <a:pt x="64026" y="46612"/>
                </a:lnTo>
                <a:lnTo>
                  <a:pt x="72058" y="37937"/>
                </a:lnTo>
                <a:lnTo>
                  <a:pt x="75002" y="27320"/>
                </a:lnTo>
                <a:lnTo>
                  <a:pt x="72058" y="16686"/>
                </a:lnTo>
                <a:lnTo>
                  <a:pt x="64026" y="8002"/>
                </a:lnTo>
                <a:lnTo>
                  <a:pt x="52109" y="2147"/>
                </a:lnTo>
                <a:lnTo>
                  <a:pt x="37509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55556" y="6174986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4" h="55245">
                <a:moveTo>
                  <a:pt x="37509" y="0"/>
                </a:moveTo>
                <a:lnTo>
                  <a:pt x="22911" y="2146"/>
                </a:lnTo>
                <a:lnTo>
                  <a:pt x="10988" y="8003"/>
                </a:lnTo>
                <a:lnTo>
                  <a:pt x="2948" y="16691"/>
                </a:lnTo>
                <a:lnTo>
                  <a:pt x="0" y="27335"/>
                </a:lnTo>
                <a:lnTo>
                  <a:pt x="2948" y="37966"/>
                </a:lnTo>
                <a:lnTo>
                  <a:pt x="10988" y="46640"/>
                </a:lnTo>
                <a:lnTo>
                  <a:pt x="22911" y="52484"/>
                </a:lnTo>
                <a:lnTo>
                  <a:pt x="37509" y="54626"/>
                </a:lnTo>
                <a:lnTo>
                  <a:pt x="52109" y="52484"/>
                </a:lnTo>
                <a:lnTo>
                  <a:pt x="64026" y="46640"/>
                </a:lnTo>
                <a:lnTo>
                  <a:pt x="72058" y="37966"/>
                </a:lnTo>
                <a:lnTo>
                  <a:pt x="75002" y="27335"/>
                </a:lnTo>
                <a:lnTo>
                  <a:pt x="72058" y="16691"/>
                </a:lnTo>
                <a:lnTo>
                  <a:pt x="64026" y="8003"/>
                </a:lnTo>
                <a:lnTo>
                  <a:pt x="52109" y="2146"/>
                </a:lnTo>
                <a:lnTo>
                  <a:pt x="37509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55556" y="5984557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4" h="55245">
                <a:moveTo>
                  <a:pt x="37509" y="0"/>
                </a:moveTo>
                <a:lnTo>
                  <a:pt x="22911" y="2141"/>
                </a:lnTo>
                <a:lnTo>
                  <a:pt x="10988" y="7984"/>
                </a:lnTo>
                <a:lnTo>
                  <a:pt x="2948" y="16656"/>
                </a:lnTo>
                <a:lnTo>
                  <a:pt x="0" y="27284"/>
                </a:lnTo>
                <a:lnTo>
                  <a:pt x="2948" y="37925"/>
                </a:lnTo>
                <a:lnTo>
                  <a:pt x="10988" y="46621"/>
                </a:lnTo>
                <a:lnTo>
                  <a:pt x="22911" y="52488"/>
                </a:lnTo>
                <a:lnTo>
                  <a:pt x="37509" y="54640"/>
                </a:lnTo>
                <a:lnTo>
                  <a:pt x="52109" y="52488"/>
                </a:lnTo>
                <a:lnTo>
                  <a:pt x="64026" y="46621"/>
                </a:lnTo>
                <a:lnTo>
                  <a:pt x="72058" y="37925"/>
                </a:lnTo>
                <a:lnTo>
                  <a:pt x="75002" y="27284"/>
                </a:lnTo>
                <a:lnTo>
                  <a:pt x="72058" y="16656"/>
                </a:lnTo>
                <a:lnTo>
                  <a:pt x="64026" y="7984"/>
                </a:lnTo>
                <a:lnTo>
                  <a:pt x="52109" y="2141"/>
                </a:lnTo>
                <a:lnTo>
                  <a:pt x="37509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63580" y="7127168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4" h="55245">
                <a:moveTo>
                  <a:pt x="37508" y="0"/>
                </a:moveTo>
                <a:lnTo>
                  <a:pt x="22906" y="2149"/>
                </a:lnTo>
                <a:lnTo>
                  <a:pt x="10984" y="8009"/>
                </a:lnTo>
                <a:lnTo>
                  <a:pt x="2947" y="16699"/>
                </a:lnTo>
                <a:lnTo>
                  <a:pt x="0" y="27338"/>
                </a:lnTo>
                <a:lnTo>
                  <a:pt x="2947" y="37975"/>
                </a:lnTo>
                <a:lnTo>
                  <a:pt x="10984" y="46660"/>
                </a:lnTo>
                <a:lnTo>
                  <a:pt x="22906" y="52515"/>
                </a:lnTo>
                <a:lnTo>
                  <a:pt x="37508" y="54662"/>
                </a:lnTo>
                <a:lnTo>
                  <a:pt x="52114" y="52515"/>
                </a:lnTo>
                <a:lnTo>
                  <a:pt x="64028" y="46660"/>
                </a:lnTo>
                <a:lnTo>
                  <a:pt x="72053" y="37975"/>
                </a:lnTo>
                <a:lnTo>
                  <a:pt x="74994" y="27338"/>
                </a:lnTo>
                <a:lnTo>
                  <a:pt x="72053" y="16699"/>
                </a:lnTo>
                <a:lnTo>
                  <a:pt x="64028" y="8009"/>
                </a:lnTo>
                <a:lnTo>
                  <a:pt x="52114" y="2149"/>
                </a:lnTo>
                <a:lnTo>
                  <a:pt x="37508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63580" y="6936740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4" h="55245">
                <a:moveTo>
                  <a:pt x="37508" y="0"/>
                </a:moveTo>
                <a:lnTo>
                  <a:pt x="22906" y="2146"/>
                </a:lnTo>
                <a:lnTo>
                  <a:pt x="10984" y="8001"/>
                </a:lnTo>
                <a:lnTo>
                  <a:pt x="2947" y="16686"/>
                </a:lnTo>
                <a:lnTo>
                  <a:pt x="0" y="27324"/>
                </a:lnTo>
                <a:lnTo>
                  <a:pt x="2947" y="37959"/>
                </a:lnTo>
                <a:lnTo>
                  <a:pt x="10984" y="46643"/>
                </a:lnTo>
                <a:lnTo>
                  <a:pt x="22906" y="52497"/>
                </a:lnTo>
                <a:lnTo>
                  <a:pt x="37508" y="54644"/>
                </a:lnTo>
                <a:lnTo>
                  <a:pt x="52114" y="52497"/>
                </a:lnTo>
                <a:lnTo>
                  <a:pt x="64028" y="46643"/>
                </a:lnTo>
                <a:lnTo>
                  <a:pt x="72053" y="37959"/>
                </a:lnTo>
                <a:lnTo>
                  <a:pt x="74994" y="27324"/>
                </a:lnTo>
                <a:lnTo>
                  <a:pt x="72053" y="16686"/>
                </a:lnTo>
                <a:lnTo>
                  <a:pt x="64028" y="8001"/>
                </a:lnTo>
                <a:lnTo>
                  <a:pt x="52114" y="2146"/>
                </a:lnTo>
                <a:lnTo>
                  <a:pt x="37508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63580" y="6746309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4" h="55245">
                <a:moveTo>
                  <a:pt x="37508" y="0"/>
                </a:moveTo>
                <a:lnTo>
                  <a:pt x="22906" y="2142"/>
                </a:lnTo>
                <a:lnTo>
                  <a:pt x="10984" y="7990"/>
                </a:lnTo>
                <a:lnTo>
                  <a:pt x="2947" y="16674"/>
                </a:lnTo>
                <a:lnTo>
                  <a:pt x="0" y="27324"/>
                </a:lnTo>
                <a:lnTo>
                  <a:pt x="2947" y="37958"/>
                </a:lnTo>
                <a:lnTo>
                  <a:pt x="10984" y="46642"/>
                </a:lnTo>
                <a:lnTo>
                  <a:pt x="22906" y="52498"/>
                </a:lnTo>
                <a:lnTo>
                  <a:pt x="37508" y="54645"/>
                </a:lnTo>
                <a:lnTo>
                  <a:pt x="52114" y="52498"/>
                </a:lnTo>
                <a:lnTo>
                  <a:pt x="64028" y="46642"/>
                </a:lnTo>
                <a:lnTo>
                  <a:pt x="72053" y="37958"/>
                </a:lnTo>
                <a:lnTo>
                  <a:pt x="74994" y="27324"/>
                </a:lnTo>
                <a:lnTo>
                  <a:pt x="72053" y="16674"/>
                </a:lnTo>
                <a:lnTo>
                  <a:pt x="64028" y="7990"/>
                </a:lnTo>
                <a:lnTo>
                  <a:pt x="52114" y="2142"/>
                </a:lnTo>
                <a:lnTo>
                  <a:pt x="37508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63580" y="6555867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4" h="55245">
                <a:moveTo>
                  <a:pt x="37508" y="0"/>
                </a:moveTo>
                <a:lnTo>
                  <a:pt x="22906" y="2148"/>
                </a:lnTo>
                <a:lnTo>
                  <a:pt x="10984" y="8002"/>
                </a:lnTo>
                <a:lnTo>
                  <a:pt x="2947" y="16677"/>
                </a:lnTo>
                <a:lnTo>
                  <a:pt x="0" y="27288"/>
                </a:lnTo>
                <a:lnTo>
                  <a:pt x="2947" y="37942"/>
                </a:lnTo>
                <a:lnTo>
                  <a:pt x="10984" y="46641"/>
                </a:lnTo>
                <a:lnTo>
                  <a:pt x="22906" y="52504"/>
                </a:lnTo>
                <a:lnTo>
                  <a:pt x="37508" y="54654"/>
                </a:lnTo>
                <a:lnTo>
                  <a:pt x="52114" y="52504"/>
                </a:lnTo>
                <a:lnTo>
                  <a:pt x="64028" y="46641"/>
                </a:lnTo>
                <a:lnTo>
                  <a:pt x="72053" y="37942"/>
                </a:lnTo>
                <a:lnTo>
                  <a:pt x="74994" y="27288"/>
                </a:lnTo>
                <a:lnTo>
                  <a:pt x="72053" y="16677"/>
                </a:lnTo>
                <a:lnTo>
                  <a:pt x="64028" y="8002"/>
                </a:lnTo>
                <a:lnTo>
                  <a:pt x="52114" y="2148"/>
                </a:lnTo>
                <a:lnTo>
                  <a:pt x="37508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63580" y="6365434"/>
            <a:ext cx="75565" cy="54610"/>
          </a:xfrm>
          <a:custGeom>
            <a:avLst/>
            <a:gdLst/>
            <a:ahLst/>
            <a:cxnLst/>
            <a:rect l="l" t="t" r="r" b="b"/>
            <a:pathLst>
              <a:path w="75564" h="54610">
                <a:moveTo>
                  <a:pt x="37508" y="0"/>
                </a:moveTo>
                <a:lnTo>
                  <a:pt x="22906" y="2147"/>
                </a:lnTo>
                <a:lnTo>
                  <a:pt x="10984" y="8002"/>
                </a:lnTo>
                <a:lnTo>
                  <a:pt x="2947" y="16686"/>
                </a:lnTo>
                <a:lnTo>
                  <a:pt x="0" y="27320"/>
                </a:lnTo>
                <a:lnTo>
                  <a:pt x="2947" y="37937"/>
                </a:lnTo>
                <a:lnTo>
                  <a:pt x="10984" y="46612"/>
                </a:lnTo>
                <a:lnTo>
                  <a:pt x="22906" y="52464"/>
                </a:lnTo>
                <a:lnTo>
                  <a:pt x="37508" y="54611"/>
                </a:lnTo>
                <a:lnTo>
                  <a:pt x="52114" y="52464"/>
                </a:lnTo>
                <a:lnTo>
                  <a:pt x="64028" y="46612"/>
                </a:lnTo>
                <a:lnTo>
                  <a:pt x="72053" y="37937"/>
                </a:lnTo>
                <a:lnTo>
                  <a:pt x="74994" y="27320"/>
                </a:lnTo>
                <a:lnTo>
                  <a:pt x="72053" y="16686"/>
                </a:lnTo>
                <a:lnTo>
                  <a:pt x="64028" y="8002"/>
                </a:lnTo>
                <a:lnTo>
                  <a:pt x="52114" y="2147"/>
                </a:lnTo>
                <a:lnTo>
                  <a:pt x="37508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63580" y="6174986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4" h="55245">
                <a:moveTo>
                  <a:pt x="37508" y="0"/>
                </a:moveTo>
                <a:lnTo>
                  <a:pt x="22906" y="2146"/>
                </a:lnTo>
                <a:lnTo>
                  <a:pt x="10984" y="8003"/>
                </a:lnTo>
                <a:lnTo>
                  <a:pt x="2947" y="16691"/>
                </a:lnTo>
                <a:lnTo>
                  <a:pt x="0" y="27335"/>
                </a:lnTo>
                <a:lnTo>
                  <a:pt x="2947" y="37966"/>
                </a:lnTo>
                <a:lnTo>
                  <a:pt x="10984" y="46640"/>
                </a:lnTo>
                <a:lnTo>
                  <a:pt x="22906" y="52484"/>
                </a:lnTo>
                <a:lnTo>
                  <a:pt x="37508" y="54626"/>
                </a:lnTo>
                <a:lnTo>
                  <a:pt x="52114" y="52484"/>
                </a:lnTo>
                <a:lnTo>
                  <a:pt x="64028" y="46640"/>
                </a:lnTo>
                <a:lnTo>
                  <a:pt x="72053" y="37966"/>
                </a:lnTo>
                <a:lnTo>
                  <a:pt x="74994" y="27335"/>
                </a:lnTo>
                <a:lnTo>
                  <a:pt x="72053" y="16691"/>
                </a:lnTo>
                <a:lnTo>
                  <a:pt x="64028" y="8003"/>
                </a:lnTo>
                <a:lnTo>
                  <a:pt x="52114" y="2146"/>
                </a:lnTo>
                <a:lnTo>
                  <a:pt x="37508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63580" y="5984557"/>
            <a:ext cx="75565" cy="55244"/>
          </a:xfrm>
          <a:custGeom>
            <a:avLst/>
            <a:gdLst/>
            <a:ahLst/>
            <a:cxnLst/>
            <a:rect l="l" t="t" r="r" b="b"/>
            <a:pathLst>
              <a:path w="75564" h="55245">
                <a:moveTo>
                  <a:pt x="37508" y="0"/>
                </a:moveTo>
                <a:lnTo>
                  <a:pt x="22906" y="2141"/>
                </a:lnTo>
                <a:lnTo>
                  <a:pt x="10984" y="7984"/>
                </a:lnTo>
                <a:lnTo>
                  <a:pt x="2947" y="16656"/>
                </a:lnTo>
                <a:lnTo>
                  <a:pt x="0" y="27284"/>
                </a:lnTo>
                <a:lnTo>
                  <a:pt x="2947" y="37925"/>
                </a:lnTo>
                <a:lnTo>
                  <a:pt x="10984" y="46621"/>
                </a:lnTo>
                <a:lnTo>
                  <a:pt x="22906" y="52488"/>
                </a:lnTo>
                <a:lnTo>
                  <a:pt x="37508" y="54640"/>
                </a:lnTo>
                <a:lnTo>
                  <a:pt x="52114" y="52488"/>
                </a:lnTo>
                <a:lnTo>
                  <a:pt x="64028" y="46621"/>
                </a:lnTo>
                <a:lnTo>
                  <a:pt x="72053" y="37925"/>
                </a:lnTo>
                <a:lnTo>
                  <a:pt x="74994" y="27284"/>
                </a:lnTo>
                <a:lnTo>
                  <a:pt x="72053" y="16656"/>
                </a:lnTo>
                <a:lnTo>
                  <a:pt x="64028" y="7984"/>
                </a:lnTo>
                <a:lnTo>
                  <a:pt x="52114" y="2141"/>
                </a:lnTo>
                <a:lnTo>
                  <a:pt x="37508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909613" y="4682738"/>
            <a:ext cx="28263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003D7A"/>
                </a:solidFill>
                <a:uFill>
                  <a:solidFill>
                    <a:srgbClr val="FFB475"/>
                  </a:solidFill>
                </a:uFill>
                <a:latin typeface="Arial"/>
                <a:cs typeface="Arial"/>
              </a:rPr>
              <a:t>CREATIVITY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08553" y="4751030"/>
            <a:ext cx="698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151616"/>
                </a:solidFill>
                <a:latin typeface="Arial MT"/>
                <a:cs typeface="Arial MT"/>
              </a:rPr>
              <a:t>-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09613" y="5050823"/>
            <a:ext cx="9135110" cy="177228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R="4033520">
              <a:lnSpc>
                <a:spcPct val="100000"/>
              </a:lnSpc>
              <a:spcBef>
                <a:spcPts val="1780"/>
              </a:spcBef>
            </a:pPr>
            <a:r>
              <a:rPr sz="2400" spc="55" dirty="0">
                <a:solidFill>
                  <a:srgbClr val="003D7A"/>
                </a:solidFill>
                <a:latin typeface="Arial"/>
                <a:cs typeface="Arial"/>
              </a:rPr>
              <a:t>MEETING</a:t>
            </a:r>
            <a:r>
              <a:rPr sz="2400" spc="-75" dirty="0">
                <a:solidFill>
                  <a:srgbClr val="003D7A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003D7A"/>
                </a:solidFill>
                <a:latin typeface="Arial"/>
                <a:cs typeface="Arial"/>
              </a:rPr>
              <a:t>THE</a:t>
            </a:r>
            <a:r>
              <a:rPr sz="2400" spc="-105" dirty="0">
                <a:solidFill>
                  <a:srgbClr val="003D7A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3D7A"/>
                </a:solidFill>
                <a:latin typeface="Arial"/>
                <a:cs typeface="Arial"/>
              </a:rPr>
              <a:t>WORLD</a:t>
            </a:r>
            <a:endParaRPr sz="2400" dirty="0">
              <a:latin typeface="Arial"/>
              <a:cs typeface="Arial"/>
            </a:endParaRPr>
          </a:p>
          <a:p>
            <a:pPr marR="6985">
              <a:lnSpc>
                <a:spcPct val="100000"/>
              </a:lnSpc>
              <a:spcBef>
                <a:spcPts val="1680"/>
              </a:spcBef>
            </a:pPr>
            <a:r>
              <a:rPr sz="2400" spc="15" dirty="0">
                <a:solidFill>
                  <a:srgbClr val="003D7A"/>
                </a:solidFill>
                <a:uFill>
                  <a:solidFill>
                    <a:srgbClr val="FFB475"/>
                  </a:solidFill>
                </a:uFill>
                <a:latin typeface="Arial"/>
                <a:cs typeface="Arial"/>
              </a:rPr>
              <a:t>STATE-OF-THE-ART</a:t>
            </a:r>
            <a:endParaRPr lang="en-US" sz="2400" dirty="0">
              <a:latin typeface="Arial"/>
              <a:cs typeface="Arial"/>
            </a:endParaRPr>
          </a:p>
          <a:p>
            <a:pPr marR="6985">
              <a:lnSpc>
                <a:spcPct val="100000"/>
              </a:lnSpc>
              <a:spcBef>
                <a:spcPts val="1680"/>
              </a:spcBef>
            </a:pPr>
            <a:r>
              <a:rPr sz="2400" spc="40" dirty="0">
                <a:solidFill>
                  <a:srgbClr val="003D7A"/>
                </a:solidFill>
                <a:uFill>
                  <a:solidFill>
                    <a:srgbClr val="FFB475"/>
                  </a:solidFill>
                </a:uFill>
                <a:latin typeface="Arial"/>
                <a:cs typeface="Arial"/>
              </a:rPr>
              <a:t>NEW</a:t>
            </a:r>
            <a:r>
              <a:rPr sz="2400" spc="-100" dirty="0">
                <a:solidFill>
                  <a:srgbClr val="003D7A"/>
                </a:solidFill>
                <a:uFill>
                  <a:solidFill>
                    <a:srgbClr val="FFB475"/>
                  </a:solidFill>
                </a:u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003D7A"/>
                </a:solidFill>
                <a:uFill>
                  <a:solidFill>
                    <a:srgbClr val="FFB475"/>
                  </a:solidFill>
                </a:uFill>
                <a:latin typeface="Arial"/>
                <a:cs typeface="Arial"/>
              </a:rPr>
              <a:t>GENERATION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2" name="object 5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55622" y="13000"/>
            <a:ext cx="7607790" cy="3125044"/>
          </a:xfrm>
          <a:prstGeom prst="rect">
            <a:avLst/>
          </a:prstGeom>
        </p:spPr>
      </p:pic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850900" y="3623727"/>
            <a:ext cx="7718425" cy="574003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90"/>
              </a:spcBef>
            </a:pPr>
            <a:r>
              <a:rPr sz="2600" spc="-5" dirty="0">
                <a:latin typeface="+mj-lt"/>
              </a:rPr>
              <a:t>R</a:t>
            </a:r>
            <a:r>
              <a:rPr lang="en-US" sz="2600" spc="-5" dirty="0">
                <a:latin typeface="+mj-lt"/>
              </a:rPr>
              <a:t>EA</a:t>
            </a:r>
            <a:r>
              <a:rPr sz="2600" spc="-5" dirty="0">
                <a:latin typeface="+mj-lt"/>
              </a:rPr>
              <a:t>DY</a:t>
            </a:r>
            <a:r>
              <a:rPr sz="2600" spc="-40" dirty="0">
                <a:latin typeface="+mj-lt"/>
              </a:rPr>
              <a:t> </a:t>
            </a:r>
            <a:r>
              <a:rPr sz="2600" dirty="0">
                <a:latin typeface="+mj-lt"/>
              </a:rPr>
              <a:t>FOR THE FUTURE:</a:t>
            </a:r>
            <a:r>
              <a:rPr sz="2600" spc="-5" dirty="0">
                <a:latin typeface="+mj-lt"/>
              </a:rPr>
              <a:t> </a:t>
            </a:r>
            <a:r>
              <a:rPr sz="2600" dirty="0">
                <a:latin typeface="+mj-lt"/>
              </a:rPr>
              <a:t>OUR </a:t>
            </a:r>
            <a:r>
              <a:rPr sz="2600" spc="-10" dirty="0">
                <a:latin typeface="+mj-lt"/>
              </a:rPr>
              <a:t>INDUSTRY</a:t>
            </a:r>
            <a:r>
              <a:rPr sz="2600" spc="-35" dirty="0">
                <a:latin typeface="+mj-lt"/>
              </a:rPr>
              <a:t> </a:t>
            </a:r>
            <a:r>
              <a:rPr sz="2600" dirty="0">
                <a:latin typeface="+mj-lt"/>
              </a:rPr>
              <a:t>IS</a:t>
            </a:r>
            <a:r>
              <a:rPr sz="2600" spc="-75" dirty="0">
                <a:latin typeface="+mj-lt"/>
              </a:rPr>
              <a:t> </a:t>
            </a:r>
            <a:r>
              <a:rPr sz="2600" spc="-5" dirty="0">
                <a:latin typeface="+mj-lt"/>
              </a:rPr>
              <a:t>AHEAD</a:t>
            </a:r>
            <a:r>
              <a:rPr sz="2600" dirty="0">
                <a:latin typeface="+mj-lt"/>
              </a:rPr>
              <a:t> OF THE</a:t>
            </a:r>
            <a:r>
              <a:rPr sz="2600" spc="-5" dirty="0">
                <a:latin typeface="+mj-lt"/>
              </a:rPr>
              <a:t> </a:t>
            </a:r>
            <a:r>
              <a:rPr sz="2600" spc="-10" dirty="0">
                <a:latin typeface="+mj-lt"/>
              </a:rPr>
              <a:t>CURVE, </a:t>
            </a:r>
            <a:r>
              <a:rPr sz="2600" spc="-484" dirty="0">
                <a:latin typeface="+mj-lt"/>
              </a:rPr>
              <a:t> </a:t>
            </a:r>
            <a:r>
              <a:rPr sz="2600" dirty="0">
                <a:latin typeface="+mj-lt"/>
              </a:rPr>
              <a:t>DRIVING</a:t>
            </a:r>
            <a:r>
              <a:rPr sz="2600" spc="-5" dirty="0">
                <a:latin typeface="+mj-lt"/>
              </a:rPr>
              <a:t> </a:t>
            </a:r>
            <a:r>
              <a:rPr sz="2600" dirty="0">
                <a:latin typeface="+mj-lt"/>
              </a:rPr>
              <a:t>MODERNITY</a:t>
            </a:r>
            <a:r>
              <a:rPr sz="2600" spc="-35" dirty="0">
                <a:latin typeface="+mj-lt"/>
              </a:rPr>
              <a:t> </a:t>
            </a:r>
            <a:r>
              <a:rPr sz="2600" dirty="0">
                <a:latin typeface="+mj-lt"/>
              </a:rPr>
              <a:t>IN </a:t>
            </a:r>
            <a:r>
              <a:rPr sz="2600" spc="-15" dirty="0">
                <a:latin typeface="+mj-lt"/>
              </a:rPr>
              <a:t>EVERY</a:t>
            </a:r>
            <a:r>
              <a:rPr sz="2600" spc="-35" dirty="0">
                <a:latin typeface="+mj-lt"/>
              </a:rPr>
              <a:t> </a:t>
            </a:r>
            <a:r>
              <a:rPr sz="2600" spc="-5" dirty="0">
                <a:latin typeface="+mj-lt"/>
              </a:rPr>
              <a:t>CORNER</a:t>
            </a:r>
            <a:endParaRPr sz="2600" dirty="0">
              <a:latin typeface="+mj-lt"/>
            </a:endParaRP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7EA8EAE-F5C2-4932-B022-B8601B350268}"/>
              </a:ext>
            </a:extLst>
          </p:cNvPr>
          <p:cNvCxnSpPr>
            <a:cxnSpLocks/>
          </p:cNvCxnSpPr>
          <p:nvPr/>
        </p:nvCxnSpPr>
        <p:spPr>
          <a:xfrm>
            <a:off x="3909613" y="5064894"/>
            <a:ext cx="1894287" cy="0"/>
          </a:xfrm>
          <a:prstGeom prst="line">
            <a:avLst/>
          </a:prstGeom>
          <a:ln w="38100">
            <a:solidFill>
              <a:srgbClr val="003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F529E95A-BBB1-4A52-8E8F-001C195C8B45}"/>
              </a:ext>
            </a:extLst>
          </p:cNvPr>
          <p:cNvCxnSpPr>
            <a:cxnSpLocks/>
          </p:cNvCxnSpPr>
          <p:nvPr/>
        </p:nvCxnSpPr>
        <p:spPr>
          <a:xfrm>
            <a:off x="3909613" y="5686425"/>
            <a:ext cx="3342087" cy="0"/>
          </a:xfrm>
          <a:prstGeom prst="line">
            <a:avLst/>
          </a:prstGeom>
          <a:ln w="38100">
            <a:solidFill>
              <a:srgbClr val="003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8289E59-18C6-459A-AE4E-6E4BD4265B69}"/>
              </a:ext>
            </a:extLst>
          </p:cNvPr>
          <p:cNvCxnSpPr>
            <a:cxnSpLocks/>
          </p:cNvCxnSpPr>
          <p:nvPr/>
        </p:nvCxnSpPr>
        <p:spPr>
          <a:xfrm>
            <a:off x="3909613" y="6254995"/>
            <a:ext cx="2884887" cy="0"/>
          </a:xfrm>
          <a:prstGeom prst="line">
            <a:avLst/>
          </a:prstGeom>
          <a:ln w="38100">
            <a:solidFill>
              <a:srgbClr val="003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73BCBB8E-852D-46FC-A9CA-6FCD65439FDF}"/>
              </a:ext>
            </a:extLst>
          </p:cNvPr>
          <p:cNvCxnSpPr>
            <a:cxnSpLocks/>
          </p:cNvCxnSpPr>
          <p:nvPr/>
        </p:nvCxnSpPr>
        <p:spPr>
          <a:xfrm>
            <a:off x="3909613" y="6823103"/>
            <a:ext cx="2826385" cy="0"/>
          </a:xfrm>
          <a:prstGeom prst="line">
            <a:avLst/>
          </a:prstGeom>
          <a:ln w="38100">
            <a:solidFill>
              <a:srgbClr val="003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bject 6">
            <a:extLst>
              <a:ext uri="{FF2B5EF4-FFF2-40B4-BE49-F238E27FC236}">
                <a16:creationId xmlns:a16="http://schemas.microsoft.com/office/drawing/2014/main" id="{52627A5F-837C-48F6-BD8B-8E6CDB33566C}"/>
              </a:ext>
            </a:extLst>
          </p:cNvPr>
          <p:cNvSpPr/>
          <p:nvPr/>
        </p:nvSpPr>
        <p:spPr>
          <a:xfrm>
            <a:off x="3043002" y="36802"/>
            <a:ext cx="7650398" cy="3089910"/>
          </a:xfrm>
          <a:custGeom>
            <a:avLst/>
            <a:gdLst/>
            <a:ahLst/>
            <a:cxnLst/>
            <a:rect l="l" t="t" r="r" b="b"/>
            <a:pathLst>
              <a:path w="6652895" h="3089910">
                <a:moveTo>
                  <a:pt x="0" y="3089653"/>
                </a:moveTo>
                <a:lnTo>
                  <a:pt x="6652378" y="3089653"/>
                </a:lnTo>
                <a:lnTo>
                  <a:pt x="6652378" y="0"/>
                </a:lnTo>
                <a:lnTo>
                  <a:pt x="0" y="0"/>
                </a:lnTo>
                <a:lnTo>
                  <a:pt x="0" y="3089653"/>
                </a:lnTo>
                <a:close/>
              </a:path>
            </a:pathLst>
          </a:custGeom>
          <a:solidFill>
            <a:srgbClr val="003D7A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48221" y="2456586"/>
            <a:ext cx="1913889" cy="4056379"/>
          </a:xfrm>
          <a:custGeom>
            <a:avLst/>
            <a:gdLst/>
            <a:ahLst/>
            <a:cxnLst/>
            <a:rect l="l" t="t" r="r" b="b"/>
            <a:pathLst>
              <a:path w="1913890" h="4056379">
                <a:moveTo>
                  <a:pt x="1913507" y="0"/>
                </a:moveTo>
                <a:lnTo>
                  <a:pt x="1865159" y="3343"/>
                </a:lnTo>
                <a:lnTo>
                  <a:pt x="1817129" y="7807"/>
                </a:lnTo>
                <a:lnTo>
                  <a:pt x="1769428" y="13380"/>
                </a:lnTo>
                <a:lnTo>
                  <a:pt x="1722070" y="20047"/>
                </a:lnTo>
                <a:lnTo>
                  <a:pt x="1675068" y="27796"/>
                </a:lnTo>
                <a:lnTo>
                  <a:pt x="1628435" y="36614"/>
                </a:lnTo>
                <a:lnTo>
                  <a:pt x="1582185" y="46488"/>
                </a:lnTo>
                <a:lnTo>
                  <a:pt x="1536330" y="57405"/>
                </a:lnTo>
                <a:lnTo>
                  <a:pt x="1490883" y="69352"/>
                </a:lnTo>
                <a:lnTo>
                  <a:pt x="1445857" y="82315"/>
                </a:lnTo>
                <a:lnTo>
                  <a:pt x="1401266" y="96282"/>
                </a:lnTo>
                <a:lnTo>
                  <a:pt x="1357122" y="111239"/>
                </a:lnTo>
                <a:lnTo>
                  <a:pt x="1313439" y="127174"/>
                </a:lnTo>
                <a:lnTo>
                  <a:pt x="1270230" y="144073"/>
                </a:lnTo>
                <a:lnTo>
                  <a:pt x="1227507" y="161924"/>
                </a:lnTo>
                <a:lnTo>
                  <a:pt x="1185284" y="180713"/>
                </a:lnTo>
                <a:lnTo>
                  <a:pt x="1143574" y="200427"/>
                </a:lnTo>
                <a:lnTo>
                  <a:pt x="1102390" y="221053"/>
                </a:lnTo>
                <a:lnTo>
                  <a:pt x="1061744" y="242579"/>
                </a:lnTo>
                <a:lnTo>
                  <a:pt x="1021651" y="264990"/>
                </a:lnTo>
                <a:lnTo>
                  <a:pt x="982123" y="288275"/>
                </a:lnTo>
                <a:lnTo>
                  <a:pt x="943173" y="312420"/>
                </a:lnTo>
                <a:lnTo>
                  <a:pt x="904814" y="337411"/>
                </a:lnTo>
                <a:lnTo>
                  <a:pt x="867059" y="363237"/>
                </a:lnTo>
                <a:lnTo>
                  <a:pt x="829922" y="389883"/>
                </a:lnTo>
                <a:lnTo>
                  <a:pt x="793415" y="417337"/>
                </a:lnTo>
                <a:lnTo>
                  <a:pt x="757551" y="445586"/>
                </a:lnTo>
                <a:lnTo>
                  <a:pt x="722344" y="474617"/>
                </a:lnTo>
                <a:lnTo>
                  <a:pt x="687806" y="504416"/>
                </a:lnTo>
                <a:lnTo>
                  <a:pt x="653952" y="534970"/>
                </a:lnTo>
                <a:lnTo>
                  <a:pt x="620792" y="566267"/>
                </a:lnTo>
                <a:lnTo>
                  <a:pt x="588342" y="598294"/>
                </a:lnTo>
                <a:lnTo>
                  <a:pt x="556613" y="631037"/>
                </a:lnTo>
                <a:lnTo>
                  <a:pt x="525620" y="664483"/>
                </a:lnTo>
                <a:lnTo>
                  <a:pt x="495374" y="698620"/>
                </a:lnTo>
                <a:lnTo>
                  <a:pt x="465889" y="733433"/>
                </a:lnTo>
                <a:lnTo>
                  <a:pt x="437178" y="768911"/>
                </a:lnTo>
                <a:lnTo>
                  <a:pt x="409255" y="805040"/>
                </a:lnTo>
                <a:lnTo>
                  <a:pt x="382131" y="841807"/>
                </a:lnTo>
                <a:lnTo>
                  <a:pt x="355821" y="879199"/>
                </a:lnTo>
                <a:lnTo>
                  <a:pt x="330337" y="917203"/>
                </a:lnTo>
                <a:lnTo>
                  <a:pt x="305693" y="955806"/>
                </a:lnTo>
                <a:lnTo>
                  <a:pt x="281901" y="994995"/>
                </a:lnTo>
                <a:lnTo>
                  <a:pt x="258974" y="1034756"/>
                </a:lnTo>
                <a:lnTo>
                  <a:pt x="236926" y="1075077"/>
                </a:lnTo>
                <a:lnTo>
                  <a:pt x="215770" y="1115945"/>
                </a:lnTo>
                <a:lnTo>
                  <a:pt x="195518" y="1157347"/>
                </a:lnTo>
                <a:lnTo>
                  <a:pt x="176184" y="1199269"/>
                </a:lnTo>
                <a:lnTo>
                  <a:pt x="157781" y="1241698"/>
                </a:lnTo>
                <a:lnTo>
                  <a:pt x="140322" y="1284622"/>
                </a:lnTo>
                <a:lnTo>
                  <a:pt x="123819" y="1328027"/>
                </a:lnTo>
                <a:lnTo>
                  <a:pt x="108287" y="1371901"/>
                </a:lnTo>
                <a:lnTo>
                  <a:pt x="93738" y="1416230"/>
                </a:lnTo>
                <a:lnTo>
                  <a:pt x="80185" y="1461001"/>
                </a:lnTo>
                <a:lnTo>
                  <a:pt x="67641" y="1506201"/>
                </a:lnTo>
                <a:lnTo>
                  <a:pt x="56119" y="1551817"/>
                </a:lnTo>
                <a:lnTo>
                  <a:pt x="45633" y="1597837"/>
                </a:lnTo>
                <a:lnTo>
                  <a:pt x="36195" y="1644246"/>
                </a:lnTo>
                <a:lnTo>
                  <a:pt x="27818" y="1691032"/>
                </a:lnTo>
                <a:lnTo>
                  <a:pt x="20516" y="1738182"/>
                </a:lnTo>
                <a:lnTo>
                  <a:pt x="14302" y="1785683"/>
                </a:lnTo>
                <a:lnTo>
                  <a:pt x="9188" y="1833522"/>
                </a:lnTo>
                <a:lnTo>
                  <a:pt x="5187" y="1881686"/>
                </a:lnTo>
                <a:lnTo>
                  <a:pt x="2314" y="1930161"/>
                </a:lnTo>
                <a:lnTo>
                  <a:pt x="580" y="1978935"/>
                </a:lnTo>
                <a:lnTo>
                  <a:pt x="0" y="2027994"/>
                </a:lnTo>
                <a:lnTo>
                  <a:pt x="580" y="2077053"/>
                </a:lnTo>
                <a:lnTo>
                  <a:pt x="2314" y="2125827"/>
                </a:lnTo>
                <a:lnTo>
                  <a:pt x="5187" y="2174302"/>
                </a:lnTo>
                <a:lnTo>
                  <a:pt x="9188" y="2222466"/>
                </a:lnTo>
                <a:lnTo>
                  <a:pt x="14302" y="2270305"/>
                </a:lnTo>
                <a:lnTo>
                  <a:pt x="20516" y="2317806"/>
                </a:lnTo>
                <a:lnTo>
                  <a:pt x="27818" y="2364956"/>
                </a:lnTo>
                <a:lnTo>
                  <a:pt x="36195" y="2411743"/>
                </a:lnTo>
                <a:lnTo>
                  <a:pt x="45633" y="2458152"/>
                </a:lnTo>
                <a:lnTo>
                  <a:pt x="56119" y="2504172"/>
                </a:lnTo>
                <a:lnTo>
                  <a:pt x="67641" y="2549788"/>
                </a:lnTo>
                <a:lnTo>
                  <a:pt x="80185" y="2594989"/>
                </a:lnTo>
                <a:lnTo>
                  <a:pt x="93738" y="2639760"/>
                </a:lnTo>
                <a:lnTo>
                  <a:pt x="108287" y="2684089"/>
                </a:lnTo>
                <a:lnTo>
                  <a:pt x="123819" y="2727963"/>
                </a:lnTo>
                <a:lnTo>
                  <a:pt x="140322" y="2771368"/>
                </a:lnTo>
                <a:lnTo>
                  <a:pt x="157781" y="2814292"/>
                </a:lnTo>
                <a:lnTo>
                  <a:pt x="176184" y="2856722"/>
                </a:lnTo>
                <a:lnTo>
                  <a:pt x="195518" y="2898644"/>
                </a:lnTo>
                <a:lnTo>
                  <a:pt x="215770" y="2940046"/>
                </a:lnTo>
                <a:lnTo>
                  <a:pt x="236926" y="2980914"/>
                </a:lnTo>
                <a:lnTo>
                  <a:pt x="258974" y="3021235"/>
                </a:lnTo>
                <a:lnTo>
                  <a:pt x="281901" y="3060997"/>
                </a:lnTo>
                <a:lnTo>
                  <a:pt x="305693" y="3100186"/>
                </a:lnTo>
                <a:lnTo>
                  <a:pt x="330337" y="3138789"/>
                </a:lnTo>
                <a:lnTo>
                  <a:pt x="355821" y="3176793"/>
                </a:lnTo>
                <a:lnTo>
                  <a:pt x="382131" y="3214185"/>
                </a:lnTo>
                <a:lnTo>
                  <a:pt x="409255" y="3250953"/>
                </a:lnTo>
                <a:lnTo>
                  <a:pt x="437178" y="3287082"/>
                </a:lnTo>
                <a:lnTo>
                  <a:pt x="465889" y="3322560"/>
                </a:lnTo>
                <a:lnTo>
                  <a:pt x="495374" y="3357374"/>
                </a:lnTo>
                <a:lnTo>
                  <a:pt x="525620" y="3391511"/>
                </a:lnTo>
                <a:lnTo>
                  <a:pt x="556613" y="3424958"/>
                </a:lnTo>
                <a:lnTo>
                  <a:pt x="588342" y="3457701"/>
                </a:lnTo>
                <a:lnTo>
                  <a:pt x="620792" y="3489728"/>
                </a:lnTo>
                <a:lnTo>
                  <a:pt x="653952" y="3521025"/>
                </a:lnTo>
                <a:lnTo>
                  <a:pt x="687806" y="3551580"/>
                </a:lnTo>
                <a:lnTo>
                  <a:pt x="722344" y="3581379"/>
                </a:lnTo>
                <a:lnTo>
                  <a:pt x="757551" y="3610410"/>
                </a:lnTo>
                <a:lnTo>
                  <a:pt x="793415" y="3638659"/>
                </a:lnTo>
                <a:lnTo>
                  <a:pt x="829922" y="3666114"/>
                </a:lnTo>
                <a:lnTo>
                  <a:pt x="867059" y="3692760"/>
                </a:lnTo>
                <a:lnTo>
                  <a:pt x="904814" y="3718586"/>
                </a:lnTo>
                <a:lnTo>
                  <a:pt x="943173" y="3743578"/>
                </a:lnTo>
                <a:lnTo>
                  <a:pt x="982123" y="3767723"/>
                </a:lnTo>
                <a:lnTo>
                  <a:pt x="1021651" y="3791008"/>
                </a:lnTo>
                <a:lnTo>
                  <a:pt x="1061744" y="3813420"/>
                </a:lnTo>
                <a:lnTo>
                  <a:pt x="1102390" y="3834946"/>
                </a:lnTo>
                <a:lnTo>
                  <a:pt x="1143574" y="3855572"/>
                </a:lnTo>
                <a:lnTo>
                  <a:pt x="1185284" y="3875287"/>
                </a:lnTo>
                <a:lnTo>
                  <a:pt x="1227507" y="3894076"/>
                </a:lnTo>
                <a:lnTo>
                  <a:pt x="1270230" y="3911927"/>
                </a:lnTo>
                <a:lnTo>
                  <a:pt x="1313439" y="3928826"/>
                </a:lnTo>
                <a:lnTo>
                  <a:pt x="1357122" y="3944761"/>
                </a:lnTo>
                <a:lnTo>
                  <a:pt x="1401266" y="3959719"/>
                </a:lnTo>
                <a:lnTo>
                  <a:pt x="1445857" y="3973686"/>
                </a:lnTo>
                <a:lnTo>
                  <a:pt x="1490883" y="3986649"/>
                </a:lnTo>
                <a:lnTo>
                  <a:pt x="1536330" y="3998596"/>
                </a:lnTo>
                <a:lnTo>
                  <a:pt x="1582185" y="4009513"/>
                </a:lnTo>
                <a:lnTo>
                  <a:pt x="1628435" y="4019387"/>
                </a:lnTo>
                <a:lnTo>
                  <a:pt x="1675068" y="4028206"/>
                </a:lnTo>
                <a:lnTo>
                  <a:pt x="1722070" y="4035955"/>
                </a:lnTo>
                <a:lnTo>
                  <a:pt x="1769428" y="4042623"/>
                </a:lnTo>
                <a:lnTo>
                  <a:pt x="1817129" y="4048196"/>
                </a:lnTo>
                <a:lnTo>
                  <a:pt x="1865159" y="4052660"/>
                </a:lnTo>
                <a:lnTo>
                  <a:pt x="1913507" y="4056004"/>
                </a:lnTo>
              </a:path>
            </a:pathLst>
          </a:custGeom>
          <a:ln w="88899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12081" y="7308557"/>
            <a:ext cx="266700" cy="165735"/>
          </a:xfrm>
          <a:custGeom>
            <a:avLst/>
            <a:gdLst/>
            <a:ahLst/>
            <a:cxnLst/>
            <a:rect l="l" t="t" r="r" b="b"/>
            <a:pathLst>
              <a:path w="266700" h="165734">
                <a:moveTo>
                  <a:pt x="266392" y="0"/>
                </a:moveTo>
                <a:lnTo>
                  <a:pt x="0" y="0"/>
                </a:lnTo>
                <a:lnTo>
                  <a:pt x="0" y="165596"/>
                </a:lnTo>
                <a:lnTo>
                  <a:pt x="266392" y="165596"/>
                </a:lnTo>
                <a:lnTo>
                  <a:pt x="266392" y="0"/>
                </a:lnTo>
                <a:close/>
              </a:path>
            </a:pathLst>
          </a:custGeom>
          <a:solidFill>
            <a:srgbClr val="D9D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690752" y="4212377"/>
            <a:ext cx="3820795" cy="4189729"/>
            <a:chOff x="-253368" y="3378460"/>
            <a:chExt cx="3820795" cy="4189729"/>
          </a:xfrm>
        </p:grpSpPr>
        <p:sp>
          <p:nvSpPr>
            <p:cNvPr id="7" name="object 7"/>
            <p:cNvSpPr/>
            <p:nvPr/>
          </p:nvSpPr>
          <p:spPr>
            <a:xfrm>
              <a:off x="191131" y="3822959"/>
              <a:ext cx="2931795" cy="3300729"/>
            </a:xfrm>
            <a:custGeom>
              <a:avLst/>
              <a:gdLst/>
              <a:ahLst/>
              <a:cxnLst/>
              <a:rect l="l" t="t" r="r" b="b"/>
              <a:pathLst>
                <a:path w="2931795" h="3300729">
                  <a:moveTo>
                    <a:pt x="2486308" y="3300497"/>
                  </a:moveTo>
                  <a:lnTo>
                    <a:pt x="2515718" y="3262889"/>
                  </a:lnTo>
                  <a:lnTo>
                    <a:pt x="2544258" y="3224580"/>
                  </a:lnTo>
                  <a:lnTo>
                    <a:pt x="2571911" y="3185585"/>
                  </a:lnTo>
                  <a:lnTo>
                    <a:pt x="2598664" y="3145920"/>
                  </a:lnTo>
                  <a:lnTo>
                    <a:pt x="2624501" y="3105600"/>
                  </a:lnTo>
                  <a:lnTo>
                    <a:pt x="2649407" y="3064638"/>
                  </a:lnTo>
                  <a:lnTo>
                    <a:pt x="2673368" y="3023051"/>
                  </a:lnTo>
                  <a:lnTo>
                    <a:pt x="2696367" y="2980852"/>
                  </a:lnTo>
                  <a:lnTo>
                    <a:pt x="2718391" y="2938058"/>
                  </a:lnTo>
                  <a:lnTo>
                    <a:pt x="2739424" y="2894682"/>
                  </a:lnTo>
                  <a:lnTo>
                    <a:pt x="2759452" y="2850739"/>
                  </a:lnTo>
                  <a:lnTo>
                    <a:pt x="2778458" y="2806246"/>
                  </a:lnTo>
                  <a:lnTo>
                    <a:pt x="2796429" y="2761215"/>
                  </a:lnTo>
                  <a:lnTo>
                    <a:pt x="2813349" y="2715663"/>
                  </a:lnTo>
                  <a:lnTo>
                    <a:pt x="2829203" y="2669604"/>
                  </a:lnTo>
                  <a:lnTo>
                    <a:pt x="2843977" y="2623053"/>
                  </a:lnTo>
                  <a:lnTo>
                    <a:pt x="2857655" y="2576025"/>
                  </a:lnTo>
                  <a:lnTo>
                    <a:pt x="2870222" y="2528535"/>
                  </a:lnTo>
                  <a:lnTo>
                    <a:pt x="2881663" y="2480598"/>
                  </a:lnTo>
                  <a:lnTo>
                    <a:pt x="2891964" y="2432228"/>
                  </a:lnTo>
                  <a:lnTo>
                    <a:pt x="2901109" y="2383441"/>
                  </a:lnTo>
                  <a:lnTo>
                    <a:pt x="2909083" y="2334251"/>
                  </a:lnTo>
                  <a:lnTo>
                    <a:pt x="2915872" y="2284673"/>
                  </a:lnTo>
                  <a:lnTo>
                    <a:pt x="2921460" y="2234723"/>
                  </a:lnTo>
                  <a:lnTo>
                    <a:pt x="2925832" y="2184414"/>
                  </a:lnTo>
                  <a:lnTo>
                    <a:pt x="2928974" y="2133763"/>
                  </a:lnTo>
                  <a:lnTo>
                    <a:pt x="2930870" y="2082783"/>
                  </a:lnTo>
                  <a:lnTo>
                    <a:pt x="2931505" y="2031490"/>
                  </a:lnTo>
                  <a:lnTo>
                    <a:pt x="2930934" y="1982846"/>
                  </a:lnTo>
                  <a:lnTo>
                    <a:pt x="2929229" y="1934481"/>
                  </a:lnTo>
                  <a:lnTo>
                    <a:pt x="2926404" y="1886410"/>
                  </a:lnTo>
                  <a:lnTo>
                    <a:pt x="2922471" y="1838645"/>
                  </a:lnTo>
                  <a:lnTo>
                    <a:pt x="2917442" y="1791199"/>
                  </a:lnTo>
                  <a:lnTo>
                    <a:pt x="2911331" y="1744084"/>
                  </a:lnTo>
                  <a:lnTo>
                    <a:pt x="2904150" y="1697313"/>
                  </a:lnTo>
                  <a:lnTo>
                    <a:pt x="2895912" y="1650898"/>
                  </a:lnTo>
                  <a:lnTo>
                    <a:pt x="2886629" y="1604854"/>
                  </a:lnTo>
                  <a:lnTo>
                    <a:pt x="2876315" y="1559191"/>
                  </a:lnTo>
                  <a:lnTo>
                    <a:pt x="2864982" y="1513924"/>
                  </a:lnTo>
                  <a:lnTo>
                    <a:pt x="2852643" y="1469064"/>
                  </a:lnTo>
                  <a:lnTo>
                    <a:pt x="2839310" y="1424625"/>
                  </a:lnTo>
                  <a:lnTo>
                    <a:pt x="2824997" y="1380619"/>
                  </a:lnTo>
                  <a:lnTo>
                    <a:pt x="2809715" y="1337059"/>
                  </a:lnTo>
                  <a:lnTo>
                    <a:pt x="2793479" y="1293958"/>
                  </a:lnTo>
                  <a:lnTo>
                    <a:pt x="2776300" y="1251328"/>
                  </a:lnTo>
                  <a:lnTo>
                    <a:pt x="2758191" y="1209182"/>
                  </a:lnTo>
                  <a:lnTo>
                    <a:pt x="2739165" y="1167533"/>
                  </a:lnTo>
                  <a:lnTo>
                    <a:pt x="2719234" y="1126394"/>
                  </a:lnTo>
                  <a:lnTo>
                    <a:pt x="2698412" y="1085777"/>
                  </a:lnTo>
                  <a:lnTo>
                    <a:pt x="2676712" y="1045695"/>
                  </a:lnTo>
                  <a:lnTo>
                    <a:pt x="2654145" y="1006161"/>
                  </a:lnTo>
                  <a:lnTo>
                    <a:pt x="2630724" y="967188"/>
                  </a:lnTo>
                  <a:lnTo>
                    <a:pt x="2606463" y="928788"/>
                  </a:lnTo>
                  <a:lnTo>
                    <a:pt x="2581374" y="890974"/>
                  </a:lnTo>
                  <a:lnTo>
                    <a:pt x="2555470" y="853758"/>
                  </a:lnTo>
                  <a:lnTo>
                    <a:pt x="2528764" y="817154"/>
                  </a:lnTo>
                  <a:lnTo>
                    <a:pt x="2501267" y="781174"/>
                  </a:lnTo>
                  <a:lnTo>
                    <a:pt x="2472994" y="745832"/>
                  </a:lnTo>
                  <a:lnTo>
                    <a:pt x="2443957" y="711138"/>
                  </a:lnTo>
                  <a:lnTo>
                    <a:pt x="2414167" y="677108"/>
                  </a:lnTo>
                  <a:lnTo>
                    <a:pt x="2383640" y="643752"/>
                  </a:lnTo>
                  <a:lnTo>
                    <a:pt x="2352386" y="611084"/>
                  </a:lnTo>
                  <a:lnTo>
                    <a:pt x="2320418" y="579117"/>
                  </a:lnTo>
                  <a:lnTo>
                    <a:pt x="2287750" y="547863"/>
                  </a:lnTo>
                  <a:lnTo>
                    <a:pt x="2254394" y="517335"/>
                  </a:lnTo>
                  <a:lnTo>
                    <a:pt x="2220364" y="487546"/>
                  </a:lnTo>
                  <a:lnTo>
                    <a:pt x="2185670" y="458509"/>
                  </a:lnTo>
                  <a:lnTo>
                    <a:pt x="2150327" y="430236"/>
                  </a:lnTo>
                  <a:lnTo>
                    <a:pt x="2114347" y="402740"/>
                  </a:lnTo>
                  <a:lnTo>
                    <a:pt x="2077743" y="376033"/>
                  </a:lnTo>
                  <a:lnTo>
                    <a:pt x="2040527" y="350129"/>
                  </a:lnTo>
                  <a:lnTo>
                    <a:pt x="2002713" y="325040"/>
                  </a:lnTo>
                  <a:lnTo>
                    <a:pt x="1964312" y="300780"/>
                  </a:lnTo>
                  <a:lnTo>
                    <a:pt x="1925339" y="277359"/>
                  </a:lnTo>
                  <a:lnTo>
                    <a:pt x="1885804" y="254792"/>
                  </a:lnTo>
                  <a:lnTo>
                    <a:pt x="1845722" y="233092"/>
                  </a:lnTo>
                  <a:lnTo>
                    <a:pt x="1805105" y="212270"/>
                  </a:lnTo>
                  <a:lnTo>
                    <a:pt x="1763965" y="192340"/>
                  </a:lnTo>
                  <a:lnTo>
                    <a:pt x="1722316" y="173314"/>
                  </a:lnTo>
                  <a:lnTo>
                    <a:pt x="1680170" y="155205"/>
                  </a:lnTo>
                  <a:lnTo>
                    <a:pt x="1637540" y="138026"/>
                  </a:lnTo>
                  <a:lnTo>
                    <a:pt x="1594438" y="121789"/>
                  </a:lnTo>
                  <a:lnTo>
                    <a:pt x="1550878" y="106508"/>
                  </a:lnTo>
                  <a:lnTo>
                    <a:pt x="1506871" y="92194"/>
                  </a:lnTo>
                  <a:lnTo>
                    <a:pt x="1462432" y="78861"/>
                  </a:lnTo>
                  <a:lnTo>
                    <a:pt x="1417572" y="66522"/>
                  </a:lnTo>
                  <a:lnTo>
                    <a:pt x="1372304" y="55189"/>
                  </a:lnTo>
                  <a:lnTo>
                    <a:pt x="1326641" y="44875"/>
                  </a:lnTo>
                  <a:lnTo>
                    <a:pt x="1280596" y="35593"/>
                  </a:lnTo>
                  <a:lnTo>
                    <a:pt x="1234181" y="27354"/>
                  </a:lnTo>
                  <a:lnTo>
                    <a:pt x="1187409" y="20173"/>
                  </a:lnTo>
                  <a:lnTo>
                    <a:pt x="1140294" y="14062"/>
                  </a:lnTo>
                  <a:lnTo>
                    <a:pt x="1092846" y="9034"/>
                  </a:lnTo>
                  <a:lnTo>
                    <a:pt x="1045081" y="5100"/>
                  </a:lnTo>
                  <a:lnTo>
                    <a:pt x="997009" y="2275"/>
                  </a:lnTo>
                  <a:lnTo>
                    <a:pt x="948644" y="570"/>
                  </a:lnTo>
                  <a:lnTo>
                    <a:pt x="899999" y="0"/>
                  </a:lnTo>
                  <a:lnTo>
                    <a:pt x="849116" y="625"/>
                  </a:lnTo>
                  <a:lnTo>
                    <a:pt x="798541" y="2493"/>
                  </a:lnTo>
                  <a:lnTo>
                    <a:pt x="748290" y="5588"/>
                  </a:lnTo>
                  <a:lnTo>
                    <a:pt x="698376" y="9894"/>
                  </a:lnTo>
                  <a:lnTo>
                    <a:pt x="648814" y="15399"/>
                  </a:lnTo>
                  <a:lnTo>
                    <a:pt x="599618" y="22085"/>
                  </a:lnTo>
                  <a:lnTo>
                    <a:pt x="550803" y="29940"/>
                  </a:lnTo>
                  <a:lnTo>
                    <a:pt x="502384" y="38947"/>
                  </a:lnTo>
                  <a:lnTo>
                    <a:pt x="454375" y="49093"/>
                  </a:lnTo>
                  <a:lnTo>
                    <a:pt x="406790" y="60362"/>
                  </a:lnTo>
                  <a:lnTo>
                    <a:pt x="359643" y="72740"/>
                  </a:lnTo>
                  <a:lnTo>
                    <a:pt x="312950" y="86212"/>
                  </a:lnTo>
                  <a:lnTo>
                    <a:pt x="266724" y="100763"/>
                  </a:lnTo>
                  <a:lnTo>
                    <a:pt x="220980" y="116378"/>
                  </a:lnTo>
                  <a:lnTo>
                    <a:pt x="175733" y="133042"/>
                  </a:lnTo>
                  <a:lnTo>
                    <a:pt x="130997" y="150741"/>
                  </a:lnTo>
                  <a:lnTo>
                    <a:pt x="86787" y="169460"/>
                  </a:lnTo>
                  <a:lnTo>
                    <a:pt x="43116" y="189183"/>
                  </a:lnTo>
                  <a:lnTo>
                    <a:pt x="0" y="209897"/>
                  </a:lnTo>
                </a:path>
              </a:pathLst>
            </a:custGeom>
            <a:ln w="888998">
              <a:solidFill>
                <a:srgbClr val="EC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71" y="6785896"/>
              <a:ext cx="185126" cy="1851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971" y="6785892"/>
              <a:ext cx="317500" cy="576580"/>
            </a:xfrm>
            <a:custGeom>
              <a:avLst/>
              <a:gdLst/>
              <a:ahLst/>
              <a:cxnLst/>
              <a:rect l="l" t="t" r="r" b="b"/>
              <a:pathLst>
                <a:path w="317500" h="576579">
                  <a:moveTo>
                    <a:pt x="317080" y="0"/>
                  </a:moveTo>
                  <a:lnTo>
                    <a:pt x="273063" y="0"/>
                  </a:lnTo>
                  <a:lnTo>
                    <a:pt x="0" y="273063"/>
                  </a:lnTo>
                  <a:lnTo>
                    <a:pt x="0" y="302948"/>
                  </a:lnTo>
                  <a:lnTo>
                    <a:pt x="273063" y="576011"/>
                  </a:lnTo>
                  <a:lnTo>
                    <a:pt x="317080" y="576011"/>
                  </a:lnTo>
                  <a:lnTo>
                    <a:pt x="29080" y="288000"/>
                  </a:lnTo>
                  <a:lnTo>
                    <a:pt x="317080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71" y="7176770"/>
              <a:ext cx="185126" cy="1851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4975" y="6785903"/>
              <a:ext cx="596265" cy="576580"/>
            </a:xfrm>
            <a:custGeom>
              <a:avLst/>
              <a:gdLst/>
              <a:ahLst/>
              <a:cxnLst/>
              <a:rect l="l" t="t" r="r" b="b"/>
              <a:pathLst>
                <a:path w="596265" h="576579">
                  <a:moveTo>
                    <a:pt x="332016" y="0"/>
                  </a:moveTo>
                  <a:lnTo>
                    <a:pt x="287997" y="0"/>
                  </a:lnTo>
                  <a:lnTo>
                    <a:pt x="0" y="287997"/>
                  </a:lnTo>
                  <a:lnTo>
                    <a:pt x="287997" y="575995"/>
                  </a:lnTo>
                  <a:lnTo>
                    <a:pt x="332016" y="575995"/>
                  </a:lnTo>
                  <a:lnTo>
                    <a:pt x="44018" y="287997"/>
                  </a:lnTo>
                  <a:lnTo>
                    <a:pt x="332016" y="0"/>
                  </a:lnTo>
                  <a:close/>
                </a:path>
                <a:path w="596265" h="576579">
                  <a:moveTo>
                    <a:pt x="463969" y="0"/>
                  </a:moveTo>
                  <a:lnTo>
                    <a:pt x="419950" y="0"/>
                  </a:lnTo>
                  <a:lnTo>
                    <a:pt x="131953" y="287997"/>
                  </a:lnTo>
                  <a:lnTo>
                    <a:pt x="419950" y="575995"/>
                  </a:lnTo>
                  <a:lnTo>
                    <a:pt x="463969" y="575995"/>
                  </a:lnTo>
                  <a:lnTo>
                    <a:pt x="175971" y="287997"/>
                  </a:lnTo>
                  <a:lnTo>
                    <a:pt x="463969" y="0"/>
                  </a:lnTo>
                  <a:close/>
                </a:path>
                <a:path w="596265" h="576579">
                  <a:moveTo>
                    <a:pt x="595922" y="0"/>
                  </a:moveTo>
                  <a:lnTo>
                    <a:pt x="551903" y="0"/>
                  </a:lnTo>
                  <a:lnTo>
                    <a:pt x="263893" y="287997"/>
                  </a:lnTo>
                  <a:lnTo>
                    <a:pt x="551903" y="575995"/>
                  </a:lnTo>
                  <a:lnTo>
                    <a:pt x="595922" y="575995"/>
                  </a:lnTo>
                  <a:lnTo>
                    <a:pt x="307911" y="287997"/>
                  </a:lnTo>
                  <a:lnTo>
                    <a:pt x="595922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517" y="6785896"/>
              <a:ext cx="185130" cy="18513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7517" y="6785892"/>
              <a:ext cx="317500" cy="576580"/>
            </a:xfrm>
            <a:custGeom>
              <a:avLst/>
              <a:gdLst/>
              <a:ahLst/>
              <a:cxnLst/>
              <a:rect l="l" t="t" r="r" b="b"/>
              <a:pathLst>
                <a:path w="317500" h="576579">
                  <a:moveTo>
                    <a:pt x="317080" y="0"/>
                  </a:moveTo>
                  <a:lnTo>
                    <a:pt x="273063" y="0"/>
                  </a:lnTo>
                  <a:lnTo>
                    <a:pt x="0" y="273063"/>
                  </a:lnTo>
                  <a:lnTo>
                    <a:pt x="0" y="302948"/>
                  </a:lnTo>
                  <a:lnTo>
                    <a:pt x="273063" y="576011"/>
                  </a:lnTo>
                  <a:lnTo>
                    <a:pt x="317080" y="576011"/>
                  </a:lnTo>
                  <a:lnTo>
                    <a:pt x="29084" y="288000"/>
                  </a:lnTo>
                  <a:lnTo>
                    <a:pt x="317080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517" y="7176770"/>
              <a:ext cx="185130" cy="1851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14531" y="6820456"/>
              <a:ext cx="254000" cy="507365"/>
            </a:xfrm>
            <a:custGeom>
              <a:avLst/>
              <a:gdLst/>
              <a:ahLst/>
              <a:cxnLst/>
              <a:rect l="l" t="t" r="r" b="b"/>
              <a:pathLst>
                <a:path w="254000" h="507365">
                  <a:moveTo>
                    <a:pt x="253439" y="0"/>
                  </a:moveTo>
                  <a:lnTo>
                    <a:pt x="0" y="253443"/>
                  </a:lnTo>
                  <a:lnTo>
                    <a:pt x="253439" y="506883"/>
                  </a:lnTo>
                  <a:lnTo>
                    <a:pt x="253439" y="462866"/>
                  </a:lnTo>
                  <a:lnTo>
                    <a:pt x="44018" y="253443"/>
                  </a:lnTo>
                  <a:lnTo>
                    <a:pt x="253439" y="44020"/>
                  </a:lnTo>
                  <a:lnTo>
                    <a:pt x="253439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479" y="6952410"/>
              <a:ext cx="121489" cy="2429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037144" y="7312698"/>
            <a:ext cx="371203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A</a:t>
            </a:r>
            <a:r>
              <a:rPr lang="pt-BR" sz="900" spc="-5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V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S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O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N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   F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O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R</a:t>
            </a:r>
            <a:r>
              <a:rPr lang="pt-BR" sz="900" spc="-20" dirty="0">
                <a:solidFill>
                  <a:srgbClr val="4E4E4D"/>
                </a:solidFill>
                <a:latin typeface="Arial MT"/>
                <a:cs typeface="Arial MT"/>
              </a:rPr>
              <a:t>  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H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  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U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Z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B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K  </a:t>
            </a:r>
            <a:r>
              <a:rPr lang="pt-BR" sz="900" spc="-2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X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L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   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N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D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U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S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R</a:t>
            </a:r>
            <a:r>
              <a:rPr lang="pt-BR" sz="900" spc="-6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Y  </a:t>
            </a:r>
            <a:r>
              <a:rPr lang="pt-BR" sz="900" spc="-6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1500" b="1" spc="-7" baseline="2777" dirty="0">
                <a:solidFill>
                  <a:srgbClr val="151616"/>
                </a:solidFill>
                <a:latin typeface="Arial"/>
                <a:cs typeface="Arial"/>
              </a:rPr>
              <a:t>0</a:t>
            </a:r>
            <a:r>
              <a:rPr lang="uz-Cyrl-UZ" sz="1500" b="1" spc="-7" baseline="2777" dirty="0">
                <a:solidFill>
                  <a:srgbClr val="151616"/>
                </a:solidFill>
                <a:latin typeface="Arial"/>
                <a:cs typeface="Arial"/>
              </a:rPr>
              <a:t>6</a:t>
            </a:r>
            <a:endParaRPr lang="pt-BR" sz="1500" baseline="2777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776574" y="7308558"/>
            <a:ext cx="900430" cy="165735"/>
          </a:xfrm>
          <a:custGeom>
            <a:avLst/>
            <a:gdLst/>
            <a:ahLst/>
            <a:cxnLst/>
            <a:rect l="l" t="t" r="r" b="b"/>
            <a:pathLst>
              <a:path w="900429" h="165734">
                <a:moveTo>
                  <a:pt x="899999" y="0"/>
                </a:moveTo>
                <a:lnTo>
                  <a:pt x="0" y="0"/>
                </a:lnTo>
                <a:lnTo>
                  <a:pt x="0" y="165596"/>
                </a:lnTo>
                <a:lnTo>
                  <a:pt x="899999" y="165596"/>
                </a:lnTo>
                <a:lnTo>
                  <a:pt x="899999" y="0"/>
                </a:lnTo>
                <a:close/>
              </a:path>
            </a:pathLst>
          </a:custGeom>
          <a:solidFill>
            <a:srgbClr val="00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37981" y="2879525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57" y="0"/>
                </a:moveTo>
                <a:lnTo>
                  <a:pt x="12984" y="1671"/>
                </a:lnTo>
                <a:lnTo>
                  <a:pt x="6227" y="6229"/>
                </a:lnTo>
                <a:lnTo>
                  <a:pt x="1671" y="12987"/>
                </a:lnTo>
                <a:lnTo>
                  <a:pt x="0" y="21261"/>
                </a:lnTo>
                <a:lnTo>
                  <a:pt x="1671" y="29532"/>
                </a:lnTo>
                <a:lnTo>
                  <a:pt x="6227" y="36285"/>
                </a:lnTo>
                <a:lnTo>
                  <a:pt x="12984" y="40838"/>
                </a:lnTo>
                <a:lnTo>
                  <a:pt x="21257" y="42508"/>
                </a:lnTo>
                <a:lnTo>
                  <a:pt x="29526" y="40838"/>
                </a:lnTo>
                <a:lnTo>
                  <a:pt x="36276" y="36285"/>
                </a:lnTo>
                <a:lnTo>
                  <a:pt x="40826" y="29532"/>
                </a:lnTo>
                <a:lnTo>
                  <a:pt x="42494" y="21261"/>
                </a:lnTo>
                <a:lnTo>
                  <a:pt x="40826" y="12987"/>
                </a:lnTo>
                <a:lnTo>
                  <a:pt x="36276" y="6229"/>
                </a:lnTo>
                <a:lnTo>
                  <a:pt x="29526" y="1671"/>
                </a:lnTo>
                <a:lnTo>
                  <a:pt x="2125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37981" y="2731440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57" y="0"/>
                </a:moveTo>
                <a:lnTo>
                  <a:pt x="12984" y="1669"/>
                </a:lnTo>
                <a:lnTo>
                  <a:pt x="6227" y="6222"/>
                </a:lnTo>
                <a:lnTo>
                  <a:pt x="1671" y="12976"/>
                </a:lnTo>
                <a:lnTo>
                  <a:pt x="0" y="21247"/>
                </a:lnTo>
                <a:lnTo>
                  <a:pt x="1671" y="29518"/>
                </a:lnTo>
                <a:lnTo>
                  <a:pt x="6227" y="36271"/>
                </a:lnTo>
                <a:lnTo>
                  <a:pt x="12984" y="40824"/>
                </a:lnTo>
                <a:lnTo>
                  <a:pt x="21257" y="42494"/>
                </a:lnTo>
                <a:lnTo>
                  <a:pt x="29526" y="40824"/>
                </a:lnTo>
                <a:lnTo>
                  <a:pt x="36276" y="36271"/>
                </a:lnTo>
                <a:lnTo>
                  <a:pt x="40826" y="29518"/>
                </a:lnTo>
                <a:lnTo>
                  <a:pt x="42494" y="21247"/>
                </a:lnTo>
                <a:lnTo>
                  <a:pt x="40826" y="12976"/>
                </a:lnTo>
                <a:lnTo>
                  <a:pt x="36276" y="6222"/>
                </a:lnTo>
                <a:lnTo>
                  <a:pt x="29526" y="1669"/>
                </a:lnTo>
                <a:lnTo>
                  <a:pt x="2125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7981" y="258335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57" y="0"/>
                </a:moveTo>
                <a:lnTo>
                  <a:pt x="12984" y="1666"/>
                </a:lnTo>
                <a:lnTo>
                  <a:pt x="6227" y="6213"/>
                </a:lnTo>
                <a:lnTo>
                  <a:pt x="1671" y="12966"/>
                </a:lnTo>
                <a:lnTo>
                  <a:pt x="0" y="21248"/>
                </a:lnTo>
                <a:lnTo>
                  <a:pt x="1671" y="29517"/>
                </a:lnTo>
                <a:lnTo>
                  <a:pt x="6227" y="36271"/>
                </a:lnTo>
                <a:lnTo>
                  <a:pt x="12984" y="40825"/>
                </a:lnTo>
                <a:lnTo>
                  <a:pt x="21257" y="42495"/>
                </a:lnTo>
                <a:lnTo>
                  <a:pt x="29526" y="40825"/>
                </a:lnTo>
                <a:lnTo>
                  <a:pt x="36276" y="36271"/>
                </a:lnTo>
                <a:lnTo>
                  <a:pt x="40826" y="29517"/>
                </a:lnTo>
                <a:lnTo>
                  <a:pt x="42494" y="21248"/>
                </a:lnTo>
                <a:lnTo>
                  <a:pt x="40826" y="12966"/>
                </a:lnTo>
                <a:lnTo>
                  <a:pt x="36276" y="6213"/>
                </a:lnTo>
                <a:lnTo>
                  <a:pt x="29526" y="1666"/>
                </a:lnTo>
                <a:lnTo>
                  <a:pt x="2125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37981" y="2435253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57" y="0"/>
                </a:moveTo>
                <a:lnTo>
                  <a:pt x="12984" y="1670"/>
                </a:lnTo>
                <a:lnTo>
                  <a:pt x="6227" y="6223"/>
                </a:lnTo>
                <a:lnTo>
                  <a:pt x="1671" y="12970"/>
                </a:lnTo>
                <a:lnTo>
                  <a:pt x="0" y="21221"/>
                </a:lnTo>
                <a:lnTo>
                  <a:pt x="1671" y="29507"/>
                </a:lnTo>
                <a:lnTo>
                  <a:pt x="6227" y="36272"/>
                </a:lnTo>
                <a:lnTo>
                  <a:pt x="12984" y="40833"/>
                </a:lnTo>
                <a:lnTo>
                  <a:pt x="21257" y="42505"/>
                </a:lnTo>
                <a:lnTo>
                  <a:pt x="29526" y="40833"/>
                </a:lnTo>
                <a:lnTo>
                  <a:pt x="36276" y="36272"/>
                </a:lnTo>
                <a:lnTo>
                  <a:pt x="40826" y="29507"/>
                </a:lnTo>
                <a:lnTo>
                  <a:pt x="42494" y="21221"/>
                </a:lnTo>
                <a:lnTo>
                  <a:pt x="40826" y="12970"/>
                </a:lnTo>
                <a:lnTo>
                  <a:pt x="36276" y="6223"/>
                </a:lnTo>
                <a:lnTo>
                  <a:pt x="29526" y="1670"/>
                </a:lnTo>
                <a:lnTo>
                  <a:pt x="2125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7981" y="2287163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57" y="0"/>
                </a:moveTo>
                <a:lnTo>
                  <a:pt x="12984" y="1670"/>
                </a:lnTo>
                <a:lnTo>
                  <a:pt x="6227" y="6223"/>
                </a:lnTo>
                <a:lnTo>
                  <a:pt x="1671" y="12977"/>
                </a:lnTo>
                <a:lnTo>
                  <a:pt x="0" y="21247"/>
                </a:lnTo>
                <a:lnTo>
                  <a:pt x="1671" y="29503"/>
                </a:lnTo>
                <a:lnTo>
                  <a:pt x="6227" y="36249"/>
                </a:lnTo>
                <a:lnTo>
                  <a:pt x="12984" y="40799"/>
                </a:lnTo>
                <a:lnTo>
                  <a:pt x="21257" y="42468"/>
                </a:lnTo>
                <a:lnTo>
                  <a:pt x="29526" y="40799"/>
                </a:lnTo>
                <a:lnTo>
                  <a:pt x="36276" y="36249"/>
                </a:lnTo>
                <a:lnTo>
                  <a:pt x="40826" y="29503"/>
                </a:lnTo>
                <a:lnTo>
                  <a:pt x="42494" y="21247"/>
                </a:lnTo>
                <a:lnTo>
                  <a:pt x="40826" y="12977"/>
                </a:lnTo>
                <a:lnTo>
                  <a:pt x="36276" y="6223"/>
                </a:lnTo>
                <a:lnTo>
                  <a:pt x="29526" y="1670"/>
                </a:lnTo>
                <a:lnTo>
                  <a:pt x="2125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37981" y="213906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57" y="0"/>
                </a:moveTo>
                <a:lnTo>
                  <a:pt x="12984" y="1669"/>
                </a:lnTo>
                <a:lnTo>
                  <a:pt x="6227" y="6224"/>
                </a:lnTo>
                <a:lnTo>
                  <a:pt x="1671" y="12981"/>
                </a:lnTo>
                <a:lnTo>
                  <a:pt x="0" y="21258"/>
                </a:lnTo>
                <a:lnTo>
                  <a:pt x="1671" y="29525"/>
                </a:lnTo>
                <a:lnTo>
                  <a:pt x="6227" y="36270"/>
                </a:lnTo>
                <a:lnTo>
                  <a:pt x="12984" y="40814"/>
                </a:lnTo>
                <a:lnTo>
                  <a:pt x="21257" y="42480"/>
                </a:lnTo>
                <a:lnTo>
                  <a:pt x="29526" y="40814"/>
                </a:lnTo>
                <a:lnTo>
                  <a:pt x="36276" y="36270"/>
                </a:lnTo>
                <a:lnTo>
                  <a:pt x="40826" y="29525"/>
                </a:lnTo>
                <a:lnTo>
                  <a:pt x="42494" y="21258"/>
                </a:lnTo>
                <a:lnTo>
                  <a:pt x="40826" y="12981"/>
                </a:lnTo>
                <a:lnTo>
                  <a:pt x="36276" y="6224"/>
                </a:lnTo>
                <a:lnTo>
                  <a:pt x="29526" y="1669"/>
                </a:lnTo>
                <a:lnTo>
                  <a:pt x="2125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7981" y="1990976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57" y="0"/>
                </a:moveTo>
                <a:lnTo>
                  <a:pt x="12984" y="1665"/>
                </a:lnTo>
                <a:lnTo>
                  <a:pt x="6227" y="6209"/>
                </a:lnTo>
                <a:lnTo>
                  <a:pt x="1671" y="12954"/>
                </a:lnTo>
                <a:lnTo>
                  <a:pt x="0" y="21219"/>
                </a:lnTo>
                <a:lnTo>
                  <a:pt x="1671" y="29494"/>
                </a:lnTo>
                <a:lnTo>
                  <a:pt x="6227" y="36256"/>
                </a:lnTo>
                <a:lnTo>
                  <a:pt x="12984" y="40818"/>
                </a:lnTo>
                <a:lnTo>
                  <a:pt x="21257" y="42491"/>
                </a:lnTo>
                <a:lnTo>
                  <a:pt x="29526" y="40818"/>
                </a:lnTo>
                <a:lnTo>
                  <a:pt x="36276" y="36256"/>
                </a:lnTo>
                <a:lnTo>
                  <a:pt x="40826" y="29494"/>
                </a:lnTo>
                <a:lnTo>
                  <a:pt x="42494" y="21219"/>
                </a:lnTo>
                <a:lnTo>
                  <a:pt x="40826" y="12954"/>
                </a:lnTo>
                <a:lnTo>
                  <a:pt x="36276" y="6209"/>
                </a:lnTo>
                <a:lnTo>
                  <a:pt x="29526" y="1665"/>
                </a:lnTo>
                <a:lnTo>
                  <a:pt x="2125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55822" y="2879525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61" y="0"/>
                </a:moveTo>
                <a:lnTo>
                  <a:pt x="12981" y="1671"/>
                </a:lnTo>
                <a:lnTo>
                  <a:pt x="6224" y="6229"/>
                </a:lnTo>
                <a:lnTo>
                  <a:pt x="1669" y="12987"/>
                </a:lnTo>
                <a:lnTo>
                  <a:pt x="0" y="21261"/>
                </a:lnTo>
                <a:lnTo>
                  <a:pt x="1669" y="29532"/>
                </a:lnTo>
                <a:lnTo>
                  <a:pt x="6224" y="36285"/>
                </a:lnTo>
                <a:lnTo>
                  <a:pt x="12981" y="40838"/>
                </a:lnTo>
                <a:lnTo>
                  <a:pt x="21261" y="42508"/>
                </a:lnTo>
                <a:lnTo>
                  <a:pt x="29528" y="40838"/>
                </a:lnTo>
                <a:lnTo>
                  <a:pt x="36277" y="36285"/>
                </a:lnTo>
                <a:lnTo>
                  <a:pt x="40826" y="29532"/>
                </a:lnTo>
                <a:lnTo>
                  <a:pt x="42494" y="21261"/>
                </a:lnTo>
                <a:lnTo>
                  <a:pt x="40826" y="12987"/>
                </a:lnTo>
                <a:lnTo>
                  <a:pt x="36277" y="6229"/>
                </a:lnTo>
                <a:lnTo>
                  <a:pt x="29528" y="1671"/>
                </a:lnTo>
                <a:lnTo>
                  <a:pt x="21261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55822" y="2731440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61" y="0"/>
                </a:moveTo>
                <a:lnTo>
                  <a:pt x="12981" y="1669"/>
                </a:lnTo>
                <a:lnTo>
                  <a:pt x="6224" y="6222"/>
                </a:lnTo>
                <a:lnTo>
                  <a:pt x="1669" y="12976"/>
                </a:lnTo>
                <a:lnTo>
                  <a:pt x="0" y="21247"/>
                </a:lnTo>
                <a:lnTo>
                  <a:pt x="1669" y="29518"/>
                </a:lnTo>
                <a:lnTo>
                  <a:pt x="6224" y="36271"/>
                </a:lnTo>
                <a:lnTo>
                  <a:pt x="12981" y="40824"/>
                </a:lnTo>
                <a:lnTo>
                  <a:pt x="21261" y="42494"/>
                </a:lnTo>
                <a:lnTo>
                  <a:pt x="29528" y="40824"/>
                </a:lnTo>
                <a:lnTo>
                  <a:pt x="36277" y="36271"/>
                </a:lnTo>
                <a:lnTo>
                  <a:pt x="40826" y="29518"/>
                </a:lnTo>
                <a:lnTo>
                  <a:pt x="42494" y="21247"/>
                </a:lnTo>
                <a:lnTo>
                  <a:pt x="40826" y="12976"/>
                </a:lnTo>
                <a:lnTo>
                  <a:pt x="36277" y="6222"/>
                </a:lnTo>
                <a:lnTo>
                  <a:pt x="29528" y="1669"/>
                </a:lnTo>
                <a:lnTo>
                  <a:pt x="21261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55822" y="258335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61" y="0"/>
                </a:moveTo>
                <a:lnTo>
                  <a:pt x="12981" y="1666"/>
                </a:lnTo>
                <a:lnTo>
                  <a:pt x="6224" y="6213"/>
                </a:lnTo>
                <a:lnTo>
                  <a:pt x="1669" y="12966"/>
                </a:lnTo>
                <a:lnTo>
                  <a:pt x="0" y="21248"/>
                </a:lnTo>
                <a:lnTo>
                  <a:pt x="1669" y="29517"/>
                </a:lnTo>
                <a:lnTo>
                  <a:pt x="6224" y="36271"/>
                </a:lnTo>
                <a:lnTo>
                  <a:pt x="12981" y="40825"/>
                </a:lnTo>
                <a:lnTo>
                  <a:pt x="21261" y="42495"/>
                </a:lnTo>
                <a:lnTo>
                  <a:pt x="29528" y="40825"/>
                </a:lnTo>
                <a:lnTo>
                  <a:pt x="36277" y="36271"/>
                </a:lnTo>
                <a:lnTo>
                  <a:pt x="40826" y="29517"/>
                </a:lnTo>
                <a:lnTo>
                  <a:pt x="42494" y="21248"/>
                </a:lnTo>
                <a:lnTo>
                  <a:pt x="40826" y="12966"/>
                </a:lnTo>
                <a:lnTo>
                  <a:pt x="36277" y="6213"/>
                </a:lnTo>
                <a:lnTo>
                  <a:pt x="29528" y="1666"/>
                </a:lnTo>
                <a:lnTo>
                  <a:pt x="21261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55822" y="2435253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61" y="0"/>
                </a:moveTo>
                <a:lnTo>
                  <a:pt x="12981" y="1670"/>
                </a:lnTo>
                <a:lnTo>
                  <a:pt x="6224" y="6223"/>
                </a:lnTo>
                <a:lnTo>
                  <a:pt x="1669" y="12970"/>
                </a:lnTo>
                <a:lnTo>
                  <a:pt x="0" y="21221"/>
                </a:lnTo>
                <a:lnTo>
                  <a:pt x="1669" y="29507"/>
                </a:lnTo>
                <a:lnTo>
                  <a:pt x="6224" y="36272"/>
                </a:lnTo>
                <a:lnTo>
                  <a:pt x="12981" y="40833"/>
                </a:lnTo>
                <a:lnTo>
                  <a:pt x="21261" y="42505"/>
                </a:lnTo>
                <a:lnTo>
                  <a:pt x="29528" y="40833"/>
                </a:lnTo>
                <a:lnTo>
                  <a:pt x="36277" y="36272"/>
                </a:lnTo>
                <a:lnTo>
                  <a:pt x="40826" y="29507"/>
                </a:lnTo>
                <a:lnTo>
                  <a:pt x="42494" y="21221"/>
                </a:lnTo>
                <a:lnTo>
                  <a:pt x="40826" y="12970"/>
                </a:lnTo>
                <a:lnTo>
                  <a:pt x="36277" y="6223"/>
                </a:lnTo>
                <a:lnTo>
                  <a:pt x="29528" y="1670"/>
                </a:lnTo>
                <a:lnTo>
                  <a:pt x="21261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55822" y="2287163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61" y="0"/>
                </a:moveTo>
                <a:lnTo>
                  <a:pt x="12981" y="1670"/>
                </a:lnTo>
                <a:lnTo>
                  <a:pt x="6224" y="6223"/>
                </a:lnTo>
                <a:lnTo>
                  <a:pt x="1669" y="12977"/>
                </a:lnTo>
                <a:lnTo>
                  <a:pt x="0" y="21247"/>
                </a:lnTo>
                <a:lnTo>
                  <a:pt x="1669" y="29503"/>
                </a:lnTo>
                <a:lnTo>
                  <a:pt x="6224" y="36249"/>
                </a:lnTo>
                <a:lnTo>
                  <a:pt x="12981" y="40799"/>
                </a:lnTo>
                <a:lnTo>
                  <a:pt x="21261" y="42468"/>
                </a:lnTo>
                <a:lnTo>
                  <a:pt x="29528" y="40799"/>
                </a:lnTo>
                <a:lnTo>
                  <a:pt x="36277" y="36249"/>
                </a:lnTo>
                <a:lnTo>
                  <a:pt x="40826" y="29503"/>
                </a:lnTo>
                <a:lnTo>
                  <a:pt x="42494" y="21247"/>
                </a:lnTo>
                <a:lnTo>
                  <a:pt x="40826" y="12977"/>
                </a:lnTo>
                <a:lnTo>
                  <a:pt x="36277" y="6223"/>
                </a:lnTo>
                <a:lnTo>
                  <a:pt x="29528" y="1670"/>
                </a:lnTo>
                <a:lnTo>
                  <a:pt x="21261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55822" y="213906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61" y="0"/>
                </a:moveTo>
                <a:lnTo>
                  <a:pt x="12981" y="1669"/>
                </a:lnTo>
                <a:lnTo>
                  <a:pt x="6224" y="6224"/>
                </a:lnTo>
                <a:lnTo>
                  <a:pt x="1669" y="12981"/>
                </a:lnTo>
                <a:lnTo>
                  <a:pt x="0" y="21258"/>
                </a:lnTo>
                <a:lnTo>
                  <a:pt x="1669" y="29525"/>
                </a:lnTo>
                <a:lnTo>
                  <a:pt x="6224" y="36270"/>
                </a:lnTo>
                <a:lnTo>
                  <a:pt x="12981" y="40814"/>
                </a:lnTo>
                <a:lnTo>
                  <a:pt x="21261" y="42480"/>
                </a:lnTo>
                <a:lnTo>
                  <a:pt x="29528" y="40814"/>
                </a:lnTo>
                <a:lnTo>
                  <a:pt x="36277" y="36270"/>
                </a:lnTo>
                <a:lnTo>
                  <a:pt x="40826" y="29525"/>
                </a:lnTo>
                <a:lnTo>
                  <a:pt x="42494" y="21258"/>
                </a:lnTo>
                <a:lnTo>
                  <a:pt x="40826" y="12981"/>
                </a:lnTo>
                <a:lnTo>
                  <a:pt x="36277" y="6224"/>
                </a:lnTo>
                <a:lnTo>
                  <a:pt x="29528" y="1669"/>
                </a:lnTo>
                <a:lnTo>
                  <a:pt x="21261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55822" y="1990976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61" y="0"/>
                </a:moveTo>
                <a:lnTo>
                  <a:pt x="12981" y="1665"/>
                </a:lnTo>
                <a:lnTo>
                  <a:pt x="6224" y="6209"/>
                </a:lnTo>
                <a:lnTo>
                  <a:pt x="1669" y="12954"/>
                </a:lnTo>
                <a:lnTo>
                  <a:pt x="0" y="21219"/>
                </a:lnTo>
                <a:lnTo>
                  <a:pt x="1669" y="29494"/>
                </a:lnTo>
                <a:lnTo>
                  <a:pt x="6224" y="36256"/>
                </a:lnTo>
                <a:lnTo>
                  <a:pt x="12981" y="40818"/>
                </a:lnTo>
                <a:lnTo>
                  <a:pt x="21261" y="42491"/>
                </a:lnTo>
                <a:lnTo>
                  <a:pt x="29528" y="40818"/>
                </a:lnTo>
                <a:lnTo>
                  <a:pt x="36277" y="36256"/>
                </a:lnTo>
                <a:lnTo>
                  <a:pt x="40826" y="29494"/>
                </a:lnTo>
                <a:lnTo>
                  <a:pt x="42494" y="21219"/>
                </a:lnTo>
                <a:lnTo>
                  <a:pt x="40826" y="12954"/>
                </a:lnTo>
                <a:lnTo>
                  <a:pt x="36277" y="6209"/>
                </a:lnTo>
                <a:lnTo>
                  <a:pt x="29528" y="1665"/>
                </a:lnTo>
                <a:lnTo>
                  <a:pt x="21261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73665" y="2879525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47" y="0"/>
                </a:moveTo>
                <a:lnTo>
                  <a:pt x="12977" y="1671"/>
                </a:lnTo>
                <a:lnTo>
                  <a:pt x="6223" y="6229"/>
                </a:lnTo>
                <a:lnTo>
                  <a:pt x="1670" y="12987"/>
                </a:lnTo>
                <a:lnTo>
                  <a:pt x="0" y="21261"/>
                </a:lnTo>
                <a:lnTo>
                  <a:pt x="1670" y="29532"/>
                </a:lnTo>
                <a:lnTo>
                  <a:pt x="6223" y="36285"/>
                </a:lnTo>
                <a:lnTo>
                  <a:pt x="12977" y="40838"/>
                </a:lnTo>
                <a:lnTo>
                  <a:pt x="21247" y="42508"/>
                </a:lnTo>
                <a:lnTo>
                  <a:pt x="29516" y="40838"/>
                </a:lnTo>
                <a:lnTo>
                  <a:pt x="36266" y="36285"/>
                </a:lnTo>
                <a:lnTo>
                  <a:pt x="40816" y="29532"/>
                </a:lnTo>
                <a:lnTo>
                  <a:pt x="42484" y="21261"/>
                </a:lnTo>
                <a:lnTo>
                  <a:pt x="40816" y="12987"/>
                </a:lnTo>
                <a:lnTo>
                  <a:pt x="36266" y="6229"/>
                </a:lnTo>
                <a:lnTo>
                  <a:pt x="29516" y="1671"/>
                </a:lnTo>
                <a:lnTo>
                  <a:pt x="2124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73665" y="2731440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47" y="0"/>
                </a:moveTo>
                <a:lnTo>
                  <a:pt x="12977" y="1669"/>
                </a:lnTo>
                <a:lnTo>
                  <a:pt x="6223" y="6222"/>
                </a:lnTo>
                <a:lnTo>
                  <a:pt x="1670" y="12976"/>
                </a:lnTo>
                <a:lnTo>
                  <a:pt x="0" y="21247"/>
                </a:lnTo>
                <a:lnTo>
                  <a:pt x="1670" y="29518"/>
                </a:lnTo>
                <a:lnTo>
                  <a:pt x="6223" y="36271"/>
                </a:lnTo>
                <a:lnTo>
                  <a:pt x="12977" y="40824"/>
                </a:lnTo>
                <a:lnTo>
                  <a:pt x="21247" y="42494"/>
                </a:lnTo>
                <a:lnTo>
                  <a:pt x="29516" y="40824"/>
                </a:lnTo>
                <a:lnTo>
                  <a:pt x="36266" y="36271"/>
                </a:lnTo>
                <a:lnTo>
                  <a:pt x="40816" y="29518"/>
                </a:lnTo>
                <a:lnTo>
                  <a:pt x="42484" y="21247"/>
                </a:lnTo>
                <a:lnTo>
                  <a:pt x="40816" y="12976"/>
                </a:lnTo>
                <a:lnTo>
                  <a:pt x="36266" y="6222"/>
                </a:lnTo>
                <a:lnTo>
                  <a:pt x="29516" y="1669"/>
                </a:lnTo>
                <a:lnTo>
                  <a:pt x="2124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73665" y="258335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47" y="0"/>
                </a:moveTo>
                <a:lnTo>
                  <a:pt x="12977" y="1666"/>
                </a:lnTo>
                <a:lnTo>
                  <a:pt x="6223" y="6213"/>
                </a:lnTo>
                <a:lnTo>
                  <a:pt x="1670" y="12966"/>
                </a:lnTo>
                <a:lnTo>
                  <a:pt x="0" y="21248"/>
                </a:lnTo>
                <a:lnTo>
                  <a:pt x="1670" y="29517"/>
                </a:lnTo>
                <a:lnTo>
                  <a:pt x="6223" y="36271"/>
                </a:lnTo>
                <a:lnTo>
                  <a:pt x="12977" y="40825"/>
                </a:lnTo>
                <a:lnTo>
                  <a:pt x="21247" y="42495"/>
                </a:lnTo>
                <a:lnTo>
                  <a:pt x="29516" y="40825"/>
                </a:lnTo>
                <a:lnTo>
                  <a:pt x="36266" y="36271"/>
                </a:lnTo>
                <a:lnTo>
                  <a:pt x="40816" y="29517"/>
                </a:lnTo>
                <a:lnTo>
                  <a:pt x="42484" y="21248"/>
                </a:lnTo>
                <a:lnTo>
                  <a:pt x="40816" y="12966"/>
                </a:lnTo>
                <a:lnTo>
                  <a:pt x="36266" y="6213"/>
                </a:lnTo>
                <a:lnTo>
                  <a:pt x="29516" y="1666"/>
                </a:lnTo>
                <a:lnTo>
                  <a:pt x="2124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73665" y="2435253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47" y="0"/>
                </a:moveTo>
                <a:lnTo>
                  <a:pt x="12977" y="1670"/>
                </a:lnTo>
                <a:lnTo>
                  <a:pt x="6223" y="6223"/>
                </a:lnTo>
                <a:lnTo>
                  <a:pt x="1670" y="12970"/>
                </a:lnTo>
                <a:lnTo>
                  <a:pt x="0" y="21221"/>
                </a:lnTo>
                <a:lnTo>
                  <a:pt x="1670" y="29507"/>
                </a:lnTo>
                <a:lnTo>
                  <a:pt x="6223" y="36272"/>
                </a:lnTo>
                <a:lnTo>
                  <a:pt x="12977" y="40833"/>
                </a:lnTo>
                <a:lnTo>
                  <a:pt x="21247" y="42505"/>
                </a:lnTo>
                <a:lnTo>
                  <a:pt x="29516" y="40833"/>
                </a:lnTo>
                <a:lnTo>
                  <a:pt x="36266" y="36272"/>
                </a:lnTo>
                <a:lnTo>
                  <a:pt x="40816" y="29507"/>
                </a:lnTo>
                <a:lnTo>
                  <a:pt x="42484" y="21221"/>
                </a:lnTo>
                <a:lnTo>
                  <a:pt x="40816" y="12970"/>
                </a:lnTo>
                <a:lnTo>
                  <a:pt x="36266" y="6223"/>
                </a:lnTo>
                <a:lnTo>
                  <a:pt x="29516" y="1670"/>
                </a:lnTo>
                <a:lnTo>
                  <a:pt x="2124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73665" y="2287163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47" y="0"/>
                </a:moveTo>
                <a:lnTo>
                  <a:pt x="12977" y="1670"/>
                </a:lnTo>
                <a:lnTo>
                  <a:pt x="6223" y="6223"/>
                </a:lnTo>
                <a:lnTo>
                  <a:pt x="1670" y="12977"/>
                </a:lnTo>
                <a:lnTo>
                  <a:pt x="0" y="21247"/>
                </a:lnTo>
                <a:lnTo>
                  <a:pt x="1670" y="29503"/>
                </a:lnTo>
                <a:lnTo>
                  <a:pt x="6223" y="36249"/>
                </a:lnTo>
                <a:lnTo>
                  <a:pt x="12977" y="40799"/>
                </a:lnTo>
                <a:lnTo>
                  <a:pt x="21247" y="42468"/>
                </a:lnTo>
                <a:lnTo>
                  <a:pt x="29516" y="40799"/>
                </a:lnTo>
                <a:lnTo>
                  <a:pt x="36266" y="36249"/>
                </a:lnTo>
                <a:lnTo>
                  <a:pt x="40816" y="29503"/>
                </a:lnTo>
                <a:lnTo>
                  <a:pt x="42484" y="21247"/>
                </a:lnTo>
                <a:lnTo>
                  <a:pt x="40816" y="12977"/>
                </a:lnTo>
                <a:lnTo>
                  <a:pt x="36266" y="6223"/>
                </a:lnTo>
                <a:lnTo>
                  <a:pt x="29516" y="1670"/>
                </a:lnTo>
                <a:lnTo>
                  <a:pt x="2124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73665" y="213906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47" y="0"/>
                </a:moveTo>
                <a:lnTo>
                  <a:pt x="12977" y="1669"/>
                </a:lnTo>
                <a:lnTo>
                  <a:pt x="6223" y="6224"/>
                </a:lnTo>
                <a:lnTo>
                  <a:pt x="1670" y="12981"/>
                </a:lnTo>
                <a:lnTo>
                  <a:pt x="0" y="21258"/>
                </a:lnTo>
                <a:lnTo>
                  <a:pt x="1670" y="29525"/>
                </a:lnTo>
                <a:lnTo>
                  <a:pt x="6223" y="36270"/>
                </a:lnTo>
                <a:lnTo>
                  <a:pt x="12977" y="40814"/>
                </a:lnTo>
                <a:lnTo>
                  <a:pt x="21247" y="42480"/>
                </a:lnTo>
                <a:lnTo>
                  <a:pt x="29516" y="40814"/>
                </a:lnTo>
                <a:lnTo>
                  <a:pt x="36266" y="36270"/>
                </a:lnTo>
                <a:lnTo>
                  <a:pt x="40816" y="29525"/>
                </a:lnTo>
                <a:lnTo>
                  <a:pt x="42484" y="21258"/>
                </a:lnTo>
                <a:lnTo>
                  <a:pt x="40816" y="12981"/>
                </a:lnTo>
                <a:lnTo>
                  <a:pt x="36266" y="6224"/>
                </a:lnTo>
                <a:lnTo>
                  <a:pt x="29516" y="1669"/>
                </a:lnTo>
                <a:lnTo>
                  <a:pt x="2124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73665" y="1990976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47" y="0"/>
                </a:moveTo>
                <a:lnTo>
                  <a:pt x="12977" y="1665"/>
                </a:lnTo>
                <a:lnTo>
                  <a:pt x="6223" y="6209"/>
                </a:lnTo>
                <a:lnTo>
                  <a:pt x="1670" y="12954"/>
                </a:lnTo>
                <a:lnTo>
                  <a:pt x="0" y="21219"/>
                </a:lnTo>
                <a:lnTo>
                  <a:pt x="1670" y="29494"/>
                </a:lnTo>
                <a:lnTo>
                  <a:pt x="6223" y="36256"/>
                </a:lnTo>
                <a:lnTo>
                  <a:pt x="12977" y="40818"/>
                </a:lnTo>
                <a:lnTo>
                  <a:pt x="21247" y="42491"/>
                </a:lnTo>
                <a:lnTo>
                  <a:pt x="29516" y="40818"/>
                </a:lnTo>
                <a:lnTo>
                  <a:pt x="36266" y="36256"/>
                </a:lnTo>
                <a:lnTo>
                  <a:pt x="40816" y="29494"/>
                </a:lnTo>
                <a:lnTo>
                  <a:pt x="42484" y="21219"/>
                </a:lnTo>
                <a:lnTo>
                  <a:pt x="40816" y="12954"/>
                </a:lnTo>
                <a:lnTo>
                  <a:pt x="36266" y="6209"/>
                </a:lnTo>
                <a:lnTo>
                  <a:pt x="29516" y="1665"/>
                </a:lnTo>
                <a:lnTo>
                  <a:pt x="2124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91496" y="2879525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47" y="0"/>
                </a:moveTo>
                <a:lnTo>
                  <a:pt x="12976" y="1671"/>
                </a:lnTo>
                <a:lnTo>
                  <a:pt x="6222" y="6229"/>
                </a:lnTo>
                <a:lnTo>
                  <a:pt x="1669" y="12987"/>
                </a:lnTo>
                <a:lnTo>
                  <a:pt x="0" y="21261"/>
                </a:lnTo>
                <a:lnTo>
                  <a:pt x="1669" y="29532"/>
                </a:lnTo>
                <a:lnTo>
                  <a:pt x="6222" y="36285"/>
                </a:lnTo>
                <a:lnTo>
                  <a:pt x="12976" y="40838"/>
                </a:lnTo>
                <a:lnTo>
                  <a:pt x="21247" y="42508"/>
                </a:lnTo>
                <a:lnTo>
                  <a:pt x="29520" y="40838"/>
                </a:lnTo>
                <a:lnTo>
                  <a:pt x="36268" y="36285"/>
                </a:lnTo>
                <a:lnTo>
                  <a:pt x="40814" y="29532"/>
                </a:lnTo>
                <a:lnTo>
                  <a:pt x="42480" y="21261"/>
                </a:lnTo>
                <a:lnTo>
                  <a:pt x="40814" y="12987"/>
                </a:lnTo>
                <a:lnTo>
                  <a:pt x="36268" y="6229"/>
                </a:lnTo>
                <a:lnTo>
                  <a:pt x="29520" y="1671"/>
                </a:lnTo>
                <a:lnTo>
                  <a:pt x="2124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91496" y="2731440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47" y="0"/>
                </a:moveTo>
                <a:lnTo>
                  <a:pt x="12976" y="1669"/>
                </a:lnTo>
                <a:lnTo>
                  <a:pt x="6222" y="6222"/>
                </a:lnTo>
                <a:lnTo>
                  <a:pt x="1669" y="12976"/>
                </a:lnTo>
                <a:lnTo>
                  <a:pt x="0" y="21247"/>
                </a:lnTo>
                <a:lnTo>
                  <a:pt x="1669" y="29518"/>
                </a:lnTo>
                <a:lnTo>
                  <a:pt x="6222" y="36271"/>
                </a:lnTo>
                <a:lnTo>
                  <a:pt x="12976" y="40824"/>
                </a:lnTo>
                <a:lnTo>
                  <a:pt x="21247" y="42494"/>
                </a:lnTo>
                <a:lnTo>
                  <a:pt x="29520" y="40824"/>
                </a:lnTo>
                <a:lnTo>
                  <a:pt x="36268" y="36271"/>
                </a:lnTo>
                <a:lnTo>
                  <a:pt x="40814" y="29518"/>
                </a:lnTo>
                <a:lnTo>
                  <a:pt x="42480" y="21247"/>
                </a:lnTo>
                <a:lnTo>
                  <a:pt x="40814" y="12976"/>
                </a:lnTo>
                <a:lnTo>
                  <a:pt x="36268" y="6222"/>
                </a:lnTo>
                <a:lnTo>
                  <a:pt x="29520" y="1669"/>
                </a:lnTo>
                <a:lnTo>
                  <a:pt x="2124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91496" y="258335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47" y="0"/>
                </a:moveTo>
                <a:lnTo>
                  <a:pt x="12976" y="1666"/>
                </a:lnTo>
                <a:lnTo>
                  <a:pt x="6222" y="6213"/>
                </a:lnTo>
                <a:lnTo>
                  <a:pt x="1669" y="12966"/>
                </a:lnTo>
                <a:lnTo>
                  <a:pt x="0" y="21248"/>
                </a:lnTo>
                <a:lnTo>
                  <a:pt x="1669" y="29517"/>
                </a:lnTo>
                <a:lnTo>
                  <a:pt x="6222" y="36271"/>
                </a:lnTo>
                <a:lnTo>
                  <a:pt x="12976" y="40825"/>
                </a:lnTo>
                <a:lnTo>
                  <a:pt x="21247" y="42495"/>
                </a:lnTo>
                <a:lnTo>
                  <a:pt x="29520" y="40825"/>
                </a:lnTo>
                <a:lnTo>
                  <a:pt x="36268" y="36271"/>
                </a:lnTo>
                <a:lnTo>
                  <a:pt x="40814" y="29517"/>
                </a:lnTo>
                <a:lnTo>
                  <a:pt x="42480" y="21248"/>
                </a:lnTo>
                <a:lnTo>
                  <a:pt x="40814" y="12966"/>
                </a:lnTo>
                <a:lnTo>
                  <a:pt x="36268" y="6213"/>
                </a:lnTo>
                <a:lnTo>
                  <a:pt x="29520" y="1666"/>
                </a:lnTo>
                <a:lnTo>
                  <a:pt x="2124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91496" y="2435253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47" y="0"/>
                </a:moveTo>
                <a:lnTo>
                  <a:pt x="12976" y="1670"/>
                </a:lnTo>
                <a:lnTo>
                  <a:pt x="6222" y="6223"/>
                </a:lnTo>
                <a:lnTo>
                  <a:pt x="1669" y="12970"/>
                </a:lnTo>
                <a:lnTo>
                  <a:pt x="0" y="21221"/>
                </a:lnTo>
                <a:lnTo>
                  <a:pt x="1669" y="29507"/>
                </a:lnTo>
                <a:lnTo>
                  <a:pt x="6222" y="36272"/>
                </a:lnTo>
                <a:lnTo>
                  <a:pt x="12976" y="40833"/>
                </a:lnTo>
                <a:lnTo>
                  <a:pt x="21247" y="42505"/>
                </a:lnTo>
                <a:lnTo>
                  <a:pt x="29520" y="40833"/>
                </a:lnTo>
                <a:lnTo>
                  <a:pt x="36268" y="36272"/>
                </a:lnTo>
                <a:lnTo>
                  <a:pt x="40814" y="29507"/>
                </a:lnTo>
                <a:lnTo>
                  <a:pt x="42480" y="21221"/>
                </a:lnTo>
                <a:lnTo>
                  <a:pt x="40814" y="12970"/>
                </a:lnTo>
                <a:lnTo>
                  <a:pt x="36268" y="6223"/>
                </a:lnTo>
                <a:lnTo>
                  <a:pt x="29520" y="1670"/>
                </a:lnTo>
                <a:lnTo>
                  <a:pt x="2124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91496" y="2287163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47" y="0"/>
                </a:moveTo>
                <a:lnTo>
                  <a:pt x="12976" y="1670"/>
                </a:lnTo>
                <a:lnTo>
                  <a:pt x="6222" y="6223"/>
                </a:lnTo>
                <a:lnTo>
                  <a:pt x="1669" y="12977"/>
                </a:lnTo>
                <a:lnTo>
                  <a:pt x="0" y="21247"/>
                </a:lnTo>
                <a:lnTo>
                  <a:pt x="1669" y="29503"/>
                </a:lnTo>
                <a:lnTo>
                  <a:pt x="6222" y="36249"/>
                </a:lnTo>
                <a:lnTo>
                  <a:pt x="12976" y="40799"/>
                </a:lnTo>
                <a:lnTo>
                  <a:pt x="21247" y="42468"/>
                </a:lnTo>
                <a:lnTo>
                  <a:pt x="29520" y="40799"/>
                </a:lnTo>
                <a:lnTo>
                  <a:pt x="36268" y="36249"/>
                </a:lnTo>
                <a:lnTo>
                  <a:pt x="40814" y="29503"/>
                </a:lnTo>
                <a:lnTo>
                  <a:pt x="42480" y="21247"/>
                </a:lnTo>
                <a:lnTo>
                  <a:pt x="40814" y="12977"/>
                </a:lnTo>
                <a:lnTo>
                  <a:pt x="36268" y="6223"/>
                </a:lnTo>
                <a:lnTo>
                  <a:pt x="29520" y="1670"/>
                </a:lnTo>
                <a:lnTo>
                  <a:pt x="2124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91496" y="213906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47" y="0"/>
                </a:moveTo>
                <a:lnTo>
                  <a:pt x="12976" y="1669"/>
                </a:lnTo>
                <a:lnTo>
                  <a:pt x="6222" y="6224"/>
                </a:lnTo>
                <a:lnTo>
                  <a:pt x="1669" y="12981"/>
                </a:lnTo>
                <a:lnTo>
                  <a:pt x="0" y="21258"/>
                </a:lnTo>
                <a:lnTo>
                  <a:pt x="1669" y="29525"/>
                </a:lnTo>
                <a:lnTo>
                  <a:pt x="6222" y="36270"/>
                </a:lnTo>
                <a:lnTo>
                  <a:pt x="12976" y="40814"/>
                </a:lnTo>
                <a:lnTo>
                  <a:pt x="21247" y="42480"/>
                </a:lnTo>
                <a:lnTo>
                  <a:pt x="29520" y="40814"/>
                </a:lnTo>
                <a:lnTo>
                  <a:pt x="36268" y="36270"/>
                </a:lnTo>
                <a:lnTo>
                  <a:pt x="40814" y="29525"/>
                </a:lnTo>
                <a:lnTo>
                  <a:pt x="42480" y="21258"/>
                </a:lnTo>
                <a:lnTo>
                  <a:pt x="40814" y="12981"/>
                </a:lnTo>
                <a:lnTo>
                  <a:pt x="36268" y="6224"/>
                </a:lnTo>
                <a:lnTo>
                  <a:pt x="29520" y="1669"/>
                </a:lnTo>
                <a:lnTo>
                  <a:pt x="2124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91496" y="1990976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21247" y="0"/>
                </a:moveTo>
                <a:lnTo>
                  <a:pt x="12976" y="1665"/>
                </a:lnTo>
                <a:lnTo>
                  <a:pt x="6222" y="6209"/>
                </a:lnTo>
                <a:lnTo>
                  <a:pt x="1669" y="12954"/>
                </a:lnTo>
                <a:lnTo>
                  <a:pt x="0" y="21219"/>
                </a:lnTo>
                <a:lnTo>
                  <a:pt x="1669" y="29494"/>
                </a:lnTo>
                <a:lnTo>
                  <a:pt x="6222" y="36256"/>
                </a:lnTo>
                <a:lnTo>
                  <a:pt x="12976" y="40818"/>
                </a:lnTo>
                <a:lnTo>
                  <a:pt x="21247" y="42491"/>
                </a:lnTo>
                <a:lnTo>
                  <a:pt x="29520" y="40818"/>
                </a:lnTo>
                <a:lnTo>
                  <a:pt x="36268" y="36256"/>
                </a:lnTo>
                <a:lnTo>
                  <a:pt x="40814" y="29494"/>
                </a:lnTo>
                <a:lnTo>
                  <a:pt x="42480" y="21219"/>
                </a:lnTo>
                <a:lnTo>
                  <a:pt x="40814" y="12954"/>
                </a:lnTo>
                <a:lnTo>
                  <a:pt x="36268" y="6209"/>
                </a:lnTo>
                <a:lnTo>
                  <a:pt x="29520" y="1665"/>
                </a:lnTo>
                <a:lnTo>
                  <a:pt x="21247" y="0"/>
                </a:lnTo>
                <a:close/>
              </a:path>
            </a:pathLst>
          </a:custGeom>
          <a:solidFill>
            <a:srgbClr val="00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674638" y="4338484"/>
            <a:ext cx="28960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sng" spc="5" dirty="0">
                <a:solidFill>
                  <a:srgbClr val="003D7A"/>
                </a:solidFill>
                <a:latin typeface="+mj-lt"/>
                <a:cs typeface="Arial"/>
              </a:rPr>
              <a:t>ASIAN</a:t>
            </a:r>
            <a:r>
              <a:rPr b="1" u="sng" spc="-3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b="1" u="sng" spc="5" dirty="0">
                <a:solidFill>
                  <a:srgbClr val="003D7A"/>
                </a:solidFill>
                <a:latin typeface="+mj-lt"/>
                <a:cs typeface="Arial"/>
              </a:rPr>
              <a:t>COSTS</a:t>
            </a:r>
            <a:r>
              <a:rPr b="1" u="sng" spc="-40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b="1" u="sng" spc="5" dirty="0">
                <a:solidFill>
                  <a:srgbClr val="003D7A"/>
                </a:solidFill>
                <a:latin typeface="+mj-lt"/>
                <a:cs typeface="Arial"/>
              </a:rPr>
              <a:t>IN</a:t>
            </a:r>
            <a:r>
              <a:rPr b="1" u="sng" spc="-30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b="1" u="sng" spc="5" dirty="0">
                <a:solidFill>
                  <a:srgbClr val="003D7A"/>
                </a:solidFill>
                <a:latin typeface="+mj-lt"/>
                <a:cs typeface="Arial"/>
              </a:rPr>
              <a:t>EUROPE</a:t>
            </a:r>
            <a:endParaRPr u="sng" dirty="0">
              <a:latin typeface="+mj-lt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79981" y="4556215"/>
            <a:ext cx="2936782" cy="49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</a:pP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Low manufacturing</a:t>
            </a:r>
            <a:r>
              <a:rPr sz="1400" spc="5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costs </a:t>
            </a:r>
            <a:r>
              <a:rPr sz="1400" spc="-5" dirty="0">
                <a:solidFill>
                  <a:srgbClr val="151616"/>
                </a:solidFill>
                <a:latin typeface="+mj-lt"/>
                <a:cs typeface="Arial MT"/>
              </a:rPr>
              <a:t>from</a:t>
            </a:r>
            <a:r>
              <a:rPr sz="1400" spc="5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labor </a:t>
            </a:r>
            <a:r>
              <a:rPr sz="1400" spc="-275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to utilities and</a:t>
            </a:r>
            <a:r>
              <a:rPr sz="1400" spc="5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transportation.</a:t>
            </a:r>
            <a:endParaRPr lang="en-US" sz="1400" dirty="0">
              <a:solidFill>
                <a:srgbClr val="151616"/>
              </a:solidFill>
              <a:latin typeface="+mj-l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65717" y="4360454"/>
            <a:ext cx="3328777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/>
            <a:r>
              <a:rPr b="1" u="sng" spc="-15" dirty="0">
                <a:solidFill>
                  <a:srgbClr val="003D7A"/>
                </a:solidFill>
                <a:uFill>
                  <a:solidFill>
                    <a:srgbClr val="003D7A"/>
                  </a:solidFill>
                </a:uFill>
                <a:latin typeface="+mj-lt"/>
                <a:cs typeface="Arial"/>
              </a:rPr>
              <a:t>FULLY</a:t>
            </a:r>
            <a:r>
              <a:rPr b="1" u="sng" spc="-25" dirty="0">
                <a:solidFill>
                  <a:srgbClr val="003D7A"/>
                </a:solidFill>
                <a:uFill>
                  <a:solidFill>
                    <a:srgbClr val="003D7A"/>
                  </a:solidFill>
                </a:uFill>
                <a:latin typeface="+mj-lt"/>
                <a:cs typeface="Arial"/>
              </a:rPr>
              <a:t> </a:t>
            </a:r>
            <a:r>
              <a:rPr b="1" u="sng" spc="10" dirty="0">
                <a:solidFill>
                  <a:srgbClr val="003D7A"/>
                </a:solidFill>
                <a:uFill>
                  <a:solidFill>
                    <a:srgbClr val="003D7A"/>
                  </a:solidFill>
                </a:uFill>
                <a:latin typeface="+mj-lt"/>
                <a:cs typeface="Arial"/>
              </a:rPr>
              <a:t>TR</a:t>
            </a:r>
            <a:r>
              <a:rPr b="1" u="sng" spc="10" dirty="0">
                <a:solidFill>
                  <a:srgbClr val="003D7A"/>
                </a:solidFill>
                <a:latin typeface="+mj-lt"/>
                <a:cs typeface="Arial"/>
              </a:rPr>
              <a:t>ANSPARENT</a:t>
            </a:r>
            <a:endParaRPr u="sng" dirty="0">
              <a:latin typeface="+mj-lt"/>
              <a:cs typeface="Arial"/>
            </a:endParaRPr>
          </a:p>
          <a:p>
            <a:pPr marL="28575"/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Fully integrated value</a:t>
            </a:r>
            <a:r>
              <a:rPr sz="1400" spc="5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chain </a:t>
            </a:r>
            <a:r>
              <a:rPr sz="1400" spc="-5" dirty="0">
                <a:solidFill>
                  <a:srgbClr val="151616"/>
                </a:solidFill>
                <a:latin typeface="+mj-lt"/>
                <a:cs typeface="Arial MT"/>
              </a:rPr>
              <a:t>from</a:t>
            </a:r>
            <a:endParaRPr sz="1400" dirty="0">
              <a:latin typeface="+mj-lt"/>
              <a:cs typeface="Arial MT"/>
            </a:endParaRPr>
          </a:p>
          <a:p>
            <a:pPr marL="28575"/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ﬁber</a:t>
            </a:r>
            <a:r>
              <a:rPr sz="1400" spc="-15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to</a:t>
            </a:r>
            <a:r>
              <a:rPr sz="1400" spc="-15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ﬁnished</a:t>
            </a:r>
            <a:r>
              <a:rPr sz="1400" spc="-15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product.</a:t>
            </a:r>
            <a:endParaRPr lang="en-US" sz="1400" dirty="0">
              <a:solidFill>
                <a:srgbClr val="151616"/>
              </a:solidFill>
              <a:latin typeface="+mj-lt"/>
              <a:cs typeface="Arial MT"/>
            </a:endParaRPr>
          </a:p>
          <a:p>
            <a:pPr marL="28575"/>
            <a:endParaRPr sz="1400" dirty="0">
              <a:latin typeface="+mj-lt"/>
              <a:cs typeface="Arial MT"/>
            </a:endParaRPr>
          </a:p>
          <a:p>
            <a:pPr marL="17780"/>
            <a:r>
              <a:rPr b="1" u="sng" spc="30" dirty="0">
                <a:solidFill>
                  <a:srgbClr val="003D7A"/>
                </a:solidFill>
                <a:uFill>
                  <a:solidFill>
                    <a:srgbClr val="003D7A"/>
                  </a:solidFill>
                </a:uFill>
                <a:latin typeface="+mj-lt"/>
                <a:cs typeface="Arial"/>
              </a:rPr>
              <a:t>RIGHT</a:t>
            </a:r>
            <a:r>
              <a:rPr b="1" u="sng" spc="-55" dirty="0">
                <a:solidFill>
                  <a:srgbClr val="003D7A"/>
                </a:solidFill>
                <a:uFill>
                  <a:solidFill>
                    <a:srgbClr val="003D7A"/>
                  </a:solidFill>
                </a:uFill>
                <a:latin typeface="+mj-lt"/>
                <a:cs typeface="Arial"/>
              </a:rPr>
              <a:t> </a:t>
            </a:r>
            <a:r>
              <a:rPr b="1" u="sng" spc="30" dirty="0">
                <a:solidFill>
                  <a:srgbClr val="003D7A"/>
                </a:solidFill>
                <a:uFill>
                  <a:solidFill>
                    <a:srgbClr val="003D7A"/>
                  </a:solidFill>
                </a:uFill>
                <a:latin typeface="+mj-lt"/>
                <a:cs typeface="Arial"/>
              </a:rPr>
              <a:t>NE</a:t>
            </a:r>
            <a:r>
              <a:rPr b="1" u="sng" spc="30" dirty="0">
                <a:solidFill>
                  <a:srgbClr val="003D7A"/>
                </a:solidFill>
                <a:latin typeface="+mj-lt"/>
                <a:cs typeface="Arial"/>
              </a:rPr>
              <a:t>XT</a:t>
            </a:r>
            <a:r>
              <a:rPr b="1" u="sng" spc="-6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b="1" u="sng" spc="30" dirty="0">
                <a:solidFill>
                  <a:srgbClr val="003D7A"/>
                </a:solidFill>
                <a:latin typeface="+mj-lt"/>
                <a:cs typeface="Arial"/>
              </a:rPr>
              <a:t>DOOR</a:t>
            </a:r>
            <a:endParaRPr u="sng" dirty="0">
              <a:latin typeface="+mj-lt"/>
              <a:cs typeface="Arial"/>
            </a:endParaRPr>
          </a:p>
          <a:p>
            <a:pPr marL="20955" marR="12700"/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Only 14 days by truck to </a:t>
            </a:r>
            <a:r>
              <a:rPr sz="1400" spc="-5" dirty="0">
                <a:solidFill>
                  <a:srgbClr val="151616"/>
                </a:solidFill>
                <a:latin typeface="+mj-lt"/>
                <a:cs typeface="Arial MT"/>
              </a:rPr>
              <a:t>Europe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 making it the supplier of choice for </a:t>
            </a:r>
            <a:r>
              <a:rPr sz="1400" spc="-275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short</a:t>
            </a:r>
            <a:r>
              <a:rPr sz="1400" spc="-5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lead times</a:t>
            </a:r>
            <a:endParaRPr lang="en-US" sz="1400" dirty="0">
              <a:solidFill>
                <a:srgbClr val="151616"/>
              </a:solidFill>
              <a:latin typeface="+mj-lt"/>
              <a:cs typeface="Arial MT"/>
            </a:endParaRPr>
          </a:p>
          <a:p>
            <a:pPr marL="20955" marR="12700"/>
            <a:endParaRPr sz="1400" dirty="0">
              <a:latin typeface="+mj-lt"/>
              <a:cs typeface="Arial MT"/>
            </a:endParaRPr>
          </a:p>
          <a:p>
            <a:pPr marL="12700"/>
            <a:r>
              <a:rPr b="1" u="sng" spc="35" dirty="0">
                <a:solidFill>
                  <a:srgbClr val="003D7A"/>
                </a:solidFill>
                <a:uFill>
                  <a:solidFill>
                    <a:srgbClr val="003D7A"/>
                  </a:solidFill>
                </a:uFill>
                <a:latin typeface="+mj-lt"/>
                <a:cs typeface="Arial"/>
              </a:rPr>
              <a:t>DUTY</a:t>
            </a:r>
            <a:r>
              <a:rPr b="1" u="sng" spc="-40" dirty="0">
                <a:solidFill>
                  <a:srgbClr val="003D7A"/>
                </a:solidFill>
                <a:uFill>
                  <a:solidFill>
                    <a:srgbClr val="003D7A"/>
                  </a:solidFill>
                </a:uFill>
                <a:latin typeface="+mj-lt"/>
                <a:cs typeface="Arial"/>
              </a:rPr>
              <a:t> </a:t>
            </a:r>
            <a:r>
              <a:rPr b="1" u="sng" spc="35" dirty="0">
                <a:solidFill>
                  <a:srgbClr val="003D7A"/>
                </a:solidFill>
                <a:uFill>
                  <a:solidFill>
                    <a:srgbClr val="003D7A"/>
                  </a:solidFill>
                </a:uFill>
                <a:latin typeface="+mj-lt"/>
                <a:cs typeface="Arial"/>
              </a:rPr>
              <a:t>F</a:t>
            </a:r>
            <a:r>
              <a:rPr b="1" u="sng" spc="35" dirty="0">
                <a:solidFill>
                  <a:srgbClr val="003D7A"/>
                </a:solidFill>
                <a:latin typeface="+mj-lt"/>
                <a:cs typeface="Arial"/>
              </a:rPr>
              <a:t>REE</a:t>
            </a:r>
            <a:endParaRPr u="sng" dirty="0">
              <a:latin typeface="+mj-lt"/>
              <a:cs typeface="Arial"/>
            </a:endParaRPr>
          </a:p>
          <a:p>
            <a:pPr marL="23495" marR="5080"/>
            <a:r>
              <a:rPr sz="1400" spc="5" dirty="0">
                <a:solidFill>
                  <a:srgbClr val="151616"/>
                </a:solidFill>
                <a:latin typeface="+mj-lt"/>
                <a:cs typeface="Arial MT"/>
              </a:rPr>
              <a:t>S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in</a:t>
            </a:r>
            <a:r>
              <a:rPr sz="1400" spc="5" dirty="0">
                <a:solidFill>
                  <a:srgbClr val="151616"/>
                </a:solidFill>
                <a:latin typeface="+mj-lt"/>
                <a:cs typeface="Arial MT"/>
              </a:rPr>
              <a:t>c</a:t>
            </a:r>
            <a:r>
              <a:rPr sz="1400" spc="-5" dirty="0">
                <a:solidFill>
                  <a:srgbClr val="151616"/>
                </a:solidFill>
                <a:latin typeface="+mj-lt"/>
                <a:cs typeface="Arial MT"/>
              </a:rPr>
              <a:t>e</a:t>
            </a:r>
            <a:r>
              <a:rPr sz="1400" spc="-60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spc="5" dirty="0">
                <a:solidFill>
                  <a:srgbClr val="151616"/>
                </a:solidFill>
                <a:latin typeface="+mj-lt"/>
                <a:cs typeface="Arial MT"/>
              </a:rPr>
              <a:t>A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p</a:t>
            </a:r>
            <a:r>
              <a:rPr sz="1400" spc="5" dirty="0">
                <a:solidFill>
                  <a:srgbClr val="151616"/>
                </a:solidFill>
                <a:latin typeface="+mj-lt"/>
                <a:cs typeface="Arial MT"/>
              </a:rPr>
              <a:t>r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i</a:t>
            </a:r>
            <a:r>
              <a:rPr sz="1400" spc="-5" dirty="0">
                <a:solidFill>
                  <a:srgbClr val="151616"/>
                </a:solidFill>
                <a:latin typeface="+mj-lt"/>
                <a:cs typeface="Arial MT"/>
              </a:rPr>
              <a:t>l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 10</a:t>
            </a:r>
            <a:r>
              <a:rPr sz="1400" spc="5" dirty="0">
                <a:solidFill>
                  <a:srgbClr val="151616"/>
                </a:solidFill>
                <a:latin typeface="+mj-lt"/>
                <a:cs typeface="Arial MT"/>
              </a:rPr>
              <a:t>t</a:t>
            </a:r>
            <a:r>
              <a:rPr sz="1400" spc="-5" dirty="0">
                <a:solidFill>
                  <a:srgbClr val="151616"/>
                </a:solidFill>
                <a:latin typeface="+mj-lt"/>
                <a:cs typeface="Arial MT"/>
              </a:rPr>
              <a:t>h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 2021, G</a:t>
            </a:r>
            <a:r>
              <a:rPr sz="1400" spc="5" dirty="0">
                <a:solidFill>
                  <a:srgbClr val="151616"/>
                </a:solidFill>
                <a:latin typeface="+mj-lt"/>
                <a:cs typeface="Arial MT"/>
              </a:rPr>
              <a:t>SP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+ </a:t>
            </a:r>
            <a:r>
              <a:rPr sz="1400" spc="5" dirty="0">
                <a:solidFill>
                  <a:srgbClr val="151616"/>
                </a:solidFill>
                <a:latin typeface="+mj-lt"/>
                <a:cs typeface="Arial MT"/>
              </a:rPr>
              <a:t>st</a:t>
            </a:r>
            <a:r>
              <a:rPr sz="1400" spc="-5" dirty="0">
                <a:solidFill>
                  <a:srgbClr val="151616"/>
                </a:solidFill>
                <a:latin typeface="+mj-lt"/>
                <a:cs typeface="Arial MT"/>
              </a:rPr>
              <a:t>a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tus allowing 6,200 Uzbek products </a:t>
            </a:r>
            <a:r>
              <a:rPr sz="1400" spc="-280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to access the EU without custom </a:t>
            </a:r>
            <a:r>
              <a:rPr sz="1400" spc="5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duties</a:t>
            </a:r>
            <a:endParaRPr sz="1400" dirty="0">
              <a:latin typeface="+mj-l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74638" y="5207263"/>
            <a:ext cx="2961912" cy="1832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</a:pPr>
            <a:r>
              <a:rPr lang="en-US" b="1" u="sng" spc="20" dirty="0">
                <a:solidFill>
                  <a:srgbClr val="003D7A"/>
                </a:solidFill>
                <a:latin typeface="+mj-lt"/>
                <a:cs typeface="Arial"/>
              </a:rPr>
              <a:t>GREAT</a:t>
            </a:r>
            <a:r>
              <a:rPr lang="en-US" b="1" u="sng" spc="-7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lang="en-US" b="1" u="sng" spc="15" dirty="0">
                <a:solidFill>
                  <a:srgbClr val="003D7A"/>
                </a:solidFill>
                <a:latin typeface="+mj-lt"/>
                <a:cs typeface="Arial"/>
              </a:rPr>
              <a:t>COTTON</a:t>
            </a:r>
            <a:endParaRPr lang="uz-Cyrl-UZ" dirty="0">
              <a:solidFill>
                <a:srgbClr val="151616"/>
              </a:solidFill>
              <a:latin typeface="+mj-lt"/>
              <a:cs typeface="Arial MT"/>
            </a:endParaRPr>
          </a:p>
          <a:p>
            <a:pPr marL="12700" marR="5080">
              <a:lnSpc>
                <a:spcPct val="115100"/>
              </a:lnSpc>
            </a:pP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Home </a:t>
            </a:r>
            <a:r>
              <a:rPr sz="1400" spc="-5" dirty="0">
                <a:solidFill>
                  <a:srgbClr val="151616"/>
                </a:solidFill>
                <a:latin typeface="+mj-lt"/>
                <a:cs typeface="Arial MT"/>
              </a:rPr>
              <a:t>grown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cotton world renowned </a:t>
            </a:r>
            <a:r>
              <a:rPr sz="1400" spc="-280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for</a:t>
            </a:r>
            <a:r>
              <a:rPr sz="1400" spc="-5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its superior </a:t>
            </a:r>
            <a:r>
              <a:rPr sz="1400" spc="-10" dirty="0">
                <a:solidFill>
                  <a:srgbClr val="151616"/>
                </a:solidFill>
                <a:latin typeface="+mj-lt"/>
                <a:cs typeface="Arial MT"/>
              </a:rPr>
              <a:t>quality.</a:t>
            </a:r>
            <a:endParaRPr lang="en-US" sz="1400" spc="-10" dirty="0">
              <a:solidFill>
                <a:srgbClr val="151616"/>
              </a:solidFill>
              <a:latin typeface="+mj-lt"/>
              <a:cs typeface="Arial MT"/>
            </a:endParaRPr>
          </a:p>
          <a:p>
            <a:pPr marL="12700" marR="5080">
              <a:lnSpc>
                <a:spcPct val="115100"/>
              </a:lnSpc>
            </a:pPr>
            <a:endParaRPr sz="1400" dirty="0">
              <a:latin typeface="+mj-lt"/>
              <a:cs typeface="Arial MT"/>
            </a:endParaRPr>
          </a:p>
          <a:p>
            <a:pPr marL="28575">
              <a:lnSpc>
                <a:spcPct val="100000"/>
              </a:lnSpc>
            </a:pPr>
            <a:r>
              <a:rPr b="1" u="sng" spc="25" dirty="0">
                <a:solidFill>
                  <a:srgbClr val="003D7A"/>
                </a:solidFill>
                <a:uFill>
                  <a:solidFill>
                    <a:srgbClr val="003D7A"/>
                  </a:solidFill>
                </a:uFill>
                <a:latin typeface="+mj-lt"/>
                <a:cs typeface="Arial"/>
              </a:rPr>
              <a:t>CUTTIN</a:t>
            </a:r>
            <a:r>
              <a:rPr b="1" u="sng" spc="25" dirty="0">
                <a:solidFill>
                  <a:srgbClr val="003D7A"/>
                </a:solidFill>
                <a:latin typeface="+mj-lt"/>
                <a:cs typeface="Arial"/>
              </a:rPr>
              <a:t>G</a:t>
            </a:r>
            <a:r>
              <a:rPr b="1" u="sng" spc="-50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b="1" u="sng" spc="20" dirty="0">
                <a:solidFill>
                  <a:srgbClr val="003D7A"/>
                </a:solidFill>
                <a:latin typeface="+mj-lt"/>
                <a:cs typeface="Arial"/>
              </a:rPr>
              <a:t>EDGE</a:t>
            </a:r>
            <a:endParaRPr u="sng" dirty="0">
              <a:latin typeface="+mj-lt"/>
              <a:cs typeface="Arial"/>
            </a:endParaRPr>
          </a:p>
          <a:p>
            <a:pPr marL="33020" marR="86995">
              <a:lnSpc>
                <a:spcPct val="115100"/>
              </a:lnSpc>
            </a:pP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Continuous</a:t>
            </a:r>
            <a:r>
              <a:rPr sz="1400" spc="10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investment</a:t>
            </a:r>
            <a:r>
              <a:rPr sz="1400" spc="10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in</a:t>
            </a:r>
            <a:r>
              <a:rPr sz="1400" spc="10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state-of- </a:t>
            </a:r>
            <a:r>
              <a:rPr sz="1400" spc="-275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the-art manufacturing</a:t>
            </a:r>
            <a:r>
              <a:rPr sz="1400" spc="5" dirty="0">
                <a:solidFill>
                  <a:srgbClr val="151616"/>
                </a:solidFill>
                <a:latin typeface="+mj-lt"/>
                <a:cs typeface="Arial MT"/>
              </a:rPr>
              <a:t> </a:t>
            </a:r>
            <a:r>
              <a:rPr sz="1400" dirty="0">
                <a:solidFill>
                  <a:srgbClr val="151616"/>
                </a:solidFill>
                <a:latin typeface="+mj-lt"/>
                <a:cs typeface="Arial MT"/>
              </a:rPr>
              <a:t>facilities</a:t>
            </a:r>
            <a:endParaRPr sz="1400" dirty="0">
              <a:latin typeface="+mj-lt"/>
              <a:cs typeface="Arial MT"/>
            </a:endParaRPr>
          </a:p>
        </p:txBody>
      </p:sp>
      <p:pic>
        <p:nvPicPr>
          <p:cNvPr id="56" name="object 5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6605751" cy="3091892"/>
          </a:xfrm>
          <a:prstGeom prst="rect">
            <a:avLst/>
          </a:prstGeom>
        </p:spPr>
      </p:pic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6916954" y="806511"/>
            <a:ext cx="3242945" cy="108427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dirty="0"/>
              <a:t>THE</a:t>
            </a:r>
            <a:r>
              <a:rPr sz="2400" spc="-35" dirty="0"/>
              <a:t> </a:t>
            </a:r>
            <a:r>
              <a:rPr sz="2400" dirty="0"/>
              <a:t>GAME</a:t>
            </a:r>
            <a:r>
              <a:rPr sz="2400" spc="-35" dirty="0"/>
              <a:t> </a:t>
            </a:r>
            <a:r>
              <a:rPr sz="2400" spc="-5" dirty="0"/>
              <a:t>CHAN</a:t>
            </a:r>
            <a:r>
              <a:rPr lang="en-US" sz="2400" spc="-5" dirty="0"/>
              <a:t>G</a:t>
            </a:r>
            <a:r>
              <a:rPr sz="2400" spc="-5" dirty="0"/>
              <a:t>ER </a:t>
            </a:r>
            <a:r>
              <a:rPr sz="2400" spc="-655" dirty="0"/>
              <a:t> </a:t>
            </a:r>
            <a:r>
              <a:rPr sz="2400" spc="-5" dirty="0"/>
              <a:t>A</a:t>
            </a:r>
            <a:r>
              <a:rPr sz="2400" spc="655" dirty="0"/>
              <a:t> </a:t>
            </a:r>
            <a:r>
              <a:rPr sz="2400" dirty="0"/>
              <a:t>WORLD</a:t>
            </a:r>
            <a:r>
              <a:rPr sz="2400" spc="665" dirty="0"/>
              <a:t> </a:t>
            </a:r>
            <a:r>
              <a:rPr sz="2400" dirty="0"/>
              <a:t>LEADER </a:t>
            </a:r>
            <a:r>
              <a:rPr sz="2400" spc="5" dirty="0"/>
              <a:t> </a:t>
            </a:r>
            <a:r>
              <a:rPr sz="2400" dirty="0"/>
              <a:t>IN</a:t>
            </a:r>
            <a:r>
              <a:rPr sz="2400" spc="-10" dirty="0"/>
              <a:t> </a:t>
            </a:r>
            <a:r>
              <a:rPr sz="2400" dirty="0"/>
              <a:t>THE</a:t>
            </a:r>
            <a:r>
              <a:rPr sz="2400" spc="-10" dirty="0"/>
              <a:t> </a:t>
            </a:r>
            <a:r>
              <a:rPr sz="2400" dirty="0"/>
              <a:t>MAKING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271404" y="3310599"/>
            <a:ext cx="9505170" cy="823752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just">
              <a:lnSpc>
                <a:spcPts val="2010"/>
              </a:lnSpc>
              <a:spcBef>
                <a:spcPts val="290"/>
              </a:spcBef>
            </a:pPr>
            <a:r>
              <a:rPr sz="2400" b="1" spc="-5" dirty="0">
                <a:solidFill>
                  <a:srgbClr val="003D7A"/>
                </a:solidFill>
                <a:latin typeface="+mj-lt"/>
                <a:cs typeface="Arial"/>
              </a:rPr>
              <a:t>Uzbekistan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003D7A"/>
                </a:solidFill>
                <a:latin typeface="+mj-lt"/>
                <a:cs typeface="Arial"/>
              </a:rPr>
              <a:t>has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 all</a:t>
            </a:r>
            <a:r>
              <a:rPr sz="2400" b="1" spc="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the</a:t>
            </a:r>
            <a:r>
              <a:rPr sz="2400" b="1" spc="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003D7A"/>
                </a:solidFill>
                <a:latin typeface="+mj-lt"/>
                <a:cs typeface="Arial"/>
              </a:rPr>
              <a:t>strategic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 tools</a:t>
            </a:r>
            <a:r>
              <a:rPr sz="2400" b="1" spc="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to</a:t>
            </a:r>
            <a:r>
              <a:rPr sz="2400" b="1" spc="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change</a:t>
            </a:r>
            <a:r>
              <a:rPr sz="2400" b="1" spc="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the</a:t>
            </a:r>
            <a:r>
              <a:rPr sz="2400" b="1" spc="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entire</a:t>
            </a:r>
            <a:r>
              <a:rPr sz="2400" b="1" spc="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chain</a:t>
            </a:r>
            <a:r>
              <a:rPr sz="2400" b="1" spc="500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by </a:t>
            </a:r>
            <a:r>
              <a:rPr sz="2400" b="1" spc="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400" b="1" spc="-10" dirty="0">
                <a:solidFill>
                  <a:srgbClr val="003D7A"/>
                </a:solidFill>
                <a:latin typeface="+mj-lt"/>
                <a:cs typeface="Arial"/>
              </a:rPr>
              <a:t>offering </a:t>
            </a:r>
            <a:r>
              <a:rPr sz="2400" b="1" spc="-5" dirty="0">
                <a:solidFill>
                  <a:srgbClr val="003D7A"/>
                </a:solidFill>
                <a:latin typeface="+mj-lt"/>
                <a:cs typeface="Arial"/>
              </a:rPr>
              <a:t>a rare 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combination of speed to </a:t>
            </a:r>
            <a:r>
              <a:rPr sz="2400" b="1" spc="-5" dirty="0">
                <a:solidFill>
                  <a:srgbClr val="003D7A"/>
                </a:solidFill>
                <a:latin typeface="+mj-lt"/>
                <a:cs typeface="Arial"/>
              </a:rPr>
              <a:t>market 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and price </a:t>
            </a:r>
            <a:r>
              <a:rPr sz="2400" b="1" spc="-30" dirty="0">
                <a:solidFill>
                  <a:srgbClr val="003D7A"/>
                </a:solidFill>
                <a:latin typeface="+mj-lt"/>
                <a:cs typeface="Arial"/>
              </a:rPr>
              <a:t>co</a:t>
            </a:r>
            <a:r>
              <a:rPr lang="en-US" sz="2400" b="1" spc="-30" dirty="0">
                <a:solidFill>
                  <a:srgbClr val="003D7A"/>
                </a:solidFill>
                <a:latin typeface="+mj-lt"/>
                <a:cs typeface="Arial"/>
              </a:rPr>
              <a:t>mp</a:t>
            </a:r>
            <a:r>
              <a:rPr sz="2400" b="1" spc="-30" dirty="0">
                <a:solidFill>
                  <a:srgbClr val="003D7A"/>
                </a:solidFill>
                <a:latin typeface="+mj-lt"/>
                <a:cs typeface="Arial"/>
              </a:rPr>
              <a:t>etitiveness </a:t>
            </a:r>
            <a:r>
              <a:rPr sz="2400" b="1" spc="-490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coupled</a:t>
            </a:r>
            <a:r>
              <a:rPr sz="2400" b="1" spc="-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with</a:t>
            </a:r>
            <a:r>
              <a:rPr sz="2400" b="1" spc="-5" dirty="0">
                <a:solidFill>
                  <a:srgbClr val="003D7A"/>
                </a:solidFill>
                <a:latin typeface="+mj-lt"/>
                <a:cs typeface="Arial"/>
              </a:rPr>
              <a:t> a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 fully</a:t>
            </a:r>
            <a:r>
              <a:rPr sz="2400" b="1" spc="-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transparent and</a:t>
            </a:r>
            <a:r>
              <a:rPr sz="2400" b="1" spc="-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integrated value</a:t>
            </a:r>
            <a:r>
              <a:rPr sz="2400" b="1" spc="-5" dirty="0">
                <a:solidFill>
                  <a:srgbClr val="003D7A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003D7A"/>
                </a:solidFill>
                <a:latin typeface="+mj-lt"/>
                <a:cs typeface="Arial"/>
              </a:rPr>
              <a:t>chain</a:t>
            </a:r>
            <a:endParaRPr sz="2400" b="1" dirty="0">
              <a:latin typeface="+mj-lt"/>
              <a:cs typeface="Arial"/>
            </a:endParaRPr>
          </a:p>
        </p:txBody>
      </p:sp>
      <p:sp>
        <p:nvSpPr>
          <p:cNvPr id="54" name="object 6">
            <a:extLst>
              <a:ext uri="{FF2B5EF4-FFF2-40B4-BE49-F238E27FC236}">
                <a16:creationId xmlns:a16="http://schemas.microsoft.com/office/drawing/2014/main" id="{2A40B2B5-B3B2-45B5-B791-0BBFFC46F34F}"/>
              </a:ext>
            </a:extLst>
          </p:cNvPr>
          <p:cNvSpPr/>
          <p:nvPr/>
        </p:nvSpPr>
        <p:spPr>
          <a:xfrm>
            <a:off x="-20368" y="-12060"/>
            <a:ext cx="6652895" cy="3089910"/>
          </a:xfrm>
          <a:custGeom>
            <a:avLst/>
            <a:gdLst/>
            <a:ahLst/>
            <a:cxnLst/>
            <a:rect l="l" t="t" r="r" b="b"/>
            <a:pathLst>
              <a:path w="6652895" h="3089910">
                <a:moveTo>
                  <a:pt x="0" y="3089653"/>
                </a:moveTo>
                <a:lnTo>
                  <a:pt x="6652378" y="3089653"/>
                </a:lnTo>
                <a:lnTo>
                  <a:pt x="6652378" y="0"/>
                </a:lnTo>
                <a:lnTo>
                  <a:pt x="0" y="0"/>
                </a:lnTo>
                <a:lnTo>
                  <a:pt x="0" y="3089653"/>
                </a:lnTo>
                <a:close/>
              </a:path>
            </a:pathLst>
          </a:custGeom>
          <a:solidFill>
            <a:srgbClr val="003D7A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4029" y="2720660"/>
            <a:ext cx="1913889" cy="4056379"/>
          </a:xfrm>
          <a:custGeom>
            <a:avLst/>
            <a:gdLst/>
            <a:ahLst/>
            <a:cxnLst/>
            <a:rect l="l" t="t" r="r" b="b"/>
            <a:pathLst>
              <a:path w="1913890" h="4056379">
                <a:moveTo>
                  <a:pt x="1913507" y="0"/>
                </a:moveTo>
                <a:lnTo>
                  <a:pt x="1865159" y="3343"/>
                </a:lnTo>
                <a:lnTo>
                  <a:pt x="1817129" y="7807"/>
                </a:lnTo>
                <a:lnTo>
                  <a:pt x="1769428" y="13380"/>
                </a:lnTo>
                <a:lnTo>
                  <a:pt x="1722070" y="20047"/>
                </a:lnTo>
                <a:lnTo>
                  <a:pt x="1675068" y="27796"/>
                </a:lnTo>
                <a:lnTo>
                  <a:pt x="1628435" y="36614"/>
                </a:lnTo>
                <a:lnTo>
                  <a:pt x="1582185" y="46488"/>
                </a:lnTo>
                <a:lnTo>
                  <a:pt x="1536330" y="57405"/>
                </a:lnTo>
                <a:lnTo>
                  <a:pt x="1490883" y="69352"/>
                </a:lnTo>
                <a:lnTo>
                  <a:pt x="1445857" y="82315"/>
                </a:lnTo>
                <a:lnTo>
                  <a:pt x="1401266" y="96282"/>
                </a:lnTo>
                <a:lnTo>
                  <a:pt x="1357122" y="111239"/>
                </a:lnTo>
                <a:lnTo>
                  <a:pt x="1313439" y="127174"/>
                </a:lnTo>
                <a:lnTo>
                  <a:pt x="1270230" y="144073"/>
                </a:lnTo>
                <a:lnTo>
                  <a:pt x="1227507" y="161923"/>
                </a:lnTo>
                <a:lnTo>
                  <a:pt x="1185284" y="180712"/>
                </a:lnTo>
                <a:lnTo>
                  <a:pt x="1143574" y="200427"/>
                </a:lnTo>
                <a:lnTo>
                  <a:pt x="1102390" y="221053"/>
                </a:lnTo>
                <a:lnTo>
                  <a:pt x="1061744" y="242578"/>
                </a:lnTo>
                <a:lnTo>
                  <a:pt x="1021651" y="264990"/>
                </a:lnTo>
                <a:lnTo>
                  <a:pt x="982123" y="288275"/>
                </a:lnTo>
                <a:lnTo>
                  <a:pt x="943173" y="312419"/>
                </a:lnTo>
                <a:lnTo>
                  <a:pt x="904814" y="337411"/>
                </a:lnTo>
                <a:lnTo>
                  <a:pt x="867059" y="363237"/>
                </a:lnTo>
                <a:lnTo>
                  <a:pt x="829922" y="389883"/>
                </a:lnTo>
                <a:lnTo>
                  <a:pt x="793415" y="417337"/>
                </a:lnTo>
                <a:lnTo>
                  <a:pt x="757551" y="445586"/>
                </a:lnTo>
                <a:lnTo>
                  <a:pt x="722344" y="474616"/>
                </a:lnTo>
                <a:lnTo>
                  <a:pt x="687806" y="504415"/>
                </a:lnTo>
                <a:lnTo>
                  <a:pt x="653952" y="534970"/>
                </a:lnTo>
                <a:lnTo>
                  <a:pt x="620792" y="566267"/>
                </a:lnTo>
                <a:lnTo>
                  <a:pt x="588342" y="598294"/>
                </a:lnTo>
                <a:lnTo>
                  <a:pt x="556613" y="631036"/>
                </a:lnTo>
                <a:lnTo>
                  <a:pt x="525620" y="664483"/>
                </a:lnTo>
                <a:lnTo>
                  <a:pt x="495374" y="698619"/>
                </a:lnTo>
                <a:lnTo>
                  <a:pt x="465889" y="733433"/>
                </a:lnTo>
                <a:lnTo>
                  <a:pt x="437178" y="768911"/>
                </a:lnTo>
                <a:lnTo>
                  <a:pt x="409255" y="805040"/>
                </a:lnTo>
                <a:lnTo>
                  <a:pt x="382131" y="841807"/>
                </a:lnTo>
                <a:lnTo>
                  <a:pt x="355821" y="879199"/>
                </a:lnTo>
                <a:lnTo>
                  <a:pt x="330337" y="917203"/>
                </a:lnTo>
                <a:lnTo>
                  <a:pt x="305693" y="955806"/>
                </a:lnTo>
                <a:lnTo>
                  <a:pt x="281901" y="994994"/>
                </a:lnTo>
                <a:lnTo>
                  <a:pt x="258974" y="1034756"/>
                </a:lnTo>
                <a:lnTo>
                  <a:pt x="236926" y="1075077"/>
                </a:lnTo>
                <a:lnTo>
                  <a:pt x="215770" y="1115945"/>
                </a:lnTo>
                <a:lnTo>
                  <a:pt x="195518" y="1157346"/>
                </a:lnTo>
                <a:lnTo>
                  <a:pt x="176184" y="1199268"/>
                </a:lnTo>
                <a:lnTo>
                  <a:pt x="157781" y="1241697"/>
                </a:lnTo>
                <a:lnTo>
                  <a:pt x="140322" y="1284621"/>
                </a:lnTo>
                <a:lnTo>
                  <a:pt x="123819" y="1328027"/>
                </a:lnTo>
                <a:lnTo>
                  <a:pt x="108287" y="1371900"/>
                </a:lnTo>
                <a:lnTo>
                  <a:pt x="93738" y="1416229"/>
                </a:lnTo>
                <a:lnTo>
                  <a:pt x="80185" y="1461000"/>
                </a:lnTo>
                <a:lnTo>
                  <a:pt x="67641" y="1506200"/>
                </a:lnTo>
                <a:lnTo>
                  <a:pt x="56119" y="1551817"/>
                </a:lnTo>
                <a:lnTo>
                  <a:pt x="45633" y="1597836"/>
                </a:lnTo>
                <a:lnTo>
                  <a:pt x="36195" y="1644246"/>
                </a:lnTo>
                <a:lnTo>
                  <a:pt x="27818" y="1691032"/>
                </a:lnTo>
                <a:lnTo>
                  <a:pt x="20516" y="1738182"/>
                </a:lnTo>
                <a:lnTo>
                  <a:pt x="14302" y="1785683"/>
                </a:lnTo>
                <a:lnTo>
                  <a:pt x="9188" y="1833522"/>
                </a:lnTo>
                <a:lnTo>
                  <a:pt x="5187" y="1881686"/>
                </a:lnTo>
                <a:lnTo>
                  <a:pt x="2314" y="1930161"/>
                </a:lnTo>
                <a:lnTo>
                  <a:pt x="580" y="1978935"/>
                </a:lnTo>
                <a:lnTo>
                  <a:pt x="0" y="2027994"/>
                </a:lnTo>
                <a:lnTo>
                  <a:pt x="580" y="2077053"/>
                </a:lnTo>
                <a:lnTo>
                  <a:pt x="2314" y="2125827"/>
                </a:lnTo>
                <a:lnTo>
                  <a:pt x="5187" y="2174302"/>
                </a:lnTo>
                <a:lnTo>
                  <a:pt x="9188" y="2222466"/>
                </a:lnTo>
                <a:lnTo>
                  <a:pt x="14302" y="2270305"/>
                </a:lnTo>
                <a:lnTo>
                  <a:pt x="20516" y="2317806"/>
                </a:lnTo>
                <a:lnTo>
                  <a:pt x="27818" y="2364956"/>
                </a:lnTo>
                <a:lnTo>
                  <a:pt x="36195" y="2411743"/>
                </a:lnTo>
                <a:lnTo>
                  <a:pt x="45633" y="2458152"/>
                </a:lnTo>
                <a:lnTo>
                  <a:pt x="56119" y="2504172"/>
                </a:lnTo>
                <a:lnTo>
                  <a:pt x="67641" y="2549788"/>
                </a:lnTo>
                <a:lnTo>
                  <a:pt x="80185" y="2594989"/>
                </a:lnTo>
                <a:lnTo>
                  <a:pt x="93738" y="2639760"/>
                </a:lnTo>
                <a:lnTo>
                  <a:pt x="108287" y="2684089"/>
                </a:lnTo>
                <a:lnTo>
                  <a:pt x="123819" y="2727963"/>
                </a:lnTo>
                <a:lnTo>
                  <a:pt x="140322" y="2771368"/>
                </a:lnTo>
                <a:lnTo>
                  <a:pt x="157781" y="2814292"/>
                </a:lnTo>
                <a:lnTo>
                  <a:pt x="176184" y="2856722"/>
                </a:lnTo>
                <a:lnTo>
                  <a:pt x="195518" y="2898644"/>
                </a:lnTo>
                <a:lnTo>
                  <a:pt x="215770" y="2940046"/>
                </a:lnTo>
                <a:lnTo>
                  <a:pt x="236926" y="2980914"/>
                </a:lnTo>
                <a:lnTo>
                  <a:pt x="258974" y="3021235"/>
                </a:lnTo>
                <a:lnTo>
                  <a:pt x="281901" y="3060997"/>
                </a:lnTo>
                <a:lnTo>
                  <a:pt x="305693" y="3100186"/>
                </a:lnTo>
                <a:lnTo>
                  <a:pt x="330337" y="3138789"/>
                </a:lnTo>
                <a:lnTo>
                  <a:pt x="355821" y="3176793"/>
                </a:lnTo>
                <a:lnTo>
                  <a:pt x="382131" y="3214185"/>
                </a:lnTo>
                <a:lnTo>
                  <a:pt x="409255" y="3250953"/>
                </a:lnTo>
                <a:lnTo>
                  <a:pt x="437178" y="3287082"/>
                </a:lnTo>
                <a:lnTo>
                  <a:pt x="465889" y="3322560"/>
                </a:lnTo>
                <a:lnTo>
                  <a:pt x="495374" y="3357374"/>
                </a:lnTo>
                <a:lnTo>
                  <a:pt x="525620" y="3391511"/>
                </a:lnTo>
                <a:lnTo>
                  <a:pt x="556613" y="3424958"/>
                </a:lnTo>
                <a:lnTo>
                  <a:pt x="588342" y="3457701"/>
                </a:lnTo>
                <a:lnTo>
                  <a:pt x="620792" y="3489728"/>
                </a:lnTo>
                <a:lnTo>
                  <a:pt x="653952" y="3521025"/>
                </a:lnTo>
                <a:lnTo>
                  <a:pt x="687806" y="3551580"/>
                </a:lnTo>
                <a:lnTo>
                  <a:pt x="722344" y="3581379"/>
                </a:lnTo>
                <a:lnTo>
                  <a:pt x="757551" y="3610410"/>
                </a:lnTo>
                <a:lnTo>
                  <a:pt x="793415" y="3638659"/>
                </a:lnTo>
                <a:lnTo>
                  <a:pt x="829922" y="3666114"/>
                </a:lnTo>
                <a:lnTo>
                  <a:pt x="867059" y="3692760"/>
                </a:lnTo>
                <a:lnTo>
                  <a:pt x="904814" y="3718586"/>
                </a:lnTo>
                <a:lnTo>
                  <a:pt x="943173" y="3743578"/>
                </a:lnTo>
                <a:lnTo>
                  <a:pt x="982123" y="3767723"/>
                </a:lnTo>
                <a:lnTo>
                  <a:pt x="1021651" y="3791008"/>
                </a:lnTo>
                <a:lnTo>
                  <a:pt x="1061744" y="3813420"/>
                </a:lnTo>
                <a:lnTo>
                  <a:pt x="1102390" y="3834946"/>
                </a:lnTo>
                <a:lnTo>
                  <a:pt x="1143574" y="3855572"/>
                </a:lnTo>
                <a:lnTo>
                  <a:pt x="1185284" y="3875287"/>
                </a:lnTo>
                <a:lnTo>
                  <a:pt x="1227507" y="3894076"/>
                </a:lnTo>
                <a:lnTo>
                  <a:pt x="1270230" y="3911927"/>
                </a:lnTo>
                <a:lnTo>
                  <a:pt x="1313439" y="3928826"/>
                </a:lnTo>
                <a:lnTo>
                  <a:pt x="1357122" y="3944761"/>
                </a:lnTo>
                <a:lnTo>
                  <a:pt x="1401266" y="3959719"/>
                </a:lnTo>
                <a:lnTo>
                  <a:pt x="1445857" y="3973686"/>
                </a:lnTo>
                <a:lnTo>
                  <a:pt x="1490883" y="3986649"/>
                </a:lnTo>
                <a:lnTo>
                  <a:pt x="1536330" y="3998596"/>
                </a:lnTo>
                <a:lnTo>
                  <a:pt x="1582185" y="4009513"/>
                </a:lnTo>
                <a:lnTo>
                  <a:pt x="1628435" y="4019387"/>
                </a:lnTo>
                <a:lnTo>
                  <a:pt x="1675068" y="4028206"/>
                </a:lnTo>
                <a:lnTo>
                  <a:pt x="1722070" y="4035955"/>
                </a:lnTo>
                <a:lnTo>
                  <a:pt x="1769428" y="4042623"/>
                </a:lnTo>
                <a:lnTo>
                  <a:pt x="1817129" y="4048196"/>
                </a:lnTo>
                <a:lnTo>
                  <a:pt x="1865159" y="4052660"/>
                </a:lnTo>
                <a:lnTo>
                  <a:pt x="1913507" y="4056004"/>
                </a:lnTo>
              </a:path>
            </a:pathLst>
          </a:custGeom>
          <a:ln w="88899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11969" y="7310146"/>
            <a:ext cx="266700" cy="165735"/>
          </a:xfrm>
          <a:custGeom>
            <a:avLst/>
            <a:gdLst/>
            <a:ahLst/>
            <a:cxnLst/>
            <a:rect l="l" t="t" r="r" b="b"/>
            <a:pathLst>
              <a:path w="266700" h="165734">
                <a:moveTo>
                  <a:pt x="266393" y="0"/>
                </a:moveTo>
                <a:lnTo>
                  <a:pt x="0" y="0"/>
                </a:lnTo>
                <a:lnTo>
                  <a:pt x="0" y="165595"/>
                </a:lnTo>
                <a:lnTo>
                  <a:pt x="266393" y="165595"/>
                </a:lnTo>
                <a:lnTo>
                  <a:pt x="266393" y="0"/>
                </a:lnTo>
                <a:close/>
              </a:path>
            </a:pathLst>
          </a:custGeom>
          <a:solidFill>
            <a:srgbClr val="D9D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209682" y="4537142"/>
            <a:ext cx="2931795" cy="3300729"/>
          </a:xfrm>
          <a:custGeom>
            <a:avLst/>
            <a:gdLst/>
            <a:ahLst/>
            <a:cxnLst/>
            <a:rect l="l" t="t" r="r" b="b"/>
            <a:pathLst>
              <a:path w="2931795" h="3300729">
                <a:moveTo>
                  <a:pt x="2486308" y="3300498"/>
                </a:moveTo>
                <a:lnTo>
                  <a:pt x="2515718" y="3262890"/>
                </a:lnTo>
                <a:lnTo>
                  <a:pt x="2544258" y="3224581"/>
                </a:lnTo>
                <a:lnTo>
                  <a:pt x="2571911" y="3185586"/>
                </a:lnTo>
                <a:lnTo>
                  <a:pt x="2598664" y="3145921"/>
                </a:lnTo>
                <a:lnTo>
                  <a:pt x="2624501" y="3105600"/>
                </a:lnTo>
                <a:lnTo>
                  <a:pt x="2649407" y="3064639"/>
                </a:lnTo>
                <a:lnTo>
                  <a:pt x="2673368" y="3023051"/>
                </a:lnTo>
                <a:lnTo>
                  <a:pt x="2696367" y="2980853"/>
                </a:lnTo>
                <a:lnTo>
                  <a:pt x="2718391" y="2938058"/>
                </a:lnTo>
                <a:lnTo>
                  <a:pt x="2739424" y="2894682"/>
                </a:lnTo>
                <a:lnTo>
                  <a:pt x="2759452" y="2850740"/>
                </a:lnTo>
                <a:lnTo>
                  <a:pt x="2778458" y="2806246"/>
                </a:lnTo>
                <a:lnTo>
                  <a:pt x="2796429" y="2761216"/>
                </a:lnTo>
                <a:lnTo>
                  <a:pt x="2813349" y="2715663"/>
                </a:lnTo>
                <a:lnTo>
                  <a:pt x="2829203" y="2669604"/>
                </a:lnTo>
                <a:lnTo>
                  <a:pt x="2843977" y="2623053"/>
                </a:lnTo>
                <a:lnTo>
                  <a:pt x="2857655" y="2576026"/>
                </a:lnTo>
                <a:lnTo>
                  <a:pt x="2870222" y="2528535"/>
                </a:lnTo>
                <a:lnTo>
                  <a:pt x="2881663" y="2480598"/>
                </a:lnTo>
                <a:lnTo>
                  <a:pt x="2891964" y="2432228"/>
                </a:lnTo>
                <a:lnTo>
                  <a:pt x="2901109" y="2383441"/>
                </a:lnTo>
                <a:lnTo>
                  <a:pt x="2909083" y="2334251"/>
                </a:lnTo>
                <a:lnTo>
                  <a:pt x="2915872" y="2284673"/>
                </a:lnTo>
                <a:lnTo>
                  <a:pt x="2921460" y="2234723"/>
                </a:lnTo>
                <a:lnTo>
                  <a:pt x="2925832" y="2184414"/>
                </a:lnTo>
                <a:lnTo>
                  <a:pt x="2928974" y="2133763"/>
                </a:lnTo>
                <a:lnTo>
                  <a:pt x="2930870" y="2082783"/>
                </a:lnTo>
                <a:lnTo>
                  <a:pt x="2931505" y="2031490"/>
                </a:lnTo>
                <a:lnTo>
                  <a:pt x="2930934" y="1982846"/>
                </a:lnTo>
                <a:lnTo>
                  <a:pt x="2929229" y="1934481"/>
                </a:lnTo>
                <a:lnTo>
                  <a:pt x="2926404" y="1886410"/>
                </a:lnTo>
                <a:lnTo>
                  <a:pt x="2922471" y="1838645"/>
                </a:lnTo>
                <a:lnTo>
                  <a:pt x="2917442" y="1791199"/>
                </a:lnTo>
                <a:lnTo>
                  <a:pt x="2911331" y="1744084"/>
                </a:lnTo>
                <a:lnTo>
                  <a:pt x="2904150" y="1697313"/>
                </a:lnTo>
                <a:lnTo>
                  <a:pt x="2895912" y="1650898"/>
                </a:lnTo>
                <a:lnTo>
                  <a:pt x="2886629" y="1604854"/>
                </a:lnTo>
                <a:lnTo>
                  <a:pt x="2876315" y="1559191"/>
                </a:lnTo>
                <a:lnTo>
                  <a:pt x="2864982" y="1513924"/>
                </a:lnTo>
                <a:lnTo>
                  <a:pt x="2852643" y="1469064"/>
                </a:lnTo>
                <a:lnTo>
                  <a:pt x="2839310" y="1424625"/>
                </a:lnTo>
                <a:lnTo>
                  <a:pt x="2824997" y="1380619"/>
                </a:lnTo>
                <a:lnTo>
                  <a:pt x="2809716" y="1337059"/>
                </a:lnTo>
                <a:lnTo>
                  <a:pt x="2793479" y="1293958"/>
                </a:lnTo>
                <a:lnTo>
                  <a:pt x="2776300" y="1251328"/>
                </a:lnTo>
                <a:lnTo>
                  <a:pt x="2758191" y="1209182"/>
                </a:lnTo>
                <a:lnTo>
                  <a:pt x="2739165" y="1167533"/>
                </a:lnTo>
                <a:lnTo>
                  <a:pt x="2719235" y="1126394"/>
                </a:lnTo>
                <a:lnTo>
                  <a:pt x="2698413" y="1085777"/>
                </a:lnTo>
                <a:lnTo>
                  <a:pt x="2676712" y="1045695"/>
                </a:lnTo>
                <a:lnTo>
                  <a:pt x="2654145" y="1006161"/>
                </a:lnTo>
                <a:lnTo>
                  <a:pt x="2630725" y="967188"/>
                </a:lnTo>
                <a:lnTo>
                  <a:pt x="2606464" y="928788"/>
                </a:lnTo>
                <a:lnTo>
                  <a:pt x="2581375" y="890974"/>
                </a:lnTo>
                <a:lnTo>
                  <a:pt x="2555471" y="853758"/>
                </a:lnTo>
                <a:lnTo>
                  <a:pt x="2528764" y="817154"/>
                </a:lnTo>
                <a:lnTo>
                  <a:pt x="2501268" y="781174"/>
                </a:lnTo>
                <a:lnTo>
                  <a:pt x="2472995" y="745832"/>
                </a:lnTo>
                <a:lnTo>
                  <a:pt x="2443957" y="711138"/>
                </a:lnTo>
                <a:lnTo>
                  <a:pt x="2414168" y="677108"/>
                </a:lnTo>
                <a:lnTo>
                  <a:pt x="2383640" y="643752"/>
                </a:lnTo>
                <a:lnTo>
                  <a:pt x="2352386" y="611084"/>
                </a:lnTo>
                <a:lnTo>
                  <a:pt x="2320419" y="579117"/>
                </a:lnTo>
                <a:lnTo>
                  <a:pt x="2287751" y="547863"/>
                </a:lnTo>
                <a:lnTo>
                  <a:pt x="2254395" y="517335"/>
                </a:lnTo>
                <a:lnTo>
                  <a:pt x="2220364" y="487546"/>
                </a:lnTo>
                <a:lnTo>
                  <a:pt x="2185671" y="458509"/>
                </a:lnTo>
                <a:lnTo>
                  <a:pt x="2150328" y="430236"/>
                </a:lnTo>
                <a:lnTo>
                  <a:pt x="2114348" y="402740"/>
                </a:lnTo>
                <a:lnTo>
                  <a:pt x="2077744" y="376033"/>
                </a:lnTo>
                <a:lnTo>
                  <a:pt x="2040528" y="350129"/>
                </a:lnTo>
                <a:lnTo>
                  <a:pt x="2002714" y="325040"/>
                </a:lnTo>
                <a:lnTo>
                  <a:pt x="1964313" y="300780"/>
                </a:lnTo>
                <a:lnTo>
                  <a:pt x="1925339" y="277359"/>
                </a:lnTo>
                <a:lnTo>
                  <a:pt x="1885805" y="254792"/>
                </a:lnTo>
                <a:lnTo>
                  <a:pt x="1845723" y="233092"/>
                </a:lnTo>
                <a:lnTo>
                  <a:pt x="1805106" y="212270"/>
                </a:lnTo>
                <a:lnTo>
                  <a:pt x="1763966" y="192340"/>
                </a:lnTo>
                <a:lnTo>
                  <a:pt x="1722317" y="173314"/>
                </a:lnTo>
                <a:lnTo>
                  <a:pt x="1680171" y="155205"/>
                </a:lnTo>
                <a:lnTo>
                  <a:pt x="1637541" y="138026"/>
                </a:lnTo>
                <a:lnTo>
                  <a:pt x="1594439" y="121789"/>
                </a:lnTo>
                <a:lnTo>
                  <a:pt x="1550879" y="106508"/>
                </a:lnTo>
                <a:lnTo>
                  <a:pt x="1506872" y="92194"/>
                </a:lnTo>
                <a:lnTo>
                  <a:pt x="1462433" y="78861"/>
                </a:lnTo>
                <a:lnTo>
                  <a:pt x="1417573" y="66522"/>
                </a:lnTo>
                <a:lnTo>
                  <a:pt x="1372305" y="55189"/>
                </a:lnTo>
                <a:lnTo>
                  <a:pt x="1326642" y="44875"/>
                </a:lnTo>
                <a:lnTo>
                  <a:pt x="1280597" y="35593"/>
                </a:lnTo>
                <a:lnTo>
                  <a:pt x="1234182" y="27354"/>
                </a:lnTo>
                <a:lnTo>
                  <a:pt x="1187411" y="20173"/>
                </a:lnTo>
                <a:lnTo>
                  <a:pt x="1140295" y="14062"/>
                </a:lnTo>
                <a:lnTo>
                  <a:pt x="1092848" y="9034"/>
                </a:lnTo>
                <a:lnTo>
                  <a:pt x="1045082" y="5100"/>
                </a:lnTo>
                <a:lnTo>
                  <a:pt x="997010" y="2275"/>
                </a:lnTo>
                <a:lnTo>
                  <a:pt x="948646" y="570"/>
                </a:lnTo>
                <a:lnTo>
                  <a:pt x="900000" y="0"/>
                </a:lnTo>
                <a:lnTo>
                  <a:pt x="849117" y="625"/>
                </a:lnTo>
                <a:lnTo>
                  <a:pt x="798542" y="2493"/>
                </a:lnTo>
                <a:lnTo>
                  <a:pt x="748290" y="5588"/>
                </a:lnTo>
                <a:lnTo>
                  <a:pt x="698376" y="9894"/>
                </a:lnTo>
                <a:lnTo>
                  <a:pt x="648814" y="15399"/>
                </a:lnTo>
                <a:lnTo>
                  <a:pt x="599619" y="22085"/>
                </a:lnTo>
                <a:lnTo>
                  <a:pt x="550804" y="29940"/>
                </a:lnTo>
                <a:lnTo>
                  <a:pt x="502385" y="38947"/>
                </a:lnTo>
                <a:lnTo>
                  <a:pt x="454375" y="49093"/>
                </a:lnTo>
                <a:lnTo>
                  <a:pt x="406790" y="60362"/>
                </a:lnTo>
                <a:lnTo>
                  <a:pt x="359644" y="72740"/>
                </a:lnTo>
                <a:lnTo>
                  <a:pt x="312950" y="86212"/>
                </a:lnTo>
                <a:lnTo>
                  <a:pt x="266725" y="100763"/>
                </a:lnTo>
                <a:lnTo>
                  <a:pt x="220981" y="116378"/>
                </a:lnTo>
                <a:lnTo>
                  <a:pt x="175734" y="133042"/>
                </a:lnTo>
                <a:lnTo>
                  <a:pt x="130998" y="150741"/>
                </a:lnTo>
                <a:lnTo>
                  <a:pt x="86787" y="169460"/>
                </a:lnTo>
                <a:lnTo>
                  <a:pt x="43116" y="189183"/>
                </a:lnTo>
                <a:lnTo>
                  <a:pt x="0" y="209897"/>
                </a:lnTo>
              </a:path>
            </a:pathLst>
          </a:custGeom>
          <a:ln w="888998">
            <a:solidFill>
              <a:srgbClr val="ECEC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A9443C8-B433-4DD0-88CD-377C312F8C9F}"/>
              </a:ext>
            </a:extLst>
          </p:cNvPr>
          <p:cNvGrpSpPr/>
          <p:nvPr/>
        </p:nvGrpSpPr>
        <p:grpSpPr>
          <a:xfrm>
            <a:off x="2844038" y="2561453"/>
            <a:ext cx="900559" cy="576598"/>
            <a:chOff x="2923633" y="3699750"/>
            <a:chExt cx="900559" cy="576598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3633" y="3699754"/>
              <a:ext cx="185125" cy="1851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23633" y="3699750"/>
              <a:ext cx="317500" cy="576580"/>
            </a:xfrm>
            <a:custGeom>
              <a:avLst/>
              <a:gdLst/>
              <a:ahLst/>
              <a:cxnLst/>
              <a:rect l="l" t="t" r="r" b="b"/>
              <a:pathLst>
                <a:path w="317500" h="576579">
                  <a:moveTo>
                    <a:pt x="317079" y="0"/>
                  </a:moveTo>
                  <a:lnTo>
                    <a:pt x="273062" y="0"/>
                  </a:lnTo>
                  <a:lnTo>
                    <a:pt x="0" y="273063"/>
                  </a:lnTo>
                  <a:lnTo>
                    <a:pt x="0" y="302947"/>
                  </a:lnTo>
                  <a:lnTo>
                    <a:pt x="273062" y="576011"/>
                  </a:lnTo>
                  <a:lnTo>
                    <a:pt x="317079" y="576011"/>
                  </a:lnTo>
                  <a:lnTo>
                    <a:pt x="29080" y="288000"/>
                  </a:lnTo>
                  <a:lnTo>
                    <a:pt x="317079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3633" y="4090628"/>
              <a:ext cx="185125" cy="18512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40641" y="3699768"/>
              <a:ext cx="596265" cy="576580"/>
            </a:xfrm>
            <a:custGeom>
              <a:avLst/>
              <a:gdLst/>
              <a:ahLst/>
              <a:cxnLst/>
              <a:rect l="l" t="t" r="r" b="b"/>
              <a:pathLst>
                <a:path w="596264" h="576579">
                  <a:moveTo>
                    <a:pt x="332016" y="0"/>
                  </a:moveTo>
                  <a:lnTo>
                    <a:pt x="287997" y="0"/>
                  </a:lnTo>
                  <a:lnTo>
                    <a:pt x="0" y="287997"/>
                  </a:lnTo>
                  <a:lnTo>
                    <a:pt x="287997" y="575983"/>
                  </a:lnTo>
                  <a:lnTo>
                    <a:pt x="332016" y="575983"/>
                  </a:lnTo>
                  <a:lnTo>
                    <a:pt x="44018" y="287997"/>
                  </a:lnTo>
                  <a:lnTo>
                    <a:pt x="332016" y="0"/>
                  </a:lnTo>
                  <a:close/>
                </a:path>
                <a:path w="596264" h="576579">
                  <a:moveTo>
                    <a:pt x="463956" y="0"/>
                  </a:moveTo>
                  <a:lnTo>
                    <a:pt x="419938" y="0"/>
                  </a:lnTo>
                  <a:lnTo>
                    <a:pt x="131940" y="287997"/>
                  </a:lnTo>
                  <a:lnTo>
                    <a:pt x="419938" y="575983"/>
                  </a:lnTo>
                  <a:lnTo>
                    <a:pt x="463956" y="575983"/>
                  </a:lnTo>
                  <a:lnTo>
                    <a:pt x="175958" y="287997"/>
                  </a:lnTo>
                  <a:lnTo>
                    <a:pt x="463956" y="0"/>
                  </a:lnTo>
                  <a:close/>
                </a:path>
                <a:path w="596264" h="576579">
                  <a:moveTo>
                    <a:pt x="595909" y="0"/>
                  </a:moveTo>
                  <a:lnTo>
                    <a:pt x="551891" y="0"/>
                  </a:lnTo>
                  <a:lnTo>
                    <a:pt x="263893" y="287997"/>
                  </a:lnTo>
                  <a:lnTo>
                    <a:pt x="551891" y="575983"/>
                  </a:lnTo>
                  <a:lnTo>
                    <a:pt x="595909" y="575983"/>
                  </a:lnTo>
                  <a:lnTo>
                    <a:pt x="307911" y="287997"/>
                  </a:lnTo>
                  <a:lnTo>
                    <a:pt x="595909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3178" y="3699754"/>
              <a:ext cx="185129" cy="18513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53178" y="3699750"/>
              <a:ext cx="317500" cy="576580"/>
            </a:xfrm>
            <a:custGeom>
              <a:avLst/>
              <a:gdLst/>
              <a:ahLst/>
              <a:cxnLst/>
              <a:rect l="l" t="t" r="r" b="b"/>
              <a:pathLst>
                <a:path w="317500" h="576579">
                  <a:moveTo>
                    <a:pt x="317080" y="0"/>
                  </a:moveTo>
                  <a:lnTo>
                    <a:pt x="273062" y="0"/>
                  </a:lnTo>
                  <a:lnTo>
                    <a:pt x="0" y="273063"/>
                  </a:lnTo>
                  <a:lnTo>
                    <a:pt x="0" y="302947"/>
                  </a:lnTo>
                  <a:lnTo>
                    <a:pt x="273062" y="576011"/>
                  </a:lnTo>
                  <a:lnTo>
                    <a:pt x="317080" y="576011"/>
                  </a:lnTo>
                  <a:lnTo>
                    <a:pt x="29084" y="288000"/>
                  </a:lnTo>
                  <a:lnTo>
                    <a:pt x="317080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3178" y="4090628"/>
              <a:ext cx="185129" cy="18512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70192" y="3734314"/>
              <a:ext cx="254000" cy="507365"/>
            </a:xfrm>
            <a:custGeom>
              <a:avLst/>
              <a:gdLst/>
              <a:ahLst/>
              <a:cxnLst/>
              <a:rect l="l" t="t" r="r" b="b"/>
              <a:pathLst>
                <a:path w="254000" h="507364">
                  <a:moveTo>
                    <a:pt x="253439" y="0"/>
                  </a:moveTo>
                  <a:lnTo>
                    <a:pt x="0" y="253443"/>
                  </a:lnTo>
                  <a:lnTo>
                    <a:pt x="253439" y="506883"/>
                  </a:lnTo>
                  <a:lnTo>
                    <a:pt x="253439" y="462865"/>
                  </a:lnTo>
                  <a:lnTo>
                    <a:pt x="44016" y="253443"/>
                  </a:lnTo>
                  <a:lnTo>
                    <a:pt x="253439" y="44020"/>
                  </a:lnTo>
                  <a:lnTo>
                    <a:pt x="253439" y="0"/>
                  </a:lnTo>
                  <a:close/>
                </a:path>
              </a:pathLst>
            </a:custGeom>
            <a:solidFill>
              <a:srgbClr val="007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2139" y="3866269"/>
              <a:ext cx="121489" cy="242973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9778363" y="7310146"/>
            <a:ext cx="900430" cy="165735"/>
          </a:xfrm>
          <a:custGeom>
            <a:avLst/>
            <a:gdLst/>
            <a:ahLst/>
            <a:cxnLst/>
            <a:rect l="l" t="t" r="r" b="b"/>
            <a:pathLst>
              <a:path w="900429" h="165734">
                <a:moveTo>
                  <a:pt x="899999" y="0"/>
                </a:moveTo>
                <a:lnTo>
                  <a:pt x="0" y="0"/>
                </a:lnTo>
                <a:lnTo>
                  <a:pt x="0" y="165595"/>
                </a:lnTo>
                <a:lnTo>
                  <a:pt x="899999" y="165595"/>
                </a:lnTo>
                <a:lnTo>
                  <a:pt x="899999" y="0"/>
                </a:lnTo>
                <a:close/>
              </a:path>
            </a:pathLst>
          </a:custGeom>
          <a:solidFill>
            <a:srgbClr val="007B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84714" y="1136218"/>
            <a:ext cx="2756419" cy="8771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r">
              <a:spcBef>
                <a:spcPts val="120"/>
              </a:spcBef>
            </a:pPr>
            <a:r>
              <a:rPr sz="2800" b="0" spc="15" dirty="0">
                <a:latin typeface="Arial MT"/>
                <a:cs typeface="Arial MT"/>
              </a:rPr>
              <a:t>WH</a:t>
            </a:r>
            <a:r>
              <a:rPr sz="2800" b="0" spc="-210" dirty="0">
                <a:latin typeface="Arial MT"/>
                <a:cs typeface="Arial MT"/>
              </a:rPr>
              <a:t>A</a:t>
            </a:r>
            <a:r>
              <a:rPr sz="2800" b="0" spc="10" dirty="0">
                <a:latin typeface="Arial MT"/>
                <a:cs typeface="Arial MT"/>
              </a:rPr>
              <a:t>T</a:t>
            </a:r>
            <a:r>
              <a:rPr sz="2800" b="0" spc="-245" dirty="0">
                <a:latin typeface="Arial MT"/>
                <a:cs typeface="Arial MT"/>
              </a:rPr>
              <a:t> </a:t>
            </a:r>
            <a:r>
              <a:rPr sz="2800" b="0" spc="10" dirty="0">
                <a:latin typeface="Arial MT"/>
                <a:cs typeface="Arial MT"/>
              </a:rPr>
              <a:t>ARE</a:t>
            </a:r>
            <a:r>
              <a:rPr sz="2800" b="0" spc="5" dirty="0">
                <a:latin typeface="Arial MT"/>
                <a:cs typeface="Arial MT"/>
              </a:rPr>
              <a:t> </a:t>
            </a:r>
            <a:r>
              <a:rPr sz="2800" b="0" spc="15" dirty="0">
                <a:latin typeface="Arial MT"/>
                <a:cs typeface="Arial MT"/>
              </a:rPr>
              <a:t>OUR</a:t>
            </a:r>
            <a:r>
              <a:rPr lang="en-US" sz="2800" b="0" spc="15" dirty="0">
                <a:latin typeface="Arial MT"/>
                <a:cs typeface="Arial MT"/>
              </a:rPr>
              <a:t/>
            </a:r>
            <a:br>
              <a:rPr lang="en-US" sz="2800" b="0" spc="15" dirty="0">
                <a:latin typeface="Arial MT"/>
                <a:cs typeface="Arial MT"/>
              </a:rPr>
            </a:br>
            <a:r>
              <a:rPr lang="en-US" sz="2800" dirty="0"/>
              <a:t>CHALLENGES?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79926" y="3829131"/>
            <a:ext cx="6985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151616"/>
                </a:solidFill>
                <a:latin typeface="Arial MT"/>
                <a:cs typeface="Arial MT"/>
              </a:rPr>
              <a:t>-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96223" y="-6121"/>
            <a:ext cx="6900307" cy="3096009"/>
          </a:xfrm>
          <a:prstGeom prst="rect">
            <a:avLst/>
          </a:prstGeom>
        </p:spPr>
      </p:pic>
      <p:sp>
        <p:nvSpPr>
          <p:cNvPr id="29" name="object 17">
            <a:extLst>
              <a:ext uri="{FF2B5EF4-FFF2-40B4-BE49-F238E27FC236}">
                <a16:creationId xmlns:a16="http://schemas.microsoft.com/office/drawing/2014/main" id="{B58ACAB0-7314-4EF2-BDFC-017C304B14EA}"/>
              </a:ext>
            </a:extLst>
          </p:cNvPr>
          <p:cNvSpPr txBox="1"/>
          <p:nvPr/>
        </p:nvSpPr>
        <p:spPr>
          <a:xfrm>
            <a:off x="6037144" y="7312698"/>
            <a:ext cx="371203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A</a:t>
            </a:r>
            <a:r>
              <a:rPr lang="pt-BR" sz="900" spc="-5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V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S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O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N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   F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O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R</a:t>
            </a:r>
            <a:r>
              <a:rPr lang="pt-BR" sz="900" spc="-20" dirty="0">
                <a:solidFill>
                  <a:srgbClr val="4E4E4D"/>
                </a:solidFill>
                <a:latin typeface="Arial MT"/>
                <a:cs typeface="Arial MT"/>
              </a:rPr>
              <a:t>  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H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  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U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Z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B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K  </a:t>
            </a:r>
            <a:r>
              <a:rPr lang="pt-BR" sz="900" spc="-2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X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L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E   I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N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D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U</a:t>
            </a:r>
            <a:r>
              <a:rPr lang="pt-BR" sz="900" spc="-7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S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T</a:t>
            </a:r>
            <a:r>
              <a:rPr lang="pt-BR" sz="900" spc="-7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spc="-5" dirty="0">
                <a:solidFill>
                  <a:srgbClr val="4E4E4D"/>
                </a:solidFill>
                <a:latin typeface="Arial MT"/>
                <a:cs typeface="Arial MT"/>
              </a:rPr>
              <a:t>R</a:t>
            </a:r>
            <a:r>
              <a:rPr lang="pt-BR" sz="900" spc="-65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900" dirty="0">
                <a:solidFill>
                  <a:srgbClr val="4E4E4D"/>
                </a:solidFill>
                <a:latin typeface="Arial MT"/>
                <a:cs typeface="Arial MT"/>
              </a:rPr>
              <a:t>Y  </a:t>
            </a:r>
            <a:r>
              <a:rPr lang="pt-BR" sz="900" spc="-60" dirty="0">
                <a:solidFill>
                  <a:srgbClr val="4E4E4D"/>
                </a:solidFill>
                <a:latin typeface="Arial MT"/>
                <a:cs typeface="Arial MT"/>
              </a:rPr>
              <a:t> </a:t>
            </a:r>
            <a:r>
              <a:rPr lang="pt-BR" sz="1500" b="1" spc="-7" baseline="2777" dirty="0">
                <a:solidFill>
                  <a:srgbClr val="151616"/>
                </a:solidFill>
                <a:latin typeface="Arial"/>
                <a:cs typeface="Arial"/>
              </a:rPr>
              <a:t>0</a:t>
            </a:r>
            <a:r>
              <a:rPr lang="uz-Cyrl-UZ" sz="1500" b="1" spc="-7" baseline="2777" dirty="0">
                <a:solidFill>
                  <a:srgbClr val="151616"/>
                </a:solidFill>
                <a:latin typeface="Arial"/>
                <a:cs typeface="Arial"/>
              </a:rPr>
              <a:t>7</a:t>
            </a:r>
            <a:endParaRPr lang="pt-BR" sz="1500" baseline="2777" dirty="0">
              <a:latin typeface="Arial"/>
              <a:cs typeface="Arial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D69FEE25-E3E1-4310-A022-7A5A3D80B859}"/>
              </a:ext>
            </a:extLst>
          </p:cNvPr>
          <p:cNvGrpSpPr/>
          <p:nvPr/>
        </p:nvGrpSpPr>
        <p:grpSpPr>
          <a:xfrm>
            <a:off x="4519033" y="4128456"/>
            <a:ext cx="2600341" cy="451112"/>
            <a:chOff x="2444426" y="3900238"/>
            <a:chExt cx="2600341" cy="451112"/>
          </a:xfrm>
        </p:grpSpPr>
        <p:sp>
          <p:nvSpPr>
            <p:cNvPr id="20" name="object 20"/>
            <p:cNvSpPr txBox="1"/>
            <p:nvPr/>
          </p:nvSpPr>
          <p:spPr>
            <a:xfrm>
              <a:off x="2444426" y="3900238"/>
              <a:ext cx="2600341" cy="386003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400" spc="70" dirty="0">
                  <a:solidFill>
                    <a:srgbClr val="003D7A"/>
                  </a:solidFill>
                  <a:uFill>
                    <a:solidFill>
                      <a:srgbClr val="003D7A"/>
                    </a:solidFill>
                  </a:uFill>
                  <a:latin typeface="+mj-lt"/>
                  <a:cs typeface="Arial"/>
                </a:rPr>
                <a:t>D</a:t>
              </a:r>
              <a:r>
                <a:rPr sz="2400" spc="55" dirty="0">
                  <a:solidFill>
                    <a:srgbClr val="003D7A"/>
                  </a:solidFill>
                  <a:uFill>
                    <a:solidFill>
                      <a:srgbClr val="003D7A"/>
                    </a:solidFill>
                  </a:uFill>
                  <a:latin typeface="+mj-lt"/>
                  <a:cs typeface="Arial"/>
                </a:rPr>
                <a:t>I</a:t>
              </a:r>
              <a:r>
                <a:rPr sz="2400" spc="70" dirty="0">
                  <a:solidFill>
                    <a:srgbClr val="003D7A"/>
                  </a:solidFill>
                  <a:uFill>
                    <a:solidFill>
                      <a:srgbClr val="003D7A"/>
                    </a:solidFill>
                  </a:uFill>
                  <a:latin typeface="+mj-lt"/>
                  <a:cs typeface="Arial"/>
                </a:rPr>
                <a:t>VE</a:t>
              </a:r>
              <a:r>
                <a:rPr sz="2400" spc="70" dirty="0">
                  <a:solidFill>
                    <a:srgbClr val="003D7A"/>
                  </a:solidFill>
                  <a:latin typeface="+mj-lt"/>
                  <a:cs typeface="Arial"/>
                </a:rPr>
                <a:t>RS</a:t>
              </a:r>
              <a:r>
                <a:rPr sz="2400" spc="55" dirty="0">
                  <a:solidFill>
                    <a:srgbClr val="003D7A"/>
                  </a:solidFill>
                  <a:latin typeface="+mj-lt"/>
                  <a:cs typeface="Arial"/>
                </a:rPr>
                <a:t>I</a:t>
              </a:r>
              <a:r>
                <a:rPr sz="2400" spc="65" dirty="0">
                  <a:solidFill>
                    <a:srgbClr val="003D7A"/>
                  </a:solidFill>
                  <a:latin typeface="+mj-lt"/>
                  <a:cs typeface="Arial"/>
                </a:rPr>
                <a:t>F</a:t>
              </a:r>
              <a:r>
                <a:rPr sz="2400" spc="55" dirty="0">
                  <a:solidFill>
                    <a:srgbClr val="003D7A"/>
                  </a:solidFill>
                  <a:latin typeface="+mj-lt"/>
                  <a:cs typeface="Arial"/>
                </a:rPr>
                <a:t>I</a:t>
              </a:r>
              <a:r>
                <a:rPr sz="2400" spc="70" dirty="0">
                  <a:solidFill>
                    <a:srgbClr val="003D7A"/>
                  </a:solidFill>
                  <a:latin typeface="+mj-lt"/>
                  <a:cs typeface="Arial"/>
                </a:rPr>
                <a:t>C</a:t>
              </a:r>
              <a:r>
                <a:rPr sz="2400" spc="95" dirty="0">
                  <a:solidFill>
                    <a:srgbClr val="003D7A"/>
                  </a:solidFill>
                  <a:latin typeface="+mj-lt"/>
                  <a:cs typeface="Arial"/>
                </a:rPr>
                <a:t>A</a:t>
              </a:r>
              <a:r>
                <a:rPr sz="2400" spc="65" dirty="0">
                  <a:solidFill>
                    <a:srgbClr val="003D7A"/>
                  </a:solidFill>
                  <a:latin typeface="+mj-lt"/>
                  <a:cs typeface="Arial"/>
                </a:rPr>
                <a:t>T</a:t>
              </a:r>
              <a:r>
                <a:rPr sz="2400" spc="55" dirty="0">
                  <a:solidFill>
                    <a:srgbClr val="003D7A"/>
                  </a:solidFill>
                  <a:latin typeface="+mj-lt"/>
                  <a:cs typeface="Arial"/>
                </a:rPr>
                <a:t>I</a:t>
              </a:r>
              <a:r>
                <a:rPr sz="2400" spc="70" dirty="0">
                  <a:solidFill>
                    <a:srgbClr val="003D7A"/>
                  </a:solidFill>
                  <a:latin typeface="+mj-lt"/>
                  <a:cs typeface="Arial"/>
                </a:rPr>
                <a:t>O</a:t>
              </a:r>
              <a:r>
                <a:rPr sz="2400" spc="20" dirty="0">
                  <a:solidFill>
                    <a:srgbClr val="003D7A"/>
                  </a:solidFill>
                  <a:latin typeface="+mj-lt"/>
                  <a:cs typeface="Arial"/>
                </a:rPr>
                <a:t>N</a:t>
              </a:r>
              <a:endParaRPr sz="2400" dirty="0">
                <a:latin typeface="+mj-lt"/>
                <a:cs typeface="Arial"/>
              </a:endParaRPr>
            </a:p>
          </p:txBody>
        </p:sp>
        <p:sp>
          <p:nvSpPr>
            <p:cNvPr id="30" name="object 55">
              <a:extLst>
                <a:ext uri="{FF2B5EF4-FFF2-40B4-BE49-F238E27FC236}">
                  <a16:creationId xmlns:a16="http://schemas.microsoft.com/office/drawing/2014/main" id="{474A2BF6-C4E4-48BC-8233-19BD91761048}"/>
                </a:ext>
              </a:extLst>
            </p:cNvPr>
            <p:cNvSpPr/>
            <p:nvPr/>
          </p:nvSpPr>
          <p:spPr>
            <a:xfrm>
              <a:off x="2444426" y="4305631"/>
              <a:ext cx="2275467" cy="45719"/>
            </a:xfrm>
            <a:custGeom>
              <a:avLst/>
              <a:gdLst/>
              <a:ahLst/>
              <a:cxnLst/>
              <a:rect l="l" t="t" r="r" b="b"/>
              <a:pathLst>
                <a:path w="2529840" h="38100">
                  <a:moveTo>
                    <a:pt x="0" y="38098"/>
                  </a:moveTo>
                  <a:lnTo>
                    <a:pt x="2529789" y="38098"/>
                  </a:lnTo>
                  <a:lnTo>
                    <a:pt x="2529789" y="0"/>
                  </a:lnTo>
                  <a:lnTo>
                    <a:pt x="0" y="0"/>
                  </a:lnTo>
                  <a:lnTo>
                    <a:pt x="0" y="38098"/>
                  </a:lnTo>
                  <a:close/>
                </a:path>
              </a:pathLst>
            </a:custGeom>
            <a:solidFill>
              <a:srgbClr val="003D7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8BD9DB86-4B60-455B-B980-35115B51A18A}"/>
              </a:ext>
            </a:extLst>
          </p:cNvPr>
          <p:cNvGrpSpPr/>
          <p:nvPr/>
        </p:nvGrpSpPr>
        <p:grpSpPr>
          <a:xfrm>
            <a:off x="4514250" y="5458229"/>
            <a:ext cx="2556845" cy="450908"/>
            <a:chOff x="1740499" y="5548483"/>
            <a:chExt cx="2556845" cy="450908"/>
          </a:xfrm>
        </p:grpSpPr>
        <p:sp>
          <p:nvSpPr>
            <p:cNvPr id="22" name="object 22"/>
            <p:cNvSpPr txBox="1"/>
            <p:nvPr/>
          </p:nvSpPr>
          <p:spPr>
            <a:xfrm>
              <a:off x="1740499" y="5548483"/>
              <a:ext cx="2556845" cy="38279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400" spc="45" dirty="0">
                  <a:solidFill>
                    <a:srgbClr val="003D7A"/>
                  </a:solidFill>
                  <a:uFill>
                    <a:solidFill>
                      <a:srgbClr val="FFB475"/>
                    </a:solidFill>
                  </a:uFill>
                  <a:latin typeface="+mj-lt"/>
                  <a:cs typeface="Arial"/>
                </a:rPr>
                <a:t>MAR</a:t>
              </a:r>
              <a:r>
                <a:rPr sz="2400" spc="45" dirty="0">
                  <a:solidFill>
                    <a:srgbClr val="003D7A"/>
                  </a:solidFill>
                  <a:latin typeface="+mj-lt"/>
                  <a:cs typeface="Arial"/>
                </a:rPr>
                <a:t>KET</a:t>
              </a:r>
              <a:r>
                <a:rPr sz="2400" spc="-130" dirty="0">
                  <a:solidFill>
                    <a:srgbClr val="003D7A"/>
                  </a:solidFill>
                  <a:latin typeface="+mj-lt"/>
                  <a:cs typeface="Arial"/>
                </a:rPr>
                <a:t> </a:t>
              </a:r>
              <a:r>
                <a:rPr sz="2400" spc="45" dirty="0">
                  <a:solidFill>
                    <a:srgbClr val="003D7A"/>
                  </a:solidFill>
                  <a:latin typeface="+mj-lt"/>
                  <a:cs typeface="Arial"/>
                </a:rPr>
                <a:t>ACCESS</a:t>
              </a:r>
              <a:endParaRPr sz="2400" dirty="0">
                <a:latin typeface="+mj-lt"/>
                <a:cs typeface="Arial"/>
              </a:endParaRPr>
            </a:p>
          </p:txBody>
        </p:sp>
        <p:sp>
          <p:nvSpPr>
            <p:cNvPr id="31" name="object 55">
              <a:extLst>
                <a:ext uri="{FF2B5EF4-FFF2-40B4-BE49-F238E27FC236}">
                  <a16:creationId xmlns:a16="http://schemas.microsoft.com/office/drawing/2014/main" id="{F8AE634D-D924-462C-8122-E06CFB6CB184}"/>
                </a:ext>
              </a:extLst>
            </p:cNvPr>
            <p:cNvSpPr/>
            <p:nvPr/>
          </p:nvSpPr>
          <p:spPr>
            <a:xfrm>
              <a:off x="1768002" y="5953672"/>
              <a:ext cx="2088363" cy="45719"/>
            </a:xfrm>
            <a:custGeom>
              <a:avLst/>
              <a:gdLst/>
              <a:ahLst/>
              <a:cxnLst/>
              <a:rect l="l" t="t" r="r" b="b"/>
              <a:pathLst>
                <a:path w="2529840" h="38100">
                  <a:moveTo>
                    <a:pt x="0" y="38098"/>
                  </a:moveTo>
                  <a:lnTo>
                    <a:pt x="2529789" y="38098"/>
                  </a:lnTo>
                  <a:lnTo>
                    <a:pt x="2529789" y="0"/>
                  </a:lnTo>
                  <a:lnTo>
                    <a:pt x="0" y="0"/>
                  </a:lnTo>
                  <a:lnTo>
                    <a:pt x="0" y="38098"/>
                  </a:lnTo>
                  <a:close/>
                </a:path>
              </a:pathLst>
            </a:custGeom>
            <a:solidFill>
              <a:srgbClr val="003D7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303F2EC-759D-421D-A5C5-98878ED27F3E}"/>
              </a:ext>
            </a:extLst>
          </p:cNvPr>
          <p:cNvGrpSpPr/>
          <p:nvPr/>
        </p:nvGrpSpPr>
        <p:grpSpPr>
          <a:xfrm>
            <a:off x="4519033" y="4748850"/>
            <a:ext cx="2111083" cy="455405"/>
            <a:chOff x="6368816" y="3900879"/>
            <a:chExt cx="2111083" cy="455405"/>
          </a:xfrm>
        </p:grpSpPr>
        <p:sp>
          <p:nvSpPr>
            <p:cNvPr id="21" name="object 21"/>
            <p:cNvSpPr txBox="1"/>
            <p:nvPr/>
          </p:nvSpPr>
          <p:spPr>
            <a:xfrm>
              <a:off x="6368816" y="3900879"/>
              <a:ext cx="2111083" cy="385362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400" spc="70" dirty="0">
                  <a:solidFill>
                    <a:srgbClr val="003D7A"/>
                  </a:solidFill>
                  <a:uFill>
                    <a:solidFill>
                      <a:srgbClr val="FFB475"/>
                    </a:solidFill>
                  </a:uFill>
                  <a:latin typeface="+mj-lt"/>
                  <a:cs typeface="Arial"/>
                </a:rPr>
                <a:t>KNO</a:t>
              </a:r>
              <a:r>
                <a:rPr sz="2400" spc="70" dirty="0">
                  <a:solidFill>
                    <a:srgbClr val="003D7A"/>
                  </a:solidFill>
                  <a:latin typeface="+mj-lt"/>
                  <a:cs typeface="Arial"/>
                </a:rPr>
                <a:t>W-HOW</a:t>
              </a:r>
              <a:endParaRPr sz="2400" dirty="0">
                <a:latin typeface="+mj-lt"/>
                <a:cs typeface="Arial"/>
              </a:endParaRPr>
            </a:p>
          </p:txBody>
        </p:sp>
        <p:sp>
          <p:nvSpPr>
            <p:cNvPr id="32" name="object 55">
              <a:extLst>
                <a:ext uri="{FF2B5EF4-FFF2-40B4-BE49-F238E27FC236}">
                  <a16:creationId xmlns:a16="http://schemas.microsoft.com/office/drawing/2014/main" id="{E3344A48-2C0D-4A5B-9249-9E5CF85E2722}"/>
                </a:ext>
              </a:extLst>
            </p:cNvPr>
            <p:cNvSpPr/>
            <p:nvPr/>
          </p:nvSpPr>
          <p:spPr>
            <a:xfrm>
              <a:off x="6371097" y="4310565"/>
              <a:ext cx="1663586" cy="45719"/>
            </a:xfrm>
            <a:custGeom>
              <a:avLst/>
              <a:gdLst/>
              <a:ahLst/>
              <a:cxnLst/>
              <a:rect l="l" t="t" r="r" b="b"/>
              <a:pathLst>
                <a:path w="2529840" h="38100">
                  <a:moveTo>
                    <a:pt x="0" y="38098"/>
                  </a:moveTo>
                  <a:lnTo>
                    <a:pt x="2529789" y="38098"/>
                  </a:lnTo>
                  <a:lnTo>
                    <a:pt x="2529789" y="0"/>
                  </a:lnTo>
                  <a:lnTo>
                    <a:pt x="0" y="0"/>
                  </a:lnTo>
                  <a:lnTo>
                    <a:pt x="0" y="38098"/>
                  </a:lnTo>
                  <a:close/>
                </a:path>
              </a:pathLst>
            </a:custGeom>
            <a:solidFill>
              <a:srgbClr val="003D7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DF1DD93C-5FA7-414B-8953-2ABA517D201E}"/>
              </a:ext>
            </a:extLst>
          </p:cNvPr>
          <p:cNvGrpSpPr/>
          <p:nvPr/>
        </p:nvGrpSpPr>
        <p:grpSpPr>
          <a:xfrm>
            <a:off x="4531880" y="6241215"/>
            <a:ext cx="3401555" cy="460445"/>
            <a:chOff x="6312941" y="5556725"/>
            <a:chExt cx="3401555" cy="460445"/>
          </a:xfrm>
        </p:grpSpPr>
        <p:sp>
          <p:nvSpPr>
            <p:cNvPr id="23" name="object 23"/>
            <p:cNvSpPr txBox="1"/>
            <p:nvPr/>
          </p:nvSpPr>
          <p:spPr>
            <a:xfrm>
              <a:off x="6312941" y="5556725"/>
              <a:ext cx="3401555" cy="38279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400" spc="45" dirty="0">
                  <a:solidFill>
                    <a:srgbClr val="003D7A"/>
                  </a:solidFill>
                  <a:latin typeface="+mj-lt"/>
                  <a:cs typeface="Arial"/>
                </a:rPr>
                <a:t>GLOBAL</a:t>
              </a:r>
              <a:r>
                <a:rPr sz="2400" spc="-80" dirty="0">
                  <a:solidFill>
                    <a:srgbClr val="003D7A"/>
                  </a:solidFill>
                  <a:latin typeface="+mj-lt"/>
                  <a:cs typeface="Arial"/>
                </a:rPr>
                <a:t> </a:t>
              </a:r>
              <a:r>
                <a:rPr sz="2400" spc="50" dirty="0">
                  <a:solidFill>
                    <a:srgbClr val="003D7A"/>
                  </a:solidFill>
                  <a:latin typeface="+mj-lt"/>
                  <a:cs typeface="Arial"/>
                </a:rPr>
                <a:t>INTEGRATION</a:t>
              </a:r>
              <a:endParaRPr sz="2400" dirty="0">
                <a:latin typeface="+mj-lt"/>
                <a:cs typeface="Arial"/>
              </a:endParaRPr>
            </a:p>
          </p:txBody>
        </p:sp>
        <p:sp>
          <p:nvSpPr>
            <p:cNvPr id="33" name="object 55">
              <a:extLst>
                <a:ext uri="{FF2B5EF4-FFF2-40B4-BE49-F238E27FC236}">
                  <a16:creationId xmlns:a16="http://schemas.microsoft.com/office/drawing/2014/main" id="{3E2788CF-AD06-490D-A393-34F5F2B3D189}"/>
                </a:ext>
              </a:extLst>
            </p:cNvPr>
            <p:cNvSpPr/>
            <p:nvPr/>
          </p:nvSpPr>
          <p:spPr>
            <a:xfrm flipV="1">
              <a:off x="6329680" y="5971451"/>
              <a:ext cx="2855481" cy="45719"/>
            </a:xfrm>
            <a:custGeom>
              <a:avLst/>
              <a:gdLst/>
              <a:ahLst/>
              <a:cxnLst/>
              <a:rect l="l" t="t" r="r" b="b"/>
              <a:pathLst>
                <a:path w="2529840" h="38100">
                  <a:moveTo>
                    <a:pt x="0" y="38098"/>
                  </a:moveTo>
                  <a:lnTo>
                    <a:pt x="2529789" y="38098"/>
                  </a:lnTo>
                  <a:lnTo>
                    <a:pt x="2529789" y="0"/>
                  </a:lnTo>
                  <a:lnTo>
                    <a:pt x="0" y="0"/>
                  </a:lnTo>
                  <a:lnTo>
                    <a:pt x="0" y="38098"/>
                  </a:lnTo>
                  <a:close/>
                </a:path>
              </a:pathLst>
            </a:custGeom>
            <a:solidFill>
              <a:srgbClr val="003D7A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8" name="object 6">
            <a:extLst>
              <a:ext uri="{FF2B5EF4-FFF2-40B4-BE49-F238E27FC236}">
                <a16:creationId xmlns:a16="http://schemas.microsoft.com/office/drawing/2014/main" id="{5C5845D2-355B-482C-8C1A-349683810F68}"/>
              </a:ext>
            </a:extLst>
          </p:cNvPr>
          <p:cNvSpPr/>
          <p:nvPr/>
        </p:nvSpPr>
        <p:spPr>
          <a:xfrm>
            <a:off x="3808242" y="-9650"/>
            <a:ext cx="6870551" cy="3089910"/>
          </a:xfrm>
          <a:custGeom>
            <a:avLst/>
            <a:gdLst/>
            <a:ahLst/>
            <a:cxnLst/>
            <a:rect l="l" t="t" r="r" b="b"/>
            <a:pathLst>
              <a:path w="6652895" h="3089910">
                <a:moveTo>
                  <a:pt x="0" y="3089653"/>
                </a:moveTo>
                <a:lnTo>
                  <a:pt x="6652378" y="3089653"/>
                </a:lnTo>
                <a:lnTo>
                  <a:pt x="6652378" y="0"/>
                </a:lnTo>
                <a:lnTo>
                  <a:pt x="0" y="0"/>
                </a:lnTo>
                <a:lnTo>
                  <a:pt x="0" y="3089653"/>
                </a:lnTo>
                <a:close/>
              </a:path>
            </a:pathLst>
          </a:custGeom>
          <a:solidFill>
            <a:srgbClr val="003D7A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87"/>
            <a:ext cx="10693400" cy="1203212"/>
          </a:xfrm>
          <a:custGeom>
            <a:avLst/>
            <a:gdLst/>
            <a:ahLst/>
            <a:cxnLst/>
            <a:rect l="l" t="t" r="r" b="b"/>
            <a:pathLst>
              <a:path w="7560309" h="1548130">
                <a:moveTo>
                  <a:pt x="7559992" y="0"/>
                </a:moveTo>
                <a:lnTo>
                  <a:pt x="0" y="0"/>
                </a:lnTo>
                <a:lnTo>
                  <a:pt x="0" y="1547996"/>
                </a:lnTo>
                <a:lnTo>
                  <a:pt x="7559992" y="1547996"/>
                </a:lnTo>
                <a:lnTo>
                  <a:pt x="7559992" y="0"/>
                </a:lnTo>
                <a:close/>
              </a:path>
            </a:pathLst>
          </a:custGeom>
          <a:solidFill>
            <a:srgbClr val="003D7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3314" y="5425030"/>
            <a:ext cx="240573" cy="211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1094" y="5024235"/>
            <a:ext cx="240779" cy="2414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6139" y="6342416"/>
            <a:ext cx="240555" cy="2405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8270" y="5869862"/>
            <a:ext cx="240555" cy="24055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911865" y="5074029"/>
            <a:ext cx="632460" cy="142240"/>
          </a:xfrm>
          <a:custGeom>
            <a:avLst/>
            <a:gdLst/>
            <a:ahLst/>
            <a:cxnLst/>
            <a:rect l="l" t="t" r="r" b="b"/>
            <a:pathLst>
              <a:path w="632460" h="142239">
                <a:moveTo>
                  <a:pt x="29792" y="31691"/>
                </a:moveTo>
                <a:lnTo>
                  <a:pt x="0" y="31691"/>
                </a:lnTo>
                <a:lnTo>
                  <a:pt x="0" y="106923"/>
                </a:lnTo>
                <a:lnTo>
                  <a:pt x="1216" y="120228"/>
                </a:lnTo>
                <a:lnTo>
                  <a:pt x="5491" y="131284"/>
                </a:lnTo>
                <a:lnTo>
                  <a:pt x="13762" y="138838"/>
                </a:lnTo>
                <a:lnTo>
                  <a:pt x="26967" y="141635"/>
                </a:lnTo>
                <a:lnTo>
                  <a:pt x="37998" y="140409"/>
                </a:lnTo>
                <a:lnTo>
                  <a:pt x="47880" y="136778"/>
                </a:lnTo>
                <a:lnTo>
                  <a:pt x="56593" y="130812"/>
                </a:lnTo>
                <a:lnTo>
                  <a:pt x="64119" y="122584"/>
                </a:lnTo>
                <a:lnTo>
                  <a:pt x="93355" y="122584"/>
                </a:lnTo>
                <a:lnTo>
                  <a:pt x="93355" y="118616"/>
                </a:lnTo>
                <a:lnTo>
                  <a:pt x="33008" y="118616"/>
                </a:lnTo>
                <a:lnTo>
                  <a:pt x="29792" y="112400"/>
                </a:lnTo>
                <a:lnTo>
                  <a:pt x="29792" y="31691"/>
                </a:lnTo>
                <a:close/>
              </a:path>
              <a:path w="632460" h="142239">
                <a:moveTo>
                  <a:pt x="93355" y="122584"/>
                </a:moveTo>
                <a:lnTo>
                  <a:pt x="64119" y="122584"/>
                </a:lnTo>
                <a:lnTo>
                  <a:pt x="65998" y="139367"/>
                </a:lnTo>
                <a:lnTo>
                  <a:pt x="93355" y="139367"/>
                </a:lnTo>
                <a:lnTo>
                  <a:pt x="93355" y="122584"/>
                </a:lnTo>
                <a:close/>
              </a:path>
              <a:path w="632460" h="142239">
                <a:moveTo>
                  <a:pt x="93355" y="31691"/>
                </a:moveTo>
                <a:lnTo>
                  <a:pt x="63558" y="31691"/>
                </a:lnTo>
                <a:lnTo>
                  <a:pt x="63558" y="108436"/>
                </a:lnTo>
                <a:lnTo>
                  <a:pt x="58464" y="115614"/>
                </a:lnTo>
                <a:lnTo>
                  <a:pt x="50723" y="118616"/>
                </a:lnTo>
                <a:lnTo>
                  <a:pt x="93355" y="118616"/>
                </a:lnTo>
                <a:lnTo>
                  <a:pt x="93355" y="31691"/>
                </a:lnTo>
                <a:close/>
              </a:path>
              <a:path w="632460" h="142239">
                <a:moveTo>
                  <a:pt x="197639" y="31691"/>
                </a:moveTo>
                <a:lnTo>
                  <a:pt x="111260" y="31691"/>
                </a:lnTo>
                <a:lnTo>
                  <a:pt x="111260" y="50739"/>
                </a:lnTo>
                <a:lnTo>
                  <a:pt x="165390" y="50739"/>
                </a:lnTo>
                <a:lnTo>
                  <a:pt x="110523" y="115420"/>
                </a:lnTo>
                <a:lnTo>
                  <a:pt x="110523" y="139367"/>
                </a:lnTo>
                <a:lnTo>
                  <a:pt x="200275" y="139367"/>
                </a:lnTo>
                <a:lnTo>
                  <a:pt x="200275" y="120125"/>
                </a:lnTo>
                <a:lnTo>
                  <a:pt x="140878" y="120125"/>
                </a:lnTo>
                <a:lnTo>
                  <a:pt x="197639" y="55253"/>
                </a:lnTo>
                <a:lnTo>
                  <a:pt x="197639" y="31691"/>
                </a:lnTo>
                <a:close/>
              </a:path>
              <a:path w="632460" h="142239">
                <a:moveTo>
                  <a:pt x="247996" y="50739"/>
                </a:moveTo>
                <a:lnTo>
                  <a:pt x="218008" y="50739"/>
                </a:lnTo>
                <a:lnTo>
                  <a:pt x="218008" y="103536"/>
                </a:lnTo>
                <a:lnTo>
                  <a:pt x="219913" y="117874"/>
                </a:lnTo>
                <a:lnTo>
                  <a:pt x="225761" y="129562"/>
                </a:lnTo>
                <a:lnTo>
                  <a:pt x="235747" y="137431"/>
                </a:lnTo>
                <a:lnTo>
                  <a:pt x="250066" y="140314"/>
                </a:lnTo>
                <a:lnTo>
                  <a:pt x="256608" y="140023"/>
                </a:lnTo>
                <a:lnTo>
                  <a:pt x="263625" y="139113"/>
                </a:lnTo>
                <a:lnTo>
                  <a:pt x="270465" y="137531"/>
                </a:lnTo>
                <a:lnTo>
                  <a:pt x="276472" y="135223"/>
                </a:lnTo>
                <a:lnTo>
                  <a:pt x="272613" y="121636"/>
                </a:lnTo>
                <a:lnTo>
                  <a:pt x="250631" y="121636"/>
                </a:lnTo>
                <a:lnTo>
                  <a:pt x="247996" y="115614"/>
                </a:lnTo>
                <a:lnTo>
                  <a:pt x="247996" y="50739"/>
                </a:lnTo>
                <a:close/>
              </a:path>
              <a:path w="632460" h="142239">
                <a:moveTo>
                  <a:pt x="272134" y="119948"/>
                </a:moveTo>
                <a:lnTo>
                  <a:pt x="269675" y="121075"/>
                </a:lnTo>
                <a:lnTo>
                  <a:pt x="264394" y="121636"/>
                </a:lnTo>
                <a:lnTo>
                  <a:pt x="272613" y="121636"/>
                </a:lnTo>
                <a:lnTo>
                  <a:pt x="272134" y="119948"/>
                </a:lnTo>
                <a:close/>
              </a:path>
              <a:path w="632460" h="142239">
                <a:moveTo>
                  <a:pt x="270431" y="31691"/>
                </a:moveTo>
                <a:lnTo>
                  <a:pt x="203856" y="31691"/>
                </a:lnTo>
                <a:lnTo>
                  <a:pt x="203856" y="50739"/>
                </a:lnTo>
                <a:lnTo>
                  <a:pt x="270431" y="50739"/>
                </a:lnTo>
                <a:lnTo>
                  <a:pt x="270431" y="31691"/>
                </a:lnTo>
                <a:close/>
              </a:path>
              <a:path w="632460" h="142239">
                <a:moveTo>
                  <a:pt x="247996" y="0"/>
                </a:moveTo>
                <a:lnTo>
                  <a:pt x="218008" y="18105"/>
                </a:lnTo>
                <a:lnTo>
                  <a:pt x="218008" y="31691"/>
                </a:lnTo>
                <a:lnTo>
                  <a:pt x="247996" y="31691"/>
                </a:lnTo>
                <a:lnTo>
                  <a:pt x="247996" y="0"/>
                </a:lnTo>
                <a:close/>
              </a:path>
              <a:path w="632460" h="142239">
                <a:moveTo>
                  <a:pt x="284021" y="117490"/>
                </a:moveTo>
                <a:lnTo>
                  <a:pt x="311551" y="141825"/>
                </a:lnTo>
                <a:lnTo>
                  <a:pt x="328695" y="140186"/>
                </a:lnTo>
                <a:lnTo>
                  <a:pt x="343610" y="134514"/>
                </a:lnTo>
                <a:lnTo>
                  <a:pt x="353383" y="124460"/>
                </a:lnTo>
                <a:lnTo>
                  <a:pt x="309286" y="124460"/>
                </a:lnTo>
                <a:lnTo>
                  <a:pt x="302953" y="124008"/>
                </a:lnTo>
                <a:lnTo>
                  <a:pt x="296652" y="122674"/>
                </a:lnTo>
                <a:lnTo>
                  <a:pt x="290353" y="120491"/>
                </a:lnTo>
                <a:lnTo>
                  <a:pt x="284021" y="117490"/>
                </a:lnTo>
                <a:close/>
              </a:path>
              <a:path w="632460" h="142239">
                <a:moveTo>
                  <a:pt x="322491" y="29798"/>
                </a:moveTo>
                <a:lnTo>
                  <a:pt x="307996" y="31421"/>
                </a:lnTo>
                <a:lnTo>
                  <a:pt x="295234" y="36704"/>
                </a:lnTo>
                <a:lnTo>
                  <a:pt x="286149" y="46266"/>
                </a:lnTo>
                <a:lnTo>
                  <a:pt x="282689" y="60728"/>
                </a:lnTo>
                <a:lnTo>
                  <a:pt x="284202" y="73078"/>
                </a:lnTo>
                <a:lnTo>
                  <a:pt x="288847" y="82459"/>
                </a:lnTo>
                <a:lnTo>
                  <a:pt x="296777" y="89367"/>
                </a:lnTo>
                <a:lnTo>
                  <a:pt x="308148" y="94298"/>
                </a:lnTo>
                <a:lnTo>
                  <a:pt x="315386" y="96443"/>
                </a:lnTo>
                <a:lnTo>
                  <a:pt x="323026" y="99455"/>
                </a:lnTo>
                <a:lnTo>
                  <a:pt x="329072" y="104129"/>
                </a:lnTo>
                <a:lnTo>
                  <a:pt x="331530" y="111262"/>
                </a:lnTo>
                <a:lnTo>
                  <a:pt x="329196" y="117782"/>
                </a:lnTo>
                <a:lnTo>
                  <a:pt x="323451" y="121823"/>
                </a:lnTo>
                <a:lnTo>
                  <a:pt x="316185" y="123883"/>
                </a:lnTo>
                <a:lnTo>
                  <a:pt x="309286" y="124460"/>
                </a:lnTo>
                <a:lnTo>
                  <a:pt x="353383" y="124460"/>
                </a:lnTo>
                <a:lnTo>
                  <a:pt x="354141" y="123680"/>
                </a:lnTo>
                <a:lnTo>
                  <a:pt x="358131" y="106553"/>
                </a:lnTo>
                <a:lnTo>
                  <a:pt x="355923" y="92906"/>
                </a:lnTo>
                <a:lnTo>
                  <a:pt x="349667" y="83238"/>
                </a:lnTo>
                <a:lnTo>
                  <a:pt x="339907" y="76507"/>
                </a:lnTo>
                <a:lnTo>
                  <a:pt x="327192" y="71669"/>
                </a:lnTo>
                <a:lnTo>
                  <a:pt x="320864" y="69995"/>
                </a:lnTo>
                <a:lnTo>
                  <a:pt x="313739" y="67594"/>
                </a:lnTo>
                <a:lnTo>
                  <a:pt x="307920" y="63742"/>
                </a:lnTo>
                <a:lnTo>
                  <a:pt x="305513" y="57712"/>
                </a:lnTo>
                <a:lnTo>
                  <a:pt x="305513" y="49035"/>
                </a:lnTo>
                <a:lnTo>
                  <a:pt x="317400" y="46965"/>
                </a:lnTo>
                <a:lnTo>
                  <a:pt x="350252" y="46965"/>
                </a:lnTo>
                <a:lnTo>
                  <a:pt x="351899" y="36029"/>
                </a:lnTo>
                <a:lnTo>
                  <a:pt x="345665" y="33464"/>
                </a:lnTo>
                <a:lnTo>
                  <a:pt x="338472" y="31499"/>
                </a:lnTo>
                <a:lnTo>
                  <a:pt x="330641" y="30241"/>
                </a:lnTo>
                <a:lnTo>
                  <a:pt x="322491" y="29798"/>
                </a:lnTo>
                <a:close/>
              </a:path>
              <a:path w="632460" h="142239">
                <a:moveTo>
                  <a:pt x="350252" y="46965"/>
                </a:moveTo>
                <a:lnTo>
                  <a:pt x="323996" y="46965"/>
                </a:lnTo>
                <a:lnTo>
                  <a:pt x="331816" y="47312"/>
                </a:lnTo>
                <a:lnTo>
                  <a:pt x="338633" y="48329"/>
                </a:lnTo>
                <a:lnTo>
                  <a:pt x="344497" y="49980"/>
                </a:lnTo>
                <a:lnTo>
                  <a:pt x="349459" y="52232"/>
                </a:lnTo>
                <a:lnTo>
                  <a:pt x="350252" y="46965"/>
                </a:lnTo>
                <a:close/>
              </a:path>
              <a:path w="632460" h="142239">
                <a:moveTo>
                  <a:pt x="406411" y="108817"/>
                </a:moveTo>
                <a:lnTo>
                  <a:pt x="375671" y="108817"/>
                </a:lnTo>
                <a:lnTo>
                  <a:pt x="375671" y="139367"/>
                </a:lnTo>
                <a:lnTo>
                  <a:pt x="406411" y="139367"/>
                </a:lnTo>
                <a:lnTo>
                  <a:pt x="406411" y="108817"/>
                </a:lnTo>
                <a:close/>
              </a:path>
              <a:path w="632460" h="142239">
                <a:moveTo>
                  <a:pt x="461664" y="31691"/>
                </a:moveTo>
                <a:lnTo>
                  <a:pt x="431869" y="31691"/>
                </a:lnTo>
                <a:lnTo>
                  <a:pt x="431869" y="106923"/>
                </a:lnTo>
                <a:lnTo>
                  <a:pt x="433086" y="120228"/>
                </a:lnTo>
                <a:lnTo>
                  <a:pt x="437362" y="131284"/>
                </a:lnTo>
                <a:lnTo>
                  <a:pt x="445633" y="138838"/>
                </a:lnTo>
                <a:lnTo>
                  <a:pt x="458838" y="141635"/>
                </a:lnTo>
                <a:lnTo>
                  <a:pt x="469866" y="140409"/>
                </a:lnTo>
                <a:lnTo>
                  <a:pt x="479743" y="136778"/>
                </a:lnTo>
                <a:lnTo>
                  <a:pt x="488456" y="130812"/>
                </a:lnTo>
                <a:lnTo>
                  <a:pt x="495989" y="122584"/>
                </a:lnTo>
                <a:lnTo>
                  <a:pt x="525221" y="122584"/>
                </a:lnTo>
                <a:lnTo>
                  <a:pt x="525221" y="118616"/>
                </a:lnTo>
                <a:lnTo>
                  <a:pt x="464860" y="118616"/>
                </a:lnTo>
                <a:lnTo>
                  <a:pt x="461664" y="112400"/>
                </a:lnTo>
                <a:lnTo>
                  <a:pt x="461664" y="31691"/>
                </a:lnTo>
                <a:close/>
              </a:path>
              <a:path w="632460" h="142239">
                <a:moveTo>
                  <a:pt x="525221" y="122584"/>
                </a:moveTo>
                <a:lnTo>
                  <a:pt x="495989" y="122584"/>
                </a:lnTo>
                <a:lnTo>
                  <a:pt x="497869" y="139367"/>
                </a:lnTo>
                <a:lnTo>
                  <a:pt x="525221" y="139367"/>
                </a:lnTo>
                <a:lnTo>
                  <a:pt x="525221" y="122584"/>
                </a:lnTo>
                <a:close/>
              </a:path>
              <a:path w="632460" h="142239">
                <a:moveTo>
                  <a:pt x="525221" y="31691"/>
                </a:moveTo>
                <a:lnTo>
                  <a:pt x="495424" y="31691"/>
                </a:lnTo>
                <a:lnTo>
                  <a:pt x="495424" y="108436"/>
                </a:lnTo>
                <a:lnTo>
                  <a:pt x="490334" y="115614"/>
                </a:lnTo>
                <a:lnTo>
                  <a:pt x="482593" y="118616"/>
                </a:lnTo>
                <a:lnTo>
                  <a:pt x="525221" y="118616"/>
                </a:lnTo>
                <a:lnTo>
                  <a:pt x="525221" y="31691"/>
                </a:lnTo>
                <a:close/>
              </a:path>
              <a:path w="632460" h="142239">
                <a:moveTo>
                  <a:pt x="629509" y="31691"/>
                </a:moveTo>
                <a:lnTo>
                  <a:pt x="543132" y="31691"/>
                </a:lnTo>
                <a:lnTo>
                  <a:pt x="543132" y="50739"/>
                </a:lnTo>
                <a:lnTo>
                  <a:pt x="597261" y="50739"/>
                </a:lnTo>
                <a:lnTo>
                  <a:pt x="542376" y="115420"/>
                </a:lnTo>
                <a:lnTo>
                  <a:pt x="542376" y="139367"/>
                </a:lnTo>
                <a:lnTo>
                  <a:pt x="632145" y="139367"/>
                </a:lnTo>
                <a:lnTo>
                  <a:pt x="632145" y="120125"/>
                </a:lnTo>
                <a:lnTo>
                  <a:pt x="572734" y="120125"/>
                </a:lnTo>
                <a:lnTo>
                  <a:pt x="629509" y="55253"/>
                </a:lnTo>
                <a:lnTo>
                  <a:pt x="629509" y="31691"/>
                </a:lnTo>
                <a:close/>
              </a:path>
            </a:pathLst>
          </a:custGeom>
          <a:solidFill>
            <a:srgbClr val="003D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1865" y="5482712"/>
            <a:ext cx="577850" cy="142240"/>
          </a:xfrm>
          <a:custGeom>
            <a:avLst/>
            <a:gdLst/>
            <a:ahLst/>
            <a:cxnLst/>
            <a:rect l="l" t="t" r="r" b="b"/>
            <a:pathLst>
              <a:path w="577850" h="142239">
                <a:moveTo>
                  <a:pt x="29792" y="31690"/>
                </a:moveTo>
                <a:lnTo>
                  <a:pt x="0" y="31690"/>
                </a:lnTo>
                <a:lnTo>
                  <a:pt x="0" y="106923"/>
                </a:lnTo>
                <a:lnTo>
                  <a:pt x="1216" y="120228"/>
                </a:lnTo>
                <a:lnTo>
                  <a:pt x="5491" y="131284"/>
                </a:lnTo>
                <a:lnTo>
                  <a:pt x="13762" y="138837"/>
                </a:lnTo>
                <a:lnTo>
                  <a:pt x="26967" y="141634"/>
                </a:lnTo>
                <a:lnTo>
                  <a:pt x="37998" y="140408"/>
                </a:lnTo>
                <a:lnTo>
                  <a:pt x="47880" y="136777"/>
                </a:lnTo>
                <a:lnTo>
                  <a:pt x="56593" y="130811"/>
                </a:lnTo>
                <a:lnTo>
                  <a:pt x="64119" y="122582"/>
                </a:lnTo>
                <a:lnTo>
                  <a:pt x="93355" y="122582"/>
                </a:lnTo>
                <a:lnTo>
                  <a:pt x="93355" y="118620"/>
                </a:lnTo>
                <a:lnTo>
                  <a:pt x="33008" y="118620"/>
                </a:lnTo>
                <a:lnTo>
                  <a:pt x="29792" y="112398"/>
                </a:lnTo>
                <a:lnTo>
                  <a:pt x="29792" y="31690"/>
                </a:lnTo>
                <a:close/>
              </a:path>
              <a:path w="577850" h="142239">
                <a:moveTo>
                  <a:pt x="93355" y="122582"/>
                </a:moveTo>
                <a:lnTo>
                  <a:pt x="64119" y="122582"/>
                </a:lnTo>
                <a:lnTo>
                  <a:pt x="65998" y="139367"/>
                </a:lnTo>
                <a:lnTo>
                  <a:pt x="93355" y="139367"/>
                </a:lnTo>
                <a:lnTo>
                  <a:pt x="93355" y="122582"/>
                </a:lnTo>
                <a:close/>
              </a:path>
              <a:path w="577850" h="142239">
                <a:moveTo>
                  <a:pt x="93355" y="31690"/>
                </a:moveTo>
                <a:lnTo>
                  <a:pt x="63558" y="31690"/>
                </a:lnTo>
                <a:lnTo>
                  <a:pt x="63558" y="108435"/>
                </a:lnTo>
                <a:lnTo>
                  <a:pt x="58464" y="115614"/>
                </a:lnTo>
                <a:lnTo>
                  <a:pt x="50723" y="118620"/>
                </a:lnTo>
                <a:lnTo>
                  <a:pt x="93355" y="118620"/>
                </a:lnTo>
                <a:lnTo>
                  <a:pt x="93355" y="31690"/>
                </a:lnTo>
                <a:close/>
              </a:path>
              <a:path w="577850" h="142239">
                <a:moveTo>
                  <a:pt x="197639" y="31690"/>
                </a:moveTo>
                <a:lnTo>
                  <a:pt x="111260" y="31690"/>
                </a:lnTo>
                <a:lnTo>
                  <a:pt x="111260" y="50737"/>
                </a:lnTo>
                <a:lnTo>
                  <a:pt x="165390" y="50737"/>
                </a:lnTo>
                <a:lnTo>
                  <a:pt x="110523" y="115422"/>
                </a:lnTo>
                <a:lnTo>
                  <a:pt x="110523" y="139367"/>
                </a:lnTo>
                <a:lnTo>
                  <a:pt x="200275" y="139367"/>
                </a:lnTo>
                <a:lnTo>
                  <a:pt x="200275" y="120124"/>
                </a:lnTo>
                <a:lnTo>
                  <a:pt x="140878" y="120124"/>
                </a:lnTo>
                <a:lnTo>
                  <a:pt x="197639" y="55252"/>
                </a:lnTo>
                <a:lnTo>
                  <a:pt x="197639" y="31690"/>
                </a:lnTo>
                <a:close/>
              </a:path>
              <a:path w="577850" h="142239">
                <a:moveTo>
                  <a:pt x="247996" y="50737"/>
                </a:moveTo>
                <a:lnTo>
                  <a:pt x="218008" y="50737"/>
                </a:lnTo>
                <a:lnTo>
                  <a:pt x="218008" y="103535"/>
                </a:lnTo>
                <a:lnTo>
                  <a:pt x="219913" y="117874"/>
                </a:lnTo>
                <a:lnTo>
                  <a:pt x="225761" y="129563"/>
                </a:lnTo>
                <a:lnTo>
                  <a:pt x="235747" y="137434"/>
                </a:lnTo>
                <a:lnTo>
                  <a:pt x="250066" y="140317"/>
                </a:lnTo>
                <a:lnTo>
                  <a:pt x="256608" y="140025"/>
                </a:lnTo>
                <a:lnTo>
                  <a:pt x="263625" y="139114"/>
                </a:lnTo>
                <a:lnTo>
                  <a:pt x="270465" y="137531"/>
                </a:lnTo>
                <a:lnTo>
                  <a:pt x="276472" y="135223"/>
                </a:lnTo>
                <a:lnTo>
                  <a:pt x="272614" y="121636"/>
                </a:lnTo>
                <a:lnTo>
                  <a:pt x="250631" y="121636"/>
                </a:lnTo>
                <a:lnTo>
                  <a:pt x="247996" y="115614"/>
                </a:lnTo>
                <a:lnTo>
                  <a:pt x="247996" y="50737"/>
                </a:lnTo>
                <a:close/>
              </a:path>
              <a:path w="577850" h="142239">
                <a:moveTo>
                  <a:pt x="272134" y="119947"/>
                </a:moveTo>
                <a:lnTo>
                  <a:pt x="269675" y="121071"/>
                </a:lnTo>
                <a:lnTo>
                  <a:pt x="264394" y="121636"/>
                </a:lnTo>
                <a:lnTo>
                  <a:pt x="272614" y="121636"/>
                </a:lnTo>
                <a:lnTo>
                  <a:pt x="272134" y="119947"/>
                </a:lnTo>
                <a:close/>
              </a:path>
              <a:path w="577850" h="142239">
                <a:moveTo>
                  <a:pt x="270431" y="31690"/>
                </a:moveTo>
                <a:lnTo>
                  <a:pt x="203856" y="31690"/>
                </a:lnTo>
                <a:lnTo>
                  <a:pt x="203856" y="50737"/>
                </a:lnTo>
                <a:lnTo>
                  <a:pt x="270431" y="50737"/>
                </a:lnTo>
                <a:lnTo>
                  <a:pt x="270431" y="31690"/>
                </a:lnTo>
                <a:close/>
              </a:path>
              <a:path w="577850" h="142239">
                <a:moveTo>
                  <a:pt x="247996" y="0"/>
                </a:moveTo>
                <a:lnTo>
                  <a:pt x="218008" y="18103"/>
                </a:lnTo>
                <a:lnTo>
                  <a:pt x="218008" y="31690"/>
                </a:lnTo>
                <a:lnTo>
                  <a:pt x="247996" y="31690"/>
                </a:lnTo>
                <a:lnTo>
                  <a:pt x="247996" y="0"/>
                </a:lnTo>
                <a:close/>
              </a:path>
              <a:path w="577850" h="142239">
                <a:moveTo>
                  <a:pt x="284021" y="117492"/>
                </a:moveTo>
                <a:lnTo>
                  <a:pt x="311551" y="141825"/>
                </a:lnTo>
                <a:lnTo>
                  <a:pt x="328695" y="140186"/>
                </a:lnTo>
                <a:lnTo>
                  <a:pt x="343610" y="134514"/>
                </a:lnTo>
                <a:lnTo>
                  <a:pt x="353376" y="124466"/>
                </a:lnTo>
                <a:lnTo>
                  <a:pt x="309286" y="124466"/>
                </a:lnTo>
                <a:lnTo>
                  <a:pt x="302953" y="124013"/>
                </a:lnTo>
                <a:lnTo>
                  <a:pt x="296652" y="122677"/>
                </a:lnTo>
                <a:lnTo>
                  <a:pt x="290353" y="120492"/>
                </a:lnTo>
                <a:lnTo>
                  <a:pt x="284021" y="117492"/>
                </a:lnTo>
                <a:close/>
              </a:path>
              <a:path w="577850" h="142239">
                <a:moveTo>
                  <a:pt x="322491" y="29796"/>
                </a:moveTo>
                <a:lnTo>
                  <a:pt x="307996" y="31420"/>
                </a:lnTo>
                <a:lnTo>
                  <a:pt x="295234" y="36703"/>
                </a:lnTo>
                <a:lnTo>
                  <a:pt x="286149" y="46266"/>
                </a:lnTo>
                <a:lnTo>
                  <a:pt x="282689" y="60728"/>
                </a:lnTo>
                <a:lnTo>
                  <a:pt x="284202" y="73079"/>
                </a:lnTo>
                <a:lnTo>
                  <a:pt x="288847" y="82461"/>
                </a:lnTo>
                <a:lnTo>
                  <a:pt x="296777" y="89370"/>
                </a:lnTo>
                <a:lnTo>
                  <a:pt x="308148" y="94301"/>
                </a:lnTo>
                <a:lnTo>
                  <a:pt x="315386" y="96444"/>
                </a:lnTo>
                <a:lnTo>
                  <a:pt x="323026" y="99457"/>
                </a:lnTo>
                <a:lnTo>
                  <a:pt x="329072" y="104135"/>
                </a:lnTo>
                <a:lnTo>
                  <a:pt x="331530" y="111276"/>
                </a:lnTo>
                <a:lnTo>
                  <a:pt x="329196" y="117788"/>
                </a:lnTo>
                <a:lnTo>
                  <a:pt x="323451" y="121827"/>
                </a:lnTo>
                <a:lnTo>
                  <a:pt x="316185" y="123889"/>
                </a:lnTo>
                <a:lnTo>
                  <a:pt x="309286" y="124466"/>
                </a:lnTo>
                <a:lnTo>
                  <a:pt x="353376" y="124466"/>
                </a:lnTo>
                <a:lnTo>
                  <a:pt x="354141" y="123679"/>
                </a:lnTo>
                <a:lnTo>
                  <a:pt x="358131" y="106553"/>
                </a:lnTo>
                <a:lnTo>
                  <a:pt x="355923" y="92906"/>
                </a:lnTo>
                <a:lnTo>
                  <a:pt x="349667" y="83239"/>
                </a:lnTo>
                <a:lnTo>
                  <a:pt x="339907" y="76508"/>
                </a:lnTo>
                <a:lnTo>
                  <a:pt x="327192" y="71668"/>
                </a:lnTo>
                <a:lnTo>
                  <a:pt x="320864" y="69994"/>
                </a:lnTo>
                <a:lnTo>
                  <a:pt x="313739" y="67593"/>
                </a:lnTo>
                <a:lnTo>
                  <a:pt x="307920" y="63739"/>
                </a:lnTo>
                <a:lnTo>
                  <a:pt x="305513" y="57707"/>
                </a:lnTo>
                <a:lnTo>
                  <a:pt x="305513" y="49035"/>
                </a:lnTo>
                <a:lnTo>
                  <a:pt x="317400" y="46965"/>
                </a:lnTo>
                <a:lnTo>
                  <a:pt x="350252" y="46965"/>
                </a:lnTo>
                <a:lnTo>
                  <a:pt x="351899" y="36028"/>
                </a:lnTo>
                <a:lnTo>
                  <a:pt x="345665" y="33462"/>
                </a:lnTo>
                <a:lnTo>
                  <a:pt x="338472" y="31496"/>
                </a:lnTo>
                <a:lnTo>
                  <a:pt x="330641" y="30239"/>
                </a:lnTo>
                <a:lnTo>
                  <a:pt x="322491" y="29796"/>
                </a:lnTo>
                <a:close/>
              </a:path>
              <a:path w="577850" h="142239">
                <a:moveTo>
                  <a:pt x="350252" y="46965"/>
                </a:moveTo>
                <a:lnTo>
                  <a:pt x="323996" y="46965"/>
                </a:lnTo>
                <a:lnTo>
                  <a:pt x="331816" y="47312"/>
                </a:lnTo>
                <a:lnTo>
                  <a:pt x="338633" y="48328"/>
                </a:lnTo>
                <a:lnTo>
                  <a:pt x="344497" y="49980"/>
                </a:lnTo>
                <a:lnTo>
                  <a:pt x="349459" y="52232"/>
                </a:lnTo>
                <a:lnTo>
                  <a:pt x="350252" y="46965"/>
                </a:lnTo>
                <a:close/>
              </a:path>
              <a:path w="577850" h="142239">
                <a:moveTo>
                  <a:pt x="406976" y="31690"/>
                </a:moveTo>
                <a:lnTo>
                  <a:pt x="377178" y="31690"/>
                </a:lnTo>
                <a:lnTo>
                  <a:pt x="377178" y="106923"/>
                </a:lnTo>
                <a:lnTo>
                  <a:pt x="378395" y="120228"/>
                </a:lnTo>
                <a:lnTo>
                  <a:pt x="382670" y="131284"/>
                </a:lnTo>
                <a:lnTo>
                  <a:pt x="390942" y="138837"/>
                </a:lnTo>
                <a:lnTo>
                  <a:pt x="404147" y="141634"/>
                </a:lnTo>
                <a:lnTo>
                  <a:pt x="415176" y="140408"/>
                </a:lnTo>
                <a:lnTo>
                  <a:pt x="425053" y="136777"/>
                </a:lnTo>
                <a:lnTo>
                  <a:pt x="433765" y="130811"/>
                </a:lnTo>
                <a:lnTo>
                  <a:pt x="441298" y="122582"/>
                </a:lnTo>
                <a:lnTo>
                  <a:pt x="470531" y="122582"/>
                </a:lnTo>
                <a:lnTo>
                  <a:pt x="470531" y="118620"/>
                </a:lnTo>
                <a:lnTo>
                  <a:pt x="410173" y="118620"/>
                </a:lnTo>
                <a:lnTo>
                  <a:pt x="406976" y="112398"/>
                </a:lnTo>
                <a:lnTo>
                  <a:pt x="406976" y="31690"/>
                </a:lnTo>
                <a:close/>
              </a:path>
              <a:path w="577850" h="142239">
                <a:moveTo>
                  <a:pt x="470531" y="122582"/>
                </a:moveTo>
                <a:lnTo>
                  <a:pt x="441298" y="122582"/>
                </a:lnTo>
                <a:lnTo>
                  <a:pt x="443181" y="139367"/>
                </a:lnTo>
                <a:lnTo>
                  <a:pt x="470531" y="139367"/>
                </a:lnTo>
                <a:lnTo>
                  <a:pt x="470531" y="122582"/>
                </a:lnTo>
                <a:close/>
              </a:path>
              <a:path w="577850" h="142239">
                <a:moveTo>
                  <a:pt x="470531" y="31690"/>
                </a:moveTo>
                <a:lnTo>
                  <a:pt x="440723" y="31690"/>
                </a:lnTo>
                <a:lnTo>
                  <a:pt x="440723" y="108435"/>
                </a:lnTo>
                <a:lnTo>
                  <a:pt x="435629" y="115614"/>
                </a:lnTo>
                <a:lnTo>
                  <a:pt x="427906" y="118620"/>
                </a:lnTo>
                <a:lnTo>
                  <a:pt x="470531" y="118620"/>
                </a:lnTo>
                <a:lnTo>
                  <a:pt x="470531" y="31690"/>
                </a:lnTo>
                <a:close/>
              </a:path>
              <a:path w="577850" h="142239">
                <a:moveTo>
                  <a:pt x="574818" y="31690"/>
                </a:moveTo>
                <a:lnTo>
                  <a:pt x="488440" y="31690"/>
                </a:lnTo>
                <a:lnTo>
                  <a:pt x="488440" y="50737"/>
                </a:lnTo>
                <a:lnTo>
                  <a:pt x="542566" y="50737"/>
                </a:lnTo>
                <a:lnTo>
                  <a:pt x="487685" y="115422"/>
                </a:lnTo>
                <a:lnTo>
                  <a:pt x="487685" y="139367"/>
                </a:lnTo>
                <a:lnTo>
                  <a:pt x="577457" y="139367"/>
                </a:lnTo>
                <a:lnTo>
                  <a:pt x="577457" y="120124"/>
                </a:lnTo>
                <a:lnTo>
                  <a:pt x="518058" y="120124"/>
                </a:lnTo>
                <a:lnTo>
                  <a:pt x="574818" y="55252"/>
                </a:lnTo>
                <a:lnTo>
                  <a:pt x="574818" y="31690"/>
                </a:lnTo>
                <a:close/>
              </a:path>
            </a:pathLst>
          </a:custGeom>
          <a:solidFill>
            <a:srgbClr val="003D7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48932" y="5903389"/>
            <a:ext cx="1952071" cy="1735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961317" y="6398823"/>
            <a:ext cx="1555750" cy="173990"/>
          </a:xfrm>
          <a:custGeom>
            <a:avLst/>
            <a:gdLst/>
            <a:ahLst/>
            <a:cxnLst/>
            <a:rect l="l" t="t" r="r" b="b"/>
            <a:pathLst>
              <a:path w="1555750" h="173989">
                <a:moveTo>
                  <a:pt x="29794" y="33761"/>
                </a:moveTo>
                <a:lnTo>
                  <a:pt x="0" y="33761"/>
                </a:lnTo>
                <a:lnTo>
                  <a:pt x="0" y="108993"/>
                </a:lnTo>
                <a:lnTo>
                  <a:pt x="1216" y="122298"/>
                </a:lnTo>
                <a:lnTo>
                  <a:pt x="5491" y="133354"/>
                </a:lnTo>
                <a:lnTo>
                  <a:pt x="13763" y="140908"/>
                </a:lnTo>
                <a:lnTo>
                  <a:pt x="26968" y="143705"/>
                </a:lnTo>
                <a:lnTo>
                  <a:pt x="37998" y="142479"/>
                </a:lnTo>
                <a:lnTo>
                  <a:pt x="47879" y="138850"/>
                </a:lnTo>
                <a:lnTo>
                  <a:pt x="56592" y="132886"/>
                </a:lnTo>
                <a:lnTo>
                  <a:pt x="64119" y="124658"/>
                </a:lnTo>
                <a:lnTo>
                  <a:pt x="93348" y="124658"/>
                </a:lnTo>
                <a:lnTo>
                  <a:pt x="93348" y="120690"/>
                </a:lnTo>
                <a:lnTo>
                  <a:pt x="33004" y="120690"/>
                </a:lnTo>
                <a:lnTo>
                  <a:pt x="29794" y="114473"/>
                </a:lnTo>
                <a:lnTo>
                  <a:pt x="29794" y="33761"/>
                </a:lnTo>
                <a:close/>
              </a:path>
              <a:path w="1555750" h="173989">
                <a:moveTo>
                  <a:pt x="93348" y="124658"/>
                </a:moveTo>
                <a:lnTo>
                  <a:pt x="64119" y="124658"/>
                </a:lnTo>
                <a:lnTo>
                  <a:pt x="65999" y="141441"/>
                </a:lnTo>
                <a:lnTo>
                  <a:pt x="93348" y="141441"/>
                </a:lnTo>
                <a:lnTo>
                  <a:pt x="93348" y="124658"/>
                </a:lnTo>
                <a:close/>
              </a:path>
              <a:path w="1555750" h="173989">
                <a:moveTo>
                  <a:pt x="93348" y="33761"/>
                </a:moveTo>
                <a:lnTo>
                  <a:pt x="63554" y="33761"/>
                </a:lnTo>
                <a:lnTo>
                  <a:pt x="63554" y="110506"/>
                </a:lnTo>
                <a:lnTo>
                  <a:pt x="58464" y="117688"/>
                </a:lnTo>
                <a:lnTo>
                  <a:pt x="50723" y="120690"/>
                </a:lnTo>
                <a:lnTo>
                  <a:pt x="93348" y="120690"/>
                </a:lnTo>
                <a:lnTo>
                  <a:pt x="93348" y="33761"/>
                </a:lnTo>
                <a:close/>
              </a:path>
              <a:path w="1555750" h="173989">
                <a:moveTo>
                  <a:pt x="197639" y="33761"/>
                </a:moveTo>
                <a:lnTo>
                  <a:pt x="111262" y="33761"/>
                </a:lnTo>
                <a:lnTo>
                  <a:pt x="111262" y="52812"/>
                </a:lnTo>
                <a:lnTo>
                  <a:pt x="165388" y="52812"/>
                </a:lnTo>
                <a:lnTo>
                  <a:pt x="110524" y="117494"/>
                </a:lnTo>
                <a:lnTo>
                  <a:pt x="110524" y="141441"/>
                </a:lnTo>
                <a:lnTo>
                  <a:pt x="200275" y="141441"/>
                </a:lnTo>
                <a:lnTo>
                  <a:pt x="200275" y="122199"/>
                </a:lnTo>
                <a:lnTo>
                  <a:pt x="140878" y="122199"/>
                </a:lnTo>
                <a:lnTo>
                  <a:pt x="197639" y="57323"/>
                </a:lnTo>
                <a:lnTo>
                  <a:pt x="197639" y="33761"/>
                </a:lnTo>
                <a:close/>
              </a:path>
              <a:path w="1555750" h="173989">
                <a:moveTo>
                  <a:pt x="247996" y="52812"/>
                </a:moveTo>
                <a:lnTo>
                  <a:pt x="218005" y="52812"/>
                </a:lnTo>
                <a:lnTo>
                  <a:pt x="218005" y="105606"/>
                </a:lnTo>
                <a:lnTo>
                  <a:pt x="219911" y="119945"/>
                </a:lnTo>
                <a:lnTo>
                  <a:pt x="225760" y="131635"/>
                </a:lnTo>
                <a:lnTo>
                  <a:pt x="235747" y="139507"/>
                </a:lnTo>
                <a:lnTo>
                  <a:pt x="250066" y="142391"/>
                </a:lnTo>
                <a:lnTo>
                  <a:pt x="256605" y="142099"/>
                </a:lnTo>
                <a:lnTo>
                  <a:pt x="263623" y="141187"/>
                </a:lnTo>
                <a:lnTo>
                  <a:pt x="270464" y="139604"/>
                </a:lnTo>
                <a:lnTo>
                  <a:pt x="276472" y="137297"/>
                </a:lnTo>
                <a:lnTo>
                  <a:pt x="272614" y="123710"/>
                </a:lnTo>
                <a:lnTo>
                  <a:pt x="250628" y="123710"/>
                </a:lnTo>
                <a:lnTo>
                  <a:pt x="247996" y="117688"/>
                </a:lnTo>
                <a:lnTo>
                  <a:pt x="247996" y="52812"/>
                </a:lnTo>
                <a:close/>
              </a:path>
              <a:path w="1555750" h="173989">
                <a:moveTo>
                  <a:pt x="272135" y="122022"/>
                </a:moveTo>
                <a:lnTo>
                  <a:pt x="269676" y="123145"/>
                </a:lnTo>
                <a:lnTo>
                  <a:pt x="264394" y="123710"/>
                </a:lnTo>
                <a:lnTo>
                  <a:pt x="272614" y="123710"/>
                </a:lnTo>
                <a:lnTo>
                  <a:pt x="272135" y="122022"/>
                </a:lnTo>
                <a:close/>
              </a:path>
              <a:path w="1555750" h="173989">
                <a:moveTo>
                  <a:pt x="270432" y="33761"/>
                </a:moveTo>
                <a:lnTo>
                  <a:pt x="203854" y="33761"/>
                </a:lnTo>
                <a:lnTo>
                  <a:pt x="203854" y="52812"/>
                </a:lnTo>
                <a:lnTo>
                  <a:pt x="270432" y="52812"/>
                </a:lnTo>
                <a:lnTo>
                  <a:pt x="270432" y="33761"/>
                </a:lnTo>
                <a:close/>
              </a:path>
              <a:path w="1555750" h="173989">
                <a:moveTo>
                  <a:pt x="247996" y="2073"/>
                </a:moveTo>
                <a:lnTo>
                  <a:pt x="218005" y="20175"/>
                </a:lnTo>
                <a:lnTo>
                  <a:pt x="218005" y="33761"/>
                </a:lnTo>
                <a:lnTo>
                  <a:pt x="247996" y="33761"/>
                </a:lnTo>
                <a:lnTo>
                  <a:pt x="247996" y="2073"/>
                </a:lnTo>
                <a:close/>
              </a:path>
              <a:path w="1555750" h="173989">
                <a:moveTo>
                  <a:pt x="335113" y="30935"/>
                </a:moveTo>
                <a:lnTo>
                  <a:pt x="312351" y="35248"/>
                </a:lnTo>
                <a:lnTo>
                  <a:pt x="296292" y="47197"/>
                </a:lnTo>
                <a:lnTo>
                  <a:pt x="286773" y="65298"/>
                </a:lnTo>
                <a:lnTo>
                  <a:pt x="283636" y="88070"/>
                </a:lnTo>
                <a:lnTo>
                  <a:pt x="286988" y="111272"/>
                </a:lnTo>
                <a:lnTo>
                  <a:pt x="297006" y="128854"/>
                </a:lnTo>
                <a:lnTo>
                  <a:pt x="313634" y="140002"/>
                </a:lnTo>
                <a:lnTo>
                  <a:pt x="336816" y="143899"/>
                </a:lnTo>
                <a:lnTo>
                  <a:pt x="347514" y="143258"/>
                </a:lnTo>
                <a:lnTo>
                  <a:pt x="358176" y="141325"/>
                </a:lnTo>
                <a:lnTo>
                  <a:pt x="368485" y="138084"/>
                </a:lnTo>
                <a:lnTo>
                  <a:pt x="378125" y="133521"/>
                </a:lnTo>
                <a:lnTo>
                  <a:pt x="375730" y="125042"/>
                </a:lnTo>
                <a:lnTo>
                  <a:pt x="341910" y="125042"/>
                </a:lnTo>
                <a:lnTo>
                  <a:pt x="328815" y="122797"/>
                </a:lnTo>
                <a:lnTo>
                  <a:pt x="320054" y="116414"/>
                </a:lnTo>
                <a:lnTo>
                  <a:pt x="315149" y="106423"/>
                </a:lnTo>
                <a:lnTo>
                  <a:pt x="313621" y="93352"/>
                </a:lnTo>
                <a:lnTo>
                  <a:pt x="383586" y="93352"/>
                </a:lnTo>
                <a:lnTo>
                  <a:pt x="383586" y="83362"/>
                </a:lnTo>
                <a:lnTo>
                  <a:pt x="382858" y="77882"/>
                </a:lnTo>
                <a:lnTo>
                  <a:pt x="313815" y="77882"/>
                </a:lnTo>
                <a:lnTo>
                  <a:pt x="315020" y="67421"/>
                </a:lnTo>
                <a:lnTo>
                  <a:pt x="318381" y="57825"/>
                </a:lnTo>
                <a:lnTo>
                  <a:pt x="324784" y="50809"/>
                </a:lnTo>
                <a:lnTo>
                  <a:pt x="335113" y="48089"/>
                </a:lnTo>
                <a:lnTo>
                  <a:pt x="373422" y="48089"/>
                </a:lnTo>
                <a:lnTo>
                  <a:pt x="371872" y="45192"/>
                </a:lnTo>
                <a:lnTo>
                  <a:pt x="356775" y="34643"/>
                </a:lnTo>
                <a:lnTo>
                  <a:pt x="335113" y="30935"/>
                </a:lnTo>
                <a:close/>
              </a:path>
              <a:path w="1555750" h="173989">
                <a:moveTo>
                  <a:pt x="373597" y="117494"/>
                </a:moveTo>
                <a:lnTo>
                  <a:pt x="365832" y="120658"/>
                </a:lnTo>
                <a:lnTo>
                  <a:pt x="358175" y="123032"/>
                </a:lnTo>
                <a:lnTo>
                  <a:pt x="350307" y="124525"/>
                </a:lnTo>
                <a:lnTo>
                  <a:pt x="341910" y="125042"/>
                </a:lnTo>
                <a:lnTo>
                  <a:pt x="375730" y="125042"/>
                </a:lnTo>
                <a:lnTo>
                  <a:pt x="373597" y="117494"/>
                </a:lnTo>
                <a:close/>
              </a:path>
              <a:path w="1555750" h="173989">
                <a:moveTo>
                  <a:pt x="373422" y="48089"/>
                </a:moveTo>
                <a:lnTo>
                  <a:pt x="335113" y="48089"/>
                </a:lnTo>
                <a:lnTo>
                  <a:pt x="345093" y="50888"/>
                </a:lnTo>
                <a:lnTo>
                  <a:pt x="351289" y="58036"/>
                </a:lnTo>
                <a:lnTo>
                  <a:pt x="354585" y="67658"/>
                </a:lnTo>
                <a:lnTo>
                  <a:pt x="355864" y="77882"/>
                </a:lnTo>
                <a:lnTo>
                  <a:pt x="382858" y="77882"/>
                </a:lnTo>
                <a:lnTo>
                  <a:pt x="380708" y="61719"/>
                </a:lnTo>
                <a:lnTo>
                  <a:pt x="373422" y="48089"/>
                </a:lnTo>
                <a:close/>
              </a:path>
              <a:path w="1555750" h="173989">
                <a:moveTo>
                  <a:pt x="435646" y="0"/>
                </a:moveTo>
                <a:lnTo>
                  <a:pt x="405465" y="0"/>
                </a:lnTo>
                <a:lnTo>
                  <a:pt x="405465" y="141441"/>
                </a:lnTo>
                <a:lnTo>
                  <a:pt x="435646" y="141441"/>
                </a:lnTo>
                <a:lnTo>
                  <a:pt x="435646" y="108256"/>
                </a:lnTo>
                <a:lnTo>
                  <a:pt x="444319" y="97881"/>
                </a:lnTo>
                <a:lnTo>
                  <a:pt x="477624" y="97881"/>
                </a:lnTo>
                <a:lnTo>
                  <a:pt x="465675" y="78077"/>
                </a:lnTo>
                <a:lnTo>
                  <a:pt x="435646" y="78077"/>
                </a:lnTo>
                <a:lnTo>
                  <a:pt x="435646" y="0"/>
                </a:lnTo>
                <a:close/>
              </a:path>
              <a:path w="1555750" h="173989">
                <a:moveTo>
                  <a:pt x="477624" y="97881"/>
                </a:moveTo>
                <a:lnTo>
                  <a:pt x="444319" y="97881"/>
                </a:lnTo>
                <a:lnTo>
                  <a:pt x="469393" y="141441"/>
                </a:lnTo>
                <a:lnTo>
                  <a:pt x="503906" y="141441"/>
                </a:lnTo>
                <a:lnTo>
                  <a:pt x="477624" y="97881"/>
                </a:lnTo>
                <a:close/>
              </a:path>
              <a:path w="1555750" h="173989">
                <a:moveTo>
                  <a:pt x="498816" y="33761"/>
                </a:moveTo>
                <a:lnTo>
                  <a:pt x="472042" y="33761"/>
                </a:lnTo>
                <a:lnTo>
                  <a:pt x="435646" y="78077"/>
                </a:lnTo>
                <a:lnTo>
                  <a:pt x="465675" y="78077"/>
                </a:lnTo>
                <a:lnTo>
                  <a:pt x="463737" y="74866"/>
                </a:lnTo>
                <a:lnTo>
                  <a:pt x="498816" y="33761"/>
                </a:lnTo>
                <a:close/>
              </a:path>
              <a:path w="1555750" h="173989">
                <a:moveTo>
                  <a:pt x="510700" y="119567"/>
                </a:moveTo>
                <a:lnTo>
                  <a:pt x="538232" y="143899"/>
                </a:lnTo>
                <a:lnTo>
                  <a:pt x="555375" y="142260"/>
                </a:lnTo>
                <a:lnTo>
                  <a:pt x="570290" y="136588"/>
                </a:lnTo>
                <a:lnTo>
                  <a:pt x="580059" y="126536"/>
                </a:lnTo>
                <a:lnTo>
                  <a:pt x="535964" y="126536"/>
                </a:lnTo>
                <a:lnTo>
                  <a:pt x="529632" y="126083"/>
                </a:lnTo>
                <a:lnTo>
                  <a:pt x="523333" y="124749"/>
                </a:lnTo>
                <a:lnTo>
                  <a:pt x="517033" y="122565"/>
                </a:lnTo>
                <a:lnTo>
                  <a:pt x="510700" y="119567"/>
                </a:lnTo>
                <a:close/>
              </a:path>
              <a:path w="1555750" h="173989">
                <a:moveTo>
                  <a:pt x="549169" y="31868"/>
                </a:moveTo>
                <a:lnTo>
                  <a:pt x="534680" y="33491"/>
                </a:lnTo>
                <a:lnTo>
                  <a:pt x="521924" y="38776"/>
                </a:lnTo>
                <a:lnTo>
                  <a:pt x="512844" y="48340"/>
                </a:lnTo>
                <a:lnTo>
                  <a:pt x="509385" y="62802"/>
                </a:lnTo>
                <a:lnTo>
                  <a:pt x="510896" y="75152"/>
                </a:lnTo>
                <a:lnTo>
                  <a:pt x="515536" y="84533"/>
                </a:lnTo>
                <a:lnTo>
                  <a:pt x="523464" y="91440"/>
                </a:lnTo>
                <a:lnTo>
                  <a:pt x="534841" y="96368"/>
                </a:lnTo>
                <a:lnTo>
                  <a:pt x="542074" y="98514"/>
                </a:lnTo>
                <a:lnTo>
                  <a:pt x="549716" y="101528"/>
                </a:lnTo>
                <a:lnTo>
                  <a:pt x="555769" y="106207"/>
                </a:lnTo>
                <a:lnTo>
                  <a:pt x="558231" y="113346"/>
                </a:lnTo>
                <a:lnTo>
                  <a:pt x="555893" y="119860"/>
                </a:lnTo>
                <a:lnTo>
                  <a:pt x="550140" y="123899"/>
                </a:lnTo>
                <a:lnTo>
                  <a:pt x="542866" y="125959"/>
                </a:lnTo>
                <a:lnTo>
                  <a:pt x="535964" y="126536"/>
                </a:lnTo>
                <a:lnTo>
                  <a:pt x="580059" y="126536"/>
                </a:lnTo>
                <a:lnTo>
                  <a:pt x="580820" y="125753"/>
                </a:lnTo>
                <a:lnTo>
                  <a:pt x="584809" y="108626"/>
                </a:lnTo>
                <a:lnTo>
                  <a:pt x="582603" y="94980"/>
                </a:lnTo>
                <a:lnTo>
                  <a:pt x="576350" y="85312"/>
                </a:lnTo>
                <a:lnTo>
                  <a:pt x="566596" y="78581"/>
                </a:lnTo>
                <a:lnTo>
                  <a:pt x="553888" y="73742"/>
                </a:lnTo>
                <a:lnTo>
                  <a:pt x="547552" y="72067"/>
                </a:lnTo>
                <a:lnTo>
                  <a:pt x="540421" y="69666"/>
                </a:lnTo>
                <a:lnTo>
                  <a:pt x="534600" y="65814"/>
                </a:lnTo>
                <a:lnTo>
                  <a:pt x="532192" y="59782"/>
                </a:lnTo>
                <a:lnTo>
                  <a:pt x="532192" y="51109"/>
                </a:lnTo>
                <a:lnTo>
                  <a:pt x="544079" y="49035"/>
                </a:lnTo>
                <a:lnTo>
                  <a:pt x="576938" y="49035"/>
                </a:lnTo>
                <a:lnTo>
                  <a:pt x="578595" y="38100"/>
                </a:lnTo>
                <a:lnTo>
                  <a:pt x="572351" y="35534"/>
                </a:lnTo>
                <a:lnTo>
                  <a:pt x="565154" y="33569"/>
                </a:lnTo>
                <a:lnTo>
                  <a:pt x="557321" y="32311"/>
                </a:lnTo>
                <a:lnTo>
                  <a:pt x="549169" y="31868"/>
                </a:lnTo>
                <a:close/>
              </a:path>
              <a:path w="1555750" h="173989">
                <a:moveTo>
                  <a:pt x="576938" y="49035"/>
                </a:moveTo>
                <a:lnTo>
                  <a:pt x="550680" y="49035"/>
                </a:lnTo>
                <a:lnTo>
                  <a:pt x="558504" y="49383"/>
                </a:lnTo>
                <a:lnTo>
                  <a:pt x="565318" y="50403"/>
                </a:lnTo>
                <a:lnTo>
                  <a:pt x="571177" y="52061"/>
                </a:lnTo>
                <a:lnTo>
                  <a:pt x="576136" y="54324"/>
                </a:lnTo>
                <a:lnTo>
                  <a:pt x="576938" y="49035"/>
                </a:lnTo>
                <a:close/>
              </a:path>
              <a:path w="1555750" h="173989">
                <a:moveTo>
                  <a:pt x="636289" y="52812"/>
                </a:moveTo>
                <a:lnTo>
                  <a:pt x="606315" y="52812"/>
                </a:lnTo>
                <a:lnTo>
                  <a:pt x="606315" y="105606"/>
                </a:lnTo>
                <a:lnTo>
                  <a:pt x="608221" y="119945"/>
                </a:lnTo>
                <a:lnTo>
                  <a:pt x="614067" y="131635"/>
                </a:lnTo>
                <a:lnTo>
                  <a:pt x="624050" y="139507"/>
                </a:lnTo>
                <a:lnTo>
                  <a:pt x="638362" y="142391"/>
                </a:lnTo>
                <a:lnTo>
                  <a:pt x="644901" y="142099"/>
                </a:lnTo>
                <a:lnTo>
                  <a:pt x="651918" y="141187"/>
                </a:lnTo>
                <a:lnTo>
                  <a:pt x="658759" y="139604"/>
                </a:lnTo>
                <a:lnTo>
                  <a:pt x="664768" y="137297"/>
                </a:lnTo>
                <a:lnTo>
                  <a:pt x="660909" y="123710"/>
                </a:lnTo>
                <a:lnTo>
                  <a:pt x="638939" y="123710"/>
                </a:lnTo>
                <a:lnTo>
                  <a:pt x="636289" y="117688"/>
                </a:lnTo>
                <a:lnTo>
                  <a:pt x="636289" y="52812"/>
                </a:lnTo>
                <a:close/>
              </a:path>
              <a:path w="1555750" h="173989">
                <a:moveTo>
                  <a:pt x="660430" y="122022"/>
                </a:moveTo>
                <a:lnTo>
                  <a:pt x="657990" y="123145"/>
                </a:lnTo>
                <a:lnTo>
                  <a:pt x="652702" y="123710"/>
                </a:lnTo>
                <a:lnTo>
                  <a:pt x="660909" y="123710"/>
                </a:lnTo>
                <a:lnTo>
                  <a:pt x="660430" y="122022"/>
                </a:lnTo>
                <a:close/>
              </a:path>
              <a:path w="1555750" h="173989">
                <a:moveTo>
                  <a:pt x="658746" y="33761"/>
                </a:moveTo>
                <a:lnTo>
                  <a:pt x="592167" y="33761"/>
                </a:lnTo>
                <a:lnTo>
                  <a:pt x="592167" y="52812"/>
                </a:lnTo>
                <a:lnTo>
                  <a:pt x="658746" y="52812"/>
                </a:lnTo>
                <a:lnTo>
                  <a:pt x="658746" y="33761"/>
                </a:lnTo>
                <a:close/>
              </a:path>
              <a:path w="1555750" h="173989">
                <a:moveTo>
                  <a:pt x="636289" y="2073"/>
                </a:moveTo>
                <a:lnTo>
                  <a:pt x="606315" y="20175"/>
                </a:lnTo>
                <a:lnTo>
                  <a:pt x="606315" y="33761"/>
                </a:lnTo>
                <a:lnTo>
                  <a:pt x="636289" y="33761"/>
                </a:lnTo>
                <a:lnTo>
                  <a:pt x="636289" y="2073"/>
                </a:lnTo>
                <a:close/>
              </a:path>
              <a:path w="1555750" h="173989">
                <a:moveTo>
                  <a:pt x="709095" y="33761"/>
                </a:moveTo>
                <a:lnTo>
                  <a:pt x="679110" y="33761"/>
                </a:lnTo>
                <a:lnTo>
                  <a:pt x="679110" y="141441"/>
                </a:lnTo>
                <a:lnTo>
                  <a:pt x="709095" y="141441"/>
                </a:lnTo>
                <a:lnTo>
                  <a:pt x="709095" y="33761"/>
                </a:lnTo>
                <a:close/>
              </a:path>
              <a:path w="1555750" h="173989">
                <a:moveTo>
                  <a:pt x="709095" y="0"/>
                </a:moveTo>
                <a:lnTo>
                  <a:pt x="679110" y="0"/>
                </a:lnTo>
                <a:lnTo>
                  <a:pt x="679110" y="23004"/>
                </a:lnTo>
                <a:lnTo>
                  <a:pt x="709095" y="23004"/>
                </a:lnTo>
                <a:lnTo>
                  <a:pt x="709095" y="0"/>
                </a:lnTo>
                <a:close/>
              </a:path>
              <a:path w="1555750" h="173989">
                <a:moveTo>
                  <a:pt x="767930" y="0"/>
                </a:moveTo>
                <a:lnTo>
                  <a:pt x="737942" y="0"/>
                </a:lnTo>
                <a:lnTo>
                  <a:pt x="737942" y="141441"/>
                </a:lnTo>
                <a:lnTo>
                  <a:pt x="767930" y="141441"/>
                </a:lnTo>
                <a:lnTo>
                  <a:pt x="767930" y="0"/>
                </a:lnTo>
                <a:close/>
              </a:path>
              <a:path w="1555750" h="173989">
                <a:moveTo>
                  <a:pt x="823939" y="33761"/>
                </a:moveTo>
                <a:lnTo>
                  <a:pt x="796587" y="33761"/>
                </a:lnTo>
                <a:lnTo>
                  <a:pt x="796587" y="173502"/>
                </a:lnTo>
                <a:lnTo>
                  <a:pt x="826397" y="173502"/>
                </a:lnTo>
                <a:lnTo>
                  <a:pt x="826397" y="127483"/>
                </a:lnTo>
                <a:lnTo>
                  <a:pt x="885101" y="127483"/>
                </a:lnTo>
                <a:lnTo>
                  <a:pt x="887158" y="125105"/>
                </a:lnTo>
                <a:lnTo>
                  <a:pt x="888022" y="122584"/>
                </a:lnTo>
                <a:lnTo>
                  <a:pt x="844675" y="122584"/>
                </a:lnTo>
                <a:lnTo>
                  <a:pt x="833966" y="119132"/>
                </a:lnTo>
                <a:lnTo>
                  <a:pt x="828417" y="110536"/>
                </a:lnTo>
                <a:lnTo>
                  <a:pt x="826331" y="99430"/>
                </a:lnTo>
                <a:lnTo>
                  <a:pt x="826013" y="88452"/>
                </a:lnTo>
                <a:lnTo>
                  <a:pt x="826331" y="77468"/>
                </a:lnTo>
                <a:lnTo>
                  <a:pt x="828417" y="66365"/>
                </a:lnTo>
                <a:lnTo>
                  <a:pt x="833966" y="57773"/>
                </a:lnTo>
                <a:lnTo>
                  <a:pt x="844675" y="54324"/>
                </a:lnTo>
                <a:lnTo>
                  <a:pt x="888830" y="54324"/>
                </a:lnTo>
                <a:lnTo>
                  <a:pt x="887537" y="50353"/>
                </a:lnTo>
                <a:lnTo>
                  <a:pt x="885447" y="48089"/>
                </a:lnTo>
                <a:lnTo>
                  <a:pt x="825818" y="48089"/>
                </a:lnTo>
                <a:lnTo>
                  <a:pt x="823939" y="33761"/>
                </a:lnTo>
                <a:close/>
              </a:path>
              <a:path w="1555750" h="173989">
                <a:moveTo>
                  <a:pt x="885101" y="127483"/>
                </a:moveTo>
                <a:lnTo>
                  <a:pt x="826397" y="127483"/>
                </a:lnTo>
                <a:lnTo>
                  <a:pt x="832498" y="134632"/>
                </a:lnTo>
                <a:lnTo>
                  <a:pt x="839754" y="139696"/>
                </a:lnTo>
                <a:lnTo>
                  <a:pt x="848109" y="142708"/>
                </a:lnTo>
                <a:lnTo>
                  <a:pt x="857509" y="143705"/>
                </a:lnTo>
                <a:lnTo>
                  <a:pt x="875622" y="138445"/>
                </a:lnTo>
                <a:lnTo>
                  <a:pt x="885101" y="127483"/>
                </a:lnTo>
                <a:close/>
              </a:path>
              <a:path w="1555750" h="173989">
                <a:moveTo>
                  <a:pt x="888830" y="54324"/>
                </a:moveTo>
                <a:lnTo>
                  <a:pt x="844675" y="54324"/>
                </a:lnTo>
                <a:lnTo>
                  <a:pt x="855881" y="57640"/>
                </a:lnTo>
                <a:lnTo>
                  <a:pt x="861583" y="66010"/>
                </a:lnTo>
                <a:lnTo>
                  <a:pt x="863640" y="77069"/>
                </a:lnTo>
                <a:lnTo>
                  <a:pt x="863913" y="88452"/>
                </a:lnTo>
                <a:lnTo>
                  <a:pt x="863640" y="99830"/>
                </a:lnTo>
                <a:lnTo>
                  <a:pt x="861583" y="110891"/>
                </a:lnTo>
                <a:lnTo>
                  <a:pt x="855881" y="119266"/>
                </a:lnTo>
                <a:lnTo>
                  <a:pt x="844675" y="122584"/>
                </a:lnTo>
                <a:lnTo>
                  <a:pt x="888022" y="122584"/>
                </a:lnTo>
                <a:lnTo>
                  <a:pt x="893249" y="107343"/>
                </a:lnTo>
                <a:lnTo>
                  <a:pt x="895028" y="88819"/>
                </a:lnTo>
                <a:lnTo>
                  <a:pt x="893456" y="68524"/>
                </a:lnTo>
                <a:lnTo>
                  <a:pt x="888830" y="54324"/>
                </a:lnTo>
                <a:close/>
              </a:path>
              <a:path w="1555750" h="173989">
                <a:moveTo>
                  <a:pt x="855436" y="32256"/>
                </a:moveTo>
                <a:lnTo>
                  <a:pt x="846826" y="33377"/>
                </a:lnTo>
                <a:lnTo>
                  <a:pt x="838645" y="36566"/>
                </a:lnTo>
                <a:lnTo>
                  <a:pt x="831456" y="41557"/>
                </a:lnTo>
                <a:lnTo>
                  <a:pt x="825818" y="48089"/>
                </a:lnTo>
                <a:lnTo>
                  <a:pt x="885447" y="48089"/>
                </a:lnTo>
                <a:lnTo>
                  <a:pt x="875465" y="37275"/>
                </a:lnTo>
                <a:lnTo>
                  <a:pt x="855436" y="32256"/>
                </a:lnTo>
                <a:close/>
              </a:path>
              <a:path w="1555750" h="173989">
                <a:moveTo>
                  <a:pt x="945575" y="33761"/>
                </a:moveTo>
                <a:lnTo>
                  <a:pt x="916534" y="33761"/>
                </a:lnTo>
                <a:lnTo>
                  <a:pt x="916534" y="141441"/>
                </a:lnTo>
                <a:lnTo>
                  <a:pt x="946329" y="141441"/>
                </a:lnTo>
                <a:lnTo>
                  <a:pt x="946329" y="93352"/>
                </a:lnTo>
                <a:lnTo>
                  <a:pt x="948501" y="79834"/>
                </a:lnTo>
                <a:lnTo>
                  <a:pt x="954794" y="69213"/>
                </a:lnTo>
                <a:lnTo>
                  <a:pt x="964869" y="62270"/>
                </a:lnTo>
                <a:lnTo>
                  <a:pt x="978390" y="59782"/>
                </a:lnTo>
                <a:lnTo>
                  <a:pt x="978390" y="56203"/>
                </a:lnTo>
                <a:lnTo>
                  <a:pt x="945575" y="56203"/>
                </a:lnTo>
                <a:lnTo>
                  <a:pt x="945575" y="33761"/>
                </a:lnTo>
                <a:close/>
              </a:path>
              <a:path w="1555750" h="173989">
                <a:moveTo>
                  <a:pt x="976510" y="31501"/>
                </a:moveTo>
                <a:lnTo>
                  <a:pt x="972544" y="31501"/>
                </a:lnTo>
                <a:lnTo>
                  <a:pt x="963076" y="33637"/>
                </a:lnTo>
                <a:lnTo>
                  <a:pt x="955096" y="39255"/>
                </a:lnTo>
                <a:lnTo>
                  <a:pt x="949098" y="47172"/>
                </a:lnTo>
                <a:lnTo>
                  <a:pt x="945575" y="56203"/>
                </a:lnTo>
                <a:lnTo>
                  <a:pt x="978390" y="56203"/>
                </a:lnTo>
                <a:lnTo>
                  <a:pt x="978390" y="32058"/>
                </a:lnTo>
                <a:lnTo>
                  <a:pt x="976510" y="31501"/>
                </a:lnTo>
                <a:close/>
              </a:path>
              <a:path w="1555750" h="173989">
                <a:moveTo>
                  <a:pt x="1043067" y="30935"/>
                </a:moveTo>
                <a:lnTo>
                  <a:pt x="1019657" y="34866"/>
                </a:lnTo>
                <a:lnTo>
                  <a:pt x="1002718" y="46115"/>
                </a:lnTo>
                <a:lnTo>
                  <a:pt x="992426" y="63869"/>
                </a:lnTo>
                <a:lnTo>
                  <a:pt x="988956" y="87315"/>
                </a:lnTo>
                <a:lnTo>
                  <a:pt x="992429" y="110873"/>
                </a:lnTo>
                <a:lnTo>
                  <a:pt x="1002743" y="128689"/>
                </a:lnTo>
                <a:lnTo>
                  <a:pt x="1019741" y="139964"/>
                </a:lnTo>
                <a:lnTo>
                  <a:pt x="1043265" y="143899"/>
                </a:lnTo>
                <a:lnTo>
                  <a:pt x="1066971" y="140018"/>
                </a:lnTo>
                <a:lnTo>
                  <a:pt x="1083812" y="128833"/>
                </a:lnTo>
                <a:lnTo>
                  <a:pt x="1085429" y="125971"/>
                </a:lnTo>
                <a:lnTo>
                  <a:pt x="1043067" y="125971"/>
                </a:lnTo>
                <a:lnTo>
                  <a:pt x="1030808" y="122132"/>
                </a:lnTo>
                <a:lnTo>
                  <a:pt x="1023866" y="112514"/>
                </a:lnTo>
                <a:lnTo>
                  <a:pt x="1020776" y="99960"/>
                </a:lnTo>
                <a:lnTo>
                  <a:pt x="1020071" y="87315"/>
                </a:lnTo>
                <a:lnTo>
                  <a:pt x="1020776" y="74673"/>
                </a:lnTo>
                <a:lnTo>
                  <a:pt x="1023866" y="62116"/>
                </a:lnTo>
                <a:lnTo>
                  <a:pt x="1030808" y="52492"/>
                </a:lnTo>
                <a:lnTo>
                  <a:pt x="1043067" y="48651"/>
                </a:lnTo>
                <a:lnTo>
                  <a:pt x="1084902" y="48651"/>
                </a:lnTo>
                <a:lnTo>
                  <a:pt x="1083432" y="46115"/>
                </a:lnTo>
                <a:lnTo>
                  <a:pt x="1066488" y="34866"/>
                </a:lnTo>
                <a:lnTo>
                  <a:pt x="1043067" y="30935"/>
                </a:lnTo>
                <a:close/>
              </a:path>
              <a:path w="1555750" h="173989">
                <a:moveTo>
                  <a:pt x="1084902" y="48651"/>
                </a:moveTo>
                <a:lnTo>
                  <a:pt x="1043067" y="48651"/>
                </a:lnTo>
                <a:lnTo>
                  <a:pt x="1055369" y="52464"/>
                </a:lnTo>
                <a:lnTo>
                  <a:pt x="1062385" y="62043"/>
                </a:lnTo>
                <a:lnTo>
                  <a:pt x="1065545" y="74591"/>
                </a:lnTo>
                <a:lnTo>
                  <a:pt x="1066280" y="87315"/>
                </a:lnTo>
                <a:lnTo>
                  <a:pt x="1065545" y="100034"/>
                </a:lnTo>
                <a:lnTo>
                  <a:pt x="1062385" y="112580"/>
                </a:lnTo>
                <a:lnTo>
                  <a:pt x="1055369" y="122157"/>
                </a:lnTo>
                <a:lnTo>
                  <a:pt x="1043067" y="125971"/>
                </a:lnTo>
                <a:lnTo>
                  <a:pt x="1085429" y="125971"/>
                </a:lnTo>
                <a:lnTo>
                  <a:pt x="1093863" y="111035"/>
                </a:lnTo>
                <a:lnTo>
                  <a:pt x="1097197" y="87315"/>
                </a:lnTo>
                <a:lnTo>
                  <a:pt x="1093727" y="63869"/>
                </a:lnTo>
                <a:lnTo>
                  <a:pt x="1084902" y="48651"/>
                </a:lnTo>
                <a:close/>
              </a:path>
              <a:path w="1555750" h="173989">
                <a:moveTo>
                  <a:pt x="1143215" y="33761"/>
                </a:moveTo>
                <a:lnTo>
                  <a:pt x="1116439" y="33761"/>
                </a:lnTo>
                <a:lnTo>
                  <a:pt x="1116439" y="141441"/>
                </a:lnTo>
                <a:lnTo>
                  <a:pt x="1146233" y="141441"/>
                </a:lnTo>
                <a:lnTo>
                  <a:pt x="1146233" y="63925"/>
                </a:lnTo>
                <a:lnTo>
                  <a:pt x="1151331" y="57518"/>
                </a:lnTo>
                <a:lnTo>
                  <a:pt x="1158124" y="54324"/>
                </a:lnTo>
                <a:lnTo>
                  <a:pt x="1272087" y="54324"/>
                </a:lnTo>
                <a:lnTo>
                  <a:pt x="1271827" y="52581"/>
                </a:lnTo>
                <a:lnTo>
                  <a:pt x="1271358" y="51675"/>
                </a:lnTo>
                <a:lnTo>
                  <a:pt x="1208091" y="51675"/>
                </a:lnTo>
                <a:lnTo>
                  <a:pt x="1207656" y="50739"/>
                </a:lnTo>
                <a:lnTo>
                  <a:pt x="1145109" y="50739"/>
                </a:lnTo>
                <a:lnTo>
                  <a:pt x="1143215" y="33761"/>
                </a:lnTo>
                <a:close/>
              </a:path>
              <a:path w="1555750" h="173989">
                <a:moveTo>
                  <a:pt x="1221487" y="54324"/>
                </a:moveTo>
                <a:lnTo>
                  <a:pt x="1172833" y="54324"/>
                </a:lnTo>
                <a:lnTo>
                  <a:pt x="1180001" y="58468"/>
                </a:lnTo>
                <a:lnTo>
                  <a:pt x="1180001" y="141441"/>
                </a:lnTo>
                <a:lnTo>
                  <a:pt x="1209794" y="141441"/>
                </a:lnTo>
                <a:lnTo>
                  <a:pt x="1209794" y="65822"/>
                </a:lnTo>
                <a:lnTo>
                  <a:pt x="1214694" y="58468"/>
                </a:lnTo>
                <a:lnTo>
                  <a:pt x="1221487" y="54324"/>
                </a:lnTo>
                <a:close/>
              </a:path>
              <a:path w="1555750" h="173989">
                <a:moveTo>
                  <a:pt x="1272087" y="54324"/>
                </a:moveTo>
                <a:lnTo>
                  <a:pt x="1236564" y="54324"/>
                </a:lnTo>
                <a:lnTo>
                  <a:pt x="1243731" y="59025"/>
                </a:lnTo>
                <a:lnTo>
                  <a:pt x="1243731" y="141441"/>
                </a:lnTo>
                <a:lnTo>
                  <a:pt x="1273716" y="141441"/>
                </a:lnTo>
                <a:lnTo>
                  <a:pt x="1273716" y="65247"/>
                </a:lnTo>
                <a:lnTo>
                  <a:pt x="1272087" y="54324"/>
                </a:lnTo>
                <a:close/>
              </a:path>
              <a:path w="1555750" h="173989">
                <a:moveTo>
                  <a:pt x="1244488" y="31501"/>
                </a:moveTo>
                <a:lnTo>
                  <a:pt x="1232805" y="32477"/>
                </a:lnTo>
                <a:lnTo>
                  <a:pt x="1222892" y="35785"/>
                </a:lnTo>
                <a:lnTo>
                  <a:pt x="1214677" y="41995"/>
                </a:lnTo>
                <a:lnTo>
                  <a:pt x="1208091" y="51675"/>
                </a:lnTo>
                <a:lnTo>
                  <a:pt x="1271358" y="51675"/>
                </a:lnTo>
                <a:lnTo>
                  <a:pt x="1266244" y="41802"/>
                </a:lnTo>
                <a:lnTo>
                  <a:pt x="1257090" y="34309"/>
                </a:lnTo>
                <a:lnTo>
                  <a:pt x="1244488" y="31501"/>
                </a:lnTo>
                <a:close/>
              </a:path>
              <a:path w="1555750" h="173989">
                <a:moveTo>
                  <a:pt x="1180558" y="31501"/>
                </a:moveTo>
                <a:lnTo>
                  <a:pt x="1169610" y="32544"/>
                </a:lnTo>
                <a:lnTo>
                  <a:pt x="1159865" y="35886"/>
                </a:lnTo>
                <a:lnTo>
                  <a:pt x="1151604" y="41844"/>
                </a:lnTo>
                <a:lnTo>
                  <a:pt x="1145109" y="50739"/>
                </a:lnTo>
                <a:lnTo>
                  <a:pt x="1207656" y="50739"/>
                </a:lnTo>
                <a:lnTo>
                  <a:pt x="1204004" y="42877"/>
                </a:lnTo>
                <a:lnTo>
                  <a:pt x="1198007" y="36570"/>
                </a:lnTo>
                <a:lnTo>
                  <a:pt x="1190168" y="32771"/>
                </a:lnTo>
                <a:lnTo>
                  <a:pt x="1180558" y="31501"/>
                </a:lnTo>
                <a:close/>
              </a:path>
              <a:path w="1555750" h="173989">
                <a:moveTo>
                  <a:pt x="1329549" y="110895"/>
                </a:moveTo>
                <a:lnTo>
                  <a:pt x="1298808" y="110895"/>
                </a:lnTo>
                <a:lnTo>
                  <a:pt x="1298808" y="141441"/>
                </a:lnTo>
                <a:lnTo>
                  <a:pt x="1329549" y="141441"/>
                </a:lnTo>
                <a:lnTo>
                  <a:pt x="1329549" y="110895"/>
                </a:lnTo>
                <a:close/>
              </a:path>
              <a:path w="1555750" h="173989">
                <a:moveTo>
                  <a:pt x="1384801" y="33761"/>
                </a:moveTo>
                <a:lnTo>
                  <a:pt x="1355004" y="33761"/>
                </a:lnTo>
                <a:lnTo>
                  <a:pt x="1355004" y="108993"/>
                </a:lnTo>
                <a:lnTo>
                  <a:pt x="1356221" y="122298"/>
                </a:lnTo>
                <a:lnTo>
                  <a:pt x="1360496" y="133354"/>
                </a:lnTo>
                <a:lnTo>
                  <a:pt x="1368767" y="140908"/>
                </a:lnTo>
                <a:lnTo>
                  <a:pt x="1381972" y="143705"/>
                </a:lnTo>
                <a:lnTo>
                  <a:pt x="1392995" y="142479"/>
                </a:lnTo>
                <a:lnTo>
                  <a:pt x="1402873" y="138850"/>
                </a:lnTo>
                <a:lnTo>
                  <a:pt x="1411588" y="132886"/>
                </a:lnTo>
                <a:lnTo>
                  <a:pt x="1419123" y="124658"/>
                </a:lnTo>
                <a:lnTo>
                  <a:pt x="1448360" y="124658"/>
                </a:lnTo>
                <a:lnTo>
                  <a:pt x="1448360" y="120690"/>
                </a:lnTo>
                <a:lnTo>
                  <a:pt x="1387998" y="120690"/>
                </a:lnTo>
                <a:lnTo>
                  <a:pt x="1384801" y="114473"/>
                </a:lnTo>
                <a:lnTo>
                  <a:pt x="1384801" y="33761"/>
                </a:lnTo>
                <a:close/>
              </a:path>
              <a:path w="1555750" h="173989">
                <a:moveTo>
                  <a:pt x="1448360" y="124658"/>
                </a:moveTo>
                <a:lnTo>
                  <a:pt x="1419123" y="124658"/>
                </a:lnTo>
                <a:lnTo>
                  <a:pt x="1421006" y="141441"/>
                </a:lnTo>
                <a:lnTo>
                  <a:pt x="1448360" y="141441"/>
                </a:lnTo>
                <a:lnTo>
                  <a:pt x="1448360" y="124658"/>
                </a:lnTo>
                <a:close/>
              </a:path>
              <a:path w="1555750" h="173989">
                <a:moveTo>
                  <a:pt x="1448360" y="33761"/>
                </a:moveTo>
                <a:lnTo>
                  <a:pt x="1418565" y="33761"/>
                </a:lnTo>
                <a:lnTo>
                  <a:pt x="1418565" y="110506"/>
                </a:lnTo>
                <a:lnTo>
                  <a:pt x="1413457" y="117688"/>
                </a:lnTo>
                <a:lnTo>
                  <a:pt x="1405732" y="120690"/>
                </a:lnTo>
                <a:lnTo>
                  <a:pt x="1448360" y="120690"/>
                </a:lnTo>
                <a:lnTo>
                  <a:pt x="1448360" y="33761"/>
                </a:lnTo>
                <a:close/>
              </a:path>
              <a:path w="1555750" h="173989">
                <a:moveTo>
                  <a:pt x="1552651" y="33761"/>
                </a:moveTo>
                <a:lnTo>
                  <a:pt x="1466265" y="33761"/>
                </a:lnTo>
                <a:lnTo>
                  <a:pt x="1466265" y="52812"/>
                </a:lnTo>
                <a:lnTo>
                  <a:pt x="1520395" y="52812"/>
                </a:lnTo>
                <a:lnTo>
                  <a:pt x="1465510" y="117494"/>
                </a:lnTo>
                <a:lnTo>
                  <a:pt x="1465510" y="141441"/>
                </a:lnTo>
                <a:lnTo>
                  <a:pt x="1555282" y="141441"/>
                </a:lnTo>
                <a:lnTo>
                  <a:pt x="1555282" y="122199"/>
                </a:lnTo>
                <a:lnTo>
                  <a:pt x="1495868" y="122199"/>
                </a:lnTo>
                <a:lnTo>
                  <a:pt x="1552651" y="57323"/>
                </a:lnTo>
                <a:lnTo>
                  <a:pt x="1552651" y="33761"/>
                </a:lnTo>
                <a:close/>
              </a:path>
            </a:pathLst>
          </a:custGeom>
          <a:solidFill>
            <a:srgbClr val="003D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0723" y="2093173"/>
            <a:ext cx="1210310" cy="1210310"/>
          </a:xfrm>
          <a:custGeom>
            <a:avLst/>
            <a:gdLst/>
            <a:ahLst/>
            <a:cxnLst/>
            <a:rect l="l" t="t" r="r" b="b"/>
            <a:pathLst>
              <a:path w="1210310" h="1210310">
                <a:moveTo>
                  <a:pt x="766940" y="604316"/>
                </a:moveTo>
                <a:lnTo>
                  <a:pt x="742188" y="554278"/>
                </a:lnTo>
                <a:lnTo>
                  <a:pt x="705980" y="535787"/>
                </a:lnTo>
                <a:lnTo>
                  <a:pt x="672465" y="537603"/>
                </a:lnTo>
                <a:lnTo>
                  <a:pt x="674255" y="503313"/>
                </a:lnTo>
                <a:lnTo>
                  <a:pt x="661809" y="472998"/>
                </a:lnTo>
                <a:lnTo>
                  <a:pt x="655777" y="467626"/>
                </a:lnTo>
                <a:lnTo>
                  <a:pt x="655777" y="554278"/>
                </a:lnTo>
                <a:lnTo>
                  <a:pt x="628015" y="604316"/>
                </a:lnTo>
                <a:lnTo>
                  <a:pt x="655777" y="656170"/>
                </a:lnTo>
                <a:lnTo>
                  <a:pt x="603923" y="628383"/>
                </a:lnTo>
                <a:lnTo>
                  <a:pt x="553897" y="656170"/>
                </a:lnTo>
                <a:lnTo>
                  <a:pt x="581685" y="604316"/>
                </a:lnTo>
                <a:lnTo>
                  <a:pt x="553897" y="554278"/>
                </a:lnTo>
                <a:lnTo>
                  <a:pt x="603923" y="582079"/>
                </a:lnTo>
                <a:lnTo>
                  <a:pt x="655777" y="554278"/>
                </a:lnTo>
                <a:lnTo>
                  <a:pt x="655777" y="467626"/>
                </a:lnTo>
                <a:lnTo>
                  <a:pt x="637552" y="451383"/>
                </a:lnTo>
                <a:lnTo>
                  <a:pt x="603923" y="443128"/>
                </a:lnTo>
                <a:lnTo>
                  <a:pt x="571347" y="451383"/>
                </a:lnTo>
                <a:lnTo>
                  <a:pt x="547649" y="472998"/>
                </a:lnTo>
                <a:lnTo>
                  <a:pt x="535406" y="503313"/>
                </a:lnTo>
                <a:lnTo>
                  <a:pt x="537235" y="537603"/>
                </a:lnTo>
                <a:lnTo>
                  <a:pt x="502920" y="535000"/>
                </a:lnTo>
                <a:lnTo>
                  <a:pt x="472617" y="547331"/>
                </a:lnTo>
                <a:lnTo>
                  <a:pt x="450989" y="571474"/>
                </a:lnTo>
                <a:lnTo>
                  <a:pt x="442747" y="604316"/>
                </a:lnTo>
                <a:lnTo>
                  <a:pt x="450989" y="637933"/>
                </a:lnTo>
                <a:lnTo>
                  <a:pt x="472617" y="662190"/>
                </a:lnTo>
                <a:lnTo>
                  <a:pt x="502920" y="674649"/>
                </a:lnTo>
                <a:lnTo>
                  <a:pt x="537235" y="672858"/>
                </a:lnTo>
                <a:lnTo>
                  <a:pt x="538797" y="707148"/>
                </a:lnTo>
                <a:lnTo>
                  <a:pt x="546950" y="737450"/>
                </a:lnTo>
                <a:lnTo>
                  <a:pt x="566928" y="759079"/>
                </a:lnTo>
                <a:lnTo>
                  <a:pt x="603923" y="767321"/>
                </a:lnTo>
                <a:lnTo>
                  <a:pt x="637552" y="759079"/>
                </a:lnTo>
                <a:lnTo>
                  <a:pt x="661809" y="737450"/>
                </a:lnTo>
                <a:lnTo>
                  <a:pt x="674255" y="707148"/>
                </a:lnTo>
                <a:lnTo>
                  <a:pt x="672465" y="672858"/>
                </a:lnTo>
                <a:lnTo>
                  <a:pt x="706755" y="674649"/>
                </a:lnTo>
                <a:lnTo>
                  <a:pt x="711111" y="672858"/>
                </a:lnTo>
                <a:lnTo>
                  <a:pt x="737057" y="662190"/>
                </a:lnTo>
                <a:lnTo>
                  <a:pt x="742429" y="656170"/>
                </a:lnTo>
                <a:lnTo>
                  <a:pt x="758685" y="637933"/>
                </a:lnTo>
                <a:lnTo>
                  <a:pt x="766940" y="604316"/>
                </a:lnTo>
                <a:close/>
              </a:path>
              <a:path w="1210310" h="1210310">
                <a:moveTo>
                  <a:pt x="1144854" y="65735"/>
                </a:moveTo>
                <a:lnTo>
                  <a:pt x="942924" y="65735"/>
                </a:lnTo>
                <a:lnTo>
                  <a:pt x="942924" y="512775"/>
                </a:lnTo>
                <a:lnTo>
                  <a:pt x="942924" y="521665"/>
                </a:lnTo>
                <a:lnTo>
                  <a:pt x="942924" y="690575"/>
                </a:lnTo>
                <a:lnTo>
                  <a:pt x="942924" y="699465"/>
                </a:lnTo>
                <a:lnTo>
                  <a:pt x="937374" y="704557"/>
                </a:lnTo>
                <a:lnTo>
                  <a:pt x="932332" y="709625"/>
                </a:lnTo>
                <a:lnTo>
                  <a:pt x="926261" y="710907"/>
                </a:lnTo>
                <a:lnTo>
                  <a:pt x="920178" y="709625"/>
                </a:lnTo>
                <a:lnTo>
                  <a:pt x="915136" y="704557"/>
                </a:lnTo>
                <a:lnTo>
                  <a:pt x="837323" y="627075"/>
                </a:lnTo>
                <a:lnTo>
                  <a:pt x="802144" y="663917"/>
                </a:lnTo>
                <a:lnTo>
                  <a:pt x="935520" y="797267"/>
                </a:lnTo>
                <a:lnTo>
                  <a:pt x="939685" y="802335"/>
                </a:lnTo>
                <a:lnTo>
                  <a:pt x="941070" y="808685"/>
                </a:lnTo>
                <a:lnTo>
                  <a:pt x="939685" y="815035"/>
                </a:lnTo>
                <a:lnTo>
                  <a:pt x="935520" y="820115"/>
                </a:lnTo>
                <a:lnTo>
                  <a:pt x="930478" y="823925"/>
                </a:lnTo>
                <a:lnTo>
                  <a:pt x="924407" y="825207"/>
                </a:lnTo>
                <a:lnTo>
                  <a:pt x="918324" y="823925"/>
                </a:lnTo>
                <a:lnTo>
                  <a:pt x="913295" y="820115"/>
                </a:lnTo>
                <a:lnTo>
                  <a:pt x="779907" y="686765"/>
                </a:lnTo>
                <a:lnTo>
                  <a:pt x="742848" y="721067"/>
                </a:lnTo>
                <a:lnTo>
                  <a:pt x="941082" y="920457"/>
                </a:lnTo>
                <a:lnTo>
                  <a:pt x="941082" y="929335"/>
                </a:lnTo>
                <a:lnTo>
                  <a:pt x="935520" y="936967"/>
                </a:lnTo>
                <a:lnTo>
                  <a:pt x="928116" y="942035"/>
                </a:lnTo>
                <a:lnTo>
                  <a:pt x="918845" y="942035"/>
                </a:lnTo>
                <a:lnTo>
                  <a:pt x="720636" y="743915"/>
                </a:lnTo>
                <a:lnTo>
                  <a:pt x="685431" y="780757"/>
                </a:lnTo>
                <a:lnTo>
                  <a:pt x="818807" y="914107"/>
                </a:lnTo>
                <a:lnTo>
                  <a:pt x="822972" y="919175"/>
                </a:lnTo>
                <a:lnTo>
                  <a:pt x="824369" y="925525"/>
                </a:lnTo>
                <a:lnTo>
                  <a:pt x="822972" y="931875"/>
                </a:lnTo>
                <a:lnTo>
                  <a:pt x="818807" y="936967"/>
                </a:lnTo>
                <a:lnTo>
                  <a:pt x="813765" y="940765"/>
                </a:lnTo>
                <a:lnTo>
                  <a:pt x="807694" y="942035"/>
                </a:lnTo>
                <a:lnTo>
                  <a:pt x="801624" y="940765"/>
                </a:lnTo>
                <a:lnTo>
                  <a:pt x="796594" y="936967"/>
                </a:lnTo>
                <a:lnTo>
                  <a:pt x="709510" y="849909"/>
                </a:lnTo>
                <a:lnTo>
                  <a:pt x="709510" y="926807"/>
                </a:lnTo>
                <a:lnTo>
                  <a:pt x="708126" y="933157"/>
                </a:lnTo>
                <a:lnTo>
                  <a:pt x="703948" y="938225"/>
                </a:lnTo>
                <a:lnTo>
                  <a:pt x="698398" y="944575"/>
                </a:lnTo>
                <a:lnTo>
                  <a:pt x="689140" y="944575"/>
                </a:lnTo>
                <a:lnTo>
                  <a:pt x="681723" y="938225"/>
                </a:lnTo>
                <a:lnTo>
                  <a:pt x="603910" y="860767"/>
                </a:lnTo>
                <a:lnTo>
                  <a:pt x="526110" y="938225"/>
                </a:lnTo>
                <a:lnTo>
                  <a:pt x="520547" y="944575"/>
                </a:lnTo>
                <a:lnTo>
                  <a:pt x="511289" y="944575"/>
                </a:lnTo>
                <a:lnTo>
                  <a:pt x="508330" y="942035"/>
                </a:lnTo>
                <a:lnTo>
                  <a:pt x="503885" y="938225"/>
                </a:lnTo>
                <a:lnTo>
                  <a:pt x="498322" y="933157"/>
                </a:lnTo>
                <a:lnTo>
                  <a:pt x="498322" y="921715"/>
                </a:lnTo>
                <a:lnTo>
                  <a:pt x="581698" y="837907"/>
                </a:lnTo>
                <a:lnTo>
                  <a:pt x="546468" y="803617"/>
                </a:lnTo>
                <a:lnTo>
                  <a:pt x="413105" y="936967"/>
                </a:lnTo>
                <a:lnTo>
                  <a:pt x="407263" y="940765"/>
                </a:lnTo>
                <a:lnTo>
                  <a:pt x="401066" y="942035"/>
                </a:lnTo>
                <a:lnTo>
                  <a:pt x="394868" y="940765"/>
                </a:lnTo>
                <a:lnTo>
                  <a:pt x="389013" y="936967"/>
                </a:lnTo>
                <a:lnTo>
                  <a:pt x="383463" y="930617"/>
                </a:lnTo>
                <a:lnTo>
                  <a:pt x="383463" y="920457"/>
                </a:lnTo>
                <a:lnTo>
                  <a:pt x="527951" y="775665"/>
                </a:lnTo>
                <a:lnTo>
                  <a:pt x="542861" y="789635"/>
                </a:lnTo>
                <a:lnTo>
                  <a:pt x="559676" y="799807"/>
                </a:lnTo>
                <a:lnTo>
                  <a:pt x="578231" y="807415"/>
                </a:lnTo>
                <a:lnTo>
                  <a:pt x="598360" y="809967"/>
                </a:lnTo>
                <a:lnTo>
                  <a:pt x="703948" y="916635"/>
                </a:lnTo>
                <a:lnTo>
                  <a:pt x="708126" y="921715"/>
                </a:lnTo>
                <a:lnTo>
                  <a:pt x="709510" y="926807"/>
                </a:lnTo>
                <a:lnTo>
                  <a:pt x="709510" y="849909"/>
                </a:lnTo>
                <a:lnTo>
                  <a:pt x="687336" y="827735"/>
                </a:lnTo>
                <a:lnTo>
                  <a:pt x="663206" y="803617"/>
                </a:lnTo>
                <a:lnTo>
                  <a:pt x="639114" y="827735"/>
                </a:lnTo>
                <a:lnTo>
                  <a:pt x="620585" y="808685"/>
                </a:lnTo>
                <a:lnTo>
                  <a:pt x="650544" y="799807"/>
                </a:lnTo>
                <a:lnTo>
                  <a:pt x="655891" y="795985"/>
                </a:lnTo>
                <a:lnTo>
                  <a:pt x="675474" y="782015"/>
                </a:lnTo>
                <a:lnTo>
                  <a:pt x="693788" y="756615"/>
                </a:lnTo>
                <a:lnTo>
                  <a:pt x="703948" y="727417"/>
                </a:lnTo>
                <a:lnTo>
                  <a:pt x="752119" y="752817"/>
                </a:lnTo>
                <a:lnTo>
                  <a:pt x="746658" y="742657"/>
                </a:lnTo>
                <a:lnTo>
                  <a:pt x="726186" y="704557"/>
                </a:lnTo>
                <a:lnTo>
                  <a:pt x="758228" y="694385"/>
                </a:lnTo>
                <a:lnTo>
                  <a:pt x="783844" y="672807"/>
                </a:lnTo>
                <a:lnTo>
                  <a:pt x="801471" y="644867"/>
                </a:lnTo>
                <a:lnTo>
                  <a:pt x="809548" y="610565"/>
                </a:lnTo>
                <a:lnTo>
                  <a:pt x="815111" y="605485"/>
                </a:lnTo>
                <a:lnTo>
                  <a:pt x="809548" y="599135"/>
                </a:lnTo>
                <a:lnTo>
                  <a:pt x="806132" y="578815"/>
                </a:lnTo>
                <a:lnTo>
                  <a:pt x="798893" y="559765"/>
                </a:lnTo>
                <a:lnTo>
                  <a:pt x="794727" y="553351"/>
                </a:lnTo>
                <a:lnTo>
                  <a:pt x="794727" y="605485"/>
                </a:lnTo>
                <a:lnTo>
                  <a:pt x="788822" y="638517"/>
                </a:lnTo>
                <a:lnTo>
                  <a:pt x="772490" y="666457"/>
                </a:lnTo>
                <a:lnTo>
                  <a:pt x="747826" y="686765"/>
                </a:lnTo>
                <a:lnTo>
                  <a:pt x="716915" y="698207"/>
                </a:lnTo>
                <a:lnTo>
                  <a:pt x="740994" y="742657"/>
                </a:lnTo>
                <a:lnTo>
                  <a:pt x="712914" y="727417"/>
                </a:lnTo>
                <a:lnTo>
                  <a:pt x="696544" y="718515"/>
                </a:lnTo>
                <a:lnTo>
                  <a:pt x="693013" y="729957"/>
                </a:lnTo>
                <a:lnTo>
                  <a:pt x="679399" y="756615"/>
                </a:lnTo>
                <a:lnTo>
                  <a:pt x="651205" y="783285"/>
                </a:lnTo>
                <a:lnTo>
                  <a:pt x="603910" y="795985"/>
                </a:lnTo>
                <a:lnTo>
                  <a:pt x="572020" y="789635"/>
                </a:lnTo>
                <a:lnTo>
                  <a:pt x="548843" y="775665"/>
                </a:lnTo>
                <a:lnTo>
                  <a:pt x="544626" y="773125"/>
                </a:lnTo>
                <a:lnTo>
                  <a:pt x="540334" y="768057"/>
                </a:lnTo>
                <a:lnTo>
                  <a:pt x="524205" y="749007"/>
                </a:lnTo>
                <a:lnTo>
                  <a:pt x="518706" y="734479"/>
                </a:lnTo>
                <a:lnTo>
                  <a:pt x="518706" y="762965"/>
                </a:lnTo>
                <a:lnTo>
                  <a:pt x="511289" y="768057"/>
                </a:lnTo>
                <a:lnTo>
                  <a:pt x="487197" y="743915"/>
                </a:lnTo>
                <a:lnTo>
                  <a:pt x="296405" y="936967"/>
                </a:lnTo>
                <a:lnTo>
                  <a:pt x="290842" y="942035"/>
                </a:lnTo>
                <a:lnTo>
                  <a:pt x="279717" y="942035"/>
                </a:lnTo>
                <a:lnTo>
                  <a:pt x="274167" y="936967"/>
                </a:lnTo>
                <a:lnTo>
                  <a:pt x="268617" y="929335"/>
                </a:lnTo>
                <a:lnTo>
                  <a:pt x="268617" y="920457"/>
                </a:lnTo>
                <a:lnTo>
                  <a:pt x="274167" y="914107"/>
                </a:lnTo>
                <a:lnTo>
                  <a:pt x="362038" y="825207"/>
                </a:lnTo>
                <a:lnTo>
                  <a:pt x="464972" y="721067"/>
                </a:lnTo>
                <a:lnTo>
                  <a:pt x="429793" y="686765"/>
                </a:lnTo>
                <a:lnTo>
                  <a:pt x="296405" y="820115"/>
                </a:lnTo>
                <a:lnTo>
                  <a:pt x="290576" y="823925"/>
                </a:lnTo>
                <a:lnTo>
                  <a:pt x="284581" y="825207"/>
                </a:lnTo>
                <a:lnTo>
                  <a:pt x="278942" y="823925"/>
                </a:lnTo>
                <a:lnTo>
                  <a:pt x="274167" y="820115"/>
                </a:lnTo>
                <a:lnTo>
                  <a:pt x="269989" y="815035"/>
                </a:lnTo>
                <a:lnTo>
                  <a:pt x="268605" y="808685"/>
                </a:lnTo>
                <a:lnTo>
                  <a:pt x="269989" y="802335"/>
                </a:lnTo>
                <a:lnTo>
                  <a:pt x="274167" y="797267"/>
                </a:lnTo>
                <a:lnTo>
                  <a:pt x="359829" y="710907"/>
                </a:lnTo>
                <a:lnTo>
                  <a:pt x="400138" y="670267"/>
                </a:lnTo>
                <a:lnTo>
                  <a:pt x="407530" y="663917"/>
                </a:lnTo>
                <a:lnTo>
                  <a:pt x="413105" y="656285"/>
                </a:lnTo>
                <a:lnTo>
                  <a:pt x="426161" y="674065"/>
                </a:lnTo>
                <a:lnTo>
                  <a:pt x="442518" y="688035"/>
                </a:lnTo>
                <a:lnTo>
                  <a:pt x="461302" y="698207"/>
                </a:lnTo>
                <a:lnTo>
                  <a:pt x="481647" y="704557"/>
                </a:lnTo>
                <a:lnTo>
                  <a:pt x="455714" y="752817"/>
                </a:lnTo>
                <a:lnTo>
                  <a:pt x="475729" y="742657"/>
                </a:lnTo>
                <a:lnTo>
                  <a:pt x="505739" y="727417"/>
                </a:lnTo>
                <a:lnTo>
                  <a:pt x="507504" y="736307"/>
                </a:lnTo>
                <a:lnTo>
                  <a:pt x="510133" y="745185"/>
                </a:lnTo>
                <a:lnTo>
                  <a:pt x="513816" y="754075"/>
                </a:lnTo>
                <a:lnTo>
                  <a:pt x="518706" y="762965"/>
                </a:lnTo>
                <a:lnTo>
                  <a:pt x="518706" y="734479"/>
                </a:lnTo>
                <a:lnTo>
                  <a:pt x="516039" y="727417"/>
                </a:lnTo>
                <a:lnTo>
                  <a:pt x="513156" y="719785"/>
                </a:lnTo>
                <a:lnTo>
                  <a:pt x="466826" y="742657"/>
                </a:lnTo>
                <a:lnTo>
                  <a:pt x="490918" y="698207"/>
                </a:lnTo>
                <a:lnTo>
                  <a:pt x="461073" y="686765"/>
                </a:lnTo>
                <a:lnTo>
                  <a:pt x="436956" y="666457"/>
                </a:lnTo>
                <a:lnTo>
                  <a:pt x="431088" y="656285"/>
                </a:lnTo>
                <a:lnTo>
                  <a:pt x="428155" y="651217"/>
                </a:lnTo>
                <a:lnTo>
                  <a:pt x="420827" y="638517"/>
                </a:lnTo>
                <a:lnTo>
                  <a:pt x="414947" y="605485"/>
                </a:lnTo>
                <a:lnTo>
                  <a:pt x="417537" y="590257"/>
                </a:lnTo>
                <a:lnTo>
                  <a:pt x="420560" y="572465"/>
                </a:lnTo>
                <a:lnTo>
                  <a:pt x="436257" y="545807"/>
                </a:lnTo>
                <a:lnTo>
                  <a:pt x="460286" y="525475"/>
                </a:lnTo>
                <a:lnTo>
                  <a:pt x="490918" y="514057"/>
                </a:lnTo>
                <a:lnTo>
                  <a:pt x="486905" y="506425"/>
                </a:lnTo>
                <a:lnTo>
                  <a:pt x="466826" y="468325"/>
                </a:lnTo>
                <a:lnTo>
                  <a:pt x="513156" y="492467"/>
                </a:lnTo>
                <a:lnTo>
                  <a:pt x="517105" y="482307"/>
                </a:lnTo>
                <a:lnTo>
                  <a:pt x="525500" y="460717"/>
                </a:lnTo>
                <a:lnTo>
                  <a:pt x="545325" y="437857"/>
                </a:lnTo>
                <a:lnTo>
                  <a:pt x="571754" y="421335"/>
                </a:lnTo>
                <a:lnTo>
                  <a:pt x="603910" y="416267"/>
                </a:lnTo>
                <a:lnTo>
                  <a:pt x="651205" y="427685"/>
                </a:lnTo>
                <a:lnTo>
                  <a:pt x="679399" y="454367"/>
                </a:lnTo>
                <a:lnTo>
                  <a:pt x="693013" y="479767"/>
                </a:lnTo>
                <a:lnTo>
                  <a:pt x="696544" y="492467"/>
                </a:lnTo>
                <a:lnTo>
                  <a:pt x="715251" y="482307"/>
                </a:lnTo>
                <a:lnTo>
                  <a:pt x="740994" y="468325"/>
                </a:lnTo>
                <a:lnTo>
                  <a:pt x="716915" y="514057"/>
                </a:lnTo>
                <a:lnTo>
                  <a:pt x="747826" y="525475"/>
                </a:lnTo>
                <a:lnTo>
                  <a:pt x="772490" y="545807"/>
                </a:lnTo>
                <a:lnTo>
                  <a:pt x="788822" y="572465"/>
                </a:lnTo>
                <a:lnTo>
                  <a:pt x="794727" y="605485"/>
                </a:lnTo>
                <a:lnTo>
                  <a:pt x="794727" y="553351"/>
                </a:lnTo>
                <a:lnTo>
                  <a:pt x="788187" y="543267"/>
                </a:lnTo>
                <a:lnTo>
                  <a:pt x="774357" y="529285"/>
                </a:lnTo>
                <a:lnTo>
                  <a:pt x="779907" y="525475"/>
                </a:lnTo>
                <a:lnTo>
                  <a:pt x="786142" y="519125"/>
                </a:lnTo>
                <a:lnTo>
                  <a:pt x="819797" y="484835"/>
                </a:lnTo>
                <a:lnTo>
                  <a:pt x="827278" y="477215"/>
                </a:lnTo>
                <a:lnTo>
                  <a:pt x="913295" y="389585"/>
                </a:lnTo>
                <a:lnTo>
                  <a:pt x="918845" y="384517"/>
                </a:lnTo>
                <a:lnTo>
                  <a:pt x="929957" y="384517"/>
                </a:lnTo>
                <a:lnTo>
                  <a:pt x="935520" y="389585"/>
                </a:lnTo>
                <a:lnTo>
                  <a:pt x="939419" y="395935"/>
                </a:lnTo>
                <a:lnTo>
                  <a:pt x="940384" y="402285"/>
                </a:lnTo>
                <a:lnTo>
                  <a:pt x="938911" y="408635"/>
                </a:lnTo>
                <a:lnTo>
                  <a:pt x="935520" y="413715"/>
                </a:lnTo>
                <a:lnTo>
                  <a:pt x="802144" y="547065"/>
                </a:lnTo>
                <a:lnTo>
                  <a:pt x="937374" y="682967"/>
                </a:lnTo>
                <a:lnTo>
                  <a:pt x="942924" y="690575"/>
                </a:lnTo>
                <a:lnTo>
                  <a:pt x="942924" y="521665"/>
                </a:lnTo>
                <a:lnTo>
                  <a:pt x="937374" y="526757"/>
                </a:lnTo>
                <a:lnTo>
                  <a:pt x="872540" y="594067"/>
                </a:lnTo>
                <a:lnTo>
                  <a:pt x="848448" y="571207"/>
                </a:lnTo>
                <a:lnTo>
                  <a:pt x="920699" y="498817"/>
                </a:lnTo>
                <a:lnTo>
                  <a:pt x="931811" y="498817"/>
                </a:lnTo>
                <a:lnTo>
                  <a:pt x="937374" y="505167"/>
                </a:lnTo>
                <a:lnTo>
                  <a:pt x="942924" y="512775"/>
                </a:lnTo>
                <a:lnTo>
                  <a:pt x="942924" y="65735"/>
                </a:lnTo>
                <a:lnTo>
                  <a:pt x="941082" y="65735"/>
                </a:lnTo>
                <a:lnTo>
                  <a:pt x="941082" y="280365"/>
                </a:lnTo>
                <a:lnTo>
                  <a:pt x="941082" y="291807"/>
                </a:lnTo>
                <a:lnTo>
                  <a:pt x="766940" y="466090"/>
                </a:lnTo>
                <a:lnTo>
                  <a:pt x="766940" y="512775"/>
                </a:lnTo>
                <a:lnTo>
                  <a:pt x="761377" y="519125"/>
                </a:lnTo>
                <a:lnTo>
                  <a:pt x="744880" y="511517"/>
                </a:lnTo>
                <a:lnTo>
                  <a:pt x="736231" y="507707"/>
                </a:lnTo>
                <a:lnTo>
                  <a:pt x="731672" y="506425"/>
                </a:lnTo>
                <a:lnTo>
                  <a:pt x="727113" y="505167"/>
                </a:lnTo>
                <a:lnTo>
                  <a:pt x="726186" y="506425"/>
                </a:lnTo>
                <a:lnTo>
                  <a:pt x="726186" y="505167"/>
                </a:lnTo>
                <a:lnTo>
                  <a:pt x="727113" y="505167"/>
                </a:lnTo>
                <a:lnTo>
                  <a:pt x="739152" y="484835"/>
                </a:lnTo>
                <a:lnTo>
                  <a:pt x="742848" y="488657"/>
                </a:lnTo>
                <a:lnTo>
                  <a:pt x="766940" y="512775"/>
                </a:lnTo>
                <a:lnTo>
                  <a:pt x="766940" y="466090"/>
                </a:lnTo>
                <a:lnTo>
                  <a:pt x="755815" y="477215"/>
                </a:lnTo>
                <a:lnTo>
                  <a:pt x="746569" y="469607"/>
                </a:lnTo>
                <a:lnTo>
                  <a:pt x="747128" y="468325"/>
                </a:lnTo>
                <a:lnTo>
                  <a:pt x="748792" y="464515"/>
                </a:lnTo>
                <a:lnTo>
                  <a:pt x="752119" y="456907"/>
                </a:lnTo>
                <a:lnTo>
                  <a:pt x="740994" y="464515"/>
                </a:lnTo>
                <a:lnTo>
                  <a:pt x="733602" y="454367"/>
                </a:lnTo>
                <a:lnTo>
                  <a:pt x="918845" y="270217"/>
                </a:lnTo>
                <a:lnTo>
                  <a:pt x="928116" y="270217"/>
                </a:lnTo>
                <a:lnTo>
                  <a:pt x="935520" y="275285"/>
                </a:lnTo>
                <a:lnTo>
                  <a:pt x="941082" y="280365"/>
                </a:lnTo>
                <a:lnTo>
                  <a:pt x="941082" y="65735"/>
                </a:lnTo>
                <a:lnTo>
                  <a:pt x="824369" y="65735"/>
                </a:lnTo>
                <a:lnTo>
                  <a:pt x="824369" y="285457"/>
                </a:lnTo>
                <a:lnTo>
                  <a:pt x="822972" y="291807"/>
                </a:lnTo>
                <a:lnTo>
                  <a:pt x="818807" y="296875"/>
                </a:lnTo>
                <a:lnTo>
                  <a:pt x="685431" y="430225"/>
                </a:lnTo>
                <a:lnTo>
                  <a:pt x="726186" y="472135"/>
                </a:lnTo>
                <a:lnTo>
                  <a:pt x="703948" y="482307"/>
                </a:lnTo>
                <a:lnTo>
                  <a:pt x="697725" y="461975"/>
                </a:lnTo>
                <a:lnTo>
                  <a:pt x="687514" y="442925"/>
                </a:lnTo>
                <a:lnTo>
                  <a:pt x="673481" y="427685"/>
                </a:lnTo>
                <a:lnTo>
                  <a:pt x="659003" y="416267"/>
                </a:lnTo>
                <a:lnTo>
                  <a:pt x="655789" y="413715"/>
                </a:lnTo>
                <a:lnTo>
                  <a:pt x="664337" y="406107"/>
                </a:lnTo>
                <a:lnTo>
                  <a:pt x="674306" y="397217"/>
                </a:lnTo>
                <a:lnTo>
                  <a:pt x="711250" y="360375"/>
                </a:lnTo>
                <a:lnTo>
                  <a:pt x="796594" y="275285"/>
                </a:lnTo>
                <a:lnTo>
                  <a:pt x="801624" y="271475"/>
                </a:lnTo>
                <a:lnTo>
                  <a:pt x="807694" y="270217"/>
                </a:lnTo>
                <a:lnTo>
                  <a:pt x="813765" y="271475"/>
                </a:lnTo>
                <a:lnTo>
                  <a:pt x="818807" y="275285"/>
                </a:lnTo>
                <a:lnTo>
                  <a:pt x="822972" y="280365"/>
                </a:lnTo>
                <a:lnTo>
                  <a:pt x="824369" y="285457"/>
                </a:lnTo>
                <a:lnTo>
                  <a:pt x="824369" y="65735"/>
                </a:lnTo>
                <a:lnTo>
                  <a:pt x="709510" y="65735"/>
                </a:lnTo>
                <a:lnTo>
                  <a:pt x="709510" y="284175"/>
                </a:lnTo>
                <a:lnTo>
                  <a:pt x="708126" y="289267"/>
                </a:lnTo>
                <a:lnTo>
                  <a:pt x="703948" y="295617"/>
                </a:lnTo>
                <a:lnTo>
                  <a:pt x="650240" y="349275"/>
                </a:lnTo>
                <a:lnTo>
                  <a:pt x="650240" y="395935"/>
                </a:lnTo>
                <a:lnTo>
                  <a:pt x="639114" y="406107"/>
                </a:lnTo>
                <a:lnTo>
                  <a:pt x="632129" y="404825"/>
                </a:lnTo>
                <a:lnTo>
                  <a:pt x="624979" y="402285"/>
                </a:lnTo>
                <a:lnTo>
                  <a:pt x="617486" y="401015"/>
                </a:lnTo>
                <a:lnTo>
                  <a:pt x="609460" y="401015"/>
                </a:lnTo>
                <a:lnTo>
                  <a:pt x="603910" y="395935"/>
                </a:lnTo>
                <a:lnTo>
                  <a:pt x="598360" y="401015"/>
                </a:lnTo>
                <a:lnTo>
                  <a:pt x="565391" y="408635"/>
                </a:lnTo>
                <a:lnTo>
                  <a:pt x="537464" y="426415"/>
                </a:lnTo>
                <a:lnTo>
                  <a:pt x="516826" y="451815"/>
                </a:lnTo>
                <a:lnTo>
                  <a:pt x="505739" y="482307"/>
                </a:lnTo>
                <a:lnTo>
                  <a:pt x="478231" y="468325"/>
                </a:lnTo>
                <a:lnTo>
                  <a:pt x="455714" y="456907"/>
                </a:lnTo>
                <a:lnTo>
                  <a:pt x="480796" y="505167"/>
                </a:lnTo>
                <a:lnTo>
                  <a:pt x="481647" y="505167"/>
                </a:lnTo>
                <a:lnTo>
                  <a:pt x="481647" y="506425"/>
                </a:lnTo>
                <a:lnTo>
                  <a:pt x="428091" y="535635"/>
                </a:lnTo>
                <a:lnTo>
                  <a:pt x="405701" y="573354"/>
                </a:lnTo>
                <a:lnTo>
                  <a:pt x="405701" y="639775"/>
                </a:lnTo>
                <a:lnTo>
                  <a:pt x="394589" y="651217"/>
                </a:lnTo>
                <a:lnTo>
                  <a:pt x="372351" y="627075"/>
                </a:lnTo>
                <a:lnTo>
                  <a:pt x="294538" y="704557"/>
                </a:lnTo>
                <a:lnTo>
                  <a:pt x="288721" y="709625"/>
                </a:lnTo>
                <a:lnTo>
                  <a:pt x="282727" y="710907"/>
                </a:lnTo>
                <a:lnTo>
                  <a:pt x="277088" y="709625"/>
                </a:lnTo>
                <a:lnTo>
                  <a:pt x="272313" y="704557"/>
                </a:lnTo>
                <a:lnTo>
                  <a:pt x="268135" y="700735"/>
                </a:lnTo>
                <a:lnTo>
                  <a:pt x="266750" y="694385"/>
                </a:lnTo>
                <a:lnTo>
                  <a:pt x="268135" y="688035"/>
                </a:lnTo>
                <a:lnTo>
                  <a:pt x="272313" y="682967"/>
                </a:lnTo>
                <a:lnTo>
                  <a:pt x="348259" y="605485"/>
                </a:lnTo>
                <a:lnTo>
                  <a:pt x="272313" y="526757"/>
                </a:lnTo>
                <a:lnTo>
                  <a:pt x="268135" y="522935"/>
                </a:lnTo>
                <a:lnTo>
                  <a:pt x="266750" y="516585"/>
                </a:lnTo>
                <a:lnTo>
                  <a:pt x="268135" y="510235"/>
                </a:lnTo>
                <a:lnTo>
                  <a:pt x="272313" y="505167"/>
                </a:lnTo>
                <a:lnTo>
                  <a:pt x="277863" y="498817"/>
                </a:lnTo>
                <a:lnTo>
                  <a:pt x="287134" y="498817"/>
                </a:lnTo>
                <a:lnTo>
                  <a:pt x="294538" y="505167"/>
                </a:lnTo>
                <a:lnTo>
                  <a:pt x="400138" y="610565"/>
                </a:lnTo>
                <a:lnTo>
                  <a:pt x="400481" y="618185"/>
                </a:lnTo>
                <a:lnTo>
                  <a:pt x="401523" y="625817"/>
                </a:lnTo>
                <a:lnTo>
                  <a:pt x="403263" y="633425"/>
                </a:lnTo>
                <a:lnTo>
                  <a:pt x="405701" y="639775"/>
                </a:lnTo>
                <a:lnTo>
                  <a:pt x="405701" y="573354"/>
                </a:lnTo>
                <a:lnTo>
                  <a:pt x="400138" y="590257"/>
                </a:lnTo>
                <a:lnTo>
                  <a:pt x="383463" y="571207"/>
                </a:lnTo>
                <a:lnTo>
                  <a:pt x="419823" y="534365"/>
                </a:lnTo>
                <a:lnTo>
                  <a:pt x="464972" y="488657"/>
                </a:lnTo>
                <a:lnTo>
                  <a:pt x="416801" y="440372"/>
                </a:lnTo>
                <a:lnTo>
                  <a:pt x="416801" y="512775"/>
                </a:lnTo>
                <a:lnTo>
                  <a:pt x="394589" y="534365"/>
                </a:lnTo>
                <a:lnTo>
                  <a:pt x="359092" y="498817"/>
                </a:lnTo>
                <a:lnTo>
                  <a:pt x="274167" y="413715"/>
                </a:lnTo>
                <a:lnTo>
                  <a:pt x="269989" y="408635"/>
                </a:lnTo>
                <a:lnTo>
                  <a:pt x="268605" y="402285"/>
                </a:lnTo>
                <a:lnTo>
                  <a:pt x="269989" y="395935"/>
                </a:lnTo>
                <a:lnTo>
                  <a:pt x="274167" y="389585"/>
                </a:lnTo>
                <a:lnTo>
                  <a:pt x="279717" y="384517"/>
                </a:lnTo>
                <a:lnTo>
                  <a:pt x="288988" y="384517"/>
                </a:lnTo>
                <a:lnTo>
                  <a:pt x="296405" y="389585"/>
                </a:lnTo>
                <a:lnTo>
                  <a:pt x="416801" y="512775"/>
                </a:lnTo>
                <a:lnTo>
                  <a:pt x="416801" y="440372"/>
                </a:lnTo>
                <a:lnTo>
                  <a:pt x="361086" y="384517"/>
                </a:lnTo>
                <a:lnTo>
                  <a:pt x="268617" y="291807"/>
                </a:lnTo>
                <a:lnTo>
                  <a:pt x="268617" y="280365"/>
                </a:lnTo>
                <a:lnTo>
                  <a:pt x="279717" y="270217"/>
                </a:lnTo>
                <a:lnTo>
                  <a:pt x="290842" y="270217"/>
                </a:lnTo>
                <a:lnTo>
                  <a:pt x="296405" y="275285"/>
                </a:lnTo>
                <a:lnTo>
                  <a:pt x="487197" y="465785"/>
                </a:lnTo>
                <a:lnTo>
                  <a:pt x="536384" y="417525"/>
                </a:lnTo>
                <a:lnTo>
                  <a:pt x="581698" y="373075"/>
                </a:lnTo>
                <a:lnTo>
                  <a:pt x="533514" y="325120"/>
                </a:lnTo>
                <a:lnTo>
                  <a:pt x="533514" y="395935"/>
                </a:lnTo>
                <a:lnTo>
                  <a:pt x="511289" y="417525"/>
                </a:lnTo>
                <a:lnTo>
                  <a:pt x="389013" y="296875"/>
                </a:lnTo>
                <a:lnTo>
                  <a:pt x="383463" y="290525"/>
                </a:lnTo>
                <a:lnTo>
                  <a:pt x="383463" y="280365"/>
                </a:lnTo>
                <a:lnTo>
                  <a:pt x="389013" y="275285"/>
                </a:lnTo>
                <a:lnTo>
                  <a:pt x="394868" y="271475"/>
                </a:lnTo>
                <a:lnTo>
                  <a:pt x="401066" y="270217"/>
                </a:lnTo>
                <a:lnTo>
                  <a:pt x="407263" y="271475"/>
                </a:lnTo>
                <a:lnTo>
                  <a:pt x="413105" y="275285"/>
                </a:lnTo>
                <a:lnTo>
                  <a:pt x="533514" y="395935"/>
                </a:lnTo>
                <a:lnTo>
                  <a:pt x="533514" y="325120"/>
                </a:lnTo>
                <a:lnTo>
                  <a:pt x="503885" y="295617"/>
                </a:lnTo>
                <a:lnTo>
                  <a:pt x="498322" y="287985"/>
                </a:lnTo>
                <a:lnTo>
                  <a:pt x="498322" y="279107"/>
                </a:lnTo>
                <a:lnTo>
                  <a:pt x="503885" y="272757"/>
                </a:lnTo>
                <a:lnTo>
                  <a:pt x="507758" y="270217"/>
                </a:lnTo>
                <a:lnTo>
                  <a:pt x="509701" y="268935"/>
                </a:lnTo>
                <a:lnTo>
                  <a:pt x="515683" y="267665"/>
                </a:lnTo>
                <a:lnTo>
                  <a:pt x="521335" y="268935"/>
                </a:lnTo>
                <a:lnTo>
                  <a:pt x="526110" y="272757"/>
                </a:lnTo>
                <a:lnTo>
                  <a:pt x="650240" y="395935"/>
                </a:lnTo>
                <a:lnTo>
                  <a:pt x="650240" y="349275"/>
                </a:lnTo>
                <a:lnTo>
                  <a:pt x="639114" y="360375"/>
                </a:lnTo>
                <a:lnTo>
                  <a:pt x="616877" y="338785"/>
                </a:lnTo>
                <a:lnTo>
                  <a:pt x="681723" y="272757"/>
                </a:lnTo>
                <a:lnTo>
                  <a:pt x="687539" y="268935"/>
                </a:lnTo>
                <a:lnTo>
                  <a:pt x="693534" y="267665"/>
                </a:lnTo>
                <a:lnTo>
                  <a:pt x="699173" y="268935"/>
                </a:lnTo>
                <a:lnTo>
                  <a:pt x="703948" y="272757"/>
                </a:lnTo>
                <a:lnTo>
                  <a:pt x="708126" y="277825"/>
                </a:lnTo>
                <a:lnTo>
                  <a:pt x="709510" y="284175"/>
                </a:lnTo>
                <a:lnTo>
                  <a:pt x="709510" y="65735"/>
                </a:lnTo>
                <a:lnTo>
                  <a:pt x="64820" y="65735"/>
                </a:lnTo>
                <a:lnTo>
                  <a:pt x="64820" y="1145235"/>
                </a:lnTo>
                <a:lnTo>
                  <a:pt x="1144854" y="1145235"/>
                </a:lnTo>
                <a:lnTo>
                  <a:pt x="1144854" y="944575"/>
                </a:lnTo>
                <a:lnTo>
                  <a:pt x="1144854" y="942035"/>
                </a:lnTo>
                <a:lnTo>
                  <a:pt x="1144854" y="267665"/>
                </a:lnTo>
                <a:lnTo>
                  <a:pt x="1144854" y="65735"/>
                </a:lnTo>
                <a:close/>
              </a:path>
              <a:path w="1210310" h="1210310">
                <a:moveTo>
                  <a:pt x="1209700" y="41122"/>
                </a:moveTo>
                <a:lnTo>
                  <a:pt x="1168946" y="41122"/>
                </a:lnTo>
                <a:lnTo>
                  <a:pt x="1168946" y="1169314"/>
                </a:lnTo>
                <a:lnTo>
                  <a:pt x="1209700" y="1169314"/>
                </a:lnTo>
                <a:lnTo>
                  <a:pt x="1209700" y="41122"/>
                </a:lnTo>
                <a:close/>
              </a:path>
              <a:path w="1210310" h="1210310">
                <a:moveTo>
                  <a:pt x="1209700" y="0"/>
                </a:moveTo>
                <a:lnTo>
                  <a:pt x="0" y="0"/>
                </a:lnTo>
                <a:lnTo>
                  <a:pt x="0" y="40640"/>
                </a:lnTo>
                <a:lnTo>
                  <a:pt x="0" y="1169670"/>
                </a:lnTo>
                <a:lnTo>
                  <a:pt x="0" y="1210310"/>
                </a:lnTo>
                <a:lnTo>
                  <a:pt x="1209700" y="1210310"/>
                </a:lnTo>
                <a:lnTo>
                  <a:pt x="1209700" y="1169670"/>
                </a:lnTo>
                <a:lnTo>
                  <a:pt x="40754" y="1169670"/>
                </a:lnTo>
                <a:lnTo>
                  <a:pt x="40754" y="40640"/>
                </a:lnTo>
                <a:lnTo>
                  <a:pt x="1209700" y="40640"/>
                </a:lnTo>
                <a:lnTo>
                  <a:pt x="1209700" y="0"/>
                </a:lnTo>
                <a:close/>
              </a:path>
            </a:pathLst>
          </a:custGeom>
          <a:solidFill>
            <a:srgbClr val="4D9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166800" y="4752025"/>
            <a:ext cx="2179900" cy="2179900"/>
            <a:chOff x="4825667" y="5795096"/>
            <a:chExt cx="927100" cy="927100"/>
          </a:xfrm>
        </p:grpSpPr>
        <p:sp>
          <p:nvSpPr>
            <p:cNvPr id="13" name="object 13"/>
            <p:cNvSpPr/>
            <p:nvPr/>
          </p:nvSpPr>
          <p:spPr>
            <a:xfrm>
              <a:off x="4825657" y="5795100"/>
              <a:ext cx="309245" cy="927100"/>
            </a:xfrm>
            <a:custGeom>
              <a:avLst/>
              <a:gdLst/>
              <a:ahLst/>
              <a:cxnLst/>
              <a:rect l="l" t="t" r="r" b="b"/>
              <a:pathLst>
                <a:path w="309245" h="927100">
                  <a:moveTo>
                    <a:pt x="44145" y="44157"/>
                  </a:moveTo>
                  <a:lnTo>
                    <a:pt x="0" y="44157"/>
                  </a:lnTo>
                  <a:lnTo>
                    <a:pt x="0" y="88277"/>
                  </a:lnTo>
                  <a:lnTo>
                    <a:pt x="0" y="132435"/>
                  </a:lnTo>
                  <a:lnTo>
                    <a:pt x="0" y="176555"/>
                  </a:lnTo>
                  <a:lnTo>
                    <a:pt x="0" y="220700"/>
                  </a:lnTo>
                  <a:lnTo>
                    <a:pt x="44145" y="220700"/>
                  </a:lnTo>
                  <a:lnTo>
                    <a:pt x="44145" y="88277"/>
                  </a:lnTo>
                  <a:lnTo>
                    <a:pt x="44145" y="44157"/>
                  </a:lnTo>
                  <a:close/>
                </a:path>
                <a:path w="309245" h="927100">
                  <a:moveTo>
                    <a:pt x="88265" y="882802"/>
                  </a:moveTo>
                  <a:lnTo>
                    <a:pt x="44145" y="882802"/>
                  </a:lnTo>
                  <a:lnTo>
                    <a:pt x="44145" y="838657"/>
                  </a:lnTo>
                  <a:lnTo>
                    <a:pt x="44145" y="794524"/>
                  </a:lnTo>
                  <a:lnTo>
                    <a:pt x="44145" y="750392"/>
                  </a:lnTo>
                  <a:lnTo>
                    <a:pt x="0" y="750392"/>
                  </a:lnTo>
                  <a:lnTo>
                    <a:pt x="0" y="926947"/>
                  </a:lnTo>
                  <a:lnTo>
                    <a:pt x="44132" y="926947"/>
                  </a:lnTo>
                  <a:lnTo>
                    <a:pt x="88265" y="926947"/>
                  </a:lnTo>
                  <a:lnTo>
                    <a:pt x="88265" y="882802"/>
                  </a:lnTo>
                  <a:close/>
                </a:path>
                <a:path w="309245" h="927100">
                  <a:moveTo>
                    <a:pt x="88265" y="617956"/>
                  </a:moveTo>
                  <a:lnTo>
                    <a:pt x="44145" y="617956"/>
                  </a:lnTo>
                  <a:lnTo>
                    <a:pt x="0" y="617956"/>
                  </a:lnTo>
                  <a:lnTo>
                    <a:pt x="0" y="662101"/>
                  </a:lnTo>
                  <a:lnTo>
                    <a:pt x="0" y="706234"/>
                  </a:lnTo>
                  <a:lnTo>
                    <a:pt x="0" y="750379"/>
                  </a:lnTo>
                  <a:lnTo>
                    <a:pt x="44145" y="750379"/>
                  </a:lnTo>
                  <a:lnTo>
                    <a:pt x="44145" y="706247"/>
                  </a:lnTo>
                  <a:lnTo>
                    <a:pt x="44145" y="662101"/>
                  </a:lnTo>
                  <a:lnTo>
                    <a:pt x="88265" y="662101"/>
                  </a:lnTo>
                  <a:lnTo>
                    <a:pt x="88265" y="617956"/>
                  </a:lnTo>
                  <a:close/>
                </a:path>
                <a:path w="309245" h="927100">
                  <a:moveTo>
                    <a:pt x="88265" y="353123"/>
                  </a:moveTo>
                  <a:lnTo>
                    <a:pt x="44145" y="353123"/>
                  </a:lnTo>
                  <a:lnTo>
                    <a:pt x="0" y="353123"/>
                  </a:lnTo>
                  <a:lnTo>
                    <a:pt x="0" y="397256"/>
                  </a:lnTo>
                  <a:lnTo>
                    <a:pt x="0" y="441401"/>
                  </a:lnTo>
                  <a:lnTo>
                    <a:pt x="44132" y="441401"/>
                  </a:lnTo>
                  <a:lnTo>
                    <a:pt x="44132" y="485533"/>
                  </a:lnTo>
                  <a:lnTo>
                    <a:pt x="0" y="485533"/>
                  </a:lnTo>
                  <a:lnTo>
                    <a:pt x="0" y="529678"/>
                  </a:lnTo>
                  <a:lnTo>
                    <a:pt x="0" y="573824"/>
                  </a:lnTo>
                  <a:lnTo>
                    <a:pt x="44145" y="573824"/>
                  </a:lnTo>
                  <a:lnTo>
                    <a:pt x="44145" y="529678"/>
                  </a:lnTo>
                  <a:lnTo>
                    <a:pt x="44145" y="485546"/>
                  </a:lnTo>
                  <a:lnTo>
                    <a:pt x="88265" y="485546"/>
                  </a:lnTo>
                  <a:lnTo>
                    <a:pt x="88265" y="441401"/>
                  </a:lnTo>
                  <a:lnTo>
                    <a:pt x="44145" y="441401"/>
                  </a:lnTo>
                  <a:lnTo>
                    <a:pt x="44145" y="397268"/>
                  </a:lnTo>
                  <a:lnTo>
                    <a:pt x="88265" y="397268"/>
                  </a:lnTo>
                  <a:lnTo>
                    <a:pt x="88265" y="353123"/>
                  </a:lnTo>
                  <a:close/>
                </a:path>
                <a:path w="309245" h="927100">
                  <a:moveTo>
                    <a:pt x="88265" y="264845"/>
                  </a:moveTo>
                  <a:lnTo>
                    <a:pt x="44145" y="264845"/>
                  </a:lnTo>
                  <a:lnTo>
                    <a:pt x="44145" y="220713"/>
                  </a:lnTo>
                  <a:lnTo>
                    <a:pt x="0" y="220713"/>
                  </a:lnTo>
                  <a:lnTo>
                    <a:pt x="0" y="264845"/>
                  </a:lnTo>
                  <a:lnTo>
                    <a:pt x="0" y="308991"/>
                  </a:lnTo>
                  <a:lnTo>
                    <a:pt x="44132" y="308991"/>
                  </a:lnTo>
                  <a:lnTo>
                    <a:pt x="88265" y="308991"/>
                  </a:lnTo>
                  <a:lnTo>
                    <a:pt x="88265" y="264845"/>
                  </a:lnTo>
                  <a:close/>
                </a:path>
                <a:path w="309245" h="927100">
                  <a:moveTo>
                    <a:pt x="88265" y="0"/>
                  </a:moveTo>
                  <a:lnTo>
                    <a:pt x="44145" y="0"/>
                  </a:lnTo>
                  <a:lnTo>
                    <a:pt x="0" y="0"/>
                  </a:lnTo>
                  <a:lnTo>
                    <a:pt x="0" y="44145"/>
                  </a:lnTo>
                  <a:lnTo>
                    <a:pt x="44132" y="44145"/>
                  </a:lnTo>
                  <a:lnTo>
                    <a:pt x="88265" y="44145"/>
                  </a:lnTo>
                  <a:lnTo>
                    <a:pt x="88265" y="0"/>
                  </a:lnTo>
                  <a:close/>
                </a:path>
                <a:path w="309245" h="927100">
                  <a:moveTo>
                    <a:pt x="220700" y="750392"/>
                  </a:moveTo>
                  <a:lnTo>
                    <a:pt x="176555" y="750392"/>
                  </a:lnTo>
                  <a:lnTo>
                    <a:pt x="132422" y="750392"/>
                  </a:lnTo>
                  <a:lnTo>
                    <a:pt x="88277" y="750392"/>
                  </a:lnTo>
                  <a:lnTo>
                    <a:pt x="88277" y="794512"/>
                  </a:lnTo>
                  <a:lnTo>
                    <a:pt x="88277" y="838657"/>
                  </a:lnTo>
                  <a:lnTo>
                    <a:pt x="132410" y="838657"/>
                  </a:lnTo>
                  <a:lnTo>
                    <a:pt x="176555" y="838657"/>
                  </a:lnTo>
                  <a:lnTo>
                    <a:pt x="220700" y="838657"/>
                  </a:lnTo>
                  <a:lnTo>
                    <a:pt x="220700" y="794524"/>
                  </a:lnTo>
                  <a:lnTo>
                    <a:pt x="220700" y="750392"/>
                  </a:lnTo>
                  <a:close/>
                </a:path>
                <a:path w="309245" h="927100">
                  <a:moveTo>
                    <a:pt x="220700" y="706234"/>
                  </a:moveTo>
                  <a:lnTo>
                    <a:pt x="176555" y="706234"/>
                  </a:lnTo>
                  <a:lnTo>
                    <a:pt x="132422" y="706234"/>
                  </a:lnTo>
                  <a:lnTo>
                    <a:pt x="88277" y="706234"/>
                  </a:lnTo>
                  <a:lnTo>
                    <a:pt x="88277" y="750379"/>
                  </a:lnTo>
                  <a:lnTo>
                    <a:pt x="132410" y="750379"/>
                  </a:lnTo>
                  <a:lnTo>
                    <a:pt x="176555" y="750379"/>
                  </a:lnTo>
                  <a:lnTo>
                    <a:pt x="220700" y="750379"/>
                  </a:lnTo>
                  <a:lnTo>
                    <a:pt x="220700" y="706234"/>
                  </a:lnTo>
                  <a:close/>
                </a:path>
                <a:path w="309245" h="927100">
                  <a:moveTo>
                    <a:pt x="220700" y="88277"/>
                  </a:moveTo>
                  <a:lnTo>
                    <a:pt x="176555" y="88277"/>
                  </a:lnTo>
                  <a:lnTo>
                    <a:pt x="132422" y="88277"/>
                  </a:lnTo>
                  <a:lnTo>
                    <a:pt x="88277" y="88277"/>
                  </a:lnTo>
                  <a:lnTo>
                    <a:pt x="88277" y="132435"/>
                  </a:lnTo>
                  <a:lnTo>
                    <a:pt x="88277" y="176555"/>
                  </a:lnTo>
                  <a:lnTo>
                    <a:pt x="88277" y="220700"/>
                  </a:lnTo>
                  <a:lnTo>
                    <a:pt x="132410" y="220700"/>
                  </a:lnTo>
                  <a:lnTo>
                    <a:pt x="176555" y="220700"/>
                  </a:lnTo>
                  <a:lnTo>
                    <a:pt x="220700" y="220700"/>
                  </a:lnTo>
                  <a:lnTo>
                    <a:pt x="220700" y="176568"/>
                  </a:lnTo>
                  <a:lnTo>
                    <a:pt x="220700" y="132435"/>
                  </a:lnTo>
                  <a:lnTo>
                    <a:pt x="220700" y="88277"/>
                  </a:lnTo>
                  <a:close/>
                </a:path>
                <a:path w="309245" h="927100">
                  <a:moveTo>
                    <a:pt x="264833" y="882802"/>
                  </a:moveTo>
                  <a:lnTo>
                    <a:pt x="264833" y="882802"/>
                  </a:lnTo>
                  <a:lnTo>
                    <a:pt x="88277" y="882802"/>
                  </a:lnTo>
                  <a:lnTo>
                    <a:pt x="88277" y="926947"/>
                  </a:lnTo>
                  <a:lnTo>
                    <a:pt x="264833" y="926947"/>
                  </a:lnTo>
                  <a:lnTo>
                    <a:pt x="264833" y="882802"/>
                  </a:lnTo>
                  <a:close/>
                </a:path>
                <a:path w="309245" h="927100">
                  <a:moveTo>
                    <a:pt x="264833" y="617956"/>
                  </a:moveTo>
                  <a:lnTo>
                    <a:pt x="264833" y="617956"/>
                  </a:lnTo>
                  <a:lnTo>
                    <a:pt x="88277" y="617956"/>
                  </a:lnTo>
                  <a:lnTo>
                    <a:pt x="88277" y="662101"/>
                  </a:lnTo>
                  <a:lnTo>
                    <a:pt x="264833" y="662101"/>
                  </a:lnTo>
                  <a:lnTo>
                    <a:pt x="264833" y="617956"/>
                  </a:lnTo>
                  <a:close/>
                </a:path>
                <a:path w="309245" h="927100">
                  <a:moveTo>
                    <a:pt x="264833" y="441401"/>
                  </a:moveTo>
                  <a:lnTo>
                    <a:pt x="220700" y="441401"/>
                  </a:lnTo>
                  <a:lnTo>
                    <a:pt x="176555" y="441401"/>
                  </a:lnTo>
                  <a:lnTo>
                    <a:pt x="176555" y="485533"/>
                  </a:lnTo>
                  <a:lnTo>
                    <a:pt x="132422" y="485533"/>
                  </a:lnTo>
                  <a:lnTo>
                    <a:pt x="132422" y="441401"/>
                  </a:lnTo>
                  <a:lnTo>
                    <a:pt x="176555" y="441401"/>
                  </a:lnTo>
                  <a:lnTo>
                    <a:pt x="176555" y="397268"/>
                  </a:lnTo>
                  <a:lnTo>
                    <a:pt x="176555" y="353123"/>
                  </a:lnTo>
                  <a:lnTo>
                    <a:pt x="132410" y="353123"/>
                  </a:lnTo>
                  <a:lnTo>
                    <a:pt x="132410" y="397256"/>
                  </a:lnTo>
                  <a:lnTo>
                    <a:pt x="88277" y="397256"/>
                  </a:lnTo>
                  <a:lnTo>
                    <a:pt x="88277" y="441401"/>
                  </a:lnTo>
                  <a:lnTo>
                    <a:pt x="88277" y="485546"/>
                  </a:lnTo>
                  <a:lnTo>
                    <a:pt x="132410" y="485546"/>
                  </a:lnTo>
                  <a:lnTo>
                    <a:pt x="132410" y="529678"/>
                  </a:lnTo>
                  <a:lnTo>
                    <a:pt x="88277" y="529678"/>
                  </a:lnTo>
                  <a:lnTo>
                    <a:pt x="88277" y="573824"/>
                  </a:lnTo>
                  <a:lnTo>
                    <a:pt x="132410" y="573824"/>
                  </a:lnTo>
                  <a:lnTo>
                    <a:pt x="176555" y="573824"/>
                  </a:lnTo>
                  <a:lnTo>
                    <a:pt x="176555" y="529678"/>
                  </a:lnTo>
                  <a:lnTo>
                    <a:pt x="176555" y="485546"/>
                  </a:lnTo>
                  <a:lnTo>
                    <a:pt x="220700" y="485546"/>
                  </a:lnTo>
                  <a:lnTo>
                    <a:pt x="220700" y="529678"/>
                  </a:lnTo>
                  <a:lnTo>
                    <a:pt x="220700" y="573824"/>
                  </a:lnTo>
                  <a:lnTo>
                    <a:pt x="264833" y="573824"/>
                  </a:lnTo>
                  <a:lnTo>
                    <a:pt x="264833" y="529678"/>
                  </a:lnTo>
                  <a:lnTo>
                    <a:pt x="264833" y="485546"/>
                  </a:lnTo>
                  <a:lnTo>
                    <a:pt x="264833" y="441401"/>
                  </a:lnTo>
                  <a:close/>
                </a:path>
                <a:path w="309245" h="927100">
                  <a:moveTo>
                    <a:pt x="264833" y="264845"/>
                  </a:moveTo>
                  <a:lnTo>
                    <a:pt x="264833" y="264845"/>
                  </a:lnTo>
                  <a:lnTo>
                    <a:pt x="88277" y="264845"/>
                  </a:lnTo>
                  <a:lnTo>
                    <a:pt x="88277" y="308991"/>
                  </a:lnTo>
                  <a:lnTo>
                    <a:pt x="264833" y="308991"/>
                  </a:lnTo>
                  <a:lnTo>
                    <a:pt x="264833" y="264845"/>
                  </a:lnTo>
                  <a:close/>
                </a:path>
                <a:path w="309245" h="927100">
                  <a:moveTo>
                    <a:pt x="308978" y="44157"/>
                  </a:moveTo>
                  <a:lnTo>
                    <a:pt x="264833" y="44157"/>
                  </a:lnTo>
                  <a:lnTo>
                    <a:pt x="264833" y="88290"/>
                  </a:lnTo>
                  <a:lnTo>
                    <a:pt x="308978" y="88290"/>
                  </a:lnTo>
                  <a:lnTo>
                    <a:pt x="308978" y="44157"/>
                  </a:lnTo>
                  <a:close/>
                </a:path>
                <a:path w="309245" h="927100">
                  <a:moveTo>
                    <a:pt x="308978" y="0"/>
                  </a:moveTo>
                  <a:lnTo>
                    <a:pt x="308978" y="0"/>
                  </a:lnTo>
                  <a:lnTo>
                    <a:pt x="88277" y="0"/>
                  </a:lnTo>
                  <a:lnTo>
                    <a:pt x="88277" y="44145"/>
                  </a:lnTo>
                  <a:lnTo>
                    <a:pt x="308978" y="4414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15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90490" y="5795100"/>
              <a:ext cx="309245" cy="927100"/>
            </a:xfrm>
            <a:custGeom>
              <a:avLst/>
              <a:gdLst/>
              <a:ahLst/>
              <a:cxnLst/>
              <a:rect l="l" t="t" r="r" b="b"/>
              <a:pathLst>
                <a:path w="309245" h="927100">
                  <a:moveTo>
                    <a:pt x="44145" y="750392"/>
                  </a:moveTo>
                  <a:lnTo>
                    <a:pt x="0" y="750392"/>
                  </a:lnTo>
                  <a:lnTo>
                    <a:pt x="0" y="794512"/>
                  </a:lnTo>
                  <a:lnTo>
                    <a:pt x="0" y="838657"/>
                  </a:lnTo>
                  <a:lnTo>
                    <a:pt x="0" y="882802"/>
                  </a:lnTo>
                  <a:lnTo>
                    <a:pt x="0" y="926947"/>
                  </a:lnTo>
                  <a:lnTo>
                    <a:pt x="44145" y="926947"/>
                  </a:lnTo>
                  <a:lnTo>
                    <a:pt x="44145" y="882802"/>
                  </a:lnTo>
                  <a:lnTo>
                    <a:pt x="44145" y="838657"/>
                  </a:lnTo>
                  <a:lnTo>
                    <a:pt x="44145" y="794524"/>
                  </a:lnTo>
                  <a:lnTo>
                    <a:pt x="44145" y="750392"/>
                  </a:lnTo>
                  <a:close/>
                </a:path>
                <a:path w="309245" h="927100">
                  <a:moveTo>
                    <a:pt x="44145" y="617956"/>
                  </a:moveTo>
                  <a:lnTo>
                    <a:pt x="0" y="617956"/>
                  </a:lnTo>
                  <a:lnTo>
                    <a:pt x="0" y="662101"/>
                  </a:lnTo>
                  <a:lnTo>
                    <a:pt x="0" y="706234"/>
                  </a:lnTo>
                  <a:lnTo>
                    <a:pt x="0" y="750379"/>
                  </a:lnTo>
                  <a:lnTo>
                    <a:pt x="44145" y="750379"/>
                  </a:lnTo>
                  <a:lnTo>
                    <a:pt x="44145" y="706247"/>
                  </a:lnTo>
                  <a:lnTo>
                    <a:pt x="44145" y="662101"/>
                  </a:lnTo>
                  <a:lnTo>
                    <a:pt x="44145" y="617956"/>
                  </a:lnTo>
                  <a:close/>
                </a:path>
                <a:path w="309245" h="927100">
                  <a:moveTo>
                    <a:pt x="44145" y="220713"/>
                  </a:moveTo>
                  <a:lnTo>
                    <a:pt x="0" y="220713"/>
                  </a:lnTo>
                  <a:lnTo>
                    <a:pt x="0" y="264845"/>
                  </a:lnTo>
                  <a:lnTo>
                    <a:pt x="0" y="308991"/>
                  </a:lnTo>
                  <a:lnTo>
                    <a:pt x="44145" y="308991"/>
                  </a:lnTo>
                  <a:lnTo>
                    <a:pt x="44145" y="264845"/>
                  </a:lnTo>
                  <a:lnTo>
                    <a:pt x="44145" y="220713"/>
                  </a:lnTo>
                  <a:close/>
                </a:path>
                <a:path w="309245" h="927100">
                  <a:moveTo>
                    <a:pt x="44145" y="44157"/>
                  </a:moveTo>
                  <a:lnTo>
                    <a:pt x="0" y="44157"/>
                  </a:lnTo>
                  <a:lnTo>
                    <a:pt x="0" y="88277"/>
                  </a:lnTo>
                  <a:lnTo>
                    <a:pt x="0" y="132435"/>
                  </a:lnTo>
                  <a:lnTo>
                    <a:pt x="0" y="176555"/>
                  </a:lnTo>
                  <a:lnTo>
                    <a:pt x="0" y="220700"/>
                  </a:lnTo>
                  <a:lnTo>
                    <a:pt x="44145" y="220700"/>
                  </a:lnTo>
                  <a:lnTo>
                    <a:pt x="44145" y="88277"/>
                  </a:lnTo>
                  <a:lnTo>
                    <a:pt x="44145" y="44157"/>
                  </a:lnTo>
                  <a:close/>
                </a:path>
                <a:path w="309245" h="927100">
                  <a:moveTo>
                    <a:pt x="132422" y="44157"/>
                  </a:moveTo>
                  <a:lnTo>
                    <a:pt x="88277" y="44157"/>
                  </a:lnTo>
                  <a:lnTo>
                    <a:pt x="88277" y="88277"/>
                  </a:lnTo>
                  <a:lnTo>
                    <a:pt x="88277" y="132435"/>
                  </a:lnTo>
                  <a:lnTo>
                    <a:pt x="132422" y="132435"/>
                  </a:lnTo>
                  <a:lnTo>
                    <a:pt x="132422" y="88290"/>
                  </a:lnTo>
                  <a:lnTo>
                    <a:pt x="132422" y="44157"/>
                  </a:lnTo>
                  <a:close/>
                </a:path>
                <a:path w="309245" h="927100">
                  <a:moveTo>
                    <a:pt x="176555" y="0"/>
                  </a:moveTo>
                  <a:lnTo>
                    <a:pt x="132422" y="0"/>
                  </a:lnTo>
                  <a:lnTo>
                    <a:pt x="132422" y="44145"/>
                  </a:lnTo>
                  <a:lnTo>
                    <a:pt x="176555" y="44145"/>
                  </a:lnTo>
                  <a:lnTo>
                    <a:pt x="176555" y="0"/>
                  </a:lnTo>
                  <a:close/>
                </a:path>
                <a:path w="309245" h="927100">
                  <a:moveTo>
                    <a:pt x="220700" y="706234"/>
                  </a:moveTo>
                  <a:lnTo>
                    <a:pt x="176555" y="706234"/>
                  </a:lnTo>
                  <a:lnTo>
                    <a:pt x="176555" y="750379"/>
                  </a:lnTo>
                  <a:lnTo>
                    <a:pt x="220700" y="750379"/>
                  </a:lnTo>
                  <a:lnTo>
                    <a:pt x="220700" y="706234"/>
                  </a:lnTo>
                  <a:close/>
                </a:path>
                <a:path w="309245" h="927100">
                  <a:moveTo>
                    <a:pt x="264845" y="750392"/>
                  </a:moveTo>
                  <a:lnTo>
                    <a:pt x="220700" y="750392"/>
                  </a:lnTo>
                  <a:lnTo>
                    <a:pt x="220700" y="794512"/>
                  </a:lnTo>
                  <a:lnTo>
                    <a:pt x="220700" y="838657"/>
                  </a:lnTo>
                  <a:lnTo>
                    <a:pt x="176555" y="838657"/>
                  </a:lnTo>
                  <a:lnTo>
                    <a:pt x="176555" y="794524"/>
                  </a:lnTo>
                  <a:lnTo>
                    <a:pt x="176555" y="750392"/>
                  </a:lnTo>
                  <a:lnTo>
                    <a:pt x="132422" y="750392"/>
                  </a:lnTo>
                  <a:lnTo>
                    <a:pt x="88277" y="750392"/>
                  </a:lnTo>
                  <a:lnTo>
                    <a:pt x="88277" y="794524"/>
                  </a:lnTo>
                  <a:lnTo>
                    <a:pt x="132422" y="794524"/>
                  </a:lnTo>
                  <a:lnTo>
                    <a:pt x="132422" y="838657"/>
                  </a:lnTo>
                  <a:lnTo>
                    <a:pt x="88277" y="838657"/>
                  </a:lnTo>
                  <a:lnTo>
                    <a:pt x="88277" y="882802"/>
                  </a:lnTo>
                  <a:lnTo>
                    <a:pt x="88277" y="926947"/>
                  </a:lnTo>
                  <a:lnTo>
                    <a:pt x="132422" y="926947"/>
                  </a:lnTo>
                  <a:lnTo>
                    <a:pt x="132422" y="882802"/>
                  </a:lnTo>
                  <a:lnTo>
                    <a:pt x="176555" y="882802"/>
                  </a:lnTo>
                  <a:lnTo>
                    <a:pt x="176555" y="926947"/>
                  </a:lnTo>
                  <a:lnTo>
                    <a:pt x="220700" y="926947"/>
                  </a:lnTo>
                  <a:lnTo>
                    <a:pt x="220700" y="882802"/>
                  </a:lnTo>
                  <a:lnTo>
                    <a:pt x="264845" y="882802"/>
                  </a:lnTo>
                  <a:lnTo>
                    <a:pt x="264845" y="838657"/>
                  </a:lnTo>
                  <a:lnTo>
                    <a:pt x="264845" y="794524"/>
                  </a:lnTo>
                  <a:lnTo>
                    <a:pt x="264845" y="750392"/>
                  </a:lnTo>
                  <a:close/>
                </a:path>
                <a:path w="309245" h="927100">
                  <a:moveTo>
                    <a:pt x="264845" y="220713"/>
                  </a:moveTo>
                  <a:lnTo>
                    <a:pt x="220700" y="220713"/>
                  </a:lnTo>
                  <a:lnTo>
                    <a:pt x="176555" y="220713"/>
                  </a:lnTo>
                  <a:lnTo>
                    <a:pt x="132422" y="220713"/>
                  </a:lnTo>
                  <a:lnTo>
                    <a:pt x="88277" y="220713"/>
                  </a:lnTo>
                  <a:lnTo>
                    <a:pt x="88277" y="264845"/>
                  </a:lnTo>
                  <a:lnTo>
                    <a:pt x="88277" y="308978"/>
                  </a:lnTo>
                  <a:lnTo>
                    <a:pt x="88277" y="353123"/>
                  </a:lnTo>
                  <a:lnTo>
                    <a:pt x="44145" y="353123"/>
                  </a:lnTo>
                  <a:lnTo>
                    <a:pt x="0" y="353123"/>
                  </a:lnTo>
                  <a:lnTo>
                    <a:pt x="0" y="397268"/>
                  </a:lnTo>
                  <a:lnTo>
                    <a:pt x="44145" y="397268"/>
                  </a:lnTo>
                  <a:lnTo>
                    <a:pt x="44145" y="441401"/>
                  </a:lnTo>
                  <a:lnTo>
                    <a:pt x="0" y="441401"/>
                  </a:lnTo>
                  <a:lnTo>
                    <a:pt x="0" y="485546"/>
                  </a:lnTo>
                  <a:lnTo>
                    <a:pt x="44145" y="485546"/>
                  </a:lnTo>
                  <a:lnTo>
                    <a:pt x="88277" y="485546"/>
                  </a:lnTo>
                  <a:lnTo>
                    <a:pt x="132422" y="485546"/>
                  </a:lnTo>
                  <a:lnTo>
                    <a:pt x="132422" y="529678"/>
                  </a:lnTo>
                  <a:lnTo>
                    <a:pt x="176555" y="529678"/>
                  </a:lnTo>
                  <a:lnTo>
                    <a:pt x="176555" y="573824"/>
                  </a:lnTo>
                  <a:lnTo>
                    <a:pt x="132422" y="573824"/>
                  </a:lnTo>
                  <a:lnTo>
                    <a:pt x="88290" y="573824"/>
                  </a:lnTo>
                  <a:lnTo>
                    <a:pt x="88290" y="529678"/>
                  </a:lnTo>
                  <a:lnTo>
                    <a:pt x="44145" y="529678"/>
                  </a:lnTo>
                  <a:lnTo>
                    <a:pt x="0" y="529678"/>
                  </a:lnTo>
                  <a:lnTo>
                    <a:pt x="0" y="573824"/>
                  </a:lnTo>
                  <a:lnTo>
                    <a:pt x="44145" y="573824"/>
                  </a:lnTo>
                  <a:lnTo>
                    <a:pt x="88277" y="573824"/>
                  </a:lnTo>
                  <a:lnTo>
                    <a:pt x="88277" y="617956"/>
                  </a:lnTo>
                  <a:lnTo>
                    <a:pt x="88277" y="662101"/>
                  </a:lnTo>
                  <a:lnTo>
                    <a:pt x="132422" y="662101"/>
                  </a:lnTo>
                  <a:lnTo>
                    <a:pt x="176555" y="662101"/>
                  </a:lnTo>
                  <a:lnTo>
                    <a:pt x="220700" y="662101"/>
                  </a:lnTo>
                  <a:lnTo>
                    <a:pt x="264845" y="662101"/>
                  </a:lnTo>
                  <a:lnTo>
                    <a:pt x="264845" y="617969"/>
                  </a:lnTo>
                  <a:lnTo>
                    <a:pt x="264845" y="573824"/>
                  </a:lnTo>
                  <a:lnTo>
                    <a:pt x="264845" y="529678"/>
                  </a:lnTo>
                  <a:lnTo>
                    <a:pt x="220700" y="529678"/>
                  </a:lnTo>
                  <a:lnTo>
                    <a:pt x="220700" y="485546"/>
                  </a:lnTo>
                  <a:lnTo>
                    <a:pt x="264845" y="485546"/>
                  </a:lnTo>
                  <a:lnTo>
                    <a:pt x="264845" y="441401"/>
                  </a:lnTo>
                  <a:lnTo>
                    <a:pt x="220700" y="441401"/>
                  </a:lnTo>
                  <a:lnTo>
                    <a:pt x="220700" y="397268"/>
                  </a:lnTo>
                  <a:lnTo>
                    <a:pt x="220700" y="353123"/>
                  </a:lnTo>
                  <a:lnTo>
                    <a:pt x="176555" y="353123"/>
                  </a:lnTo>
                  <a:lnTo>
                    <a:pt x="176555" y="397256"/>
                  </a:lnTo>
                  <a:lnTo>
                    <a:pt x="176555" y="441401"/>
                  </a:lnTo>
                  <a:lnTo>
                    <a:pt x="132422" y="441401"/>
                  </a:lnTo>
                  <a:lnTo>
                    <a:pt x="88290" y="441401"/>
                  </a:lnTo>
                  <a:lnTo>
                    <a:pt x="88290" y="397268"/>
                  </a:lnTo>
                  <a:lnTo>
                    <a:pt x="88290" y="353123"/>
                  </a:lnTo>
                  <a:lnTo>
                    <a:pt x="132422" y="353123"/>
                  </a:lnTo>
                  <a:lnTo>
                    <a:pt x="132422" y="308991"/>
                  </a:lnTo>
                  <a:lnTo>
                    <a:pt x="132422" y="264845"/>
                  </a:lnTo>
                  <a:lnTo>
                    <a:pt x="176555" y="264845"/>
                  </a:lnTo>
                  <a:lnTo>
                    <a:pt x="176555" y="308991"/>
                  </a:lnTo>
                  <a:lnTo>
                    <a:pt x="220700" y="308991"/>
                  </a:lnTo>
                  <a:lnTo>
                    <a:pt x="220700" y="264845"/>
                  </a:lnTo>
                  <a:lnTo>
                    <a:pt x="264845" y="264845"/>
                  </a:lnTo>
                  <a:lnTo>
                    <a:pt x="264845" y="220713"/>
                  </a:lnTo>
                  <a:close/>
                </a:path>
                <a:path w="309245" h="927100">
                  <a:moveTo>
                    <a:pt x="308991" y="264845"/>
                  </a:moveTo>
                  <a:lnTo>
                    <a:pt x="264845" y="264845"/>
                  </a:lnTo>
                  <a:lnTo>
                    <a:pt x="264845" y="308991"/>
                  </a:lnTo>
                  <a:lnTo>
                    <a:pt x="308991" y="308991"/>
                  </a:lnTo>
                  <a:lnTo>
                    <a:pt x="308991" y="264845"/>
                  </a:lnTo>
                  <a:close/>
                </a:path>
                <a:path w="309245" h="927100">
                  <a:moveTo>
                    <a:pt x="308991" y="132435"/>
                  </a:moveTo>
                  <a:lnTo>
                    <a:pt x="264845" y="132435"/>
                  </a:lnTo>
                  <a:lnTo>
                    <a:pt x="264845" y="88290"/>
                  </a:lnTo>
                  <a:lnTo>
                    <a:pt x="264845" y="44157"/>
                  </a:lnTo>
                  <a:lnTo>
                    <a:pt x="220700" y="44157"/>
                  </a:lnTo>
                  <a:lnTo>
                    <a:pt x="220700" y="88277"/>
                  </a:lnTo>
                  <a:lnTo>
                    <a:pt x="176555" y="88277"/>
                  </a:lnTo>
                  <a:lnTo>
                    <a:pt x="176555" y="132435"/>
                  </a:lnTo>
                  <a:lnTo>
                    <a:pt x="220700" y="132435"/>
                  </a:lnTo>
                  <a:lnTo>
                    <a:pt x="220700" y="176555"/>
                  </a:lnTo>
                  <a:lnTo>
                    <a:pt x="176555" y="176555"/>
                  </a:lnTo>
                  <a:lnTo>
                    <a:pt x="176555" y="132435"/>
                  </a:lnTo>
                  <a:lnTo>
                    <a:pt x="132422" y="132435"/>
                  </a:lnTo>
                  <a:lnTo>
                    <a:pt x="132422" y="176555"/>
                  </a:lnTo>
                  <a:lnTo>
                    <a:pt x="88277" y="176555"/>
                  </a:lnTo>
                  <a:lnTo>
                    <a:pt x="88277" y="220700"/>
                  </a:lnTo>
                  <a:lnTo>
                    <a:pt x="132422" y="220700"/>
                  </a:lnTo>
                  <a:lnTo>
                    <a:pt x="176555" y="220700"/>
                  </a:lnTo>
                  <a:lnTo>
                    <a:pt x="220700" y="220700"/>
                  </a:lnTo>
                  <a:lnTo>
                    <a:pt x="264845" y="220700"/>
                  </a:lnTo>
                  <a:lnTo>
                    <a:pt x="264845" y="176568"/>
                  </a:lnTo>
                  <a:lnTo>
                    <a:pt x="308991" y="176568"/>
                  </a:lnTo>
                  <a:lnTo>
                    <a:pt x="308991" y="132435"/>
                  </a:lnTo>
                  <a:close/>
                </a:path>
              </a:pathLst>
            </a:custGeom>
            <a:solidFill>
              <a:srgbClr val="15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55336" y="5795100"/>
              <a:ext cx="353695" cy="927100"/>
            </a:xfrm>
            <a:custGeom>
              <a:avLst/>
              <a:gdLst/>
              <a:ahLst/>
              <a:cxnLst/>
              <a:rect l="l" t="t" r="r" b="b"/>
              <a:pathLst>
                <a:path w="353695" h="927100">
                  <a:moveTo>
                    <a:pt x="44145" y="264845"/>
                  </a:moveTo>
                  <a:lnTo>
                    <a:pt x="0" y="264845"/>
                  </a:lnTo>
                  <a:lnTo>
                    <a:pt x="0" y="308991"/>
                  </a:lnTo>
                  <a:lnTo>
                    <a:pt x="44145" y="308991"/>
                  </a:lnTo>
                  <a:lnTo>
                    <a:pt x="44145" y="264845"/>
                  </a:lnTo>
                  <a:close/>
                </a:path>
                <a:path w="353695" h="927100">
                  <a:moveTo>
                    <a:pt x="88277" y="529678"/>
                  </a:moveTo>
                  <a:lnTo>
                    <a:pt x="44145" y="529678"/>
                  </a:lnTo>
                  <a:lnTo>
                    <a:pt x="44145" y="485546"/>
                  </a:lnTo>
                  <a:lnTo>
                    <a:pt x="44145" y="441401"/>
                  </a:lnTo>
                  <a:lnTo>
                    <a:pt x="44145" y="397268"/>
                  </a:lnTo>
                  <a:lnTo>
                    <a:pt x="44145" y="353123"/>
                  </a:lnTo>
                  <a:lnTo>
                    <a:pt x="0" y="353123"/>
                  </a:lnTo>
                  <a:lnTo>
                    <a:pt x="0" y="529678"/>
                  </a:lnTo>
                  <a:lnTo>
                    <a:pt x="44132" y="529678"/>
                  </a:lnTo>
                  <a:lnTo>
                    <a:pt x="44132" y="573824"/>
                  </a:lnTo>
                  <a:lnTo>
                    <a:pt x="0" y="573824"/>
                  </a:lnTo>
                  <a:lnTo>
                    <a:pt x="0" y="617956"/>
                  </a:lnTo>
                  <a:lnTo>
                    <a:pt x="0" y="750379"/>
                  </a:lnTo>
                  <a:lnTo>
                    <a:pt x="44145" y="750379"/>
                  </a:lnTo>
                  <a:lnTo>
                    <a:pt x="44145" y="706247"/>
                  </a:lnTo>
                  <a:lnTo>
                    <a:pt x="44145" y="662101"/>
                  </a:lnTo>
                  <a:lnTo>
                    <a:pt x="88277" y="662101"/>
                  </a:lnTo>
                  <a:lnTo>
                    <a:pt x="88277" y="617969"/>
                  </a:lnTo>
                  <a:lnTo>
                    <a:pt x="88277" y="573824"/>
                  </a:lnTo>
                  <a:lnTo>
                    <a:pt x="88277" y="529678"/>
                  </a:lnTo>
                  <a:close/>
                </a:path>
                <a:path w="353695" h="927100">
                  <a:moveTo>
                    <a:pt x="132410" y="882802"/>
                  </a:moveTo>
                  <a:lnTo>
                    <a:pt x="88277" y="882802"/>
                  </a:lnTo>
                  <a:lnTo>
                    <a:pt x="88277" y="838657"/>
                  </a:lnTo>
                  <a:lnTo>
                    <a:pt x="44145" y="838657"/>
                  </a:lnTo>
                  <a:lnTo>
                    <a:pt x="44145" y="794524"/>
                  </a:lnTo>
                  <a:lnTo>
                    <a:pt x="88277" y="794524"/>
                  </a:lnTo>
                  <a:lnTo>
                    <a:pt x="88277" y="750392"/>
                  </a:lnTo>
                  <a:lnTo>
                    <a:pt x="44145" y="750392"/>
                  </a:lnTo>
                  <a:lnTo>
                    <a:pt x="0" y="750392"/>
                  </a:lnTo>
                  <a:lnTo>
                    <a:pt x="0" y="794512"/>
                  </a:lnTo>
                  <a:lnTo>
                    <a:pt x="0" y="838657"/>
                  </a:lnTo>
                  <a:lnTo>
                    <a:pt x="44132" y="838657"/>
                  </a:lnTo>
                  <a:lnTo>
                    <a:pt x="44132" y="882802"/>
                  </a:lnTo>
                  <a:lnTo>
                    <a:pt x="0" y="882802"/>
                  </a:lnTo>
                  <a:lnTo>
                    <a:pt x="0" y="926947"/>
                  </a:lnTo>
                  <a:lnTo>
                    <a:pt x="44132" y="926947"/>
                  </a:lnTo>
                  <a:lnTo>
                    <a:pt x="88277" y="926947"/>
                  </a:lnTo>
                  <a:lnTo>
                    <a:pt x="132410" y="926947"/>
                  </a:lnTo>
                  <a:lnTo>
                    <a:pt x="132410" y="882802"/>
                  </a:lnTo>
                  <a:close/>
                </a:path>
                <a:path w="353695" h="927100">
                  <a:moveTo>
                    <a:pt x="132410" y="485533"/>
                  </a:moveTo>
                  <a:lnTo>
                    <a:pt x="88277" y="485533"/>
                  </a:lnTo>
                  <a:lnTo>
                    <a:pt x="88277" y="529678"/>
                  </a:lnTo>
                  <a:lnTo>
                    <a:pt x="132410" y="529678"/>
                  </a:lnTo>
                  <a:lnTo>
                    <a:pt x="132410" y="485533"/>
                  </a:lnTo>
                  <a:close/>
                </a:path>
                <a:path w="353695" h="927100">
                  <a:moveTo>
                    <a:pt x="132410" y="44157"/>
                  </a:moveTo>
                  <a:lnTo>
                    <a:pt x="88277" y="44157"/>
                  </a:lnTo>
                  <a:lnTo>
                    <a:pt x="88277" y="88277"/>
                  </a:lnTo>
                  <a:lnTo>
                    <a:pt x="88277" y="132435"/>
                  </a:lnTo>
                  <a:lnTo>
                    <a:pt x="88277" y="176555"/>
                  </a:lnTo>
                  <a:lnTo>
                    <a:pt x="88277" y="220700"/>
                  </a:lnTo>
                  <a:lnTo>
                    <a:pt x="132410" y="220700"/>
                  </a:lnTo>
                  <a:lnTo>
                    <a:pt x="132410" y="88277"/>
                  </a:lnTo>
                  <a:lnTo>
                    <a:pt x="132410" y="44157"/>
                  </a:lnTo>
                  <a:close/>
                </a:path>
                <a:path w="353695" h="927100">
                  <a:moveTo>
                    <a:pt x="220700" y="882802"/>
                  </a:moveTo>
                  <a:lnTo>
                    <a:pt x="176555" y="882802"/>
                  </a:lnTo>
                  <a:lnTo>
                    <a:pt x="176555" y="926947"/>
                  </a:lnTo>
                  <a:lnTo>
                    <a:pt x="220700" y="926947"/>
                  </a:lnTo>
                  <a:lnTo>
                    <a:pt x="220700" y="882802"/>
                  </a:lnTo>
                  <a:close/>
                </a:path>
                <a:path w="353695" h="927100">
                  <a:moveTo>
                    <a:pt x="220700" y="750392"/>
                  </a:moveTo>
                  <a:lnTo>
                    <a:pt x="176555" y="750392"/>
                  </a:lnTo>
                  <a:lnTo>
                    <a:pt x="176555" y="794512"/>
                  </a:lnTo>
                  <a:lnTo>
                    <a:pt x="176555" y="838657"/>
                  </a:lnTo>
                  <a:lnTo>
                    <a:pt x="220700" y="838657"/>
                  </a:lnTo>
                  <a:lnTo>
                    <a:pt x="220700" y="794524"/>
                  </a:lnTo>
                  <a:lnTo>
                    <a:pt x="220700" y="750392"/>
                  </a:lnTo>
                  <a:close/>
                </a:path>
                <a:path w="353695" h="927100">
                  <a:moveTo>
                    <a:pt x="220700" y="353123"/>
                  </a:moveTo>
                  <a:lnTo>
                    <a:pt x="176555" y="353123"/>
                  </a:lnTo>
                  <a:lnTo>
                    <a:pt x="132410" y="353123"/>
                  </a:lnTo>
                  <a:lnTo>
                    <a:pt x="88277" y="353123"/>
                  </a:lnTo>
                  <a:lnTo>
                    <a:pt x="88277" y="397256"/>
                  </a:lnTo>
                  <a:lnTo>
                    <a:pt x="88277" y="441401"/>
                  </a:lnTo>
                  <a:lnTo>
                    <a:pt x="132410" y="441401"/>
                  </a:lnTo>
                  <a:lnTo>
                    <a:pt x="176555" y="441401"/>
                  </a:lnTo>
                  <a:lnTo>
                    <a:pt x="220700" y="441401"/>
                  </a:lnTo>
                  <a:lnTo>
                    <a:pt x="220700" y="397268"/>
                  </a:lnTo>
                  <a:lnTo>
                    <a:pt x="220700" y="353123"/>
                  </a:lnTo>
                  <a:close/>
                </a:path>
                <a:path w="353695" h="927100">
                  <a:moveTo>
                    <a:pt x="308965" y="794512"/>
                  </a:moveTo>
                  <a:lnTo>
                    <a:pt x="264833" y="794512"/>
                  </a:lnTo>
                  <a:lnTo>
                    <a:pt x="264833" y="838657"/>
                  </a:lnTo>
                  <a:lnTo>
                    <a:pt x="308965" y="838657"/>
                  </a:lnTo>
                  <a:lnTo>
                    <a:pt x="308965" y="794512"/>
                  </a:lnTo>
                  <a:close/>
                </a:path>
                <a:path w="353695" h="927100">
                  <a:moveTo>
                    <a:pt x="308965" y="617956"/>
                  </a:moveTo>
                  <a:lnTo>
                    <a:pt x="264833" y="617956"/>
                  </a:lnTo>
                  <a:lnTo>
                    <a:pt x="220700" y="617956"/>
                  </a:lnTo>
                  <a:lnTo>
                    <a:pt x="176555" y="617956"/>
                  </a:lnTo>
                  <a:lnTo>
                    <a:pt x="176555" y="573824"/>
                  </a:lnTo>
                  <a:lnTo>
                    <a:pt x="176555" y="529678"/>
                  </a:lnTo>
                  <a:lnTo>
                    <a:pt x="132410" y="529678"/>
                  </a:lnTo>
                  <a:lnTo>
                    <a:pt x="132410" y="573824"/>
                  </a:lnTo>
                  <a:lnTo>
                    <a:pt x="132410" y="617969"/>
                  </a:lnTo>
                  <a:lnTo>
                    <a:pt x="176555" y="617969"/>
                  </a:lnTo>
                  <a:lnTo>
                    <a:pt x="176555" y="662101"/>
                  </a:lnTo>
                  <a:lnTo>
                    <a:pt x="132410" y="662101"/>
                  </a:lnTo>
                  <a:lnTo>
                    <a:pt x="132410" y="706247"/>
                  </a:lnTo>
                  <a:lnTo>
                    <a:pt x="176555" y="706247"/>
                  </a:lnTo>
                  <a:lnTo>
                    <a:pt x="176555" y="750379"/>
                  </a:lnTo>
                  <a:lnTo>
                    <a:pt x="220687" y="750379"/>
                  </a:lnTo>
                  <a:lnTo>
                    <a:pt x="264833" y="750379"/>
                  </a:lnTo>
                  <a:lnTo>
                    <a:pt x="264833" y="706234"/>
                  </a:lnTo>
                  <a:lnTo>
                    <a:pt x="220700" y="706234"/>
                  </a:lnTo>
                  <a:lnTo>
                    <a:pt x="220700" y="662101"/>
                  </a:lnTo>
                  <a:lnTo>
                    <a:pt x="264833" y="662101"/>
                  </a:lnTo>
                  <a:lnTo>
                    <a:pt x="308965" y="662101"/>
                  </a:lnTo>
                  <a:lnTo>
                    <a:pt x="308965" y="617956"/>
                  </a:lnTo>
                  <a:close/>
                </a:path>
                <a:path w="353695" h="927100">
                  <a:moveTo>
                    <a:pt x="308965" y="441401"/>
                  </a:moveTo>
                  <a:lnTo>
                    <a:pt x="264833" y="441401"/>
                  </a:lnTo>
                  <a:lnTo>
                    <a:pt x="264833" y="485533"/>
                  </a:lnTo>
                  <a:lnTo>
                    <a:pt x="220700" y="485533"/>
                  </a:lnTo>
                  <a:lnTo>
                    <a:pt x="176555" y="485533"/>
                  </a:lnTo>
                  <a:lnTo>
                    <a:pt x="176555" y="529678"/>
                  </a:lnTo>
                  <a:lnTo>
                    <a:pt x="220687" y="529678"/>
                  </a:lnTo>
                  <a:lnTo>
                    <a:pt x="220687" y="573824"/>
                  </a:lnTo>
                  <a:lnTo>
                    <a:pt x="264833" y="573824"/>
                  </a:lnTo>
                  <a:lnTo>
                    <a:pt x="264833" y="529678"/>
                  </a:lnTo>
                  <a:lnTo>
                    <a:pt x="264833" y="485546"/>
                  </a:lnTo>
                  <a:lnTo>
                    <a:pt x="308965" y="485546"/>
                  </a:lnTo>
                  <a:lnTo>
                    <a:pt x="308965" y="441401"/>
                  </a:lnTo>
                  <a:close/>
                </a:path>
                <a:path w="353695" h="927100">
                  <a:moveTo>
                    <a:pt x="308965" y="88277"/>
                  </a:moveTo>
                  <a:lnTo>
                    <a:pt x="264833" y="88277"/>
                  </a:lnTo>
                  <a:lnTo>
                    <a:pt x="220700" y="88277"/>
                  </a:lnTo>
                  <a:lnTo>
                    <a:pt x="176555" y="88277"/>
                  </a:lnTo>
                  <a:lnTo>
                    <a:pt x="176555" y="132435"/>
                  </a:lnTo>
                  <a:lnTo>
                    <a:pt x="176555" y="176555"/>
                  </a:lnTo>
                  <a:lnTo>
                    <a:pt x="176555" y="220700"/>
                  </a:lnTo>
                  <a:lnTo>
                    <a:pt x="220687" y="220700"/>
                  </a:lnTo>
                  <a:lnTo>
                    <a:pt x="264833" y="220700"/>
                  </a:lnTo>
                  <a:lnTo>
                    <a:pt x="308965" y="220700"/>
                  </a:lnTo>
                  <a:lnTo>
                    <a:pt x="308965" y="176568"/>
                  </a:lnTo>
                  <a:lnTo>
                    <a:pt x="308965" y="132435"/>
                  </a:lnTo>
                  <a:lnTo>
                    <a:pt x="308965" y="88277"/>
                  </a:lnTo>
                  <a:close/>
                </a:path>
                <a:path w="353695" h="927100">
                  <a:moveTo>
                    <a:pt x="353110" y="353123"/>
                  </a:moveTo>
                  <a:lnTo>
                    <a:pt x="308965" y="353123"/>
                  </a:lnTo>
                  <a:lnTo>
                    <a:pt x="264833" y="353123"/>
                  </a:lnTo>
                  <a:lnTo>
                    <a:pt x="264833" y="397268"/>
                  </a:lnTo>
                  <a:lnTo>
                    <a:pt x="308965" y="397268"/>
                  </a:lnTo>
                  <a:lnTo>
                    <a:pt x="353110" y="397268"/>
                  </a:lnTo>
                  <a:lnTo>
                    <a:pt x="353110" y="353123"/>
                  </a:lnTo>
                  <a:close/>
                </a:path>
                <a:path w="353695" h="927100">
                  <a:moveTo>
                    <a:pt x="353110" y="264845"/>
                  </a:moveTo>
                  <a:lnTo>
                    <a:pt x="353110" y="264845"/>
                  </a:lnTo>
                  <a:lnTo>
                    <a:pt x="132410" y="264845"/>
                  </a:lnTo>
                  <a:lnTo>
                    <a:pt x="132410" y="220713"/>
                  </a:lnTo>
                  <a:lnTo>
                    <a:pt x="88277" y="220713"/>
                  </a:lnTo>
                  <a:lnTo>
                    <a:pt x="88277" y="264845"/>
                  </a:lnTo>
                  <a:lnTo>
                    <a:pt x="88277" y="308991"/>
                  </a:lnTo>
                  <a:lnTo>
                    <a:pt x="353110" y="308991"/>
                  </a:lnTo>
                  <a:lnTo>
                    <a:pt x="353110" y="264845"/>
                  </a:lnTo>
                  <a:close/>
                </a:path>
                <a:path w="353695" h="927100">
                  <a:moveTo>
                    <a:pt x="353110" y="0"/>
                  </a:moveTo>
                  <a:lnTo>
                    <a:pt x="353110" y="0"/>
                  </a:lnTo>
                  <a:lnTo>
                    <a:pt x="88277" y="0"/>
                  </a:lnTo>
                  <a:lnTo>
                    <a:pt x="88277" y="44145"/>
                  </a:lnTo>
                  <a:lnTo>
                    <a:pt x="353110" y="44145"/>
                  </a:lnTo>
                  <a:lnTo>
                    <a:pt x="353110" y="0"/>
                  </a:lnTo>
                  <a:close/>
                </a:path>
              </a:pathLst>
            </a:custGeom>
            <a:solidFill>
              <a:srgbClr val="15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64301" y="5795100"/>
              <a:ext cx="88900" cy="927100"/>
            </a:xfrm>
            <a:custGeom>
              <a:avLst/>
              <a:gdLst/>
              <a:ahLst/>
              <a:cxnLst/>
              <a:rect l="l" t="t" r="r" b="b"/>
              <a:pathLst>
                <a:path w="88900" h="927100">
                  <a:moveTo>
                    <a:pt x="44145" y="882802"/>
                  </a:moveTo>
                  <a:lnTo>
                    <a:pt x="0" y="882802"/>
                  </a:lnTo>
                  <a:lnTo>
                    <a:pt x="0" y="926947"/>
                  </a:lnTo>
                  <a:lnTo>
                    <a:pt x="44145" y="926947"/>
                  </a:lnTo>
                  <a:lnTo>
                    <a:pt x="44145" y="882802"/>
                  </a:lnTo>
                  <a:close/>
                </a:path>
                <a:path w="88900" h="927100">
                  <a:moveTo>
                    <a:pt x="88290" y="750392"/>
                  </a:moveTo>
                  <a:lnTo>
                    <a:pt x="44145" y="750392"/>
                  </a:lnTo>
                  <a:lnTo>
                    <a:pt x="44145" y="794512"/>
                  </a:lnTo>
                  <a:lnTo>
                    <a:pt x="44145" y="838657"/>
                  </a:lnTo>
                  <a:lnTo>
                    <a:pt x="88290" y="838657"/>
                  </a:lnTo>
                  <a:lnTo>
                    <a:pt x="88290" y="794524"/>
                  </a:lnTo>
                  <a:lnTo>
                    <a:pt x="88290" y="750392"/>
                  </a:lnTo>
                  <a:close/>
                </a:path>
                <a:path w="88900" h="927100">
                  <a:moveTo>
                    <a:pt x="88290" y="573824"/>
                  </a:moveTo>
                  <a:lnTo>
                    <a:pt x="44145" y="573824"/>
                  </a:lnTo>
                  <a:lnTo>
                    <a:pt x="44145" y="617956"/>
                  </a:lnTo>
                  <a:lnTo>
                    <a:pt x="0" y="617956"/>
                  </a:lnTo>
                  <a:lnTo>
                    <a:pt x="0" y="662101"/>
                  </a:lnTo>
                  <a:lnTo>
                    <a:pt x="0" y="706234"/>
                  </a:lnTo>
                  <a:lnTo>
                    <a:pt x="0" y="750379"/>
                  </a:lnTo>
                  <a:lnTo>
                    <a:pt x="44145" y="750379"/>
                  </a:lnTo>
                  <a:lnTo>
                    <a:pt x="88290" y="750379"/>
                  </a:lnTo>
                  <a:lnTo>
                    <a:pt x="88290" y="706234"/>
                  </a:lnTo>
                  <a:lnTo>
                    <a:pt x="44145" y="706234"/>
                  </a:lnTo>
                  <a:lnTo>
                    <a:pt x="44145" y="662101"/>
                  </a:lnTo>
                  <a:lnTo>
                    <a:pt x="44145" y="617969"/>
                  </a:lnTo>
                  <a:lnTo>
                    <a:pt x="88290" y="617969"/>
                  </a:lnTo>
                  <a:lnTo>
                    <a:pt x="88290" y="573824"/>
                  </a:lnTo>
                  <a:close/>
                </a:path>
                <a:path w="88900" h="927100">
                  <a:moveTo>
                    <a:pt x="88290" y="397256"/>
                  </a:moveTo>
                  <a:lnTo>
                    <a:pt x="44145" y="397256"/>
                  </a:lnTo>
                  <a:lnTo>
                    <a:pt x="44145" y="353123"/>
                  </a:lnTo>
                  <a:lnTo>
                    <a:pt x="0" y="353123"/>
                  </a:lnTo>
                  <a:lnTo>
                    <a:pt x="0" y="397268"/>
                  </a:lnTo>
                  <a:lnTo>
                    <a:pt x="44145" y="397268"/>
                  </a:lnTo>
                  <a:lnTo>
                    <a:pt x="44145" y="441401"/>
                  </a:lnTo>
                  <a:lnTo>
                    <a:pt x="44145" y="485533"/>
                  </a:lnTo>
                  <a:lnTo>
                    <a:pt x="0" y="485533"/>
                  </a:lnTo>
                  <a:lnTo>
                    <a:pt x="0" y="529678"/>
                  </a:lnTo>
                  <a:lnTo>
                    <a:pt x="44145" y="529678"/>
                  </a:lnTo>
                  <a:lnTo>
                    <a:pt x="88290" y="529678"/>
                  </a:lnTo>
                  <a:lnTo>
                    <a:pt x="88290" y="485546"/>
                  </a:lnTo>
                  <a:lnTo>
                    <a:pt x="88290" y="441401"/>
                  </a:lnTo>
                  <a:lnTo>
                    <a:pt x="88290" y="397256"/>
                  </a:lnTo>
                  <a:close/>
                </a:path>
                <a:path w="88900" h="927100">
                  <a:moveTo>
                    <a:pt x="88290" y="220713"/>
                  </a:moveTo>
                  <a:lnTo>
                    <a:pt x="44145" y="220713"/>
                  </a:lnTo>
                  <a:lnTo>
                    <a:pt x="44145" y="264845"/>
                  </a:lnTo>
                  <a:lnTo>
                    <a:pt x="44145" y="308991"/>
                  </a:lnTo>
                  <a:lnTo>
                    <a:pt x="88290" y="308991"/>
                  </a:lnTo>
                  <a:lnTo>
                    <a:pt x="88290" y="264845"/>
                  </a:lnTo>
                  <a:lnTo>
                    <a:pt x="88290" y="220713"/>
                  </a:lnTo>
                  <a:close/>
                </a:path>
                <a:path w="88900" h="927100">
                  <a:moveTo>
                    <a:pt x="88290" y="44157"/>
                  </a:moveTo>
                  <a:lnTo>
                    <a:pt x="44145" y="44157"/>
                  </a:lnTo>
                  <a:lnTo>
                    <a:pt x="44145" y="88277"/>
                  </a:lnTo>
                  <a:lnTo>
                    <a:pt x="44145" y="132435"/>
                  </a:lnTo>
                  <a:lnTo>
                    <a:pt x="44145" y="176555"/>
                  </a:lnTo>
                  <a:lnTo>
                    <a:pt x="44145" y="220700"/>
                  </a:lnTo>
                  <a:lnTo>
                    <a:pt x="88290" y="220700"/>
                  </a:lnTo>
                  <a:lnTo>
                    <a:pt x="88290" y="88277"/>
                  </a:lnTo>
                  <a:lnTo>
                    <a:pt x="88290" y="44157"/>
                  </a:lnTo>
                  <a:close/>
                </a:path>
                <a:path w="88900" h="927100">
                  <a:moveTo>
                    <a:pt x="88290" y="0"/>
                  </a:moveTo>
                  <a:lnTo>
                    <a:pt x="44145" y="0"/>
                  </a:lnTo>
                  <a:lnTo>
                    <a:pt x="44145" y="44145"/>
                  </a:lnTo>
                  <a:lnTo>
                    <a:pt x="88290" y="44145"/>
                  </a:lnTo>
                  <a:lnTo>
                    <a:pt x="88290" y="0"/>
                  </a:lnTo>
                  <a:close/>
                </a:path>
              </a:pathLst>
            </a:custGeom>
            <a:solidFill>
              <a:srgbClr val="15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65556" y="3432575"/>
            <a:ext cx="384746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4D90CA"/>
                </a:solidFill>
                <a:latin typeface="Arial"/>
                <a:cs typeface="Arial"/>
              </a:rPr>
              <a:t>UZBEKISTAN </a:t>
            </a:r>
            <a:r>
              <a:rPr sz="1700" b="1" spc="10" dirty="0">
                <a:solidFill>
                  <a:srgbClr val="4D90CA"/>
                </a:solidFill>
                <a:latin typeface="Arial"/>
                <a:cs typeface="Arial"/>
              </a:rPr>
              <a:t>TEXTILE AND </a:t>
            </a:r>
            <a:r>
              <a:rPr sz="1700" b="1" spc="15" dirty="0">
                <a:solidFill>
                  <a:srgbClr val="4D90CA"/>
                </a:solidFill>
                <a:latin typeface="Arial"/>
                <a:cs typeface="Arial"/>
              </a:rPr>
              <a:t> GARMENT</a:t>
            </a:r>
            <a:r>
              <a:rPr sz="1700" b="1" spc="-15" dirty="0">
                <a:solidFill>
                  <a:srgbClr val="4D90CA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4D90CA"/>
                </a:solidFill>
                <a:latin typeface="Arial"/>
                <a:cs typeface="Arial"/>
              </a:rPr>
              <a:t>INDUSTRY</a:t>
            </a:r>
            <a:r>
              <a:rPr sz="1700" b="1" spc="-80" dirty="0">
                <a:solidFill>
                  <a:srgbClr val="4D90CA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4D90CA"/>
                </a:solidFill>
                <a:latin typeface="Arial"/>
                <a:cs typeface="Arial"/>
              </a:rPr>
              <a:t>ASSOCIATION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403544" y="291959"/>
            <a:ext cx="7679321" cy="629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257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+mj-lt"/>
              </a:rPr>
              <a:t>Uzbekistan</a:t>
            </a:r>
            <a:endParaRPr sz="3200" dirty="0">
              <a:latin typeface="+mj-lt"/>
            </a:endParaRPr>
          </a:p>
          <a:p>
            <a:pPr marL="12700" algn="ctr">
              <a:lnSpc>
                <a:spcPts val="2090"/>
              </a:lnSpc>
            </a:pPr>
            <a:r>
              <a:rPr sz="2400" spc="-5" dirty="0">
                <a:solidFill>
                  <a:srgbClr val="FFFFFF"/>
                </a:solidFill>
                <a:latin typeface="+mj-lt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+mj-lt"/>
              </a:rPr>
              <a:t> </a:t>
            </a:r>
            <a:r>
              <a:rPr sz="2400" dirty="0">
                <a:solidFill>
                  <a:srgbClr val="FFFFFF"/>
                </a:solidFill>
                <a:latin typeface="+mj-lt"/>
              </a:rPr>
              <a:t>SOLUTION</a:t>
            </a:r>
            <a:r>
              <a:rPr sz="2400" spc="-15" dirty="0">
                <a:solidFill>
                  <a:srgbClr val="FFFFFF"/>
                </a:solidFill>
                <a:latin typeface="+mj-lt"/>
              </a:rPr>
              <a:t> </a:t>
            </a:r>
            <a:r>
              <a:rPr sz="2400" dirty="0">
                <a:solidFill>
                  <a:srgbClr val="FFFFFF"/>
                </a:solidFill>
                <a:latin typeface="+mj-lt"/>
              </a:rPr>
              <a:t>PROVIDER</a:t>
            </a:r>
            <a:r>
              <a:rPr sz="2400" spc="-75" dirty="0">
                <a:solidFill>
                  <a:srgbClr val="FFFFFF"/>
                </a:solidFill>
                <a:latin typeface="+mj-l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</a:rPr>
              <a:t>AND</a:t>
            </a:r>
            <a:r>
              <a:rPr sz="2400" spc="-80" dirty="0">
                <a:solidFill>
                  <a:srgbClr val="FFFFFF"/>
                </a:solidFill>
                <a:latin typeface="+mj-l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+mj-lt"/>
              </a:rPr>
              <a:t> </a:t>
            </a:r>
            <a:r>
              <a:rPr sz="2400" dirty="0">
                <a:solidFill>
                  <a:srgbClr val="FFFFFF"/>
                </a:solidFill>
                <a:latin typeface="+mj-lt"/>
              </a:rPr>
              <a:t>FULL</a:t>
            </a:r>
            <a:r>
              <a:rPr sz="2400" spc="-45" dirty="0">
                <a:solidFill>
                  <a:srgbClr val="FFFFFF"/>
                </a:solidFill>
                <a:latin typeface="+mj-lt"/>
              </a:rPr>
              <a:t> </a:t>
            </a:r>
            <a:r>
              <a:rPr sz="2400" dirty="0">
                <a:solidFill>
                  <a:srgbClr val="FFFFFF"/>
                </a:solidFill>
                <a:latin typeface="+mj-lt"/>
              </a:rPr>
              <a:t>SOURCING</a:t>
            </a:r>
            <a:r>
              <a:rPr sz="2400" spc="-10" dirty="0">
                <a:solidFill>
                  <a:srgbClr val="FFFFFF"/>
                </a:solidFill>
                <a:latin typeface="+mj-l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+mj-lt"/>
              </a:rPr>
              <a:t>PARTNER</a:t>
            </a:r>
            <a:endParaRPr sz="2400" dirty="0">
              <a:latin typeface="+mj-lt"/>
            </a:endParaRPr>
          </a:p>
        </p:txBody>
      </p:sp>
      <p:pic>
        <p:nvPicPr>
          <p:cNvPr id="20" name="Picture 2" descr="Gherzi Germany | Textile Production Made Easy">
            <a:extLst>
              <a:ext uri="{FF2B5EF4-FFF2-40B4-BE49-F238E27FC236}">
                <a16:creationId xmlns:a16="http://schemas.microsoft.com/office/drawing/2014/main" id="{2F3900ED-769B-418D-937F-0CB5BB6D9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4" t="23565" r="14970" b="39827"/>
          <a:stretch/>
        </p:blipFill>
        <p:spPr bwMode="auto">
          <a:xfrm>
            <a:off x="5880100" y="3118122"/>
            <a:ext cx="3007313" cy="8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herzi Germany | Textile Production Made Easy">
            <a:extLst>
              <a:ext uri="{FF2B5EF4-FFF2-40B4-BE49-F238E27FC236}">
                <a16:creationId xmlns:a16="http://schemas.microsoft.com/office/drawing/2014/main" id="{1E65F903-760D-44B5-94DD-FC35E51FF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" t="23565" r="70602" b="39827"/>
          <a:stretch/>
        </p:blipFill>
        <p:spPr bwMode="auto">
          <a:xfrm>
            <a:off x="6738274" y="2022998"/>
            <a:ext cx="1290963" cy="120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598</Words>
  <Application>Microsoft Office PowerPoint</Application>
  <PresentationFormat>Произвольный</PresentationFormat>
  <Paragraphs>80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Arial MT</vt:lpstr>
      <vt:lpstr>Calibri</vt:lpstr>
      <vt:lpstr>Office Theme</vt:lpstr>
      <vt:lpstr>Презентация PowerPoint</vt:lpstr>
      <vt:lpstr>Презентация PowerPoint</vt:lpstr>
      <vt:lpstr>UZBEKISTAN</vt:lpstr>
      <vt:lpstr>STRATEGY ARTICULATED IN FOUR PILLARS:  THE TOP PRIORITIES FOR 2025</vt:lpstr>
      <vt:lpstr>READY FOR THE FUTURE: OUR INDUSTRY IS AHEAD OF THE CURVE,  DRIVING MODERNITY IN EVERY CORNER</vt:lpstr>
      <vt:lpstr>THE GAME CHANGER  A WORLD LEADER  IN THE MAKING</vt:lpstr>
      <vt:lpstr>WHAT ARE OUR CHALLENGES?</vt:lpstr>
      <vt:lpstr>Uzbekistan A SOLUTION PROVIDER AND A FULL SOURCING PARTNER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Безымянный-1.cdr</dc:title>
  <dc:creator>Aziza Karimberdievna</dc:creator>
  <cp:lastModifiedBy>I. Khaydarov</cp:lastModifiedBy>
  <cp:revision>19</cp:revision>
  <dcterms:created xsi:type="dcterms:W3CDTF">2021-10-07T13:49:52Z</dcterms:created>
  <dcterms:modified xsi:type="dcterms:W3CDTF">2021-10-08T03:41:39Z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2021-10-07T00:00:00Z</vt:filetime>
  </property>
  <property fmtid="{D5CDD505-2E9C-101B-9397-08002B2CF9AE}" pid="3" name="Creator">
    <vt:lpwstr>CorelDRAW 2020</vt:lpwstr>
  </property>
  <property fmtid="{D5CDD505-2E9C-101B-9397-08002B2CF9AE}" pid="4" name="LastSaved">
    <vt:filetime>2021-10-07T00:00:00Z</vt:filetime>
  </property>
</Properties>
</file>