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85" r:id="rId2"/>
    <p:sldId id="256" r:id="rId3"/>
    <p:sldId id="257" r:id="rId4"/>
    <p:sldId id="277" r:id="rId5"/>
    <p:sldId id="274" r:id="rId6"/>
    <p:sldId id="286" r:id="rId7"/>
    <p:sldId id="287" r:id="rId8"/>
    <p:sldId id="288" r:id="rId9"/>
    <p:sldId id="290" r:id="rId10"/>
    <p:sldId id="260" r:id="rId11"/>
    <p:sldId id="284" r:id="rId12"/>
    <p:sldId id="28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8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0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9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E3844D-20C0-4AF4-97A4-9CEB014740D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dbekPulatov/two_factor_au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50610" y="1220590"/>
            <a:ext cx="6602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942-20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Po‘latov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Asadbekning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Individual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loyiha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fanidan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tayyorlagan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1833" y="3232568"/>
            <a:ext cx="5611281" cy="107824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KURS ISHI</a:t>
            </a:r>
            <a:endParaRPr lang="ru-RU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81" y="1220590"/>
            <a:ext cx="2797314" cy="28696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90261" y="5407910"/>
            <a:ext cx="4599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/>
              <a:t>RAXBAR: XO‘JAMURATOV BEKMUROD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0262" y="4744952"/>
            <a:ext cx="9862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MAVZU: PHP DA 2 FAKTORLI AVTORIZATSIYA WEB ILOVASINI ISHLAB CHIQISH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2820" y="1199234"/>
            <a:ext cx="93907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</a:t>
            </a:r>
            <a:r>
              <a:rPr lang="uz-Cyrl-UZ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</a:t>
            </a:r>
            <a:r>
              <a:rPr lang="uz-Cyrl-UZ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uz-Cyrl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Hozirda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xavfsizligi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juda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muhim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Ilovadan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hamma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foydalanaversa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emas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faktorli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avtorizatsiyani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qo‘llashni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bilishimiz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lozim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Biz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qilsak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qalbaki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foydalanuvchilar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bo‘lmasligi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xavfsizligi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erishamiz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Bundan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tashqari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qulay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interfeys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qilishimiz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kerak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Yaratgan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qanday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dasturiy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ta’minot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ishlay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olishi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kerak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Web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PHP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dasturlash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tilida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faktorli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avtorizatsiya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o‘rganildi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81" y="1875453"/>
            <a:ext cx="9211235" cy="28831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uz-Latn-UZ" sz="2000" b="1" dirty="0" smtClean="0">
                <a:latin typeface="+mn-lt"/>
              </a:rPr>
              <a:t>Foydalanilgan 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uz-Latn-UZ" sz="2000" b="1" dirty="0" smtClean="0">
                <a:latin typeface="+mn-lt"/>
              </a:rPr>
              <a:t>nternet resurslari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1. https:://www.php.net/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2. https:://www.laravel.com/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3. https://packagist.org/packages/napaeduhub/eskiz-sms-client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/>
            </a:r>
            <a:br>
              <a:rPr lang="ru-RU" sz="2000" dirty="0" smtClean="0">
                <a:latin typeface="+mn-lt"/>
              </a:rPr>
            </a:br>
            <a:r>
              <a:rPr lang="en-US" sz="2000" u="sng" dirty="0" smtClean="0">
                <a:latin typeface="+mn-lt"/>
                <a:cs typeface="Times New Roman" panose="02020603050405020304" pitchFamily="18" charset="0"/>
              </a:rPr>
              <a:t>        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7100" y="2252603"/>
            <a:ext cx="7413171" cy="177199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E’TIBORINGIZ UCHUN RAHMAT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180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7182" y="785431"/>
            <a:ext cx="97096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err="1"/>
              <a:t>Masalaning</a:t>
            </a:r>
            <a:r>
              <a:rPr lang="en-US" sz="2000" b="1" dirty="0"/>
              <a:t> </a:t>
            </a:r>
            <a:r>
              <a:rPr lang="en-US" sz="2000" b="1" dirty="0" err="1" smtClean="0"/>
              <a:t>qo‘yilishi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b="1" dirty="0"/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Tez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oson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boshqa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dasturlar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uchun</a:t>
            </a:r>
            <a:r>
              <a:rPr lang="en-US" sz="2000" dirty="0">
                <a:cs typeface="Times New Roman" panose="02020603050405020304" pitchFamily="18" charset="0"/>
              </a:rPr>
              <a:t> ham </a:t>
            </a:r>
            <a:r>
              <a:rPr lang="en-US" sz="2000" dirty="0" err="1">
                <a:cs typeface="Times New Roman" panose="02020603050405020304" pitchFamily="18" charset="0"/>
              </a:rPr>
              <a:t>qo’llash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en-US" sz="2000" dirty="0" err="1" smtClean="0"/>
              <a:t>Dasturda</a:t>
            </a:r>
            <a:r>
              <a:rPr lang="en-US" sz="2000" dirty="0" smtClean="0"/>
              <a:t> 2 </a:t>
            </a:r>
            <a:r>
              <a:rPr lang="en-US" sz="2000" dirty="0" err="1" smtClean="0"/>
              <a:t>faktorli</a:t>
            </a:r>
            <a:r>
              <a:rPr lang="en-US" sz="2000" dirty="0" smtClean="0"/>
              <a:t> </a:t>
            </a:r>
            <a:r>
              <a:rPr lang="en-US" sz="2000" dirty="0" err="1" smtClean="0"/>
              <a:t>avtorizatsiyani</a:t>
            </a:r>
            <a:r>
              <a:rPr lang="en-US" sz="2000" dirty="0" smtClean="0"/>
              <a:t> </a:t>
            </a:r>
            <a:r>
              <a:rPr lang="en-US" sz="2000" dirty="0" err="1" smtClean="0"/>
              <a:t>qo‘llash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b="1" dirty="0" err="1"/>
              <a:t>Dasturda</a:t>
            </a:r>
            <a:r>
              <a:rPr lang="en-US" sz="2000" b="1" dirty="0"/>
              <a:t> </a:t>
            </a:r>
            <a:r>
              <a:rPr lang="en-US" sz="2000" b="1" dirty="0" err="1"/>
              <a:t>quydagi</a:t>
            </a:r>
            <a:r>
              <a:rPr lang="en-US" sz="2000" b="1" dirty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 smtClean="0"/>
              <a:t>ilovaning</a:t>
            </a:r>
            <a:r>
              <a:rPr lang="en-US" sz="2000" dirty="0"/>
              <a:t> </a:t>
            </a:r>
            <a:r>
              <a:rPr lang="en-US" sz="2000" dirty="0" err="1" smtClean="0"/>
              <a:t>tushunarli</a:t>
            </a:r>
            <a:r>
              <a:rPr lang="en-US" sz="2000" dirty="0" smtClean="0"/>
              <a:t> </a:t>
            </a:r>
            <a:r>
              <a:rPr lang="en-US" sz="2000" dirty="0" err="1" smtClean="0"/>
              <a:t>bo‘lishi</a:t>
            </a:r>
            <a:r>
              <a:rPr lang="en-US" sz="2000" dirty="0" smtClean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</a:t>
            </a:r>
            <a:r>
              <a:rPr lang="en-US" sz="2000" dirty="0" smtClean="0"/>
              <a:t>Web </a:t>
            </a:r>
            <a:r>
              <a:rPr lang="en-US" sz="2000" dirty="0" err="1" smtClean="0"/>
              <a:t>ilovada</a:t>
            </a:r>
            <a:r>
              <a:rPr lang="en-US" sz="2000" dirty="0" smtClean="0"/>
              <a:t> 2 </a:t>
            </a:r>
            <a:r>
              <a:rPr lang="en-US" sz="2000" dirty="0" err="1" smtClean="0"/>
              <a:t>faktorli</a:t>
            </a:r>
            <a:r>
              <a:rPr lang="en-US" sz="2000" dirty="0" smtClean="0"/>
              <a:t> </a:t>
            </a:r>
            <a:r>
              <a:rPr lang="en-US" sz="2000" dirty="0" err="1" smtClean="0"/>
              <a:t>avtorizatsiyani</a:t>
            </a:r>
            <a:r>
              <a:rPr lang="en-US" sz="2000" dirty="0" smtClean="0"/>
              <a:t> </a:t>
            </a:r>
            <a:r>
              <a:rPr lang="en-US" sz="2000" dirty="0" err="1" smtClean="0"/>
              <a:t>yaratish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tuzilishi</a:t>
            </a:r>
            <a:r>
              <a:rPr lang="en-US" sz="2000" dirty="0"/>
              <a:t> </a:t>
            </a:r>
            <a:r>
              <a:rPr lang="en-US" sz="2000" dirty="0" err="1"/>
              <a:t>sayt</a:t>
            </a:r>
            <a:r>
              <a:rPr lang="en-US" sz="2000" dirty="0"/>
              <a:t> </a:t>
            </a:r>
            <a:r>
              <a:rPr lang="en-US" sz="2000" dirty="0" err="1"/>
              <a:t>ko’rinishini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7081" y="396121"/>
            <a:ext cx="73478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WEB ILOVANING MA’LUMOTLAR BAZASIDAGI STRUKTURASI.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2231"/>
          <a:stretch/>
        </p:blipFill>
        <p:spPr>
          <a:xfrm>
            <a:off x="889519" y="1146062"/>
            <a:ext cx="9144000" cy="4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71976" y="587829"/>
            <a:ext cx="8596668" cy="47961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Ma’lumotlar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bazasini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USERlar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jadvali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1" y="2126400"/>
            <a:ext cx="1076701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kirish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o‘zining</a:t>
            </a:r>
            <a:r>
              <a:rPr lang="en-US" sz="2000" dirty="0" smtClean="0"/>
              <a:t> email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parolidan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foydalangan</a:t>
            </a:r>
            <a:r>
              <a:rPr lang="en-US" sz="2000" dirty="0" smtClean="0"/>
              <a:t> </a:t>
            </a:r>
            <a:r>
              <a:rPr lang="en-US" sz="2000" dirty="0" err="1" smtClean="0"/>
              <a:t>holda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foydalanuvchining</a:t>
            </a:r>
            <a:r>
              <a:rPr lang="en-US" sz="2000" dirty="0"/>
              <a:t> </a:t>
            </a:r>
            <a:r>
              <a:rPr lang="en-US" sz="2000" dirty="0" err="1"/>
              <a:t>telefon</a:t>
            </a:r>
            <a:r>
              <a:rPr lang="en-US" sz="2000" dirty="0"/>
              <a:t> </a:t>
            </a:r>
            <a:r>
              <a:rPr lang="en-US" sz="2000" dirty="0" err="1"/>
              <a:t>raqamiga</a:t>
            </a:r>
            <a:r>
              <a:rPr lang="en-US" sz="2000" dirty="0"/>
              <a:t> </a:t>
            </a:r>
            <a:r>
              <a:rPr lang="en-US" sz="2000" dirty="0" err="1"/>
              <a:t>sms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keladi</a:t>
            </a:r>
            <a:r>
              <a:rPr lang="en-US" sz="2000" dirty="0"/>
              <a:t>. Shu </a:t>
            </a:r>
            <a:r>
              <a:rPr lang="en-US" sz="2000" dirty="0" err="1"/>
              <a:t>kodni</a:t>
            </a:r>
            <a:r>
              <a:rPr lang="en-US" sz="2000" dirty="0"/>
              <a:t> </a:t>
            </a:r>
            <a:r>
              <a:rPr lang="en-US" sz="2000" dirty="0" err="1"/>
              <a:t>tasdiqlaganidan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tizimga</a:t>
            </a:r>
            <a:r>
              <a:rPr lang="en-US" sz="2000" dirty="0"/>
              <a:t> </a:t>
            </a:r>
            <a:r>
              <a:rPr lang="en-US" sz="2000" dirty="0" err="1"/>
              <a:t>kirishi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o‘tish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o‘zining</a:t>
            </a:r>
            <a:r>
              <a:rPr lang="en-US" sz="2000" dirty="0" smtClean="0"/>
              <a:t> ism </a:t>
            </a:r>
            <a:r>
              <a:rPr lang="en-US" sz="2000" dirty="0" err="1" smtClean="0"/>
              <a:t>familiyasini</a:t>
            </a:r>
            <a:r>
              <a:rPr lang="en-US" sz="2000" dirty="0" smtClean="0"/>
              <a:t>,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raqamini</a:t>
            </a:r>
            <a:r>
              <a:rPr lang="en-US" sz="2000" dirty="0" smtClean="0"/>
              <a:t>, email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parolini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kiritib</a:t>
            </a:r>
            <a:r>
              <a:rPr lang="en-US" sz="2000" dirty="0" smtClean="0"/>
              <a:t> </a:t>
            </a:r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foydalanuvchining</a:t>
            </a:r>
            <a:r>
              <a:rPr lang="en-US" sz="2000" dirty="0" smtClean="0"/>
              <a:t>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raqamiga</a:t>
            </a:r>
            <a:r>
              <a:rPr lang="en-US" sz="2000" dirty="0" smtClean="0"/>
              <a:t>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keladi</a:t>
            </a:r>
            <a:r>
              <a:rPr lang="en-US" sz="2000" dirty="0" smtClean="0"/>
              <a:t>. Shu </a:t>
            </a:r>
            <a:r>
              <a:rPr lang="en-US" sz="2000" dirty="0" err="1" smtClean="0"/>
              <a:t>kodni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tasdiqlaganidan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raqamiga</a:t>
            </a:r>
            <a:r>
              <a:rPr lang="en-US" sz="2000" dirty="0" smtClean="0"/>
              <a:t> </a:t>
            </a:r>
            <a:r>
              <a:rPr lang="en-US" sz="2000" dirty="0" err="1" smtClean="0"/>
              <a:t>kelgan</a:t>
            </a:r>
            <a:r>
              <a:rPr lang="en-US" sz="2000" dirty="0" smtClean="0"/>
              <a:t>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  <a:r>
              <a:rPr lang="en-US" sz="2000" dirty="0" err="1" smtClean="0"/>
              <a:t>kodni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kiritishi</a:t>
            </a:r>
            <a:r>
              <a:rPr lang="en-US" sz="2000" dirty="0" smtClean="0"/>
              <a:t> </a:t>
            </a:r>
            <a:r>
              <a:rPr lang="en-US" sz="2000" dirty="0" err="1" smtClean="0"/>
              <a:t>kerak</a:t>
            </a:r>
            <a:r>
              <a:rPr lang="en-US" sz="2000" dirty="0" smtClean="0"/>
              <a:t>. </a:t>
            </a:r>
            <a:r>
              <a:rPr lang="en-US" sz="2000" dirty="0" err="1" smtClean="0"/>
              <a:t>Shundan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tizimdan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 </a:t>
            </a:r>
            <a:r>
              <a:rPr lang="en-US" sz="2000" dirty="0" err="1" smtClean="0"/>
              <a:t>bo‘ladi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71800" y="513181"/>
            <a:ext cx="782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o‘tganingizni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tasdiqlaganingizdan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kirasiz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5" y="1230398"/>
            <a:ext cx="9405074" cy="47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Integratsiya</a:t>
            </a:r>
            <a:r>
              <a:rPr lang="en-US" dirty="0"/>
              <a:t> </a:t>
            </a:r>
            <a:r>
              <a:rPr lang="en-US" dirty="0" err="1" smtClean="0"/>
              <a:t>qilish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github.com/AsadbekPulatov/two_factor_auth</a:t>
            </a:r>
            <a:r>
              <a:rPr lang="ru-RU" dirty="0" smtClean="0"/>
              <a:t> </a:t>
            </a:r>
            <a:r>
              <a:rPr lang="en-US" dirty="0" err="1" smtClean="0"/>
              <a:t>githubdan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fayllarni</a:t>
            </a:r>
            <a:r>
              <a:rPr lang="en-US" dirty="0" smtClean="0"/>
              <a:t> </a:t>
            </a:r>
            <a:r>
              <a:rPr lang="en-US" dirty="0" err="1" smtClean="0"/>
              <a:t>yuklab</a:t>
            </a:r>
            <a:r>
              <a:rPr lang="en-US" dirty="0" smtClean="0"/>
              <a:t> </a:t>
            </a:r>
            <a:r>
              <a:rPr lang="en-US" dirty="0" err="1" smtClean="0"/>
              <a:t>olasiz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Ilovangiz</a:t>
            </a:r>
            <a:r>
              <a:rPr lang="en-US" dirty="0" smtClean="0"/>
              <a:t> </a:t>
            </a:r>
            <a:r>
              <a:rPr lang="en-US" dirty="0" err="1" smtClean="0"/>
              <a:t>ichiga</a:t>
            </a:r>
            <a:r>
              <a:rPr lang="en-US" dirty="0" smtClean="0"/>
              <a:t> </a:t>
            </a:r>
            <a:r>
              <a:rPr lang="en-US" dirty="0" err="1" smtClean="0"/>
              <a:t>kirib</a:t>
            </a:r>
            <a:r>
              <a:rPr lang="en-US" dirty="0" smtClean="0"/>
              <a:t> </a:t>
            </a:r>
            <a:r>
              <a:rPr lang="en-US" dirty="0" err="1" smtClean="0"/>
              <a:t>terminalga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buyruqni</a:t>
            </a:r>
            <a:r>
              <a:rPr lang="en-US" dirty="0" smtClean="0"/>
              <a:t> </a:t>
            </a:r>
            <a:r>
              <a:rPr lang="en-US" dirty="0" err="1" smtClean="0"/>
              <a:t>yozasiz</a:t>
            </a:r>
            <a:r>
              <a:rPr lang="en-US" dirty="0" smtClean="0"/>
              <a:t>:</a:t>
            </a:r>
            <a:r>
              <a:rPr lang="en-US" b="1" dirty="0" smtClean="0"/>
              <a:t> composer </a:t>
            </a:r>
            <a:r>
              <a:rPr lang="en-US" b="1" dirty="0"/>
              <a:t>require </a:t>
            </a:r>
            <a:r>
              <a:rPr lang="en-US" b="1" dirty="0" err="1" smtClean="0"/>
              <a:t>napaeduhub</a:t>
            </a:r>
            <a:r>
              <a:rPr lang="en-US" b="1" dirty="0" smtClean="0"/>
              <a:t>/</a:t>
            </a:r>
            <a:r>
              <a:rPr lang="en-US" b="1" dirty="0" err="1" smtClean="0"/>
              <a:t>eskiz</a:t>
            </a:r>
            <a:r>
              <a:rPr lang="en-US" b="1" dirty="0" smtClean="0"/>
              <a:t>-</a:t>
            </a:r>
            <a:r>
              <a:rPr lang="en-US" b="1" dirty="0" err="1" smtClean="0"/>
              <a:t>sms</a:t>
            </a:r>
            <a:r>
              <a:rPr lang="en-US" b="1" dirty="0" smtClean="0"/>
              <a:t>-client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app/Http/Controllers</a:t>
            </a:r>
            <a:r>
              <a:rPr lang="en-US" b="1" dirty="0" smtClean="0"/>
              <a:t>/</a:t>
            </a:r>
            <a:r>
              <a:rPr lang="en-US" b="1" dirty="0" err="1" smtClean="0"/>
              <a:t>AuthController.php</a:t>
            </a:r>
            <a:r>
              <a:rPr lang="en-US" dirty="0" smtClean="0"/>
              <a:t> </a:t>
            </a:r>
            <a:r>
              <a:rPr lang="en-US" dirty="0" err="1"/>
              <a:t>faylni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o‘zingizning</a:t>
            </a:r>
            <a:r>
              <a:rPr lang="en-US" dirty="0"/>
              <a:t> </a:t>
            </a:r>
            <a:r>
              <a:rPr lang="en-US" dirty="0" err="1"/>
              <a:t>ilovangizning</a:t>
            </a:r>
            <a:r>
              <a:rPr lang="en-US" dirty="0"/>
              <a:t> </a:t>
            </a: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joyiga</a:t>
            </a:r>
            <a:r>
              <a:rPr lang="en-US" dirty="0"/>
              <a:t> </a:t>
            </a:r>
            <a:r>
              <a:rPr lang="en-US" dirty="0" err="1"/>
              <a:t>joylaysiz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database/migrations/2014_10_12_000000_create_users_table.php</a:t>
            </a:r>
            <a:r>
              <a:rPr lang="en-US" b="1" dirty="0"/>
              <a:t> </a:t>
            </a:r>
            <a:r>
              <a:rPr lang="en-US" dirty="0" err="1" smtClean="0"/>
              <a:t>faylni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/>
              <a:t> </a:t>
            </a:r>
            <a:r>
              <a:rPr lang="en-US" dirty="0" err="1" smtClean="0"/>
              <a:t>o‘zingizning</a:t>
            </a:r>
            <a:r>
              <a:rPr lang="en-US" dirty="0" smtClean="0"/>
              <a:t> </a:t>
            </a:r>
            <a:r>
              <a:rPr lang="en-US" dirty="0" err="1" smtClean="0"/>
              <a:t>ilovangizning</a:t>
            </a:r>
            <a:r>
              <a:rPr lang="en-US" dirty="0" smtClean="0"/>
              <a:t> </a:t>
            </a:r>
            <a:r>
              <a:rPr lang="en-US" dirty="0" err="1" smtClean="0"/>
              <a:t>xuddi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joyiga</a:t>
            </a:r>
            <a:r>
              <a:rPr lang="en-US" dirty="0" smtClean="0"/>
              <a:t> </a:t>
            </a:r>
            <a:r>
              <a:rPr lang="en-US" dirty="0" err="1" smtClean="0"/>
              <a:t>joylaysiz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routes/</a:t>
            </a:r>
            <a:r>
              <a:rPr lang="en-US" b="1" dirty="0" err="1" smtClean="0"/>
              <a:t>web.php</a:t>
            </a:r>
            <a:r>
              <a:rPr lang="en-US" b="1" dirty="0" smtClean="0"/>
              <a:t> </a:t>
            </a:r>
            <a:r>
              <a:rPr lang="en-US" dirty="0" err="1" smtClean="0"/>
              <a:t>faylni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o‘zingizning</a:t>
            </a:r>
            <a:r>
              <a:rPr lang="en-US" dirty="0" smtClean="0"/>
              <a:t> </a:t>
            </a:r>
            <a:r>
              <a:rPr lang="en-US" dirty="0" err="1" smtClean="0"/>
              <a:t>ilovangizning</a:t>
            </a:r>
            <a:r>
              <a:rPr lang="en-US" dirty="0" smtClean="0"/>
              <a:t> </a:t>
            </a:r>
            <a:r>
              <a:rPr lang="en-US" dirty="0" err="1" smtClean="0"/>
              <a:t>xuddi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joyiga</a:t>
            </a:r>
            <a:r>
              <a:rPr lang="en-US" dirty="0" smtClean="0"/>
              <a:t> </a:t>
            </a:r>
            <a:r>
              <a:rPr lang="en-US" dirty="0" err="1" smtClean="0"/>
              <a:t>joylaysiz</a:t>
            </a:r>
            <a:r>
              <a:rPr lang="en-US" dirty="0" smtClean="0"/>
              <a:t>.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resources/views/</a:t>
            </a:r>
            <a:r>
              <a:rPr lang="en-US" b="1" dirty="0" err="1" smtClean="0"/>
              <a:t>auth</a:t>
            </a:r>
            <a:r>
              <a:rPr lang="en-US" b="1" dirty="0" smtClean="0"/>
              <a:t> </a:t>
            </a:r>
            <a:r>
              <a:rPr lang="en-US" dirty="0" err="1"/>
              <a:t>faylni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o‘zingizning</a:t>
            </a:r>
            <a:r>
              <a:rPr lang="en-US" dirty="0"/>
              <a:t> </a:t>
            </a:r>
            <a:r>
              <a:rPr lang="en-US" dirty="0" err="1"/>
              <a:t>ilovangizning</a:t>
            </a:r>
            <a:r>
              <a:rPr lang="en-US" dirty="0"/>
              <a:t> </a:t>
            </a: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joyiga</a:t>
            </a:r>
            <a:r>
              <a:rPr lang="en-US" dirty="0"/>
              <a:t> </a:t>
            </a:r>
            <a:r>
              <a:rPr lang="en-US" dirty="0" err="1"/>
              <a:t>joylaysiz</a:t>
            </a:r>
            <a:r>
              <a:rPr lang="en-US" dirty="0"/>
              <a:t>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00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2463</TotalTime>
  <Words>240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Unicode MS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Ma’lumotlar bazasini USERlar jadvali</vt:lpstr>
      <vt:lpstr>Презентация PowerPoint</vt:lpstr>
      <vt:lpstr>Презентация PowerPoint</vt:lpstr>
      <vt:lpstr>Презентация PowerPoint</vt:lpstr>
      <vt:lpstr>Презентация PowerPoint</vt:lpstr>
      <vt:lpstr>Integratsiya qilish</vt:lpstr>
      <vt:lpstr>Презентация PowerPoint</vt:lpstr>
      <vt:lpstr>Foydalanilgan internet resurslari 1. https:://www.php.net/ 2. https:://www.laravel.com/ 3. https://packagist.org/packages/napaeduhub/eskiz-sms-client          </vt:lpstr>
      <vt:lpstr>E’TIBORINGIZ UCHUN RAHMAT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Lenovo</cp:lastModifiedBy>
  <cp:revision>67</cp:revision>
  <dcterms:created xsi:type="dcterms:W3CDTF">2018-01-25T18:41:22Z</dcterms:created>
  <dcterms:modified xsi:type="dcterms:W3CDTF">2023-01-26T03:25:24Z</dcterms:modified>
</cp:coreProperties>
</file>