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1"/>
  </p:sldMasterIdLst>
  <p:sldIdLst>
    <p:sldId id="285" r:id="rId2"/>
    <p:sldId id="301" r:id="rId3"/>
    <p:sldId id="303" r:id="rId4"/>
    <p:sldId id="256" r:id="rId5"/>
    <p:sldId id="257" r:id="rId6"/>
    <p:sldId id="277" r:id="rId7"/>
    <p:sldId id="274" r:id="rId8"/>
    <p:sldId id="286" r:id="rId9"/>
    <p:sldId id="292" r:id="rId10"/>
    <p:sldId id="293" r:id="rId11"/>
    <p:sldId id="294" r:id="rId12"/>
    <p:sldId id="295" r:id="rId13"/>
    <p:sldId id="296" r:id="rId14"/>
    <p:sldId id="297" r:id="rId15"/>
    <p:sldId id="298" r:id="rId16"/>
    <p:sldId id="299" r:id="rId17"/>
    <p:sldId id="300" r:id="rId18"/>
    <p:sldId id="290" r:id="rId19"/>
    <p:sldId id="260" r:id="rId20"/>
    <p:sldId id="284" r:id="rId21"/>
    <p:sldId id="289"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9E3844D-20C0-4AF4-97A4-9CEB014740DB}"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1FE249-0AEB-47E3-A583-CE2F1D3D1C4C}"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07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E3844D-20C0-4AF4-97A4-9CEB014740DB}"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1FE249-0AEB-47E3-A583-CE2F1D3D1C4C}" type="slidenum">
              <a:rPr lang="ru-RU" smtClean="0"/>
              <a:t>‹#›</a:t>
            </a:fld>
            <a:endParaRPr lang="ru-RU"/>
          </a:p>
        </p:txBody>
      </p:sp>
    </p:spTree>
    <p:extLst>
      <p:ext uri="{BB962C8B-B14F-4D97-AF65-F5344CB8AC3E}">
        <p14:creationId xmlns:p14="http://schemas.microsoft.com/office/powerpoint/2010/main" val="45305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E3844D-20C0-4AF4-97A4-9CEB014740DB}"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1FE249-0AEB-47E3-A583-CE2F1D3D1C4C}" type="slidenum">
              <a:rPr lang="ru-RU" smtClean="0"/>
              <a:t>‹#›</a:t>
            </a:fld>
            <a:endParaRPr lang="ru-RU"/>
          </a:p>
        </p:txBody>
      </p:sp>
    </p:spTree>
    <p:extLst>
      <p:ext uri="{BB962C8B-B14F-4D97-AF65-F5344CB8AC3E}">
        <p14:creationId xmlns:p14="http://schemas.microsoft.com/office/powerpoint/2010/main" val="328109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E3844D-20C0-4AF4-97A4-9CEB014740DB}"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1FE249-0AEB-47E3-A583-CE2F1D3D1C4C}" type="slidenum">
              <a:rPr lang="ru-RU" smtClean="0"/>
              <a:t>‹#›</a:t>
            </a:fld>
            <a:endParaRPr lang="ru-RU"/>
          </a:p>
        </p:txBody>
      </p:sp>
    </p:spTree>
    <p:extLst>
      <p:ext uri="{BB962C8B-B14F-4D97-AF65-F5344CB8AC3E}">
        <p14:creationId xmlns:p14="http://schemas.microsoft.com/office/powerpoint/2010/main" val="46118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9E3844D-20C0-4AF4-97A4-9CEB014740DB}"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1FE249-0AEB-47E3-A583-CE2F1D3D1C4C}"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20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9E3844D-20C0-4AF4-97A4-9CEB014740DB}" type="datetimeFigureOut">
              <a:rPr lang="ru-RU" smtClean="0"/>
              <a:t>22.06.2023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1FE249-0AEB-47E3-A583-CE2F1D3D1C4C}" type="slidenum">
              <a:rPr lang="ru-RU" smtClean="0"/>
              <a:t>‹#›</a:t>
            </a:fld>
            <a:endParaRPr lang="ru-RU"/>
          </a:p>
        </p:txBody>
      </p:sp>
    </p:spTree>
    <p:extLst>
      <p:ext uri="{BB962C8B-B14F-4D97-AF65-F5344CB8AC3E}">
        <p14:creationId xmlns:p14="http://schemas.microsoft.com/office/powerpoint/2010/main" val="75798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9E3844D-20C0-4AF4-97A4-9CEB014740DB}" type="datetimeFigureOut">
              <a:rPr lang="ru-RU" smtClean="0"/>
              <a:t>22.06.2023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01FE249-0AEB-47E3-A583-CE2F1D3D1C4C}" type="slidenum">
              <a:rPr lang="ru-RU" smtClean="0"/>
              <a:t>‹#›</a:t>
            </a:fld>
            <a:endParaRPr lang="ru-RU"/>
          </a:p>
        </p:txBody>
      </p:sp>
    </p:spTree>
    <p:extLst>
      <p:ext uri="{BB962C8B-B14F-4D97-AF65-F5344CB8AC3E}">
        <p14:creationId xmlns:p14="http://schemas.microsoft.com/office/powerpoint/2010/main" val="380427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9E3844D-20C0-4AF4-97A4-9CEB014740DB}" type="datetimeFigureOut">
              <a:rPr lang="ru-RU" smtClean="0"/>
              <a:t>22.06.2023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1FE249-0AEB-47E3-A583-CE2F1D3D1C4C}" type="slidenum">
              <a:rPr lang="ru-RU" smtClean="0"/>
              <a:t>‹#›</a:t>
            </a:fld>
            <a:endParaRPr lang="ru-RU"/>
          </a:p>
        </p:txBody>
      </p:sp>
    </p:spTree>
    <p:extLst>
      <p:ext uri="{BB962C8B-B14F-4D97-AF65-F5344CB8AC3E}">
        <p14:creationId xmlns:p14="http://schemas.microsoft.com/office/powerpoint/2010/main" val="386520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3844D-20C0-4AF4-97A4-9CEB014740DB}" type="datetimeFigureOut">
              <a:rPr lang="ru-RU" smtClean="0"/>
              <a:t>22.06.2023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701FE249-0AEB-47E3-A583-CE2F1D3D1C4C}" type="slidenum">
              <a:rPr lang="ru-RU" smtClean="0"/>
              <a:t>‹#›</a:t>
            </a:fld>
            <a:endParaRPr lang="ru-RU"/>
          </a:p>
        </p:txBody>
      </p:sp>
    </p:spTree>
    <p:extLst>
      <p:ext uri="{BB962C8B-B14F-4D97-AF65-F5344CB8AC3E}">
        <p14:creationId xmlns:p14="http://schemas.microsoft.com/office/powerpoint/2010/main" val="241799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E3844D-20C0-4AF4-97A4-9CEB014740DB}" type="datetimeFigureOut">
              <a:rPr lang="ru-RU" smtClean="0"/>
              <a:t>22.06.2023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1FE249-0AEB-47E3-A583-CE2F1D3D1C4C}" type="slidenum">
              <a:rPr lang="ru-RU" smtClean="0"/>
              <a:t>‹#›</a:t>
            </a:fld>
            <a:endParaRPr lang="ru-RU"/>
          </a:p>
        </p:txBody>
      </p:sp>
    </p:spTree>
    <p:extLst>
      <p:ext uri="{BB962C8B-B14F-4D97-AF65-F5344CB8AC3E}">
        <p14:creationId xmlns:p14="http://schemas.microsoft.com/office/powerpoint/2010/main" val="62109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9E3844D-20C0-4AF4-97A4-9CEB014740DB}" type="datetimeFigureOut">
              <a:rPr lang="ru-RU" smtClean="0"/>
              <a:t>22.06.2023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1FE249-0AEB-47E3-A583-CE2F1D3D1C4C}" type="slidenum">
              <a:rPr lang="ru-RU" smtClean="0"/>
              <a:t>‹#›</a:t>
            </a:fld>
            <a:endParaRPr lang="ru-RU"/>
          </a:p>
        </p:txBody>
      </p:sp>
    </p:spTree>
    <p:extLst>
      <p:ext uri="{BB962C8B-B14F-4D97-AF65-F5344CB8AC3E}">
        <p14:creationId xmlns:p14="http://schemas.microsoft.com/office/powerpoint/2010/main" val="308449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E3844D-20C0-4AF4-97A4-9CEB014740DB}" type="datetimeFigureOut">
              <a:rPr lang="ru-RU" smtClean="0"/>
              <a:t>22.06.2023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1FE249-0AEB-47E3-A583-CE2F1D3D1C4C}"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213275"/>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50610" y="1220590"/>
            <a:ext cx="6602505" cy="1815882"/>
          </a:xfrm>
          <a:prstGeom prst="rect">
            <a:avLst/>
          </a:prstGeom>
        </p:spPr>
        <p:txBody>
          <a:bodyPr wrap="square">
            <a:spAutoFit/>
          </a:bodyPr>
          <a:lstStyle/>
          <a:p>
            <a:pPr algn="ctr"/>
            <a:r>
              <a:rPr lang="en-US" sz="2800" b="1" dirty="0">
                <a:latin typeface="Times New Roman" pitchFamily="18" charset="0"/>
                <a:cs typeface="Times New Roman" pitchFamily="18" charset="0"/>
              </a:rPr>
              <a:t>Muhammad al-</a:t>
            </a:r>
            <a:r>
              <a:rPr lang="en-US" sz="2800" b="1" dirty="0" err="1">
                <a:latin typeface="Times New Roman" pitchFamily="18" charset="0"/>
                <a:cs typeface="Times New Roman" pitchFamily="18" charset="0"/>
              </a:rPr>
              <a:t>xorazmiy</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nomidagi</a:t>
            </a:r>
            <a:r>
              <a:rPr lang="en-US" sz="2800" b="1" dirty="0">
                <a:latin typeface="Times New Roman" pitchFamily="18" charset="0"/>
                <a:cs typeface="Times New Roman" pitchFamily="18" charset="0"/>
              </a:rPr>
              <a:t> TATU </a:t>
            </a:r>
            <a:r>
              <a:rPr lang="en-US" sz="2800" b="1" dirty="0" err="1">
                <a:latin typeface="Times New Roman" pitchFamily="18" charset="0"/>
                <a:cs typeface="Times New Roman" pitchFamily="18" charset="0"/>
              </a:rPr>
              <a:t>Urganch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filiali</a:t>
            </a: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942-20 </a:t>
            </a:r>
            <a:r>
              <a:rPr lang="en-US" sz="2800" b="1" dirty="0" err="1">
                <a:latin typeface="Times New Roman" pitchFamily="18" charset="0"/>
                <a:cs typeface="Times New Roman" pitchFamily="18" charset="0"/>
              </a:rPr>
              <a:t>guruhi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talabasi</a:t>
            </a:r>
            <a:r>
              <a:rPr lang="en-US" sz="2800" b="1" dirty="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Po‘latov</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Asadbekning</a:t>
            </a:r>
            <a:r>
              <a:rPr lang="en-US" sz="2800" b="1" dirty="0" smtClean="0">
                <a:latin typeface="Times New Roman" pitchFamily="18" charset="0"/>
                <a:cs typeface="Times New Roman" pitchFamily="18" charset="0"/>
              </a:rPr>
              <a:t> Individual </a:t>
            </a:r>
            <a:r>
              <a:rPr lang="en-US" sz="2800" b="1" dirty="0" err="1" smtClean="0">
                <a:latin typeface="Times New Roman" pitchFamily="18" charset="0"/>
                <a:cs typeface="Times New Roman" pitchFamily="18" charset="0"/>
              </a:rPr>
              <a:t>loyiha</a:t>
            </a:r>
            <a:r>
              <a:rPr lang="en-US" sz="2800" b="1" dirty="0" smtClean="0">
                <a:latin typeface="Times New Roman" pitchFamily="18" charset="0"/>
                <a:cs typeface="Times New Roman" pitchFamily="18" charset="0"/>
              </a:rPr>
              <a:t> 2 </a:t>
            </a:r>
            <a:r>
              <a:rPr lang="en-US" sz="2800" b="1" dirty="0" err="1" smtClean="0">
                <a:latin typeface="Times New Roman" pitchFamily="18" charset="0"/>
                <a:cs typeface="Times New Roman" pitchFamily="18" charset="0"/>
              </a:rPr>
              <a:t>fanidan</a:t>
            </a:r>
            <a:r>
              <a:rPr lang="en-US" sz="2800" b="1" dirty="0" smtClean="0">
                <a:latin typeface="Times New Roman" pitchFamily="18" charset="0"/>
                <a:cs typeface="Times New Roman" pitchFamily="18" charset="0"/>
              </a:rPr>
              <a:t> </a:t>
            </a:r>
            <a:r>
              <a:rPr lang="en-US" sz="2800" b="1" dirty="0" err="1">
                <a:latin typeface="Times New Roman" pitchFamily="18" charset="0"/>
                <a:cs typeface="Times New Roman" pitchFamily="18" charset="0"/>
              </a:rPr>
              <a:t>tayyorlagan</a:t>
            </a:r>
            <a:endParaRPr lang="ru-RU" sz="2800" b="1" dirty="0">
              <a:latin typeface="Times New Roman" pitchFamily="18" charset="0"/>
              <a:cs typeface="Times New Roman" pitchFamily="18" charset="0"/>
            </a:endParaRPr>
          </a:p>
        </p:txBody>
      </p:sp>
      <p:sp>
        <p:nvSpPr>
          <p:cNvPr id="6" name="Подзаголовок 2"/>
          <p:cNvSpPr>
            <a:spLocks noGrp="1"/>
          </p:cNvSpPr>
          <p:nvPr>
            <p:ph type="subTitle" idx="1"/>
          </p:nvPr>
        </p:nvSpPr>
        <p:spPr>
          <a:xfrm>
            <a:off x="5641833" y="3232568"/>
            <a:ext cx="5611281" cy="1078240"/>
          </a:xfrm>
        </p:spPr>
        <p:txBody>
          <a:bodyPr>
            <a:noAutofit/>
          </a:bodyPr>
          <a:lstStyle/>
          <a:p>
            <a:r>
              <a:rPr lang="en-US" sz="6600" b="1" dirty="0" smtClean="0">
                <a:solidFill>
                  <a:schemeClr val="tx1"/>
                </a:solidFill>
                <a:latin typeface="Times New Roman" pitchFamily="18" charset="0"/>
                <a:cs typeface="Times New Roman" pitchFamily="18" charset="0"/>
              </a:rPr>
              <a:t>KURS ISHI</a:t>
            </a:r>
            <a:endParaRPr lang="ru-RU" sz="6600" b="1" dirty="0">
              <a:solidFill>
                <a:schemeClr val="tx1"/>
              </a:solidFill>
              <a:latin typeface="Times New Roman" pitchFamily="18" charset="0"/>
              <a:cs typeface="Times New Roman"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581" y="1220590"/>
            <a:ext cx="2797314" cy="2869628"/>
          </a:xfrm>
          <a:prstGeom prst="rect">
            <a:avLst/>
          </a:prstGeom>
        </p:spPr>
      </p:pic>
      <p:sp>
        <p:nvSpPr>
          <p:cNvPr id="3" name="Прямоугольник 2"/>
          <p:cNvSpPr/>
          <p:nvPr/>
        </p:nvSpPr>
        <p:spPr>
          <a:xfrm>
            <a:off x="1390261" y="5613190"/>
            <a:ext cx="4599991" cy="400110"/>
          </a:xfrm>
          <a:prstGeom prst="rect">
            <a:avLst/>
          </a:prstGeom>
        </p:spPr>
        <p:txBody>
          <a:bodyPr wrap="square">
            <a:spAutoFit/>
          </a:bodyPr>
          <a:lstStyle/>
          <a:p>
            <a:r>
              <a:rPr lang="en-US" sz="2000" b="1" dirty="0" smtClean="0"/>
              <a:t>RAXBAR: YUSUPOVA JANAR</a:t>
            </a:r>
            <a:endParaRPr lang="en-US" sz="2000" b="1" dirty="0"/>
          </a:p>
        </p:txBody>
      </p:sp>
      <p:sp>
        <p:nvSpPr>
          <p:cNvPr id="8" name="Прямоугольник 7"/>
          <p:cNvSpPr/>
          <p:nvPr/>
        </p:nvSpPr>
        <p:spPr>
          <a:xfrm>
            <a:off x="1390262" y="4744952"/>
            <a:ext cx="9862852" cy="830997"/>
          </a:xfrm>
          <a:prstGeom prst="rect">
            <a:avLst/>
          </a:prstGeom>
        </p:spPr>
        <p:txBody>
          <a:bodyPr wrap="square">
            <a:spAutoFit/>
          </a:bodyPr>
          <a:lstStyle/>
          <a:p>
            <a:r>
              <a:rPr lang="en-US" sz="2400" b="1" dirty="0" smtClean="0"/>
              <a:t>MAVZU: FERMER XO'JALIKLARIGA XIZMAT KO'RSATUVCHI KORXONA UCHUN WEB ILOVA ISHLAB CHIQISH</a:t>
            </a:r>
            <a:endParaRPr lang="en-US" sz="2400" b="1" dirty="0"/>
          </a:p>
        </p:txBody>
      </p:sp>
    </p:spTree>
    <p:extLst>
      <p:ext uri="{BB962C8B-B14F-4D97-AF65-F5344CB8AC3E}">
        <p14:creationId xmlns:p14="http://schemas.microsoft.com/office/powerpoint/2010/main" val="14786273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707886"/>
          </a:xfrm>
          <a:prstGeom prst="rect">
            <a:avLst/>
          </a:prstGeom>
        </p:spPr>
        <p:txBody>
          <a:bodyPr wrap="square">
            <a:spAutoFit/>
          </a:bodyPr>
          <a:lstStyle/>
          <a:p>
            <a:r>
              <a:rPr lang="en-US" sz="2000" dirty="0" err="1"/>
              <a:t>Dasturning</a:t>
            </a:r>
            <a:r>
              <a:rPr lang="en-US" sz="2000" dirty="0"/>
              <a:t> </a:t>
            </a:r>
            <a:r>
              <a:rPr lang="en-US" sz="2000" dirty="0" err="1"/>
              <a:t>ishchilar</a:t>
            </a:r>
            <a:r>
              <a:rPr lang="en-US" sz="2000" dirty="0"/>
              <a:t> </a:t>
            </a:r>
            <a:r>
              <a:rPr lang="en-US" sz="2000" dirty="0" err="1"/>
              <a:t>qismida</a:t>
            </a:r>
            <a:r>
              <a:rPr lang="en-US" sz="2000" dirty="0"/>
              <a:t> </a:t>
            </a:r>
            <a:r>
              <a:rPr lang="en-US" sz="2000" dirty="0" err="1"/>
              <a:t>ishchilar</a:t>
            </a:r>
            <a:r>
              <a:rPr lang="en-US" sz="2000" dirty="0"/>
              <a:t> </a:t>
            </a:r>
            <a:r>
              <a:rPr lang="en-US" sz="2000" dirty="0" err="1"/>
              <a:t>ro‘yxati</a:t>
            </a:r>
            <a:r>
              <a:rPr lang="en-US" sz="2000" dirty="0"/>
              <a:t> </a:t>
            </a:r>
            <a:r>
              <a:rPr lang="en-US" sz="2000" dirty="0" err="1"/>
              <a:t>ko‘rishimiz</a:t>
            </a:r>
            <a:r>
              <a:rPr lang="en-US" sz="2000" dirty="0"/>
              <a:t>, </a:t>
            </a:r>
            <a:r>
              <a:rPr lang="en-US" sz="2000" dirty="0" err="1"/>
              <a:t>yangi</a:t>
            </a:r>
            <a:r>
              <a:rPr lang="en-US" sz="2000" dirty="0"/>
              <a:t> </a:t>
            </a:r>
            <a:r>
              <a:rPr lang="en-US" sz="2000" dirty="0" err="1"/>
              <a:t>ishchini</a:t>
            </a:r>
            <a:r>
              <a:rPr lang="en-US" sz="2000" dirty="0"/>
              <a:t> </a:t>
            </a:r>
            <a:r>
              <a:rPr lang="en-US" sz="2000" dirty="0" err="1"/>
              <a:t>yaratish</a:t>
            </a:r>
            <a:r>
              <a:rPr lang="en-US" sz="2000" dirty="0"/>
              <a:t>, </a:t>
            </a:r>
            <a:r>
              <a:rPr lang="en-US" sz="2000" dirty="0" err="1"/>
              <a:t>mavjud</a:t>
            </a:r>
            <a:r>
              <a:rPr lang="en-US" sz="2000" dirty="0"/>
              <a:t> </a:t>
            </a:r>
            <a:r>
              <a:rPr lang="en-US" sz="2000" dirty="0" err="1"/>
              <a:t>ishchi</a:t>
            </a:r>
            <a:r>
              <a:rPr lang="en-US" sz="2000" dirty="0"/>
              <a:t> </a:t>
            </a:r>
            <a:r>
              <a:rPr lang="en-US" sz="2000" dirty="0" err="1"/>
              <a:t>ma’lumotlarni</a:t>
            </a:r>
            <a:r>
              <a:rPr lang="en-US" sz="2000" dirty="0"/>
              <a:t> </a:t>
            </a:r>
            <a:r>
              <a:rPr lang="en-US" sz="2000" dirty="0" err="1"/>
              <a:t>yangilash</a:t>
            </a:r>
            <a:r>
              <a:rPr lang="en-US" sz="2000" dirty="0"/>
              <a:t>, </a:t>
            </a:r>
            <a:r>
              <a:rPr lang="en-US" sz="2000" dirty="0" err="1"/>
              <a:t>ishchi</a:t>
            </a:r>
            <a:r>
              <a:rPr lang="en-US" sz="2000" dirty="0"/>
              <a:t> </a:t>
            </a:r>
            <a:r>
              <a:rPr lang="en-US" sz="2000" dirty="0" err="1"/>
              <a:t>ma’lumotlarini</a:t>
            </a:r>
            <a:r>
              <a:rPr lang="en-US" sz="2000" dirty="0"/>
              <a:t> </a:t>
            </a:r>
            <a:r>
              <a:rPr lang="en-US" sz="2000" dirty="0" err="1"/>
              <a:t>o‘chirish</a:t>
            </a:r>
            <a:r>
              <a:rPr lang="en-US" sz="2000" dirty="0"/>
              <a:t> </a:t>
            </a:r>
            <a:r>
              <a:rPr lang="en-US" sz="2000" dirty="0" err="1"/>
              <a:t>mumkin</a:t>
            </a:r>
            <a:r>
              <a:rPr lang="en-US" sz="2000" dirty="0"/>
              <a:t>.</a:t>
            </a:r>
            <a:endParaRPr lang="ru-RU" sz="2000" dirty="0"/>
          </a:p>
        </p:txBody>
      </p:sp>
      <p:pic>
        <p:nvPicPr>
          <p:cNvPr id="5" name="Рисунок 4"/>
          <p:cNvPicPr/>
          <p:nvPr/>
        </p:nvPicPr>
        <p:blipFill>
          <a:blip r:embed="rId2"/>
          <a:stretch>
            <a:fillRect/>
          </a:stretch>
        </p:blipFill>
        <p:spPr>
          <a:xfrm>
            <a:off x="877943" y="1502542"/>
            <a:ext cx="10332000" cy="4572476"/>
          </a:xfrm>
          <a:prstGeom prst="rect">
            <a:avLst/>
          </a:prstGeom>
        </p:spPr>
      </p:pic>
    </p:spTree>
    <p:extLst>
      <p:ext uri="{BB962C8B-B14F-4D97-AF65-F5344CB8AC3E}">
        <p14:creationId xmlns:p14="http://schemas.microsoft.com/office/powerpoint/2010/main" val="42151593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1015663"/>
          </a:xfrm>
          <a:prstGeom prst="rect">
            <a:avLst/>
          </a:prstGeom>
        </p:spPr>
        <p:txBody>
          <a:bodyPr wrap="square">
            <a:spAutoFit/>
          </a:bodyPr>
          <a:lstStyle/>
          <a:p>
            <a:r>
              <a:rPr lang="en-US" sz="2000" dirty="0" err="1"/>
              <a:t>Dasturning</a:t>
            </a:r>
            <a:r>
              <a:rPr lang="en-US" sz="2000" dirty="0"/>
              <a:t> </a:t>
            </a:r>
            <a:r>
              <a:rPr lang="en-US" sz="2000" dirty="0" err="1"/>
              <a:t>bajarilgan</a:t>
            </a:r>
            <a:r>
              <a:rPr lang="en-US" sz="2000" dirty="0"/>
              <a:t> </a:t>
            </a:r>
            <a:r>
              <a:rPr lang="en-US" sz="2000" dirty="0" err="1"/>
              <a:t>ishlar</a:t>
            </a:r>
            <a:r>
              <a:rPr lang="en-US" sz="2000" dirty="0"/>
              <a:t> </a:t>
            </a:r>
            <a:r>
              <a:rPr lang="en-US" sz="2000" dirty="0" err="1"/>
              <a:t>qismida</a:t>
            </a:r>
            <a:r>
              <a:rPr lang="en-US" sz="2000" dirty="0"/>
              <a:t> </a:t>
            </a:r>
            <a:r>
              <a:rPr lang="en-US" sz="2000" dirty="0" err="1"/>
              <a:t>ishlar</a:t>
            </a:r>
            <a:r>
              <a:rPr lang="en-US" sz="2000" dirty="0"/>
              <a:t> </a:t>
            </a:r>
            <a:r>
              <a:rPr lang="en-US" sz="2000" dirty="0" err="1"/>
              <a:t>ro‘yxati</a:t>
            </a:r>
            <a:r>
              <a:rPr lang="en-US" sz="2000" dirty="0"/>
              <a:t> </a:t>
            </a:r>
            <a:r>
              <a:rPr lang="en-US" sz="2000" dirty="0" err="1"/>
              <a:t>ko‘rishimiz</a:t>
            </a:r>
            <a:r>
              <a:rPr lang="en-US" sz="2000" dirty="0"/>
              <a:t>, </a:t>
            </a:r>
            <a:r>
              <a:rPr lang="en-US" sz="2000" dirty="0" err="1"/>
              <a:t>yangi</a:t>
            </a:r>
            <a:r>
              <a:rPr lang="en-US" sz="2000" dirty="0"/>
              <a:t> </a:t>
            </a:r>
            <a:r>
              <a:rPr lang="en-US" sz="2000" dirty="0" err="1"/>
              <a:t>ishni</a:t>
            </a:r>
            <a:r>
              <a:rPr lang="en-US" sz="2000" dirty="0"/>
              <a:t> </a:t>
            </a:r>
            <a:r>
              <a:rPr lang="en-US" sz="2000" dirty="0" err="1"/>
              <a:t>yaratish</a:t>
            </a:r>
            <a:r>
              <a:rPr lang="en-US" sz="2000" dirty="0"/>
              <a:t>, </a:t>
            </a:r>
            <a:r>
              <a:rPr lang="en-US" sz="2000" dirty="0" err="1"/>
              <a:t>mavjud</a:t>
            </a:r>
            <a:r>
              <a:rPr lang="en-US" sz="2000" dirty="0"/>
              <a:t> </a:t>
            </a:r>
            <a:r>
              <a:rPr lang="en-US" sz="2000" dirty="0" err="1"/>
              <a:t>ishni</a:t>
            </a:r>
            <a:r>
              <a:rPr lang="en-US" sz="2000" dirty="0"/>
              <a:t> </a:t>
            </a:r>
            <a:r>
              <a:rPr lang="en-US" sz="2000" dirty="0" err="1"/>
              <a:t>yangilash</a:t>
            </a:r>
            <a:r>
              <a:rPr lang="en-US" sz="2000" dirty="0"/>
              <a:t>, </a:t>
            </a:r>
            <a:r>
              <a:rPr lang="en-US" sz="2000" dirty="0" err="1"/>
              <a:t>ishni</a:t>
            </a:r>
            <a:r>
              <a:rPr lang="en-US" sz="2000" dirty="0"/>
              <a:t> </a:t>
            </a:r>
            <a:r>
              <a:rPr lang="en-US" sz="2000" dirty="0" err="1"/>
              <a:t>o‘chirish</a:t>
            </a:r>
            <a:r>
              <a:rPr lang="en-US" sz="2000" dirty="0"/>
              <a:t> </a:t>
            </a:r>
            <a:r>
              <a:rPr lang="en-US" sz="2000" dirty="0" err="1"/>
              <a:t>va</a:t>
            </a:r>
            <a:r>
              <a:rPr lang="en-US" sz="2000" dirty="0"/>
              <a:t> </a:t>
            </a:r>
            <a:r>
              <a:rPr lang="en-US" sz="2000" dirty="0" err="1"/>
              <a:t>fermerga</a:t>
            </a:r>
            <a:r>
              <a:rPr lang="en-US" sz="2000" dirty="0"/>
              <a:t> </a:t>
            </a:r>
            <a:r>
              <a:rPr lang="en-US" sz="2000" dirty="0" err="1"/>
              <a:t>ko‘rsatilgan</a:t>
            </a:r>
            <a:r>
              <a:rPr lang="en-US" sz="2000" dirty="0"/>
              <a:t> </a:t>
            </a:r>
            <a:r>
              <a:rPr lang="en-US" sz="2000" dirty="0" err="1"/>
              <a:t>xizmatlar</a:t>
            </a:r>
            <a:r>
              <a:rPr lang="en-US" sz="2000" dirty="0"/>
              <a:t> </a:t>
            </a:r>
            <a:r>
              <a:rPr lang="en-US" sz="2000" dirty="0" err="1"/>
              <a:t>bo‘yicha</a:t>
            </a:r>
            <a:r>
              <a:rPr lang="en-US" sz="2000" dirty="0"/>
              <a:t> </a:t>
            </a:r>
            <a:r>
              <a:rPr lang="en-US" sz="2000" dirty="0" err="1"/>
              <a:t>shartnomani</a:t>
            </a:r>
            <a:r>
              <a:rPr lang="en-US" sz="2000" dirty="0"/>
              <a:t> </a:t>
            </a:r>
            <a:r>
              <a:rPr lang="en-US" sz="2000" dirty="0" err="1"/>
              <a:t>yuklab</a:t>
            </a:r>
            <a:r>
              <a:rPr lang="en-US" sz="2000" dirty="0"/>
              <a:t> </a:t>
            </a:r>
            <a:r>
              <a:rPr lang="en-US" sz="2000" dirty="0" err="1"/>
              <a:t>olishimiz</a:t>
            </a:r>
            <a:r>
              <a:rPr lang="en-US" sz="2000" dirty="0"/>
              <a:t> </a:t>
            </a:r>
            <a:r>
              <a:rPr lang="en-US" sz="2000" dirty="0" err="1"/>
              <a:t>mumkin</a:t>
            </a:r>
            <a:r>
              <a:rPr lang="en-US" sz="2000" dirty="0"/>
              <a:t>.</a:t>
            </a:r>
            <a:endParaRPr lang="ru-RU" sz="2000" dirty="0"/>
          </a:p>
        </p:txBody>
      </p:sp>
      <p:pic>
        <p:nvPicPr>
          <p:cNvPr id="4" name="Рисунок 3"/>
          <p:cNvPicPr/>
          <p:nvPr/>
        </p:nvPicPr>
        <p:blipFill>
          <a:blip r:embed="rId2"/>
          <a:stretch>
            <a:fillRect/>
          </a:stretch>
        </p:blipFill>
        <p:spPr>
          <a:xfrm>
            <a:off x="877941" y="1679831"/>
            <a:ext cx="10332000" cy="4572476"/>
          </a:xfrm>
          <a:prstGeom prst="rect">
            <a:avLst/>
          </a:prstGeom>
        </p:spPr>
      </p:pic>
    </p:spTree>
    <p:extLst>
      <p:ext uri="{BB962C8B-B14F-4D97-AF65-F5344CB8AC3E}">
        <p14:creationId xmlns:p14="http://schemas.microsoft.com/office/powerpoint/2010/main" val="12318366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707886"/>
          </a:xfrm>
          <a:prstGeom prst="rect">
            <a:avLst/>
          </a:prstGeom>
        </p:spPr>
        <p:txBody>
          <a:bodyPr wrap="square">
            <a:spAutoFit/>
          </a:bodyPr>
          <a:lstStyle/>
          <a:p>
            <a:r>
              <a:rPr lang="en-US" sz="2000" dirty="0" err="1"/>
              <a:t>Dasturning</a:t>
            </a:r>
            <a:r>
              <a:rPr lang="en-US" sz="2000" dirty="0"/>
              <a:t> </a:t>
            </a:r>
            <a:r>
              <a:rPr lang="en-US" sz="2000" dirty="0" err="1"/>
              <a:t>ish</a:t>
            </a:r>
            <a:r>
              <a:rPr lang="en-US" sz="2000" dirty="0"/>
              <a:t> </a:t>
            </a:r>
            <a:r>
              <a:rPr lang="en-US" sz="2000" dirty="0" err="1"/>
              <a:t>haqi</a:t>
            </a:r>
            <a:r>
              <a:rPr lang="en-US" sz="2000" dirty="0"/>
              <a:t> </a:t>
            </a:r>
            <a:r>
              <a:rPr lang="en-US" sz="2000" dirty="0" err="1"/>
              <a:t>qismida</a:t>
            </a:r>
            <a:r>
              <a:rPr lang="en-US" sz="2000" dirty="0"/>
              <a:t> </a:t>
            </a:r>
            <a:r>
              <a:rPr lang="en-US" sz="2000" dirty="0" err="1"/>
              <a:t>ichilar</a:t>
            </a:r>
            <a:r>
              <a:rPr lang="en-US" sz="2000" dirty="0"/>
              <a:t> </a:t>
            </a:r>
            <a:r>
              <a:rPr lang="en-US" sz="2000" dirty="0" err="1"/>
              <a:t>qilgan</a:t>
            </a:r>
            <a:r>
              <a:rPr lang="en-US" sz="2000" dirty="0"/>
              <a:t> </a:t>
            </a:r>
            <a:r>
              <a:rPr lang="en-US" sz="2000" dirty="0" err="1"/>
              <a:t>ishlari</a:t>
            </a:r>
            <a:r>
              <a:rPr lang="en-US" sz="2000" dirty="0"/>
              <a:t> </a:t>
            </a:r>
            <a:r>
              <a:rPr lang="en-US" sz="2000" dirty="0" err="1"/>
              <a:t>uchun</a:t>
            </a:r>
            <a:r>
              <a:rPr lang="en-US" sz="2000" dirty="0"/>
              <a:t> </a:t>
            </a:r>
            <a:r>
              <a:rPr lang="en-US" sz="2000" dirty="0" err="1"/>
              <a:t>ish</a:t>
            </a:r>
            <a:r>
              <a:rPr lang="en-US" sz="2000" dirty="0"/>
              <a:t> </a:t>
            </a:r>
            <a:r>
              <a:rPr lang="en-US" sz="2000" dirty="0" err="1"/>
              <a:t>haqini</a:t>
            </a:r>
            <a:r>
              <a:rPr lang="en-US" sz="2000" dirty="0"/>
              <a:t> </a:t>
            </a:r>
            <a:r>
              <a:rPr lang="en-US" sz="2000" dirty="0" err="1"/>
              <a:t>hisoblangan</a:t>
            </a:r>
            <a:r>
              <a:rPr lang="en-US" sz="2000" dirty="0"/>
              <a:t> </a:t>
            </a:r>
            <a:r>
              <a:rPr lang="en-US" sz="2000" dirty="0" err="1"/>
              <a:t>jadvalni</a:t>
            </a:r>
            <a:r>
              <a:rPr lang="en-US" sz="2000" dirty="0"/>
              <a:t> </a:t>
            </a:r>
            <a:r>
              <a:rPr lang="en-US" sz="2000" dirty="0" err="1"/>
              <a:t>yuklab</a:t>
            </a:r>
            <a:r>
              <a:rPr lang="en-US" sz="2000" dirty="0"/>
              <a:t> </a:t>
            </a:r>
            <a:r>
              <a:rPr lang="en-US" sz="2000" dirty="0" err="1"/>
              <a:t>olishimiz</a:t>
            </a:r>
            <a:r>
              <a:rPr lang="en-US" sz="2000" dirty="0"/>
              <a:t> </a:t>
            </a:r>
            <a:r>
              <a:rPr lang="en-US" sz="2000" dirty="0" err="1"/>
              <a:t>mumkin</a:t>
            </a:r>
            <a:r>
              <a:rPr lang="en-US" sz="2000" dirty="0"/>
              <a:t>.</a:t>
            </a:r>
            <a:endParaRPr lang="ru-RU" sz="2000" dirty="0"/>
          </a:p>
        </p:txBody>
      </p:sp>
      <p:pic>
        <p:nvPicPr>
          <p:cNvPr id="4" name="Рисунок 3"/>
          <p:cNvPicPr/>
          <p:nvPr/>
        </p:nvPicPr>
        <p:blipFill>
          <a:blip r:embed="rId2"/>
          <a:stretch>
            <a:fillRect/>
          </a:stretch>
        </p:blipFill>
        <p:spPr>
          <a:xfrm>
            <a:off x="877943" y="1502542"/>
            <a:ext cx="10332000" cy="4572476"/>
          </a:xfrm>
          <a:prstGeom prst="rect">
            <a:avLst/>
          </a:prstGeom>
        </p:spPr>
      </p:pic>
    </p:spTree>
    <p:extLst>
      <p:ext uri="{BB962C8B-B14F-4D97-AF65-F5344CB8AC3E}">
        <p14:creationId xmlns:p14="http://schemas.microsoft.com/office/powerpoint/2010/main" val="8727091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400110"/>
          </a:xfrm>
          <a:prstGeom prst="rect">
            <a:avLst/>
          </a:prstGeom>
        </p:spPr>
        <p:txBody>
          <a:bodyPr wrap="square">
            <a:spAutoFit/>
          </a:bodyPr>
          <a:lstStyle/>
          <a:p>
            <a:r>
              <a:rPr lang="en-US" sz="2000" dirty="0" err="1"/>
              <a:t>Dasturning</a:t>
            </a:r>
            <a:r>
              <a:rPr lang="en-US" sz="2000" dirty="0"/>
              <a:t> </a:t>
            </a:r>
            <a:r>
              <a:rPr lang="en-US" sz="2000" dirty="0" err="1"/>
              <a:t>narxlar</a:t>
            </a:r>
            <a:r>
              <a:rPr lang="en-US" sz="2000" dirty="0"/>
              <a:t> </a:t>
            </a:r>
            <a:r>
              <a:rPr lang="en-US" sz="2000" dirty="0" err="1"/>
              <a:t>qismida</a:t>
            </a:r>
            <a:r>
              <a:rPr lang="en-US" sz="2000" dirty="0"/>
              <a:t> </a:t>
            </a:r>
            <a:r>
              <a:rPr lang="en-US" sz="2000" dirty="0" err="1"/>
              <a:t>xizmat</a:t>
            </a:r>
            <a:r>
              <a:rPr lang="en-US" sz="2000" dirty="0"/>
              <a:t> </a:t>
            </a:r>
            <a:r>
              <a:rPr lang="en-US" sz="2000" dirty="0" err="1"/>
              <a:t>ko‘rsatish</a:t>
            </a:r>
            <a:r>
              <a:rPr lang="en-US" sz="2000" dirty="0"/>
              <a:t> </a:t>
            </a:r>
            <a:r>
              <a:rPr lang="en-US" sz="2000" dirty="0" err="1"/>
              <a:t>narxlarini</a:t>
            </a:r>
            <a:r>
              <a:rPr lang="en-US" sz="2000" dirty="0"/>
              <a:t> </a:t>
            </a:r>
            <a:r>
              <a:rPr lang="en-US" sz="2000" dirty="0" err="1"/>
              <a:t>yaratish</a:t>
            </a:r>
            <a:r>
              <a:rPr lang="en-US" sz="2000" dirty="0"/>
              <a:t>, </a:t>
            </a:r>
            <a:r>
              <a:rPr lang="en-US" sz="2000" dirty="0" err="1"/>
              <a:t>tahrirlash</a:t>
            </a:r>
            <a:r>
              <a:rPr lang="en-US" sz="2000" dirty="0"/>
              <a:t> </a:t>
            </a:r>
            <a:r>
              <a:rPr lang="en-US" sz="2000" dirty="0" err="1"/>
              <a:t>va</a:t>
            </a:r>
            <a:r>
              <a:rPr lang="en-US" sz="2000" dirty="0"/>
              <a:t> </a:t>
            </a:r>
            <a:r>
              <a:rPr lang="en-US" sz="2000" dirty="0" err="1"/>
              <a:t>o‘chirish</a:t>
            </a:r>
            <a:r>
              <a:rPr lang="en-US" sz="2000" dirty="0"/>
              <a:t> </a:t>
            </a:r>
            <a:r>
              <a:rPr lang="en-US" sz="2000" dirty="0" err="1"/>
              <a:t>mumkin</a:t>
            </a:r>
            <a:r>
              <a:rPr lang="en-US" sz="2000" dirty="0"/>
              <a:t>.</a:t>
            </a:r>
            <a:endParaRPr lang="ru-RU" sz="2000" dirty="0"/>
          </a:p>
        </p:txBody>
      </p:sp>
      <p:pic>
        <p:nvPicPr>
          <p:cNvPr id="5" name="Рисунок 4"/>
          <p:cNvPicPr/>
          <p:nvPr/>
        </p:nvPicPr>
        <p:blipFill>
          <a:blip r:embed="rId2"/>
          <a:stretch>
            <a:fillRect/>
          </a:stretch>
        </p:blipFill>
        <p:spPr>
          <a:xfrm>
            <a:off x="877943" y="1502542"/>
            <a:ext cx="10332000" cy="4572476"/>
          </a:xfrm>
          <a:prstGeom prst="rect">
            <a:avLst/>
          </a:prstGeom>
        </p:spPr>
      </p:pic>
    </p:spTree>
    <p:extLst>
      <p:ext uri="{BB962C8B-B14F-4D97-AF65-F5344CB8AC3E}">
        <p14:creationId xmlns:p14="http://schemas.microsoft.com/office/powerpoint/2010/main" val="39859177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400110"/>
          </a:xfrm>
          <a:prstGeom prst="rect">
            <a:avLst/>
          </a:prstGeom>
        </p:spPr>
        <p:txBody>
          <a:bodyPr wrap="square">
            <a:spAutoFit/>
          </a:bodyPr>
          <a:lstStyle/>
          <a:p>
            <a:r>
              <a:rPr lang="en-US" sz="2000" dirty="0" err="1"/>
              <a:t>Dasturning</a:t>
            </a:r>
            <a:r>
              <a:rPr lang="en-US" sz="2000" dirty="0"/>
              <a:t> </a:t>
            </a:r>
            <a:r>
              <a:rPr lang="en-US" sz="2000" dirty="0" err="1"/>
              <a:t>traktorlar</a:t>
            </a:r>
            <a:r>
              <a:rPr lang="en-US" sz="2000" dirty="0"/>
              <a:t> </a:t>
            </a:r>
            <a:r>
              <a:rPr lang="en-US" sz="2000" dirty="0" err="1"/>
              <a:t>qismida</a:t>
            </a:r>
            <a:r>
              <a:rPr lang="en-US" sz="2000" dirty="0"/>
              <a:t> </a:t>
            </a:r>
            <a:r>
              <a:rPr lang="en-US" sz="2000" dirty="0" err="1"/>
              <a:t>traktorlarni</a:t>
            </a:r>
            <a:r>
              <a:rPr lang="en-US" sz="2000" dirty="0"/>
              <a:t> </a:t>
            </a:r>
            <a:r>
              <a:rPr lang="en-US" sz="2000" dirty="0" err="1"/>
              <a:t>yaratish</a:t>
            </a:r>
            <a:r>
              <a:rPr lang="en-US" sz="2000" dirty="0"/>
              <a:t>, </a:t>
            </a:r>
            <a:r>
              <a:rPr lang="en-US" sz="2000" dirty="0" err="1"/>
              <a:t>tahrirlash</a:t>
            </a:r>
            <a:r>
              <a:rPr lang="en-US" sz="2000" dirty="0"/>
              <a:t> </a:t>
            </a:r>
            <a:r>
              <a:rPr lang="en-US" sz="2000" dirty="0" err="1"/>
              <a:t>va</a:t>
            </a:r>
            <a:r>
              <a:rPr lang="en-US" sz="2000" dirty="0"/>
              <a:t> </a:t>
            </a:r>
            <a:r>
              <a:rPr lang="en-US" sz="2000" dirty="0" err="1"/>
              <a:t>o‘chirish</a:t>
            </a:r>
            <a:r>
              <a:rPr lang="en-US" sz="2000" dirty="0"/>
              <a:t> </a:t>
            </a:r>
            <a:r>
              <a:rPr lang="en-US" sz="2000" dirty="0" err="1"/>
              <a:t>mumkin</a:t>
            </a:r>
            <a:r>
              <a:rPr lang="en-US" sz="2000" dirty="0"/>
              <a:t>.</a:t>
            </a:r>
            <a:endParaRPr lang="ru-RU" sz="2000" dirty="0"/>
          </a:p>
        </p:txBody>
      </p:sp>
      <p:pic>
        <p:nvPicPr>
          <p:cNvPr id="4" name="Рисунок 3"/>
          <p:cNvPicPr/>
          <p:nvPr/>
        </p:nvPicPr>
        <p:blipFill>
          <a:blip r:embed="rId2"/>
          <a:stretch>
            <a:fillRect/>
          </a:stretch>
        </p:blipFill>
        <p:spPr>
          <a:xfrm>
            <a:off x="877941" y="1502542"/>
            <a:ext cx="10332000" cy="4572476"/>
          </a:xfrm>
          <a:prstGeom prst="rect">
            <a:avLst/>
          </a:prstGeom>
        </p:spPr>
      </p:pic>
    </p:spTree>
    <p:extLst>
      <p:ext uri="{BB962C8B-B14F-4D97-AF65-F5344CB8AC3E}">
        <p14:creationId xmlns:p14="http://schemas.microsoft.com/office/powerpoint/2010/main" val="11277212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400110"/>
          </a:xfrm>
          <a:prstGeom prst="rect">
            <a:avLst/>
          </a:prstGeom>
        </p:spPr>
        <p:txBody>
          <a:bodyPr wrap="square">
            <a:spAutoFit/>
          </a:bodyPr>
          <a:lstStyle/>
          <a:p>
            <a:r>
              <a:rPr lang="en-US" sz="2000" dirty="0" err="1"/>
              <a:t>Dasturning</a:t>
            </a:r>
            <a:r>
              <a:rPr lang="en-US" sz="2000" dirty="0"/>
              <a:t> </a:t>
            </a:r>
            <a:r>
              <a:rPr lang="en-US" sz="2000" dirty="0" err="1"/>
              <a:t>o‘lchov</a:t>
            </a:r>
            <a:r>
              <a:rPr lang="en-US" sz="2000" dirty="0"/>
              <a:t> </a:t>
            </a:r>
            <a:r>
              <a:rPr lang="en-US" sz="2000" dirty="0" err="1"/>
              <a:t>birliklari</a:t>
            </a:r>
            <a:r>
              <a:rPr lang="en-US" sz="2000" dirty="0"/>
              <a:t> </a:t>
            </a:r>
            <a:r>
              <a:rPr lang="en-US" sz="2000" dirty="0" err="1"/>
              <a:t>qismida</a:t>
            </a:r>
            <a:r>
              <a:rPr lang="en-US" sz="2000" dirty="0"/>
              <a:t> </a:t>
            </a:r>
            <a:r>
              <a:rPr lang="en-US" sz="2000" dirty="0" err="1"/>
              <a:t>o‘lchov</a:t>
            </a:r>
            <a:r>
              <a:rPr lang="en-US" sz="2000" dirty="0"/>
              <a:t> </a:t>
            </a:r>
            <a:r>
              <a:rPr lang="en-US" sz="2000" dirty="0" err="1"/>
              <a:t>birliklarini</a:t>
            </a:r>
            <a:r>
              <a:rPr lang="en-US" sz="2000" dirty="0"/>
              <a:t> </a:t>
            </a:r>
            <a:r>
              <a:rPr lang="en-US" sz="2000" dirty="0" err="1"/>
              <a:t>yaratish</a:t>
            </a:r>
            <a:r>
              <a:rPr lang="en-US" sz="2000" dirty="0"/>
              <a:t>, </a:t>
            </a:r>
            <a:r>
              <a:rPr lang="en-US" sz="2000" dirty="0" err="1"/>
              <a:t>tahrirlash</a:t>
            </a:r>
            <a:r>
              <a:rPr lang="en-US" sz="2000" dirty="0"/>
              <a:t> </a:t>
            </a:r>
            <a:r>
              <a:rPr lang="en-US" sz="2000" dirty="0" err="1"/>
              <a:t>va</a:t>
            </a:r>
            <a:r>
              <a:rPr lang="en-US" sz="2000" dirty="0"/>
              <a:t> </a:t>
            </a:r>
            <a:r>
              <a:rPr lang="en-US" sz="2000" dirty="0" err="1"/>
              <a:t>o‘chirish</a:t>
            </a:r>
            <a:r>
              <a:rPr lang="en-US" sz="2000" dirty="0"/>
              <a:t> </a:t>
            </a:r>
            <a:r>
              <a:rPr lang="en-US" sz="2000" dirty="0" err="1"/>
              <a:t>mumkin</a:t>
            </a:r>
            <a:r>
              <a:rPr lang="en-US" sz="2000" dirty="0"/>
              <a:t>.</a:t>
            </a:r>
            <a:endParaRPr lang="ru-RU" sz="2000" dirty="0"/>
          </a:p>
        </p:txBody>
      </p:sp>
      <p:pic>
        <p:nvPicPr>
          <p:cNvPr id="5" name="Рисунок 4"/>
          <p:cNvPicPr/>
          <p:nvPr/>
        </p:nvPicPr>
        <p:blipFill>
          <a:blip r:embed="rId2"/>
          <a:stretch>
            <a:fillRect/>
          </a:stretch>
        </p:blipFill>
        <p:spPr>
          <a:xfrm>
            <a:off x="802782" y="1502542"/>
            <a:ext cx="10332000" cy="4572476"/>
          </a:xfrm>
          <a:prstGeom prst="rect">
            <a:avLst/>
          </a:prstGeom>
        </p:spPr>
      </p:pic>
    </p:spTree>
    <p:extLst>
      <p:ext uri="{BB962C8B-B14F-4D97-AF65-F5344CB8AC3E}">
        <p14:creationId xmlns:p14="http://schemas.microsoft.com/office/powerpoint/2010/main" val="13648858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369332"/>
          </a:xfrm>
          <a:prstGeom prst="rect">
            <a:avLst/>
          </a:prstGeom>
        </p:spPr>
        <p:txBody>
          <a:bodyPr wrap="square">
            <a:spAutoFit/>
          </a:bodyPr>
          <a:lstStyle/>
          <a:p>
            <a:pPr algn="ctr"/>
            <a:r>
              <a:rPr lang="en-US" dirty="0" err="1"/>
              <a:t>Fermer</a:t>
            </a:r>
            <a:r>
              <a:rPr lang="en-US" dirty="0"/>
              <a:t> </a:t>
            </a:r>
            <a:r>
              <a:rPr lang="en-US" dirty="0" err="1"/>
              <a:t>bilan</a:t>
            </a:r>
            <a:r>
              <a:rPr lang="en-US" dirty="0"/>
              <a:t> </a:t>
            </a:r>
            <a:r>
              <a:rPr lang="en-US" dirty="0" err="1"/>
              <a:t>tuzilgan</a:t>
            </a:r>
            <a:r>
              <a:rPr lang="en-US" dirty="0"/>
              <a:t> </a:t>
            </a:r>
            <a:r>
              <a:rPr lang="en-US" dirty="0" err="1"/>
              <a:t>shartnoma</a:t>
            </a:r>
            <a:r>
              <a:rPr lang="en-US" dirty="0"/>
              <a:t> </a:t>
            </a:r>
            <a:r>
              <a:rPr lang="en-US" dirty="0" err="1"/>
              <a:t>ko’rinishi</a:t>
            </a:r>
            <a:endParaRPr lang="ru-RU" sz="2000" dirty="0"/>
          </a:p>
        </p:txBody>
      </p:sp>
      <p:pic>
        <p:nvPicPr>
          <p:cNvPr id="4" name="Рисунок 3"/>
          <p:cNvPicPr/>
          <p:nvPr/>
        </p:nvPicPr>
        <p:blipFill>
          <a:blip r:embed="rId2"/>
          <a:stretch>
            <a:fillRect/>
          </a:stretch>
        </p:blipFill>
        <p:spPr>
          <a:xfrm>
            <a:off x="915441" y="1185301"/>
            <a:ext cx="10263324" cy="4572476"/>
          </a:xfrm>
          <a:prstGeom prst="rect">
            <a:avLst/>
          </a:prstGeom>
        </p:spPr>
      </p:pic>
    </p:spTree>
    <p:extLst>
      <p:ext uri="{BB962C8B-B14F-4D97-AF65-F5344CB8AC3E}">
        <p14:creationId xmlns:p14="http://schemas.microsoft.com/office/powerpoint/2010/main" val="35723965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400110"/>
          </a:xfrm>
          <a:prstGeom prst="rect">
            <a:avLst/>
          </a:prstGeom>
        </p:spPr>
        <p:txBody>
          <a:bodyPr wrap="square">
            <a:spAutoFit/>
          </a:bodyPr>
          <a:lstStyle/>
          <a:p>
            <a:pPr algn="ctr"/>
            <a:r>
              <a:rPr lang="en-US" sz="2000" dirty="0" err="1"/>
              <a:t>Ishchilarni</a:t>
            </a:r>
            <a:r>
              <a:rPr lang="en-US" sz="2000" dirty="0"/>
              <a:t> </a:t>
            </a:r>
            <a:r>
              <a:rPr lang="en-US" sz="2000" dirty="0" err="1"/>
              <a:t>hisoblangan</a:t>
            </a:r>
            <a:r>
              <a:rPr lang="en-US" sz="2000" dirty="0"/>
              <a:t> </a:t>
            </a:r>
            <a:r>
              <a:rPr lang="en-US" sz="2000" dirty="0" err="1"/>
              <a:t>ish</a:t>
            </a:r>
            <a:r>
              <a:rPr lang="en-US" sz="2000" dirty="0"/>
              <a:t> </a:t>
            </a:r>
            <a:r>
              <a:rPr lang="en-US" sz="2000" dirty="0" err="1"/>
              <a:t>haqi</a:t>
            </a:r>
            <a:r>
              <a:rPr lang="en-US" sz="2000" dirty="0"/>
              <a:t> </a:t>
            </a:r>
            <a:r>
              <a:rPr lang="en-US" sz="2000" dirty="0" err="1"/>
              <a:t>ko’rinishi</a:t>
            </a:r>
            <a:endParaRPr lang="ru-RU" sz="2400" dirty="0"/>
          </a:p>
        </p:txBody>
      </p:sp>
      <p:pic>
        <p:nvPicPr>
          <p:cNvPr id="5" name="Рисунок 4"/>
          <p:cNvPicPr/>
          <p:nvPr/>
        </p:nvPicPr>
        <p:blipFill>
          <a:blip r:embed="rId2"/>
          <a:stretch>
            <a:fillRect/>
          </a:stretch>
        </p:blipFill>
        <p:spPr>
          <a:xfrm>
            <a:off x="1647894" y="1259946"/>
            <a:ext cx="8798418" cy="4572476"/>
          </a:xfrm>
          <a:prstGeom prst="rect">
            <a:avLst/>
          </a:prstGeom>
        </p:spPr>
      </p:pic>
    </p:spTree>
    <p:extLst>
      <p:ext uri="{BB962C8B-B14F-4D97-AF65-F5344CB8AC3E}">
        <p14:creationId xmlns:p14="http://schemas.microsoft.com/office/powerpoint/2010/main" val="18098025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Yuklab</a:t>
            </a:r>
            <a:r>
              <a:rPr lang="en-US" b="1" dirty="0"/>
              <a:t> </a:t>
            </a:r>
            <a:r>
              <a:rPr lang="en-US" b="1" dirty="0" err="1"/>
              <a:t>olish</a:t>
            </a:r>
            <a:endParaRPr lang="ru-RU" dirty="0"/>
          </a:p>
        </p:txBody>
      </p:sp>
      <p:sp>
        <p:nvSpPr>
          <p:cNvPr id="3" name="Объект 2"/>
          <p:cNvSpPr>
            <a:spLocks noGrp="1"/>
          </p:cNvSpPr>
          <p:nvPr>
            <p:ph idx="1"/>
          </p:nvPr>
        </p:nvSpPr>
        <p:spPr/>
        <p:txBody>
          <a:bodyPr>
            <a:normAutofit/>
          </a:bodyPr>
          <a:lstStyle/>
          <a:p>
            <a:pPr lvl="0"/>
            <a:r>
              <a:rPr lang="en-US" b="1" dirty="0" smtClean="0"/>
              <a:t>1. https</a:t>
            </a:r>
            <a:r>
              <a:rPr lang="en-US" b="1" dirty="0"/>
              <a:t>://github.com/AsadbekPulatov/MMTP</a:t>
            </a:r>
            <a:r>
              <a:rPr lang="en-US" dirty="0"/>
              <a:t> </a:t>
            </a:r>
            <a:r>
              <a:rPr lang="en-US" dirty="0" err="1"/>
              <a:t>githubdan</a:t>
            </a:r>
            <a:r>
              <a:rPr lang="en-US" dirty="0"/>
              <a:t> </a:t>
            </a:r>
            <a:r>
              <a:rPr lang="en-US" dirty="0" err="1"/>
              <a:t>ushbu</a:t>
            </a:r>
            <a:r>
              <a:rPr lang="en-US" dirty="0"/>
              <a:t> </a:t>
            </a:r>
            <a:r>
              <a:rPr lang="en-US" dirty="0" err="1"/>
              <a:t>fayllarni</a:t>
            </a:r>
            <a:r>
              <a:rPr lang="en-US" dirty="0"/>
              <a:t> </a:t>
            </a:r>
            <a:r>
              <a:rPr lang="en-US" dirty="0" err="1"/>
              <a:t>yuklab</a:t>
            </a:r>
            <a:r>
              <a:rPr lang="en-US" dirty="0"/>
              <a:t> </a:t>
            </a:r>
            <a:r>
              <a:rPr lang="en-US" dirty="0" err="1"/>
              <a:t>oling</a:t>
            </a:r>
            <a:r>
              <a:rPr lang="en-US" dirty="0"/>
              <a:t>.</a:t>
            </a:r>
            <a:endParaRPr lang="ru-RU" dirty="0"/>
          </a:p>
          <a:p>
            <a:pPr lvl="0"/>
            <a:r>
              <a:rPr lang="en-US" b="1" dirty="0" smtClean="0"/>
              <a:t>2. </a:t>
            </a:r>
            <a:r>
              <a:rPr lang="en-US" b="1" dirty="0" err="1" smtClean="0"/>
              <a:t>Phpmyadmin</a:t>
            </a:r>
            <a:r>
              <a:rPr lang="en-US" b="1" dirty="0" smtClean="0"/>
              <a:t> </a:t>
            </a:r>
            <a:r>
              <a:rPr lang="en-US" dirty="0" err="1"/>
              <a:t>ga</a:t>
            </a:r>
            <a:r>
              <a:rPr lang="en-US" dirty="0"/>
              <a:t> </a:t>
            </a:r>
            <a:r>
              <a:rPr lang="en-US" dirty="0" err="1"/>
              <a:t>kirib</a:t>
            </a:r>
            <a:r>
              <a:rPr lang="en-US" dirty="0"/>
              <a:t> </a:t>
            </a:r>
            <a:r>
              <a:rPr lang="en-US" b="1" dirty="0"/>
              <a:t>MMTP</a:t>
            </a:r>
            <a:r>
              <a:rPr lang="en-US" dirty="0"/>
              <a:t> </a:t>
            </a:r>
            <a:r>
              <a:rPr lang="en-US" dirty="0" err="1"/>
              <a:t>nomli</a:t>
            </a:r>
            <a:r>
              <a:rPr lang="en-US" dirty="0"/>
              <a:t> </a:t>
            </a:r>
            <a:r>
              <a:rPr lang="en-US" dirty="0" err="1"/>
              <a:t>ma’lumotlar</a:t>
            </a:r>
            <a:r>
              <a:rPr lang="en-US" dirty="0"/>
              <a:t> </a:t>
            </a:r>
            <a:r>
              <a:rPr lang="en-US" dirty="0" err="1"/>
              <a:t>omborini</a:t>
            </a:r>
            <a:r>
              <a:rPr lang="en-US" dirty="0"/>
              <a:t> </a:t>
            </a:r>
            <a:r>
              <a:rPr lang="en-US" dirty="0" err="1"/>
              <a:t>yarating</a:t>
            </a:r>
            <a:r>
              <a:rPr lang="en-US" dirty="0"/>
              <a:t>.</a:t>
            </a:r>
            <a:endParaRPr lang="ru-RU" dirty="0"/>
          </a:p>
          <a:p>
            <a:pPr lvl="0"/>
            <a:r>
              <a:rPr lang="en-US" dirty="0" smtClean="0"/>
              <a:t>3. </a:t>
            </a:r>
            <a:r>
              <a:rPr lang="en-US" dirty="0" err="1" smtClean="0"/>
              <a:t>Ilovangiz</a:t>
            </a:r>
            <a:r>
              <a:rPr lang="en-US" dirty="0" smtClean="0"/>
              <a:t> </a:t>
            </a:r>
            <a:r>
              <a:rPr lang="en-US" dirty="0" err="1"/>
              <a:t>ichiga</a:t>
            </a:r>
            <a:r>
              <a:rPr lang="en-US" dirty="0"/>
              <a:t> </a:t>
            </a:r>
            <a:r>
              <a:rPr lang="en-US" dirty="0" err="1"/>
              <a:t>kirib</a:t>
            </a:r>
            <a:r>
              <a:rPr lang="en-US" dirty="0"/>
              <a:t> </a:t>
            </a:r>
            <a:r>
              <a:rPr lang="en-US" dirty="0" err="1"/>
              <a:t>terminalga</a:t>
            </a:r>
            <a:r>
              <a:rPr lang="en-US" dirty="0"/>
              <a:t> </a:t>
            </a:r>
            <a:r>
              <a:rPr lang="en-US" dirty="0" err="1"/>
              <a:t>ushbu</a:t>
            </a:r>
            <a:r>
              <a:rPr lang="en-US" dirty="0"/>
              <a:t> </a:t>
            </a:r>
            <a:r>
              <a:rPr lang="en-US" dirty="0" err="1"/>
              <a:t>buyruqlarni</a:t>
            </a:r>
            <a:r>
              <a:rPr lang="en-US" dirty="0"/>
              <a:t> </a:t>
            </a:r>
            <a:r>
              <a:rPr lang="en-US" dirty="0" err="1"/>
              <a:t>yozing</a:t>
            </a:r>
            <a:r>
              <a:rPr lang="en-US" dirty="0"/>
              <a:t>:</a:t>
            </a:r>
            <a:r>
              <a:rPr lang="en-US" b="1" dirty="0"/>
              <a:t> </a:t>
            </a:r>
            <a:endParaRPr lang="ru-RU" dirty="0"/>
          </a:p>
          <a:p>
            <a:pPr lvl="1"/>
            <a:r>
              <a:rPr lang="en-US" sz="2000" dirty="0"/>
              <a:t>composer update </a:t>
            </a:r>
            <a:endParaRPr lang="ru-RU" sz="2000" dirty="0"/>
          </a:p>
          <a:p>
            <a:pPr lvl="1"/>
            <a:r>
              <a:rPr lang="en-US" sz="2000" dirty="0" err="1"/>
              <a:t>npm</a:t>
            </a:r>
            <a:r>
              <a:rPr lang="en-US" sz="2000" dirty="0"/>
              <a:t> install</a:t>
            </a:r>
            <a:endParaRPr lang="ru-RU" sz="2000" dirty="0"/>
          </a:p>
          <a:p>
            <a:pPr lvl="1"/>
            <a:r>
              <a:rPr lang="en-US" sz="2000" dirty="0" err="1"/>
              <a:t>npm</a:t>
            </a:r>
            <a:r>
              <a:rPr lang="en-US" sz="2000" dirty="0"/>
              <a:t> run dev</a:t>
            </a:r>
            <a:endParaRPr lang="ru-RU" sz="2000" dirty="0"/>
          </a:p>
          <a:p>
            <a:pPr lvl="1"/>
            <a:r>
              <a:rPr lang="en-US" sz="2000" dirty="0"/>
              <a:t>copy .</a:t>
            </a:r>
            <a:r>
              <a:rPr lang="en-US" sz="2000" dirty="0" err="1"/>
              <a:t>env.example</a:t>
            </a:r>
            <a:r>
              <a:rPr lang="en-US" sz="2000" dirty="0"/>
              <a:t> .</a:t>
            </a:r>
            <a:r>
              <a:rPr lang="en-US" sz="2000" dirty="0" err="1"/>
              <a:t>env</a:t>
            </a:r>
            <a:endParaRPr lang="ru-RU" sz="2000" dirty="0"/>
          </a:p>
          <a:p>
            <a:pPr lvl="1"/>
            <a:r>
              <a:rPr lang="en-US" sz="2000" dirty="0" err="1"/>
              <a:t>php</a:t>
            </a:r>
            <a:r>
              <a:rPr lang="en-US" sz="2000" dirty="0"/>
              <a:t> artisan </a:t>
            </a:r>
            <a:r>
              <a:rPr lang="en-US" sz="2000" dirty="0" err="1"/>
              <a:t>key:generate</a:t>
            </a:r>
            <a:endParaRPr lang="ru-RU" sz="2000" dirty="0"/>
          </a:p>
          <a:p>
            <a:pPr lvl="1"/>
            <a:r>
              <a:rPr lang="en-US" sz="2000" dirty="0" err="1"/>
              <a:t>php</a:t>
            </a:r>
            <a:r>
              <a:rPr lang="en-US" sz="2000" dirty="0"/>
              <a:t> artisan migrate --seed</a:t>
            </a:r>
            <a:endParaRPr lang="ru-RU" sz="2000" dirty="0"/>
          </a:p>
          <a:p>
            <a:pPr lvl="1"/>
            <a:r>
              <a:rPr lang="en-US" sz="2000" dirty="0" err="1"/>
              <a:t>php</a:t>
            </a:r>
            <a:r>
              <a:rPr lang="en-US" sz="2000" dirty="0"/>
              <a:t> artisan serve</a:t>
            </a:r>
            <a:endParaRPr lang="ru-RU" sz="2000" dirty="0"/>
          </a:p>
        </p:txBody>
      </p:sp>
    </p:spTree>
    <p:extLst>
      <p:ext uri="{BB962C8B-B14F-4D97-AF65-F5344CB8AC3E}">
        <p14:creationId xmlns:p14="http://schemas.microsoft.com/office/powerpoint/2010/main" val="14180061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62820" y="1199234"/>
            <a:ext cx="9390743" cy="3323987"/>
          </a:xfrm>
          <a:prstGeom prst="rect">
            <a:avLst/>
          </a:prstGeom>
        </p:spPr>
        <p:txBody>
          <a:bodyPr wrap="square">
            <a:spAutoFit/>
          </a:bodyPr>
          <a:lstStyle/>
          <a:p>
            <a:pPr>
              <a:lnSpc>
                <a:spcPct val="150000"/>
              </a:lnSpc>
            </a:pPr>
            <a:r>
              <a:rPr lang="en-US" sz="2000" b="1" dirty="0" smtClean="0">
                <a:ea typeface="Arial Unicode MS" panose="020B0604020202020204" pitchFamily="34" charset="-128"/>
                <a:cs typeface="Arial Unicode MS" panose="020B0604020202020204" pitchFamily="34" charset="-128"/>
              </a:rPr>
              <a:t>                                                                 </a:t>
            </a:r>
            <a:r>
              <a:rPr lang="uz-Cyrl-UZ" sz="2000" b="1" dirty="0" smtClean="0">
                <a:ea typeface="Arial Unicode MS" panose="020B0604020202020204" pitchFamily="34" charset="-128"/>
                <a:cs typeface="Arial Unicode MS" panose="020B0604020202020204" pitchFamily="34" charset="-128"/>
              </a:rPr>
              <a:t>Xulosa</a:t>
            </a:r>
            <a:r>
              <a:rPr lang="uz-Cyrl-UZ" sz="2000" b="1" dirty="0">
                <a:ea typeface="Arial Unicode MS" panose="020B0604020202020204" pitchFamily="34" charset="-128"/>
                <a:cs typeface="Arial Unicode MS" panose="020B0604020202020204" pitchFamily="34" charset="-128"/>
              </a:rPr>
              <a:t>.</a:t>
            </a:r>
            <a:endParaRPr lang="ru-RU" sz="2000" b="1" dirty="0">
              <a:ea typeface="Arial Unicode MS" panose="020B0604020202020204" pitchFamily="34" charset="-128"/>
              <a:cs typeface="Arial Unicode MS" panose="020B0604020202020204" pitchFamily="34" charset="-128"/>
            </a:endParaRPr>
          </a:p>
          <a:p>
            <a:pPr algn="just">
              <a:lnSpc>
                <a:spcPct val="150000"/>
              </a:lnSpc>
            </a:pPr>
            <a:r>
              <a:rPr lang="en-US" sz="2000" dirty="0" smtClean="0">
                <a:ea typeface="Arial Unicode MS" panose="020B0604020202020204" pitchFamily="34" charset="-128"/>
                <a:cs typeface="Arial Unicode MS" panose="020B0604020202020204" pitchFamily="34" charset="-128"/>
              </a:rPr>
              <a:t>	</a:t>
            </a:r>
            <a:r>
              <a:rPr lang="uz-Latn-UZ" sz="2000" dirty="0"/>
              <a:t>Hozirgi kunga kelib hisob kitob ishlari avtomatlashtirila boshladi. Bu ilova ham fermer xo‘jaliklariga xizmat ko‘rsatuvchi korxonalar ishini avtomatlashtirish uchun xizmat qiladi. Ilovada ishchilarning oylik maoshlarini hisoblash chiqarish, fermerlar bilan shartnomalar tuzish, fermerlarga xizmat ko‘rsatish va fayllarni yuklab olishimiz </a:t>
            </a:r>
            <a:r>
              <a:rPr lang="uz-Latn-UZ" sz="2000" dirty="0" smtClean="0"/>
              <a:t>mumkin.</a:t>
            </a:r>
            <a:r>
              <a:rPr lang="en-US" sz="2000" dirty="0" smtClean="0"/>
              <a:t> </a:t>
            </a:r>
            <a:r>
              <a:rPr lang="uz-Latn-UZ" sz="2000" dirty="0" smtClean="0"/>
              <a:t>Bundan </a:t>
            </a:r>
            <a:r>
              <a:rPr lang="uz-Latn-UZ" sz="2000" dirty="0"/>
              <a:t>tashqari foydalanuvchi uchun qulay interfeys qilishimiz kerak. Web ilovani yaratish davomida PHP dasturlash tilida PDF export qilish o‘rganildi.</a:t>
            </a:r>
            <a:endParaRPr lang="en-US" sz="2000"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644670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DASTUR HAQIDA</a:t>
            </a:r>
            <a:endParaRPr lang="ru-RU" dirty="0"/>
          </a:p>
        </p:txBody>
      </p:sp>
      <p:sp>
        <p:nvSpPr>
          <p:cNvPr id="3" name="Объект 2"/>
          <p:cNvSpPr>
            <a:spLocks noGrp="1"/>
          </p:cNvSpPr>
          <p:nvPr>
            <p:ph idx="1"/>
          </p:nvPr>
        </p:nvSpPr>
        <p:spPr/>
        <p:txBody>
          <a:bodyPr/>
          <a:lstStyle/>
          <a:p>
            <a:pPr marL="201168" lvl="1" indent="0" algn="just">
              <a:lnSpc>
                <a:spcPct val="150000"/>
              </a:lnSpc>
              <a:buNone/>
            </a:pPr>
            <a:r>
              <a:rPr lang="en-US" dirty="0" smtClean="0"/>
              <a:t>	Bu </a:t>
            </a:r>
            <a:r>
              <a:rPr lang="en-US" dirty="0" err="1"/>
              <a:t>dastur</a:t>
            </a:r>
            <a:r>
              <a:rPr lang="en-US" dirty="0"/>
              <a:t> MTP (</a:t>
            </a:r>
            <a:r>
              <a:rPr lang="en-US" dirty="0" err="1"/>
              <a:t>mashina-traktor</a:t>
            </a:r>
            <a:r>
              <a:rPr lang="en-US" dirty="0"/>
              <a:t> </a:t>
            </a:r>
            <a:r>
              <a:rPr lang="en-US" dirty="0" err="1"/>
              <a:t>parki</a:t>
            </a:r>
            <a:r>
              <a:rPr lang="en-US" dirty="0"/>
              <a:t>) </a:t>
            </a:r>
            <a:r>
              <a:rPr lang="en-US" dirty="0" err="1"/>
              <a:t>larning</a:t>
            </a:r>
            <a:r>
              <a:rPr lang="en-US" dirty="0"/>
              <a:t> </a:t>
            </a:r>
            <a:r>
              <a:rPr lang="en-US" dirty="0" err="1"/>
              <a:t>va</a:t>
            </a:r>
            <a:r>
              <a:rPr lang="en-US" dirty="0"/>
              <a:t> </a:t>
            </a:r>
            <a:r>
              <a:rPr lang="en-US" dirty="0" err="1"/>
              <a:t>shu</a:t>
            </a:r>
            <a:r>
              <a:rPr lang="en-US" dirty="0"/>
              <a:t> </a:t>
            </a:r>
            <a:r>
              <a:rPr lang="en-US" dirty="0" err="1"/>
              <a:t>kabi</a:t>
            </a:r>
            <a:r>
              <a:rPr lang="en-US" dirty="0"/>
              <a:t> </a:t>
            </a:r>
            <a:r>
              <a:rPr lang="en-US" dirty="0" err="1"/>
              <a:t>agrotexnika</a:t>
            </a:r>
            <a:r>
              <a:rPr lang="en-US" dirty="0"/>
              <a:t> </a:t>
            </a:r>
            <a:r>
              <a:rPr lang="en-US" dirty="0" err="1"/>
              <a:t>xizmati</a:t>
            </a:r>
            <a:r>
              <a:rPr lang="en-US" dirty="0"/>
              <a:t> </a:t>
            </a:r>
            <a:r>
              <a:rPr lang="en-US" dirty="0" err="1" smtClean="0"/>
              <a:t>ko‘rsatish</a:t>
            </a:r>
            <a:r>
              <a:rPr lang="en-US" dirty="0" smtClean="0"/>
              <a:t> </a:t>
            </a:r>
            <a:r>
              <a:rPr lang="en-US" dirty="0" err="1"/>
              <a:t>faoliyat</a:t>
            </a:r>
            <a:r>
              <a:rPr lang="en-US" dirty="0"/>
              <a:t> </a:t>
            </a:r>
            <a:r>
              <a:rPr lang="en-US" dirty="0" err="1"/>
              <a:t>bilan</a:t>
            </a:r>
            <a:r>
              <a:rPr lang="en-US" dirty="0"/>
              <a:t> </a:t>
            </a:r>
            <a:r>
              <a:rPr lang="en-US" dirty="0" err="1" smtClean="0"/>
              <a:t>shug‘ullanuvchi</a:t>
            </a:r>
            <a:r>
              <a:rPr lang="en-US" dirty="0" smtClean="0"/>
              <a:t> </a:t>
            </a:r>
            <a:r>
              <a:rPr lang="en-US" dirty="0" err="1"/>
              <a:t>korxonalarning</a:t>
            </a:r>
            <a:r>
              <a:rPr lang="en-US" dirty="0"/>
              <a:t> </a:t>
            </a:r>
            <a:r>
              <a:rPr lang="en-US" dirty="0" err="1"/>
              <a:t>fermer</a:t>
            </a:r>
            <a:r>
              <a:rPr lang="en-US" dirty="0"/>
              <a:t> </a:t>
            </a:r>
            <a:r>
              <a:rPr lang="en-US" dirty="0" err="1" smtClean="0"/>
              <a:t>xo‘jaliklariga</a:t>
            </a:r>
            <a:r>
              <a:rPr lang="en-US" dirty="0" smtClean="0"/>
              <a:t> </a:t>
            </a:r>
            <a:r>
              <a:rPr lang="en-US" dirty="0" err="1"/>
              <a:t>va</a:t>
            </a:r>
            <a:r>
              <a:rPr lang="en-US" dirty="0"/>
              <a:t> </a:t>
            </a:r>
            <a:r>
              <a:rPr lang="en-US" dirty="0" err="1"/>
              <a:t>shu</a:t>
            </a:r>
            <a:r>
              <a:rPr lang="en-US" dirty="0"/>
              <a:t> </a:t>
            </a:r>
            <a:r>
              <a:rPr lang="en-US" dirty="0" err="1"/>
              <a:t>kabi</a:t>
            </a:r>
            <a:r>
              <a:rPr lang="en-US" dirty="0"/>
              <a:t> </a:t>
            </a:r>
            <a:r>
              <a:rPr lang="en-US" dirty="0" err="1" smtClean="0"/>
              <a:t>qishloq</a:t>
            </a:r>
            <a:r>
              <a:rPr lang="en-US" dirty="0" smtClean="0"/>
              <a:t> </a:t>
            </a:r>
            <a:r>
              <a:rPr lang="en-US" dirty="0" err="1" smtClean="0"/>
              <a:t>xo‘jalik</a:t>
            </a:r>
            <a:r>
              <a:rPr lang="en-US" dirty="0" smtClean="0"/>
              <a:t> </a:t>
            </a:r>
            <a:r>
              <a:rPr lang="en-US" dirty="0" err="1"/>
              <a:t>maxsulotlarini</a:t>
            </a:r>
            <a:r>
              <a:rPr lang="en-US" dirty="0"/>
              <a:t> </a:t>
            </a:r>
            <a:r>
              <a:rPr lang="en-US" dirty="0" err="1"/>
              <a:t>yetishtiruvchilarga</a:t>
            </a:r>
            <a:r>
              <a:rPr lang="en-US" dirty="0"/>
              <a:t>  </a:t>
            </a:r>
            <a:r>
              <a:rPr lang="en-US" dirty="0" err="1"/>
              <a:t>mexanizasiya</a:t>
            </a:r>
            <a:r>
              <a:rPr lang="en-US" dirty="0"/>
              <a:t> (</a:t>
            </a:r>
            <a:r>
              <a:rPr lang="en-US" dirty="0" err="1"/>
              <a:t>agrotexnika</a:t>
            </a:r>
            <a:r>
              <a:rPr lang="en-US" dirty="0"/>
              <a:t>) </a:t>
            </a:r>
            <a:r>
              <a:rPr lang="en-US" dirty="0" err="1"/>
              <a:t>xizmatlari</a:t>
            </a:r>
            <a:r>
              <a:rPr lang="en-US" dirty="0"/>
              <a:t> </a:t>
            </a:r>
            <a:r>
              <a:rPr lang="en-US" dirty="0" err="1" smtClean="0"/>
              <a:t>ko‘rsatish</a:t>
            </a:r>
            <a:r>
              <a:rPr lang="en-US" dirty="0" smtClean="0"/>
              <a:t> </a:t>
            </a:r>
            <a:r>
              <a:rPr lang="en-US" dirty="0" err="1"/>
              <a:t>ya'ni</a:t>
            </a:r>
            <a:r>
              <a:rPr lang="en-US" dirty="0"/>
              <a:t> </a:t>
            </a:r>
            <a:r>
              <a:rPr lang="en-US" dirty="0" err="1" smtClean="0"/>
              <a:t>qishloq</a:t>
            </a:r>
            <a:r>
              <a:rPr lang="en-US" dirty="0" smtClean="0"/>
              <a:t> </a:t>
            </a:r>
            <a:r>
              <a:rPr lang="en-US" dirty="0" err="1" smtClean="0"/>
              <a:t>xo‘jalik</a:t>
            </a:r>
            <a:r>
              <a:rPr lang="en-US" dirty="0" smtClean="0"/>
              <a:t> </a:t>
            </a:r>
            <a:r>
              <a:rPr lang="en-US" dirty="0" err="1"/>
              <a:t>texnikalari</a:t>
            </a:r>
            <a:r>
              <a:rPr lang="en-US" dirty="0"/>
              <a:t> </a:t>
            </a:r>
            <a:r>
              <a:rPr lang="en-US" dirty="0" err="1"/>
              <a:t>yordamida</a:t>
            </a:r>
            <a:r>
              <a:rPr lang="en-US" dirty="0"/>
              <a:t> </a:t>
            </a:r>
            <a:r>
              <a:rPr lang="en-US" dirty="0" err="1"/>
              <a:t>yerlarni</a:t>
            </a:r>
            <a:r>
              <a:rPr lang="en-US" dirty="0"/>
              <a:t> </a:t>
            </a:r>
            <a:r>
              <a:rPr lang="en-US" dirty="0" err="1"/>
              <a:t>ekishga</a:t>
            </a:r>
            <a:r>
              <a:rPr lang="en-US" dirty="0"/>
              <a:t> </a:t>
            </a:r>
            <a:r>
              <a:rPr lang="en-US" dirty="0" err="1"/>
              <a:t>tayyorlash</a:t>
            </a:r>
            <a:r>
              <a:rPr lang="en-US" dirty="0"/>
              <a:t>, </a:t>
            </a:r>
            <a:r>
              <a:rPr lang="en-US" dirty="0" err="1"/>
              <a:t>ekin</a:t>
            </a:r>
            <a:r>
              <a:rPr lang="en-US" dirty="0"/>
              <a:t> </a:t>
            </a:r>
            <a:r>
              <a:rPr lang="en-US" dirty="0" err="1"/>
              <a:t>ekish</a:t>
            </a:r>
            <a:r>
              <a:rPr lang="en-US" dirty="0"/>
              <a:t> </a:t>
            </a:r>
            <a:r>
              <a:rPr lang="en-US" dirty="0" err="1"/>
              <a:t>ishlari</a:t>
            </a:r>
            <a:r>
              <a:rPr lang="en-US" dirty="0"/>
              <a:t>, </a:t>
            </a:r>
            <a:r>
              <a:rPr lang="en-US" dirty="0" err="1"/>
              <a:t>ekinlarni</a:t>
            </a:r>
            <a:r>
              <a:rPr lang="en-US" dirty="0"/>
              <a:t> </a:t>
            </a:r>
            <a:r>
              <a:rPr lang="en-US" dirty="0" err="1" smtClean="0"/>
              <a:t>kultivasiya</a:t>
            </a:r>
            <a:r>
              <a:rPr lang="en-US" dirty="0" smtClean="0"/>
              <a:t> </a:t>
            </a:r>
            <a:r>
              <a:rPr lang="en-US" dirty="0" err="1" smtClean="0"/>
              <a:t>qilish</a:t>
            </a:r>
            <a:r>
              <a:rPr lang="en-US" dirty="0"/>
              <a:t>, </a:t>
            </a:r>
            <a:r>
              <a:rPr lang="en-US" dirty="0" err="1" smtClean="0"/>
              <a:t>hosilni</a:t>
            </a:r>
            <a:r>
              <a:rPr lang="en-US" dirty="0" smtClean="0"/>
              <a:t> </a:t>
            </a:r>
            <a:r>
              <a:rPr lang="en-US" dirty="0" err="1" smtClean="0"/>
              <a:t>urib-yig‘ib</a:t>
            </a:r>
            <a:r>
              <a:rPr lang="en-US" dirty="0" smtClean="0"/>
              <a:t> </a:t>
            </a:r>
            <a:r>
              <a:rPr lang="en-US" dirty="0" err="1"/>
              <a:t>olish</a:t>
            </a:r>
            <a:r>
              <a:rPr lang="en-US" dirty="0"/>
              <a:t> </a:t>
            </a:r>
            <a:r>
              <a:rPr lang="en-US" dirty="0" err="1"/>
              <a:t>kabi</a:t>
            </a:r>
            <a:r>
              <a:rPr lang="en-US" dirty="0"/>
              <a:t> </a:t>
            </a:r>
            <a:r>
              <a:rPr lang="en-US" dirty="0" err="1" smtClean="0"/>
              <a:t>ko‘rsatilgan</a:t>
            </a:r>
            <a:r>
              <a:rPr lang="en-US" dirty="0" smtClean="0"/>
              <a:t> </a:t>
            </a:r>
            <a:r>
              <a:rPr lang="en-US" dirty="0" err="1" smtClean="0"/>
              <a:t>har</a:t>
            </a:r>
            <a:r>
              <a:rPr lang="en-US" dirty="0" smtClean="0"/>
              <a:t> </a:t>
            </a:r>
            <a:r>
              <a:rPr lang="en-US" dirty="0" err="1"/>
              <a:t>xil</a:t>
            </a:r>
            <a:r>
              <a:rPr lang="en-US" dirty="0"/>
              <a:t> </a:t>
            </a:r>
            <a:r>
              <a:rPr lang="en-US" dirty="0" err="1"/>
              <a:t>agrotexnika</a:t>
            </a:r>
            <a:r>
              <a:rPr lang="en-US" dirty="0"/>
              <a:t> </a:t>
            </a:r>
            <a:r>
              <a:rPr lang="en-US" dirty="0" err="1"/>
              <a:t>xizmatlar</a:t>
            </a:r>
            <a:r>
              <a:rPr lang="en-US" dirty="0"/>
              <a:t> </a:t>
            </a:r>
            <a:r>
              <a:rPr lang="en-US" dirty="0" err="1"/>
              <a:t>narxlarini</a:t>
            </a:r>
            <a:r>
              <a:rPr lang="en-US" dirty="0"/>
              <a:t> </a:t>
            </a:r>
            <a:r>
              <a:rPr lang="en-US" dirty="0" err="1" smtClean="0"/>
              <a:t>hisoblab</a:t>
            </a:r>
            <a:r>
              <a:rPr lang="en-US" dirty="0" smtClean="0"/>
              <a:t> </a:t>
            </a:r>
            <a:r>
              <a:rPr lang="en-US" dirty="0" err="1" smtClean="0"/>
              <a:t>chiqarish</a:t>
            </a:r>
            <a:r>
              <a:rPr lang="en-US" dirty="0" smtClean="0"/>
              <a:t> </a:t>
            </a:r>
            <a:r>
              <a:rPr lang="en-US" dirty="0" err="1"/>
              <a:t>va</a:t>
            </a:r>
            <a:r>
              <a:rPr lang="en-US" dirty="0"/>
              <a:t> </a:t>
            </a:r>
            <a:r>
              <a:rPr lang="en-US" dirty="0" err="1"/>
              <a:t>unga</a:t>
            </a:r>
            <a:r>
              <a:rPr lang="en-US" dirty="0"/>
              <a:t> </a:t>
            </a:r>
            <a:r>
              <a:rPr lang="en-US" dirty="0" err="1"/>
              <a:t>tanlangan</a:t>
            </a:r>
            <a:r>
              <a:rPr lang="en-US" dirty="0"/>
              <a:t> </a:t>
            </a:r>
            <a:r>
              <a:rPr lang="en-US" dirty="0" err="1"/>
              <a:t>buyurtmachining</a:t>
            </a:r>
            <a:r>
              <a:rPr lang="en-US" dirty="0"/>
              <a:t>  </a:t>
            </a:r>
            <a:r>
              <a:rPr lang="en-US" dirty="0" err="1"/>
              <a:t>tanlangan</a:t>
            </a:r>
            <a:r>
              <a:rPr lang="en-US" dirty="0"/>
              <a:t> </a:t>
            </a:r>
            <a:r>
              <a:rPr lang="en-US" dirty="0" err="1"/>
              <a:t>davrdagi</a:t>
            </a:r>
            <a:r>
              <a:rPr lang="en-US" dirty="0"/>
              <a:t> </a:t>
            </a:r>
            <a:r>
              <a:rPr lang="en-US" dirty="0" err="1"/>
              <a:t>xizmatlar</a:t>
            </a:r>
            <a:r>
              <a:rPr lang="en-US" dirty="0"/>
              <a:t> </a:t>
            </a:r>
            <a:r>
              <a:rPr lang="en-US" dirty="0" err="1"/>
              <a:t>narxlari</a:t>
            </a:r>
            <a:r>
              <a:rPr lang="en-US" dirty="0"/>
              <a:t> </a:t>
            </a:r>
            <a:r>
              <a:rPr lang="en-US" dirty="0" err="1"/>
              <a:t>uchun</a:t>
            </a:r>
            <a:r>
              <a:rPr lang="en-US" dirty="0"/>
              <a:t> </a:t>
            </a:r>
            <a:r>
              <a:rPr lang="en-US" dirty="0" err="1" smtClean="0"/>
              <a:t>hisob</a:t>
            </a:r>
            <a:r>
              <a:rPr lang="en-US" dirty="0" smtClean="0"/>
              <a:t> </a:t>
            </a:r>
            <a:r>
              <a:rPr lang="en-US" dirty="0" err="1" smtClean="0"/>
              <a:t>varaq</a:t>
            </a:r>
            <a:r>
              <a:rPr lang="en-US" dirty="0" smtClean="0"/>
              <a:t> </a:t>
            </a:r>
            <a:r>
              <a:rPr lang="en-US" dirty="0" err="1" smtClean="0"/>
              <a:t>fakturalarni</a:t>
            </a:r>
            <a:r>
              <a:rPr lang="en-US" dirty="0" smtClean="0"/>
              <a:t> </a:t>
            </a:r>
            <a:r>
              <a:rPr lang="en-US" dirty="0" err="1"/>
              <a:t>shakillantirib</a:t>
            </a:r>
            <a:r>
              <a:rPr lang="en-US" dirty="0"/>
              <a:t> </a:t>
            </a:r>
            <a:r>
              <a:rPr lang="en-US" dirty="0" err="1"/>
              <a:t>beradi</a:t>
            </a:r>
            <a:r>
              <a:rPr lang="en-US" dirty="0"/>
              <a:t> </a:t>
            </a:r>
            <a:r>
              <a:rPr lang="en-US" dirty="0" err="1"/>
              <a:t>va</a:t>
            </a:r>
            <a:r>
              <a:rPr lang="en-US" dirty="0"/>
              <a:t> </a:t>
            </a:r>
            <a:r>
              <a:rPr lang="en-US" dirty="0" err="1"/>
              <a:t>bu</a:t>
            </a:r>
            <a:r>
              <a:rPr lang="en-US" dirty="0"/>
              <a:t> </a:t>
            </a:r>
            <a:r>
              <a:rPr lang="en-US" dirty="0" err="1"/>
              <a:t>shakllarntirilgan</a:t>
            </a:r>
            <a:r>
              <a:rPr lang="en-US" dirty="0"/>
              <a:t> </a:t>
            </a:r>
            <a:r>
              <a:rPr lang="en-US" dirty="0" err="1" smtClean="0"/>
              <a:t>hisob-varaq</a:t>
            </a:r>
            <a:r>
              <a:rPr lang="en-US" dirty="0" smtClean="0"/>
              <a:t> </a:t>
            </a:r>
            <a:r>
              <a:rPr lang="en-US" dirty="0" err="1"/>
              <a:t>fakturalarni</a:t>
            </a:r>
            <a:r>
              <a:rPr lang="en-US" dirty="0"/>
              <a:t> </a:t>
            </a:r>
            <a:r>
              <a:rPr lang="en-US" dirty="0" err="1"/>
              <a:t>yuklab</a:t>
            </a:r>
            <a:r>
              <a:rPr lang="en-US" dirty="0"/>
              <a:t> </a:t>
            </a:r>
            <a:r>
              <a:rPr lang="en-US" dirty="0" err="1"/>
              <a:t>olish</a:t>
            </a:r>
            <a:r>
              <a:rPr lang="en-US" dirty="0"/>
              <a:t> </a:t>
            </a:r>
            <a:r>
              <a:rPr lang="en-US" dirty="0" err="1"/>
              <a:t>imkonini</a:t>
            </a:r>
            <a:r>
              <a:rPr lang="en-US" dirty="0"/>
              <a:t> </a:t>
            </a:r>
            <a:r>
              <a:rPr lang="en-US" dirty="0" err="1"/>
              <a:t>mavjud</a:t>
            </a:r>
            <a:r>
              <a:rPr lang="en-US" dirty="0"/>
              <a:t>.</a:t>
            </a:r>
            <a:endParaRPr lang="ru-RU" dirty="0"/>
          </a:p>
        </p:txBody>
      </p:sp>
    </p:spTree>
    <p:extLst>
      <p:ext uri="{BB962C8B-B14F-4D97-AF65-F5344CB8AC3E}">
        <p14:creationId xmlns:p14="http://schemas.microsoft.com/office/powerpoint/2010/main" val="2301853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95781" y="1875453"/>
            <a:ext cx="9211235" cy="2883160"/>
          </a:xfrm>
        </p:spPr>
        <p:txBody>
          <a:bodyPr>
            <a:noAutofit/>
          </a:bodyPr>
          <a:lstStyle/>
          <a:p>
            <a:pPr>
              <a:lnSpc>
                <a:spcPct val="200000"/>
              </a:lnSpc>
            </a:pPr>
            <a:r>
              <a:rPr lang="uz-Latn-UZ" sz="2000" b="1" dirty="0" smtClean="0">
                <a:latin typeface="+mn-lt"/>
              </a:rPr>
              <a:t>Foydalanilgan </a:t>
            </a:r>
            <a:r>
              <a:rPr lang="en-US" sz="2000" b="1" dirty="0" err="1" smtClean="0">
                <a:latin typeface="+mn-lt"/>
              </a:rPr>
              <a:t>i</a:t>
            </a:r>
            <a:r>
              <a:rPr lang="uz-Latn-UZ" sz="2000" b="1" dirty="0" smtClean="0">
                <a:latin typeface="+mn-lt"/>
              </a:rPr>
              <a:t>nternet resurslari</a:t>
            </a:r>
            <a:r>
              <a:rPr lang="en-US" sz="2000" dirty="0" smtClean="0">
                <a:latin typeface="+mn-lt"/>
              </a:rPr>
              <a:t/>
            </a:r>
            <a:br>
              <a:rPr lang="en-US" sz="2000" dirty="0" smtClean="0">
                <a:latin typeface="+mn-lt"/>
              </a:rPr>
            </a:br>
            <a:r>
              <a:rPr lang="en-US" sz="2000" dirty="0" smtClean="0">
                <a:latin typeface="+mn-lt"/>
              </a:rPr>
              <a:t>1. https:://www.php.net/</a:t>
            </a:r>
            <a:br>
              <a:rPr lang="en-US" sz="2000" dirty="0" smtClean="0">
                <a:latin typeface="+mn-lt"/>
              </a:rPr>
            </a:br>
            <a:r>
              <a:rPr lang="en-US" sz="2000" dirty="0" smtClean="0">
                <a:latin typeface="+mn-lt"/>
              </a:rPr>
              <a:t>2. https:://www.laravel.com/</a:t>
            </a:r>
            <a:r>
              <a:rPr lang="en-US" sz="2000" dirty="0">
                <a:latin typeface="+mn-lt"/>
              </a:rPr>
              <a:t/>
            </a:r>
            <a:br>
              <a:rPr lang="en-US" sz="2000" dirty="0">
                <a:latin typeface="+mn-lt"/>
              </a:rPr>
            </a:br>
            <a:r>
              <a:rPr lang="en-US" sz="2000" dirty="0">
                <a:latin typeface="+mn-lt"/>
              </a:rPr>
              <a:t>3. https://www.mysql.com/ </a:t>
            </a:r>
            <a:r>
              <a:rPr lang="en-US" sz="2000" dirty="0" smtClean="0">
                <a:latin typeface="+mn-lt"/>
              </a:rPr>
              <a:t/>
            </a:r>
            <a:br>
              <a:rPr lang="en-US" sz="2000" dirty="0" smtClean="0">
                <a:latin typeface="+mn-lt"/>
              </a:rPr>
            </a:br>
            <a:r>
              <a:rPr lang="ru-RU" sz="2000" dirty="0" smtClean="0">
                <a:latin typeface="+mn-lt"/>
              </a:rPr>
              <a:t/>
            </a:r>
            <a:br>
              <a:rPr lang="ru-RU" sz="2000" dirty="0" smtClean="0">
                <a:latin typeface="+mn-lt"/>
              </a:rPr>
            </a:br>
            <a:r>
              <a:rPr lang="en-US" sz="2000" u="sng" dirty="0" smtClean="0">
                <a:latin typeface="+mn-lt"/>
                <a:cs typeface="Times New Roman" panose="02020603050405020304" pitchFamily="18" charset="0"/>
              </a:rPr>
              <a:t>        </a:t>
            </a:r>
            <a:endParaRPr lang="ru-RU" sz="2000" dirty="0">
              <a:latin typeface="+mn-lt"/>
            </a:endParaRPr>
          </a:p>
        </p:txBody>
      </p:sp>
    </p:spTree>
    <p:extLst>
      <p:ext uri="{BB962C8B-B14F-4D97-AF65-F5344CB8AC3E}">
        <p14:creationId xmlns:p14="http://schemas.microsoft.com/office/powerpoint/2010/main" val="4183351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17100" y="2252603"/>
            <a:ext cx="7413171" cy="1771999"/>
          </a:xfrm>
        </p:spPr>
        <p:txBody>
          <a:bodyPr>
            <a:noAutofit/>
          </a:bodyPr>
          <a:lstStyle/>
          <a:p>
            <a:pPr algn="ctr"/>
            <a:r>
              <a:rPr lang="en-US" sz="5400" dirty="0" smtClean="0"/>
              <a:t>E’TIBORINGIZ UCHUN RAHMAT</a:t>
            </a:r>
            <a:endParaRPr lang="ru-RU" sz="5400" dirty="0"/>
          </a:p>
        </p:txBody>
      </p:sp>
    </p:spTree>
    <p:extLst>
      <p:ext uri="{BB962C8B-B14F-4D97-AF65-F5344CB8AC3E}">
        <p14:creationId xmlns:p14="http://schemas.microsoft.com/office/powerpoint/2010/main" val="233180577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1087950" y="1203650"/>
            <a:ext cx="10058400" cy="34989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50000"/>
              </a:lnSpc>
              <a:buNone/>
            </a:pPr>
            <a:r>
              <a:rPr lang="en-US" dirty="0" smtClean="0"/>
              <a:t>	</a:t>
            </a:r>
            <a:r>
              <a:rPr lang="en-US" dirty="0" err="1" smtClean="0"/>
              <a:t>Bundan</a:t>
            </a:r>
            <a:r>
              <a:rPr lang="en-US" dirty="0" smtClean="0"/>
              <a:t> </a:t>
            </a:r>
            <a:r>
              <a:rPr lang="en-US" dirty="0" err="1" smtClean="0"/>
              <a:t>tashkarish</a:t>
            </a:r>
            <a:r>
              <a:rPr lang="en-US" dirty="0" smtClean="0"/>
              <a:t> </a:t>
            </a:r>
            <a:r>
              <a:rPr lang="en-US" dirty="0" err="1" smtClean="0"/>
              <a:t>bu</a:t>
            </a:r>
            <a:r>
              <a:rPr lang="en-US" dirty="0" smtClean="0"/>
              <a:t> </a:t>
            </a:r>
            <a:r>
              <a:rPr lang="en-US" dirty="0" err="1" smtClean="0"/>
              <a:t>dastur</a:t>
            </a:r>
            <a:r>
              <a:rPr lang="en-US" dirty="0" smtClean="0"/>
              <a:t> </a:t>
            </a:r>
            <a:r>
              <a:rPr lang="en-US" dirty="0" err="1" smtClean="0"/>
              <a:t>yuqorida</a:t>
            </a:r>
            <a:r>
              <a:rPr lang="en-US" dirty="0" smtClean="0"/>
              <a:t> </a:t>
            </a:r>
            <a:r>
              <a:rPr lang="en-US" dirty="0" err="1" smtClean="0"/>
              <a:t>ko‘rsatilgan</a:t>
            </a:r>
            <a:r>
              <a:rPr lang="en-US" dirty="0" smtClean="0"/>
              <a:t> </a:t>
            </a:r>
            <a:r>
              <a:rPr lang="en-US" dirty="0" err="1" smtClean="0"/>
              <a:t>xizmatlarni</a:t>
            </a:r>
            <a:r>
              <a:rPr lang="en-US" dirty="0" smtClean="0"/>
              <a:t> </a:t>
            </a:r>
            <a:r>
              <a:rPr lang="en-US" dirty="0" err="1" smtClean="0"/>
              <a:t>bajargan</a:t>
            </a:r>
            <a:r>
              <a:rPr lang="en-US" dirty="0" smtClean="0"/>
              <a:t> </a:t>
            </a:r>
            <a:r>
              <a:rPr lang="en-US" dirty="0" err="1" smtClean="0"/>
              <a:t>traktorchilarga</a:t>
            </a:r>
            <a:r>
              <a:rPr lang="en-US" dirty="0" smtClean="0"/>
              <a:t> (</a:t>
            </a:r>
            <a:r>
              <a:rPr lang="en-US" dirty="0" err="1" smtClean="0"/>
              <a:t>traktor</a:t>
            </a:r>
            <a:r>
              <a:rPr lang="en-US" dirty="0" smtClean="0"/>
              <a:t> </a:t>
            </a:r>
            <a:r>
              <a:rPr lang="en-US" dirty="0" err="1" smtClean="0"/>
              <a:t>operatorlariga</a:t>
            </a:r>
            <a:r>
              <a:rPr lang="en-US" dirty="0" smtClean="0"/>
              <a:t>) </a:t>
            </a:r>
            <a:r>
              <a:rPr lang="en-US" dirty="0" err="1" smtClean="0"/>
              <a:t>bajargan</a:t>
            </a:r>
            <a:r>
              <a:rPr lang="en-US" dirty="0" smtClean="0"/>
              <a:t> </a:t>
            </a:r>
            <a:r>
              <a:rPr lang="en-US" dirty="0" err="1" smtClean="0"/>
              <a:t>ishiga</a:t>
            </a:r>
            <a:r>
              <a:rPr lang="en-US" dirty="0" smtClean="0"/>
              <a:t> </a:t>
            </a:r>
            <a:r>
              <a:rPr lang="en-US" dirty="0" err="1" smtClean="0"/>
              <a:t>mos</a:t>
            </a:r>
            <a:r>
              <a:rPr lang="en-US" dirty="0" smtClean="0"/>
              <a:t> </a:t>
            </a:r>
            <a:r>
              <a:rPr lang="en-US" dirty="0" err="1" smtClean="0"/>
              <a:t>ravishda</a:t>
            </a:r>
            <a:r>
              <a:rPr lang="en-US" dirty="0" smtClean="0"/>
              <a:t> </a:t>
            </a:r>
            <a:r>
              <a:rPr lang="en-US" dirty="0" err="1" smtClean="0"/>
              <a:t>ish</a:t>
            </a:r>
            <a:r>
              <a:rPr lang="en-US" dirty="0" smtClean="0"/>
              <a:t> </a:t>
            </a:r>
            <a:r>
              <a:rPr lang="en-US" dirty="0" err="1" smtClean="0"/>
              <a:t>haqi</a:t>
            </a:r>
            <a:r>
              <a:rPr lang="en-US" dirty="0" smtClean="0"/>
              <a:t> </a:t>
            </a:r>
            <a:r>
              <a:rPr lang="en-US" dirty="0" err="1"/>
              <a:t>h</a:t>
            </a:r>
            <a:r>
              <a:rPr lang="en-US" dirty="0" err="1" smtClean="0"/>
              <a:t>isoblab</a:t>
            </a:r>
            <a:r>
              <a:rPr lang="en-US" dirty="0" smtClean="0"/>
              <a:t> </a:t>
            </a:r>
            <a:r>
              <a:rPr lang="en-US" dirty="0" err="1" smtClean="0"/>
              <a:t>chiqaradi</a:t>
            </a:r>
            <a:r>
              <a:rPr lang="en-US" dirty="0" smtClean="0"/>
              <a:t> </a:t>
            </a:r>
            <a:r>
              <a:rPr lang="en-US" dirty="0" err="1" smtClean="0"/>
              <a:t>va</a:t>
            </a:r>
            <a:r>
              <a:rPr lang="en-US" dirty="0" smtClean="0"/>
              <a:t> </a:t>
            </a:r>
            <a:r>
              <a:rPr lang="en-US" dirty="0" err="1" smtClean="0"/>
              <a:t>tanlangan</a:t>
            </a:r>
            <a:r>
              <a:rPr lang="en-US" dirty="0" smtClean="0"/>
              <a:t> </a:t>
            </a:r>
            <a:r>
              <a:rPr lang="en-US" dirty="0" err="1" smtClean="0"/>
              <a:t>davrlardagi</a:t>
            </a:r>
            <a:r>
              <a:rPr lang="en-US" dirty="0" smtClean="0"/>
              <a:t> </a:t>
            </a:r>
            <a:r>
              <a:rPr lang="en-US" dirty="0" err="1" smtClean="0"/>
              <a:t>yoki</a:t>
            </a:r>
            <a:r>
              <a:rPr lang="en-US" dirty="0" smtClean="0"/>
              <a:t> </a:t>
            </a:r>
            <a:r>
              <a:rPr lang="en-US" dirty="0" err="1" smtClean="0"/>
              <a:t>tanlangan</a:t>
            </a:r>
            <a:r>
              <a:rPr lang="en-US" dirty="0" smtClean="0"/>
              <a:t> </a:t>
            </a:r>
            <a:r>
              <a:rPr lang="en-US" dirty="0" err="1" smtClean="0"/>
              <a:t>traktorchi</a:t>
            </a:r>
            <a:r>
              <a:rPr lang="en-US" dirty="0" smtClean="0"/>
              <a:t> (</a:t>
            </a:r>
            <a:r>
              <a:rPr lang="en-US" dirty="0" err="1" smtClean="0"/>
              <a:t>traktor</a:t>
            </a:r>
            <a:r>
              <a:rPr lang="en-US" dirty="0" smtClean="0"/>
              <a:t> </a:t>
            </a:r>
            <a:r>
              <a:rPr lang="en-US" dirty="0" err="1" smtClean="0"/>
              <a:t>operatori</a:t>
            </a:r>
            <a:r>
              <a:rPr lang="en-US" dirty="0" smtClean="0"/>
              <a:t>)</a:t>
            </a:r>
            <a:r>
              <a:rPr lang="en-US" dirty="0" err="1" smtClean="0"/>
              <a:t>ning</a:t>
            </a:r>
            <a:r>
              <a:rPr lang="en-US" dirty="0" smtClean="0"/>
              <a:t> </a:t>
            </a:r>
            <a:r>
              <a:rPr lang="en-US" dirty="0" err="1" smtClean="0"/>
              <a:t>tanlangan</a:t>
            </a:r>
            <a:r>
              <a:rPr lang="en-US" dirty="0" smtClean="0"/>
              <a:t> </a:t>
            </a:r>
            <a:r>
              <a:rPr lang="en-US" dirty="0" err="1" smtClean="0"/>
              <a:t>davrdagi</a:t>
            </a:r>
            <a:r>
              <a:rPr lang="en-US" dirty="0" smtClean="0"/>
              <a:t> </a:t>
            </a:r>
            <a:r>
              <a:rPr lang="en-US" dirty="0" err="1" smtClean="0"/>
              <a:t>ish</a:t>
            </a:r>
            <a:r>
              <a:rPr lang="en-US" dirty="0" smtClean="0"/>
              <a:t> </a:t>
            </a:r>
            <a:r>
              <a:rPr lang="en-US" dirty="0" err="1"/>
              <a:t>h</a:t>
            </a:r>
            <a:r>
              <a:rPr lang="en-US" dirty="0" err="1" smtClean="0"/>
              <a:t>aqisini</a:t>
            </a:r>
            <a:r>
              <a:rPr lang="en-US" dirty="0" smtClean="0"/>
              <a:t> </a:t>
            </a:r>
            <a:r>
              <a:rPr lang="en-US" dirty="0" err="1" smtClean="0"/>
              <a:t>shakllantirib</a:t>
            </a:r>
            <a:r>
              <a:rPr lang="en-US" dirty="0" smtClean="0"/>
              <a:t> </a:t>
            </a:r>
            <a:r>
              <a:rPr lang="en-US" dirty="0" err="1" smtClean="0"/>
              <a:t>beradi</a:t>
            </a:r>
            <a:r>
              <a:rPr lang="en-US" dirty="0" smtClean="0"/>
              <a:t> </a:t>
            </a:r>
            <a:r>
              <a:rPr lang="en-US" dirty="0" err="1" smtClean="0"/>
              <a:t>va</a:t>
            </a:r>
            <a:r>
              <a:rPr lang="en-US" dirty="0" smtClean="0"/>
              <a:t>  </a:t>
            </a:r>
            <a:r>
              <a:rPr lang="en-US" dirty="0" err="1" smtClean="0"/>
              <a:t>yuklab</a:t>
            </a:r>
            <a:r>
              <a:rPr lang="en-US" dirty="0" smtClean="0"/>
              <a:t> </a:t>
            </a:r>
            <a:r>
              <a:rPr lang="en-US" dirty="0" err="1" smtClean="0"/>
              <a:t>olish</a:t>
            </a:r>
            <a:r>
              <a:rPr lang="en-US" dirty="0" smtClean="0"/>
              <a:t> </a:t>
            </a:r>
            <a:r>
              <a:rPr lang="en-US" dirty="0" err="1" smtClean="0"/>
              <a:t>imkonini</a:t>
            </a:r>
            <a:r>
              <a:rPr lang="en-US" dirty="0" smtClean="0"/>
              <a:t> </a:t>
            </a:r>
            <a:r>
              <a:rPr lang="en-US" dirty="0" err="1" smtClean="0"/>
              <a:t>mavjud</a:t>
            </a:r>
            <a:r>
              <a:rPr lang="en-US" dirty="0" smtClean="0"/>
              <a:t>. </a:t>
            </a:r>
          </a:p>
          <a:p>
            <a:pPr marL="201168" lvl="1" indent="0" algn="just">
              <a:lnSpc>
                <a:spcPct val="150000"/>
              </a:lnSpc>
              <a:buNone/>
            </a:pPr>
            <a:r>
              <a:rPr lang="en-US" dirty="0" smtClean="0"/>
              <a:t>	</a:t>
            </a:r>
            <a:r>
              <a:rPr lang="en-US" dirty="0" err="1" smtClean="0"/>
              <a:t>Buning</a:t>
            </a:r>
            <a:r>
              <a:rPr lang="en-US" dirty="0" smtClean="0"/>
              <a:t> </a:t>
            </a:r>
            <a:r>
              <a:rPr lang="en-US" dirty="0" err="1" smtClean="0"/>
              <a:t>uchun</a:t>
            </a:r>
            <a:r>
              <a:rPr lang="en-US" dirty="0" smtClean="0"/>
              <a:t> </a:t>
            </a:r>
            <a:r>
              <a:rPr lang="en-US" dirty="0" err="1" smtClean="0"/>
              <a:t>dasturga</a:t>
            </a:r>
            <a:r>
              <a:rPr lang="en-US" dirty="0" smtClean="0"/>
              <a:t> </a:t>
            </a:r>
            <a:r>
              <a:rPr lang="en-US" dirty="0" err="1" smtClean="0"/>
              <a:t>xizmat</a:t>
            </a:r>
            <a:r>
              <a:rPr lang="en-US" dirty="0" smtClean="0"/>
              <a:t> </a:t>
            </a:r>
            <a:r>
              <a:rPr lang="en-US" dirty="0" err="1" smtClean="0"/>
              <a:t>ko‘rsatuvchi</a:t>
            </a:r>
            <a:r>
              <a:rPr lang="en-US" dirty="0" smtClean="0"/>
              <a:t> </a:t>
            </a:r>
            <a:r>
              <a:rPr lang="en-US" dirty="0" err="1" smtClean="0"/>
              <a:t>korxona</a:t>
            </a:r>
            <a:r>
              <a:rPr lang="en-US" dirty="0" smtClean="0"/>
              <a:t> </a:t>
            </a:r>
            <a:r>
              <a:rPr lang="en-US" dirty="0" err="1" smtClean="0"/>
              <a:t>haqidagi</a:t>
            </a:r>
            <a:r>
              <a:rPr lang="en-US" dirty="0" smtClean="0"/>
              <a:t> </a:t>
            </a:r>
            <a:r>
              <a:rPr lang="en-US" dirty="0" err="1" smtClean="0"/>
              <a:t>ma'lumotlarni</a:t>
            </a:r>
            <a:r>
              <a:rPr lang="en-US" dirty="0" smtClean="0"/>
              <a:t> </a:t>
            </a:r>
            <a:r>
              <a:rPr lang="en-US" dirty="0" err="1" smtClean="0"/>
              <a:t>ya'ni</a:t>
            </a:r>
            <a:r>
              <a:rPr lang="en-US" dirty="0" smtClean="0"/>
              <a:t> </a:t>
            </a:r>
            <a:r>
              <a:rPr lang="en-US" dirty="0" err="1" smtClean="0"/>
              <a:t>korxonaning</a:t>
            </a:r>
            <a:r>
              <a:rPr lang="en-US" dirty="0" smtClean="0"/>
              <a:t> bank </a:t>
            </a:r>
            <a:r>
              <a:rPr lang="en-US" dirty="0" err="1" smtClean="0"/>
              <a:t>rekvizitlari</a:t>
            </a:r>
            <a:r>
              <a:rPr lang="en-US" dirty="0" smtClean="0"/>
              <a:t>, </a:t>
            </a:r>
            <a:r>
              <a:rPr lang="en-US" dirty="0" err="1" smtClean="0"/>
              <a:t>mavjud</a:t>
            </a:r>
            <a:r>
              <a:rPr lang="en-US" dirty="0" smtClean="0"/>
              <a:t> </a:t>
            </a:r>
            <a:r>
              <a:rPr lang="en-US" dirty="0" err="1" smtClean="0"/>
              <a:t>traktor</a:t>
            </a:r>
            <a:r>
              <a:rPr lang="en-US" dirty="0" smtClean="0"/>
              <a:t> </a:t>
            </a:r>
            <a:r>
              <a:rPr lang="en-US" dirty="0" err="1" smtClean="0"/>
              <a:t>va</a:t>
            </a:r>
            <a:r>
              <a:rPr lang="en-US" dirty="0" smtClean="0"/>
              <a:t> </a:t>
            </a:r>
            <a:r>
              <a:rPr lang="en-US" dirty="0" err="1" smtClean="0"/>
              <a:t>qishloq</a:t>
            </a:r>
            <a:r>
              <a:rPr lang="en-US" dirty="0" smtClean="0"/>
              <a:t> </a:t>
            </a:r>
            <a:r>
              <a:rPr lang="en-US" dirty="0" err="1" smtClean="0"/>
              <a:t>xo‘jalik</a:t>
            </a:r>
            <a:r>
              <a:rPr lang="en-US" dirty="0" smtClean="0"/>
              <a:t> </a:t>
            </a:r>
            <a:r>
              <a:rPr lang="en-US" dirty="0" err="1" smtClean="0"/>
              <a:t>texnikalari</a:t>
            </a:r>
            <a:r>
              <a:rPr lang="en-US" dirty="0" smtClean="0"/>
              <a:t> </a:t>
            </a:r>
            <a:r>
              <a:rPr lang="en-US" dirty="0" err="1" smtClean="0"/>
              <a:t>va</a:t>
            </a:r>
            <a:r>
              <a:rPr lang="en-US" dirty="0" smtClean="0"/>
              <a:t> </a:t>
            </a:r>
            <a:r>
              <a:rPr lang="en-US" dirty="0" err="1" smtClean="0"/>
              <a:t>ularga</a:t>
            </a:r>
            <a:r>
              <a:rPr lang="en-US" dirty="0" smtClean="0"/>
              <a:t> </a:t>
            </a:r>
            <a:r>
              <a:rPr lang="en-US" dirty="0" err="1" smtClean="0"/>
              <a:t>berkitilgan</a:t>
            </a:r>
            <a:r>
              <a:rPr lang="en-US" dirty="0" smtClean="0"/>
              <a:t> </a:t>
            </a:r>
            <a:r>
              <a:rPr lang="en-US" dirty="0" err="1" smtClean="0"/>
              <a:t>traktorchilar</a:t>
            </a:r>
            <a:r>
              <a:rPr lang="en-US" dirty="0" smtClean="0"/>
              <a:t>, </a:t>
            </a:r>
            <a:r>
              <a:rPr lang="en-US" dirty="0" err="1" smtClean="0"/>
              <a:t>kalkulyasiyada</a:t>
            </a:r>
            <a:r>
              <a:rPr lang="en-US" dirty="0" smtClean="0"/>
              <a:t> </a:t>
            </a:r>
            <a:r>
              <a:rPr lang="en-US" dirty="0" err="1" smtClean="0"/>
              <a:t>belgilangangan</a:t>
            </a:r>
            <a:r>
              <a:rPr lang="en-US" dirty="0" smtClean="0"/>
              <a:t> </a:t>
            </a:r>
            <a:r>
              <a:rPr lang="en-US" dirty="0" err="1" smtClean="0"/>
              <a:t>xizmat</a:t>
            </a:r>
            <a:r>
              <a:rPr lang="en-US" dirty="0" smtClean="0"/>
              <a:t> </a:t>
            </a:r>
            <a:r>
              <a:rPr lang="en-US" dirty="0" err="1" smtClean="0"/>
              <a:t>ko‘rsatish</a:t>
            </a:r>
            <a:r>
              <a:rPr lang="en-US" dirty="0" smtClean="0"/>
              <a:t> </a:t>
            </a:r>
            <a:r>
              <a:rPr lang="en-US" dirty="0" err="1" smtClean="0"/>
              <a:t>narxlarini</a:t>
            </a:r>
            <a:r>
              <a:rPr lang="en-US" dirty="0" smtClean="0"/>
              <a:t> </a:t>
            </a:r>
            <a:r>
              <a:rPr lang="en-US" dirty="0" err="1" smtClean="0"/>
              <a:t>va</a:t>
            </a:r>
            <a:r>
              <a:rPr lang="en-US" dirty="0" smtClean="0"/>
              <a:t> </a:t>
            </a:r>
            <a:r>
              <a:rPr lang="en-US" dirty="0" err="1" smtClean="0"/>
              <a:t>traktorchining</a:t>
            </a:r>
            <a:r>
              <a:rPr lang="en-US" dirty="0" smtClean="0"/>
              <a:t> </a:t>
            </a:r>
            <a:r>
              <a:rPr lang="en-US" dirty="0" err="1" smtClean="0"/>
              <a:t>xizmat</a:t>
            </a:r>
            <a:r>
              <a:rPr lang="en-US" dirty="0" smtClean="0"/>
              <a:t> </a:t>
            </a:r>
            <a:r>
              <a:rPr lang="en-US" dirty="0" err="1" smtClean="0"/>
              <a:t>ko‘rsatishdagi</a:t>
            </a:r>
            <a:r>
              <a:rPr lang="en-US" dirty="0" smtClean="0"/>
              <a:t> </a:t>
            </a:r>
            <a:r>
              <a:rPr lang="en-US" dirty="0" err="1" smtClean="0"/>
              <a:t>belgilangan</a:t>
            </a:r>
            <a:r>
              <a:rPr lang="en-US" dirty="0" smtClean="0"/>
              <a:t> </a:t>
            </a:r>
            <a:r>
              <a:rPr lang="en-US" dirty="0" err="1" smtClean="0"/>
              <a:t>ish</a:t>
            </a:r>
            <a:r>
              <a:rPr lang="en-US" dirty="0" smtClean="0"/>
              <a:t> </a:t>
            </a:r>
            <a:r>
              <a:rPr lang="en-US" dirty="0" err="1" smtClean="0"/>
              <a:t>haqi</a:t>
            </a:r>
            <a:r>
              <a:rPr lang="en-US" dirty="0" smtClean="0"/>
              <a:t>, </a:t>
            </a:r>
            <a:r>
              <a:rPr lang="en-US" dirty="0" err="1" smtClean="0"/>
              <a:t>buyutmachi</a:t>
            </a:r>
            <a:r>
              <a:rPr lang="en-US" dirty="0" smtClean="0"/>
              <a:t> </a:t>
            </a:r>
            <a:r>
              <a:rPr lang="en-US" dirty="0" err="1" smtClean="0"/>
              <a:t>korxonaning</a:t>
            </a:r>
            <a:r>
              <a:rPr lang="en-US" dirty="0" smtClean="0"/>
              <a:t> bank </a:t>
            </a:r>
            <a:r>
              <a:rPr lang="en-US" dirty="0" err="1" smtClean="0"/>
              <a:t>rekvizitlari</a:t>
            </a:r>
            <a:r>
              <a:rPr lang="en-US" dirty="0" smtClean="0"/>
              <a:t> </a:t>
            </a:r>
            <a:r>
              <a:rPr lang="en-US" dirty="0" err="1" smtClean="0"/>
              <a:t>kabi</a:t>
            </a:r>
            <a:r>
              <a:rPr lang="en-US" dirty="0" smtClean="0"/>
              <a:t> </a:t>
            </a:r>
            <a:r>
              <a:rPr lang="en-US" dirty="0" err="1" smtClean="0"/>
              <a:t>ma'lumotlarni</a:t>
            </a:r>
            <a:r>
              <a:rPr lang="en-US" dirty="0" smtClean="0"/>
              <a:t> </a:t>
            </a:r>
            <a:r>
              <a:rPr lang="en-US" dirty="0" err="1" smtClean="0"/>
              <a:t>kiritib</a:t>
            </a:r>
            <a:r>
              <a:rPr lang="en-US" dirty="0" smtClean="0"/>
              <a:t> </a:t>
            </a:r>
            <a:r>
              <a:rPr lang="en-US" dirty="0" err="1" smtClean="0"/>
              <a:t>qo‘yilishi</a:t>
            </a:r>
            <a:r>
              <a:rPr lang="en-US" dirty="0" smtClean="0"/>
              <a:t> </a:t>
            </a:r>
            <a:r>
              <a:rPr lang="en-US" dirty="0" err="1" smtClean="0"/>
              <a:t>lozim</a:t>
            </a:r>
            <a:r>
              <a:rPr lang="en-US" dirty="0" smtClean="0"/>
              <a:t>.</a:t>
            </a:r>
            <a:endParaRPr lang="ru-RU" dirty="0"/>
          </a:p>
        </p:txBody>
      </p:sp>
    </p:spTree>
    <p:extLst>
      <p:ext uri="{BB962C8B-B14F-4D97-AF65-F5344CB8AC3E}">
        <p14:creationId xmlns:p14="http://schemas.microsoft.com/office/powerpoint/2010/main" val="18810507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57182" y="785431"/>
            <a:ext cx="10644826" cy="4247317"/>
          </a:xfrm>
          <a:prstGeom prst="rect">
            <a:avLst/>
          </a:prstGeom>
        </p:spPr>
        <p:txBody>
          <a:bodyPr wrap="square">
            <a:spAutoFit/>
          </a:bodyPr>
          <a:lstStyle/>
          <a:p>
            <a:pPr lvl="1">
              <a:lnSpc>
                <a:spcPct val="150000"/>
              </a:lnSpc>
            </a:pPr>
            <a:r>
              <a:rPr lang="en-US" sz="2000" b="1" dirty="0" err="1"/>
              <a:t>Masalaning</a:t>
            </a:r>
            <a:r>
              <a:rPr lang="en-US" sz="2000" b="1" dirty="0"/>
              <a:t> </a:t>
            </a:r>
            <a:r>
              <a:rPr lang="en-US" sz="2000" b="1" dirty="0" err="1" smtClean="0"/>
              <a:t>qo‘yilishi</a:t>
            </a:r>
            <a:endParaRPr lang="ru-RU" sz="2000" dirty="0"/>
          </a:p>
          <a:p>
            <a:pPr>
              <a:lnSpc>
                <a:spcPct val="150000"/>
              </a:lnSpc>
            </a:pPr>
            <a:r>
              <a:rPr lang="uz-Cyrl-UZ" sz="2000" b="1" dirty="0"/>
              <a:t>Ushbu kurs ishida qo’yilgan asosiy maqsaddan kelib chiqib, quyidagi vazifalarni hal qilish lozim:</a:t>
            </a:r>
            <a:endParaRPr lang="ru-RU" sz="2000" b="1" dirty="0"/>
          </a:p>
          <a:p>
            <a:pPr marL="342900" lvl="0" indent="-342900">
              <a:lnSpc>
                <a:spcPct val="150000"/>
              </a:lnSpc>
              <a:buFontTx/>
              <a:buChar char="-"/>
            </a:pPr>
            <a:r>
              <a:rPr lang="ru-RU" sz="2000" dirty="0" err="1" smtClean="0"/>
              <a:t>Laravel</a:t>
            </a:r>
            <a:r>
              <a:rPr lang="ru-RU" sz="2000" dirty="0" smtClean="0"/>
              <a:t> </a:t>
            </a:r>
            <a:r>
              <a:rPr lang="ru-RU" sz="2000" dirty="0" err="1"/>
              <a:t>da</a:t>
            </a:r>
            <a:r>
              <a:rPr lang="ru-RU" sz="2000" dirty="0"/>
              <a:t> </a:t>
            </a:r>
            <a:r>
              <a:rPr lang="ru-RU" sz="2000" dirty="0" err="1"/>
              <a:t>pdf</a:t>
            </a:r>
            <a:r>
              <a:rPr lang="ru-RU" sz="2000" dirty="0"/>
              <a:t> </a:t>
            </a:r>
            <a:r>
              <a:rPr lang="ru-RU" sz="2000" dirty="0" err="1"/>
              <a:t>export</a:t>
            </a:r>
            <a:r>
              <a:rPr lang="ru-RU" sz="2000" dirty="0"/>
              <a:t> </a:t>
            </a:r>
            <a:r>
              <a:rPr lang="ru-RU" sz="2000" dirty="0" err="1"/>
              <a:t>qilishni</a:t>
            </a:r>
            <a:r>
              <a:rPr lang="ru-RU" sz="2000" dirty="0"/>
              <a:t> </a:t>
            </a:r>
            <a:r>
              <a:rPr lang="ru-RU" sz="2000" dirty="0" err="1"/>
              <a:t>o’rganish</a:t>
            </a:r>
            <a:r>
              <a:rPr lang="uz-Cyrl-UZ" sz="2000" dirty="0" smtClean="0"/>
              <a:t>;</a:t>
            </a:r>
            <a:endParaRPr lang="en-US" sz="2000" dirty="0"/>
          </a:p>
          <a:p>
            <a:pPr marL="342900" lvl="0" indent="-342900">
              <a:lnSpc>
                <a:spcPct val="150000"/>
              </a:lnSpc>
              <a:buFontTx/>
              <a:buChar char="-"/>
            </a:pPr>
            <a:r>
              <a:rPr lang="uz-Cyrl-UZ" sz="2000" dirty="0" smtClean="0"/>
              <a:t>Laravel </a:t>
            </a:r>
            <a:r>
              <a:rPr lang="uz-Cyrl-UZ" sz="2000" dirty="0"/>
              <a:t>da Fermer xo'jaliklariga xizmat ko'rsatuvchi korxona uchun web ilova arxitekturasi</a:t>
            </a:r>
            <a:r>
              <a:rPr lang="uz-Cyrl-UZ" sz="2000" dirty="0" smtClean="0"/>
              <a:t>;</a:t>
            </a:r>
            <a:endParaRPr lang="en-US" sz="2000" dirty="0" smtClean="0"/>
          </a:p>
          <a:p>
            <a:pPr marL="342900" lvl="0" indent="-342900">
              <a:lnSpc>
                <a:spcPct val="150000"/>
              </a:lnSpc>
              <a:buFontTx/>
              <a:buChar char="-"/>
            </a:pPr>
            <a:r>
              <a:rPr lang="uz-Cyrl-UZ" sz="2000" dirty="0"/>
              <a:t>Laravel da Fermer xo'jaliklariga xizmat ko'rsatuvchi korxona uchun web ilovasini  ishlab chiqish</a:t>
            </a:r>
            <a:r>
              <a:rPr lang="uz-Cyrl-UZ" sz="2000" dirty="0" smtClean="0"/>
              <a:t>;</a:t>
            </a:r>
            <a:endParaRPr lang="ru-RU" sz="2000" dirty="0"/>
          </a:p>
          <a:p>
            <a:pPr>
              <a:lnSpc>
                <a:spcPct val="150000"/>
              </a:lnSpc>
            </a:pPr>
            <a:r>
              <a:rPr lang="en-US" sz="2000" b="1" dirty="0" err="1"/>
              <a:t>Dasturda</a:t>
            </a:r>
            <a:r>
              <a:rPr lang="en-US" sz="2000" b="1" dirty="0"/>
              <a:t> </a:t>
            </a:r>
            <a:r>
              <a:rPr lang="en-US" sz="2000" b="1" dirty="0" err="1"/>
              <a:t>quydagi</a:t>
            </a:r>
            <a:r>
              <a:rPr lang="en-US" sz="2000" b="1" dirty="0"/>
              <a:t> </a:t>
            </a:r>
            <a:r>
              <a:rPr lang="en-US" sz="2000" b="1" dirty="0" err="1"/>
              <a:t>ishlar</a:t>
            </a:r>
            <a:r>
              <a:rPr lang="en-US" sz="2000" b="1" dirty="0"/>
              <a:t> </a:t>
            </a:r>
            <a:r>
              <a:rPr lang="en-US" sz="2000" b="1" dirty="0" err="1"/>
              <a:t>amalga</a:t>
            </a:r>
            <a:r>
              <a:rPr lang="en-US" sz="2000" b="1" dirty="0"/>
              <a:t> </a:t>
            </a:r>
            <a:r>
              <a:rPr lang="en-US" sz="2000" b="1" dirty="0" err="1"/>
              <a:t>oshirilishi</a:t>
            </a:r>
            <a:r>
              <a:rPr lang="en-US" sz="2000" b="1" dirty="0"/>
              <a:t> </a:t>
            </a:r>
            <a:r>
              <a:rPr lang="en-US" sz="2000" b="1" dirty="0" err="1"/>
              <a:t>lozim</a:t>
            </a:r>
            <a:r>
              <a:rPr lang="en-US" sz="2000" b="1" dirty="0"/>
              <a:t>:</a:t>
            </a:r>
            <a:endParaRPr lang="ru-RU" sz="2000" b="1" dirty="0"/>
          </a:p>
          <a:p>
            <a:pPr>
              <a:lnSpc>
                <a:spcPct val="150000"/>
              </a:lnSpc>
            </a:pPr>
            <a:r>
              <a:rPr lang="en-US" sz="2000" dirty="0"/>
              <a:t>-     Web </a:t>
            </a:r>
            <a:r>
              <a:rPr lang="en-US" sz="2000" dirty="0" err="1" smtClean="0"/>
              <a:t>ilovaning</a:t>
            </a:r>
            <a:r>
              <a:rPr lang="en-US" sz="2000" dirty="0"/>
              <a:t> </a:t>
            </a:r>
            <a:r>
              <a:rPr lang="en-US" sz="2000" dirty="0" err="1" smtClean="0"/>
              <a:t>tushunarli</a:t>
            </a:r>
            <a:r>
              <a:rPr lang="en-US" sz="2000" dirty="0" smtClean="0"/>
              <a:t> </a:t>
            </a:r>
            <a:r>
              <a:rPr lang="en-US" sz="2000" dirty="0" err="1" smtClean="0"/>
              <a:t>bo‘lishi</a:t>
            </a:r>
            <a:r>
              <a:rPr lang="en-US" sz="2000" dirty="0" smtClean="0"/>
              <a:t>;</a:t>
            </a:r>
            <a:endParaRPr lang="ru-RU" sz="2000" dirty="0"/>
          </a:p>
          <a:p>
            <a:pPr>
              <a:lnSpc>
                <a:spcPct val="150000"/>
              </a:lnSpc>
            </a:pPr>
            <a:r>
              <a:rPr lang="en-US" sz="2000" dirty="0"/>
              <a:t>-     Web </a:t>
            </a:r>
            <a:r>
              <a:rPr lang="en-US" sz="2000" dirty="0" err="1"/>
              <a:t>ilovada</a:t>
            </a:r>
            <a:r>
              <a:rPr lang="en-US" sz="2000" dirty="0"/>
              <a:t> pdf </a:t>
            </a:r>
            <a:r>
              <a:rPr lang="en-US" sz="2000" dirty="0" err="1"/>
              <a:t>exportni</a:t>
            </a:r>
            <a:r>
              <a:rPr lang="en-US" sz="2000" dirty="0"/>
              <a:t> </a:t>
            </a:r>
            <a:r>
              <a:rPr lang="en-US" sz="2000" dirty="0" err="1"/>
              <a:t>qo‘shish</a:t>
            </a:r>
            <a:r>
              <a:rPr lang="en-US" sz="2000" dirty="0" smtClean="0"/>
              <a:t>;</a:t>
            </a:r>
            <a:endParaRPr lang="ru-RU" sz="2000" dirty="0"/>
          </a:p>
          <a:p>
            <a:pPr>
              <a:lnSpc>
                <a:spcPct val="150000"/>
              </a:lnSpc>
            </a:pPr>
            <a:r>
              <a:rPr lang="en-US" sz="2000" dirty="0"/>
              <a:t>-     Web </a:t>
            </a:r>
            <a:r>
              <a:rPr lang="en-US" sz="2000" dirty="0" err="1"/>
              <a:t>ilovaning</a:t>
            </a:r>
            <a:r>
              <a:rPr lang="en-US" sz="2000" dirty="0"/>
              <a:t> </a:t>
            </a:r>
            <a:r>
              <a:rPr lang="en-US" sz="2000" dirty="0" err="1"/>
              <a:t>tuzilishi</a:t>
            </a:r>
            <a:r>
              <a:rPr lang="en-US" sz="2000" dirty="0"/>
              <a:t> </a:t>
            </a:r>
            <a:r>
              <a:rPr lang="en-US" sz="2000" dirty="0" err="1"/>
              <a:t>sayt</a:t>
            </a:r>
            <a:r>
              <a:rPr lang="en-US" sz="2000" dirty="0"/>
              <a:t> </a:t>
            </a:r>
            <a:r>
              <a:rPr lang="en-US" sz="2000" dirty="0" err="1"/>
              <a:t>ko’rinishini</a:t>
            </a:r>
            <a:r>
              <a:rPr lang="en-US" sz="2000" dirty="0"/>
              <a:t> </a:t>
            </a:r>
            <a:r>
              <a:rPr lang="en-US" sz="2000" dirty="0" err="1"/>
              <a:t>ishlab</a:t>
            </a:r>
            <a:r>
              <a:rPr lang="en-US" sz="2000" dirty="0"/>
              <a:t> </a:t>
            </a:r>
            <a:r>
              <a:rPr lang="en-US" sz="2000" dirty="0" err="1"/>
              <a:t>chiqish</a:t>
            </a:r>
            <a:r>
              <a:rPr lang="en-US" sz="2000" dirty="0"/>
              <a:t>;</a:t>
            </a:r>
            <a:endParaRPr lang="ru-RU" sz="2000" dirty="0"/>
          </a:p>
        </p:txBody>
      </p:sp>
    </p:spTree>
    <p:extLst>
      <p:ext uri="{BB962C8B-B14F-4D97-AF65-F5344CB8AC3E}">
        <p14:creationId xmlns:p14="http://schemas.microsoft.com/office/powerpoint/2010/main" val="34338732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Прямоугольник 1"/>
          <p:cNvSpPr/>
          <p:nvPr/>
        </p:nvSpPr>
        <p:spPr>
          <a:xfrm>
            <a:off x="2387081" y="396121"/>
            <a:ext cx="7347858" cy="553998"/>
          </a:xfrm>
          <a:prstGeom prst="rect">
            <a:avLst/>
          </a:prstGeom>
        </p:spPr>
        <p:txBody>
          <a:bodyPr wrap="square">
            <a:spAutoFit/>
          </a:bodyPr>
          <a:lstStyle/>
          <a:p>
            <a:pPr>
              <a:lnSpc>
                <a:spcPct val="150000"/>
              </a:lnSpc>
              <a:spcAft>
                <a:spcPts val="0"/>
              </a:spcAft>
            </a:pPr>
            <a:r>
              <a:rPr lang="en-US" sz="2000" b="1" dirty="0" smtClean="0">
                <a:latin typeface="+mj-lt"/>
                <a:ea typeface="Calibri" panose="020F0502020204030204" pitchFamily="34" charset="0"/>
                <a:cs typeface="Times New Roman" panose="02020603050405020304" pitchFamily="18" charset="0"/>
              </a:rPr>
              <a:t>WEB ILOVANING MA’LUMOTLAR BAZASIDAGI STRUKTURASI.</a:t>
            </a:r>
            <a:endParaRPr lang="ru-RU" sz="2000" b="1" dirty="0">
              <a:effectLst/>
              <a:latin typeface="+mj-lt"/>
              <a:ea typeface="Calibri" panose="020F0502020204030204" pitchFamily="34" charset="0"/>
              <a:cs typeface="Times New Roman" panose="02020603050405020304" pitchFamily="18" charset="0"/>
            </a:endParaRPr>
          </a:p>
        </p:txBody>
      </p:sp>
      <p:pic>
        <p:nvPicPr>
          <p:cNvPr id="5" name="Рисунок 4"/>
          <p:cNvPicPr/>
          <p:nvPr/>
        </p:nvPicPr>
        <p:blipFill>
          <a:blip r:embed="rId2"/>
          <a:stretch>
            <a:fillRect/>
          </a:stretch>
        </p:blipFill>
        <p:spPr>
          <a:xfrm>
            <a:off x="905068" y="1231641"/>
            <a:ext cx="10300997" cy="4693298"/>
          </a:xfrm>
          <a:prstGeom prst="rect">
            <a:avLst/>
          </a:prstGeom>
        </p:spPr>
      </p:pic>
    </p:spTree>
    <p:extLst>
      <p:ext uri="{BB962C8B-B14F-4D97-AF65-F5344CB8AC3E}">
        <p14:creationId xmlns:p14="http://schemas.microsoft.com/office/powerpoint/2010/main" val="2925497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3271976" y="587829"/>
            <a:ext cx="7243627" cy="479612"/>
          </a:xfrm>
        </p:spPr>
        <p:txBody>
          <a:bodyPr>
            <a:normAutofit/>
          </a:bodyPr>
          <a:lstStyle/>
          <a:p>
            <a:r>
              <a:rPr lang="en-US" sz="2400" b="1" dirty="0" err="1" smtClean="0">
                <a:solidFill>
                  <a:schemeClr val="tx1"/>
                </a:solidFill>
              </a:rPr>
              <a:t>Ma’lumotlar</a:t>
            </a:r>
            <a:r>
              <a:rPr lang="en-US" sz="2400" b="1" dirty="0" smtClean="0">
                <a:solidFill>
                  <a:schemeClr val="tx1"/>
                </a:solidFill>
              </a:rPr>
              <a:t> </a:t>
            </a:r>
            <a:r>
              <a:rPr lang="en-US" sz="2400" b="1" dirty="0" err="1" smtClean="0">
                <a:solidFill>
                  <a:schemeClr val="tx1"/>
                </a:solidFill>
              </a:rPr>
              <a:t>bazasini</a:t>
            </a:r>
            <a:r>
              <a:rPr lang="en-US" sz="2400" b="1" dirty="0" smtClean="0">
                <a:solidFill>
                  <a:schemeClr val="tx1"/>
                </a:solidFill>
              </a:rPr>
              <a:t> reports lar </a:t>
            </a:r>
            <a:r>
              <a:rPr lang="en-US" sz="2400" b="1" dirty="0" err="1" smtClean="0">
                <a:solidFill>
                  <a:schemeClr val="tx1"/>
                </a:solidFill>
              </a:rPr>
              <a:t>jadvali</a:t>
            </a:r>
            <a:endParaRPr lang="ru-RU" sz="2400" b="1" dirty="0">
              <a:solidFill>
                <a:schemeClr val="tx1"/>
              </a:solidFill>
            </a:endParaRPr>
          </a:p>
        </p:txBody>
      </p:sp>
      <p:pic>
        <p:nvPicPr>
          <p:cNvPr id="5" name="Рисунок 4"/>
          <p:cNvPicPr/>
          <p:nvPr/>
        </p:nvPicPr>
        <p:blipFill>
          <a:blip r:embed="rId2"/>
          <a:stretch>
            <a:fillRect/>
          </a:stretch>
        </p:blipFill>
        <p:spPr>
          <a:xfrm>
            <a:off x="916471" y="1884784"/>
            <a:ext cx="9599132" cy="4292081"/>
          </a:xfrm>
          <a:prstGeom prst="rect">
            <a:avLst/>
          </a:prstGeom>
        </p:spPr>
      </p:pic>
    </p:spTree>
    <p:extLst>
      <p:ext uri="{BB962C8B-B14F-4D97-AF65-F5344CB8AC3E}">
        <p14:creationId xmlns:p14="http://schemas.microsoft.com/office/powerpoint/2010/main" val="5182806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0061" y="950017"/>
            <a:ext cx="6002512" cy="967957"/>
          </a:xfrm>
          <a:prstGeom prst="rect">
            <a:avLst/>
          </a:prstGeom>
        </p:spPr>
        <p:txBody>
          <a:bodyPr wrap="square">
            <a:spAutoFit/>
          </a:bodyPr>
          <a:lstStyle/>
          <a:p>
            <a:pPr algn="just">
              <a:lnSpc>
                <a:spcPct val="150000"/>
              </a:lnSpc>
            </a:pPr>
            <a:r>
              <a:rPr lang="en-US" sz="2000" dirty="0" err="1" smtClean="0"/>
              <a:t>Dasturning</a:t>
            </a:r>
            <a:r>
              <a:rPr lang="en-US" sz="2000" dirty="0" smtClean="0"/>
              <a:t> </a:t>
            </a:r>
            <a:r>
              <a:rPr lang="en-US" sz="2000" dirty="0" err="1" smtClean="0"/>
              <a:t>kirish</a:t>
            </a:r>
            <a:r>
              <a:rPr lang="en-US" sz="2000" dirty="0" smtClean="0"/>
              <a:t> </a:t>
            </a:r>
            <a:r>
              <a:rPr lang="en-US" sz="2000" dirty="0" err="1" smtClean="0"/>
              <a:t>qismida</a:t>
            </a:r>
            <a:r>
              <a:rPr lang="en-US" sz="2000" dirty="0" smtClean="0"/>
              <a:t> </a:t>
            </a:r>
            <a:r>
              <a:rPr lang="en-US" sz="2000" dirty="0" err="1" smtClean="0"/>
              <a:t>foydalanuvchi</a:t>
            </a:r>
            <a:r>
              <a:rPr lang="en-US" sz="2000" dirty="0" smtClean="0"/>
              <a:t> </a:t>
            </a:r>
            <a:r>
              <a:rPr lang="en-US" sz="2000" dirty="0" err="1" smtClean="0"/>
              <a:t>o‘zining</a:t>
            </a:r>
            <a:r>
              <a:rPr lang="en-US" sz="2000" dirty="0" smtClean="0"/>
              <a:t> email </a:t>
            </a:r>
            <a:r>
              <a:rPr lang="en-US" sz="2000" dirty="0" err="1" smtClean="0"/>
              <a:t>va</a:t>
            </a:r>
            <a:r>
              <a:rPr lang="en-US" sz="2000" dirty="0" smtClean="0"/>
              <a:t> </a:t>
            </a:r>
            <a:r>
              <a:rPr lang="en-US" sz="2000" dirty="0" err="1" smtClean="0"/>
              <a:t>parolidan</a:t>
            </a:r>
            <a:r>
              <a:rPr lang="en-US" sz="2000" dirty="0" smtClean="0"/>
              <a:t> </a:t>
            </a:r>
            <a:r>
              <a:rPr lang="en-US" sz="2000" dirty="0" err="1" smtClean="0"/>
              <a:t>foydalangan</a:t>
            </a:r>
            <a:r>
              <a:rPr lang="en-US" sz="2000" dirty="0" smtClean="0"/>
              <a:t> </a:t>
            </a:r>
            <a:r>
              <a:rPr lang="en-US" sz="2000" dirty="0" err="1" smtClean="0"/>
              <a:t>holda</a:t>
            </a:r>
            <a:r>
              <a:rPr lang="en-US" sz="2000" dirty="0" smtClean="0"/>
              <a:t> </a:t>
            </a:r>
            <a:r>
              <a:rPr lang="en-US" sz="2000" dirty="0" err="1" smtClean="0"/>
              <a:t>tizimga</a:t>
            </a:r>
            <a:r>
              <a:rPr lang="en-US" sz="2000" dirty="0" smtClean="0"/>
              <a:t> </a:t>
            </a:r>
            <a:r>
              <a:rPr lang="en-US" sz="2000" dirty="0" err="1" smtClean="0"/>
              <a:t>kirishi</a:t>
            </a:r>
            <a:r>
              <a:rPr lang="en-US" sz="2000" dirty="0" smtClean="0"/>
              <a:t> </a:t>
            </a:r>
            <a:r>
              <a:rPr lang="en-US" sz="2000" dirty="0" err="1" smtClean="0"/>
              <a:t>mumkin</a:t>
            </a:r>
            <a:r>
              <a:rPr lang="en-US" sz="2000" dirty="0" smtClean="0"/>
              <a:t>.</a:t>
            </a:r>
          </a:p>
        </p:txBody>
      </p:sp>
      <p:pic>
        <p:nvPicPr>
          <p:cNvPr id="5" name="Рисунок 4"/>
          <p:cNvPicPr/>
          <p:nvPr/>
        </p:nvPicPr>
        <p:blipFill>
          <a:blip r:embed="rId2"/>
          <a:stretch>
            <a:fillRect/>
          </a:stretch>
        </p:blipFill>
        <p:spPr>
          <a:xfrm>
            <a:off x="6554755" y="950017"/>
            <a:ext cx="5111636" cy="4148455"/>
          </a:xfrm>
          <a:prstGeom prst="rect">
            <a:avLst/>
          </a:prstGeom>
        </p:spPr>
      </p:pic>
    </p:spTree>
    <p:extLst>
      <p:ext uri="{BB962C8B-B14F-4D97-AF65-F5344CB8AC3E}">
        <p14:creationId xmlns:p14="http://schemas.microsoft.com/office/powerpoint/2010/main" val="32443480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707886"/>
          </a:xfrm>
          <a:prstGeom prst="rect">
            <a:avLst/>
          </a:prstGeom>
        </p:spPr>
        <p:txBody>
          <a:bodyPr wrap="square">
            <a:spAutoFit/>
          </a:bodyPr>
          <a:lstStyle/>
          <a:p>
            <a:r>
              <a:rPr lang="en-US" sz="2000" dirty="0" err="1"/>
              <a:t>Dasturning</a:t>
            </a:r>
            <a:r>
              <a:rPr lang="en-US" sz="2000" dirty="0"/>
              <a:t> </a:t>
            </a:r>
            <a:r>
              <a:rPr lang="en-US" sz="2000" dirty="0" err="1"/>
              <a:t>korxona</a:t>
            </a:r>
            <a:r>
              <a:rPr lang="en-US" sz="2000" dirty="0"/>
              <a:t> </a:t>
            </a:r>
            <a:r>
              <a:rPr lang="en-US" sz="2000" dirty="0" err="1"/>
              <a:t>qismida</a:t>
            </a:r>
            <a:r>
              <a:rPr lang="en-US" sz="2000" dirty="0"/>
              <a:t> </a:t>
            </a:r>
            <a:r>
              <a:rPr lang="en-US" sz="2000" dirty="0" err="1"/>
              <a:t>korxona</a:t>
            </a:r>
            <a:r>
              <a:rPr lang="en-US" sz="2000" dirty="0"/>
              <a:t> </a:t>
            </a:r>
            <a:r>
              <a:rPr lang="en-US" sz="2000" dirty="0" err="1"/>
              <a:t>ma’lumotlarini</a:t>
            </a:r>
            <a:r>
              <a:rPr lang="en-US" sz="2000" dirty="0"/>
              <a:t> </a:t>
            </a:r>
            <a:r>
              <a:rPr lang="en-US" sz="2000" dirty="0" err="1"/>
              <a:t>yangilash</a:t>
            </a:r>
            <a:r>
              <a:rPr lang="en-US" sz="2000" dirty="0"/>
              <a:t> </a:t>
            </a:r>
            <a:r>
              <a:rPr lang="en-US" sz="2000" dirty="0" err="1"/>
              <a:t>mumkin</a:t>
            </a:r>
            <a:r>
              <a:rPr lang="en-US" sz="2000" dirty="0"/>
              <a:t>. </a:t>
            </a:r>
            <a:r>
              <a:rPr lang="en-US" sz="2000" dirty="0" err="1"/>
              <a:t>Korxona</a:t>
            </a:r>
            <a:r>
              <a:rPr lang="en-US" sz="2000" dirty="0"/>
              <a:t> </a:t>
            </a:r>
            <a:r>
              <a:rPr lang="en-US" sz="2000" dirty="0" err="1"/>
              <a:t>ma’lumotlari</a:t>
            </a:r>
            <a:r>
              <a:rPr lang="en-US" sz="2000" dirty="0"/>
              <a:t> </a:t>
            </a:r>
            <a:r>
              <a:rPr lang="en-US" sz="2000" dirty="0" err="1"/>
              <a:t>hujjatlarni</a:t>
            </a:r>
            <a:r>
              <a:rPr lang="en-US" sz="2000" dirty="0"/>
              <a:t> </a:t>
            </a:r>
            <a:r>
              <a:rPr lang="en-US" sz="2000" dirty="0" err="1"/>
              <a:t>yaratish</a:t>
            </a:r>
            <a:r>
              <a:rPr lang="en-US" sz="2000" dirty="0"/>
              <a:t> </a:t>
            </a:r>
            <a:r>
              <a:rPr lang="en-US" sz="2000" dirty="0" err="1"/>
              <a:t>paytida</a:t>
            </a:r>
            <a:r>
              <a:rPr lang="en-US" sz="2000" dirty="0"/>
              <a:t> </a:t>
            </a:r>
            <a:r>
              <a:rPr lang="en-US" sz="2000" dirty="0" err="1"/>
              <a:t>foydalaniladi</a:t>
            </a:r>
            <a:r>
              <a:rPr lang="en-US" sz="2000" dirty="0"/>
              <a:t>.</a:t>
            </a:r>
            <a:endParaRPr lang="ru-RU" sz="2000" dirty="0"/>
          </a:p>
        </p:txBody>
      </p:sp>
      <p:pic>
        <p:nvPicPr>
          <p:cNvPr id="5" name="Рисунок 4"/>
          <p:cNvPicPr/>
          <p:nvPr/>
        </p:nvPicPr>
        <p:blipFill>
          <a:blip r:embed="rId2"/>
          <a:stretch>
            <a:fillRect/>
          </a:stretch>
        </p:blipFill>
        <p:spPr>
          <a:xfrm>
            <a:off x="877944" y="1502542"/>
            <a:ext cx="10338317" cy="4572476"/>
          </a:xfrm>
          <a:prstGeom prst="rect">
            <a:avLst/>
          </a:prstGeom>
        </p:spPr>
      </p:pic>
    </p:spTree>
    <p:extLst>
      <p:ext uri="{BB962C8B-B14F-4D97-AF65-F5344CB8AC3E}">
        <p14:creationId xmlns:p14="http://schemas.microsoft.com/office/powerpoint/2010/main" val="1481175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887" y="664027"/>
            <a:ext cx="10840433" cy="707886"/>
          </a:xfrm>
          <a:prstGeom prst="rect">
            <a:avLst/>
          </a:prstGeom>
        </p:spPr>
        <p:txBody>
          <a:bodyPr wrap="square">
            <a:spAutoFit/>
          </a:bodyPr>
          <a:lstStyle/>
          <a:p>
            <a:r>
              <a:rPr lang="en-US" sz="2000" dirty="0" err="1"/>
              <a:t>Dasturning</a:t>
            </a:r>
            <a:r>
              <a:rPr lang="en-US" sz="2000" dirty="0"/>
              <a:t> </a:t>
            </a:r>
            <a:r>
              <a:rPr lang="en-US" sz="2000" dirty="0" err="1"/>
              <a:t>fermerlar</a:t>
            </a:r>
            <a:r>
              <a:rPr lang="en-US" sz="2000" dirty="0"/>
              <a:t> </a:t>
            </a:r>
            <a:r>
              <a:rPr lang="en-US" sz="2000" dirty="0" err="1"/>
              <a:t>qismida</a:t>
            </a:r>
            <a:r>
              <a:rPr lang="en-US" sz="2000" dirty="0"/>
              <a:t> </a:t>
            </a:r>
            <a:r>
              <a:rPr lang="en-US" sz="2000" dirty="0" err="1"/>
              <a:t>fermerlar</a:t>
            </a:r>
            <a:r>
              <a:rPr lang="en-US" sz="2000" dirty="0"/>
              <a:t> </a:t>
            </a:r>
            <a:r>
              <a:rPr lang="en-US" sz="2000" dirty="0" err="1"/>
              <a:t>ro‘yxati</a:t>
            </a:r>
            <a:r>
              <a:rPr lang="en-US" sz="2000" dirty="0"/>
              <a:t> </a:t>
            </a:r>
            <a:r>
              <a:rPr lang="en-US" sz="2000" dirty="0" err="1"/>
              <a:t>ko‘rishimiz</a:t>
            </a:r>
            <a:r>
              <a:rPr lang="en-US" sz="2000" dirty="0"/>
              <a:t>, </a:t>
            </a:r>
            <a:r>
              <a:rPr lang="en-US" sz="2000" dirty="0" err="1"/>
              <a:t>yangi</a:t>
            </a:r>
            <a:r>
              <a:rPr lang="en-US" sz="2000" dirty="0"/>
              <a:t> </a:t>
            </a:r>
            <a:r>
              <a:rPr lang="en-US" sz="2000" dirty="0" err="1"/>
              <a:t>fermerni</a:t>
            </a:r>
            <a:r>
              <a:rPr lang="en-US" sz="2000" dirty="0"/>
              <a:t> </a:t>
            </a:r>
            <a:r>
              <a:rPr lang="en-US" sz="2000" dirty="0" err="1"/>
              <a:t>yaratish</a:t>
            </a:r>
            <a:r>
              <a:rPr lang="en-US" sz="2000" dirty="0"/>
              <a:t>, </a:t>
            </a:r>
            <a:r>
              <a:rPr lang="en-US" sz="2000" dirty="0" err="1"/>
              <a:t>mavjud</a:t>
            </a:r>
            <a:r>
              <a:rPr lang="en-US" sz="2000" dirty="0"/>
              <a:t> </a:t>
            </a:r>
            <a:r>
              <a:rPr lang="en-US" sz="2000" dirty="0" err="1"/>
              <a:t>fermer</a:t>
            </a:r>
            <a:r>
              <a:rPr lang="en-US" sz="2000" dirty="0"/>
              <a:t> </a:t>
            </a:r>
            <a:r>
              <a:rPr lang="en-US" sz="2000" dirty="0" err="1"/>
              <a:t>ma’lumotlarni</a:t>
            </a:r>
            <a:r>
              <a:rPr lang="en-US" sz="2000" dirty="0"/>
              <a:t> </a:t>
            </a:r>
            <a:r>
              <a:rPr lang="en-US" sz="2000" dirty="0" err="1"/>
              <a:t>yangilash</a:t>
            </a:r>
            <a:r>
              <a:rPr lang="en-US" sz="2000" dirty="0"/>
              <a:t>, </a:t>
            </a:r>
            <a:r>
              <a:rPr lang="en-US" sz="2000" dirty="0" err="1"/>
              <a:t>fermer</a:t>
            </a:r>
            <a:r>
              <a:rPr lang="en-US" sz="2000" dirty="0"/>
              <a:t> </a:t>
            </a:r>
            <a:r>
              <a:rPr lang="en-US" sz="2000" dirty="0" err="1"/>
              <a:t>ma’lumotlarini</a:t>
            </a:r>
            <a:r>
              <a:rPr lang="en-US" sz="2000" dirty="0"/>
              <a:t> </a:t>
            </a:r>
            <a:r>
              <a:rPr lang="en-US" sz="2000" dirty="0" err="1"/>
              <a:t>o‘chirish</a:t>
            </a:r>
            <a:r>
              <a:rPr lang="en-US" sz="2000" dirty="0"/>
              <a:t> </a:t>
            </a:r>
            <a:r>
              <a:rPr lang="en-US" sz="2000" dirty="0" err="1"/>
              <a:t>mumkin</a:t>
            </a:r>
            <a:r>
              <a:rPr lang="en-US" sz="2000" dirty="0"/>
              <a:t>.</a:t>
            </a:r>
            <a:endParaRPr lang="ru-RU" sz="2000" dirty="0"/>
          </a:p>
        </p:txBody>
      </p:sp>
      <p:pic>
        <p:nvPicPr>
          <p:cNvPr id="4" name="Рисунок 3"/>
          <p:cNvPicPr/>
          <p:nvPr/>
        </p:nvPicPr>
        <p:blipFill>
          <a:blip r:embed="rId2"/>
          <a:stretch>
            <a:fillRect/>
          </a:stretch>
        </p:blipFill>
        <p:spPr>
          <a:xfrm>
            <a:off x="877944" y="1502542"/>
            <a:ext cx="10332000" cy="4572476"/>
          </a:xfrm>
          <a:prstGeom prst="rect">
            <a:avLst/>
          </a:prstGeom>
        </p:spPr>
      </p:pic>
    </p:spTree>
    <p:extLst>
      <p:ext uri="{BB962C8B-B14F-4D97-AF65-F5344CB8AC3E}">
        <p14:creationId xmlns:p14="http://schemas.microsoft.com/office/powerpoint/2010/main" val="19197177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2488</TotalTime>
  <Words>354</Words>
  <Application>Microsoft Office PowerPoint</Application>
  <PresentationFormat>Широкоэкранный</PresentationFormat>
  <Paragraphs>45</Paragraphs>
  <Slides>21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21</vt:i4>
      </vt:variant>
    </vt:vector>
  </HeadingPairs>
  <TitlesOfParts>
    <vt:vector size="26" baseType="lpstr">
      <vt:lpstr>Arial Unicode MS</vt:lpstr>
      <vt:lpstr>Calibri</vt:lpstr>
      <vt:lpstr>Calibri Light</vt:lpstr>
      <vt:lpstr>Times New Roman</vt:lpstr>
      <vt:lpstr>Ретро</vt:lpstr>
      <vt:lpstr>Презентация PowerPoint</vt:lpstr>
      <vt:lpstr>DASTUR HAQIDA</vt:lpstr>
      <vt:lpstr>Презентация PowerPoint</vt:lpstr>
      <vt:lpstr>Презентация PowerPoint</vt:lpstr>
      <vt:lpstr>Презентация PowerPoint</vt:lpstr>
      <vt:lpstr>Ma’lumotlar bazasini reports lar jadvali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Yuklab olish</vt:lpstr>
      <vt:lpstr>Презентация PowerPoint</vt:lpstr>
      <vt:lpstr>Foydalanilgan internet resurslari 1. https:://www.php.net/ 2. https:://www.laravel.com/ 3. https://www.mysql.com/           </vt:lpstr>
      <vt:lpstr>E’TIBORINGIZ UCHUN RAHMAT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Komunal to`lovlar ma`lumotlar                   bazasi</dc:title>
  <dc:creator>Toxirov</dc:creator>
  <cp:lastModifiedBy>Lenovo</cp:lastModifiedBy>
  <cp:revision>72</cp:revision>
  <dcterms:created xsi:type="dcterms:W3CDTF">2018-01-25T18:41:22Z</dcterms:created>
  <dcterms:modified xsi:type="dcterms:W3CDTF">2023-06-22T03:34:16Z</dcterms:modified>
</cp:coreProperties>
</file>