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7" r:id="rId1"/>
  </p:sldMasterIdLst>
  <p:sldIdLst>
    <p:sldId id="285" r:id="rId2"/>
    <p:sldId id="256" r:id="rId3"/>
    <p:sldId id="257" r:id="rId4"/>
    <p:sldId id="277" r:id="rId5"/>
    <p:sldId id="274" r:id="rId6"/>
    <p:sldId id="286" r:id="rId7"/>
    <p:sldId id="287" r:id="rId8"/>
    <p:sldId id="288" r:id="rId9"/>
    <p:sldId id="260" r:id="rId10"/>
    <p:sldId id="284" r:id="rId11"/>
    <p:sldId id="28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7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05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09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18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20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98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27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20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99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9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49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21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50610" y="1220590"/>
            <a:ext cx="66025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Muhammad al-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xorazmiy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nomidagi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TATU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Urganch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filiali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942-20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guruhi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talabasi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Po‘latov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Asadbekning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Individual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loyiha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fanidan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tayyorlagan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41833" y="3232568"/>
            <a:ext cx="5611281" cy="107824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KURS ISHI</a:t>
            </a:r>
            <a:endParaRPr lang="ru-RU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81" y="1220590"/>
            <a:ext cx="2797314" cy="286962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90261" y="5407910"/>
            <a:ext cx="45999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/>
              <a:t>RAXBAR: XO‘JAMURATOV BEKMUROD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90262" y="4744952"/>
            <a:ext cx="9862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/>
              <a:t>MAVZU: PHP DA 2 FAKTORLI AVTORIZATSIYA WEB ILOVASINI ISHLAB CHIQISH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86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5781" y="1875453"/>
            <a:ext cx="9211235" cy="28831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uz-Latn-UZ" sz="2000" b="1" dirty="0" smtClean="0">
                <a:latin typeface="+mn-lt"/>
              </a:rPr>
              <a:t>Foydalanilgan </a:t>
            </a:r>
            <a:r>
              <a:rPr lang="en-US" sz="2000" b="1" dirty="0" err="1" smtClean="0">
                <a:latin typeface="+mn-lt"/>
              </a:rPr>
              <a:t>i</a:t>
            </a:r>
            <a:r>
              <a:rPr lang="uz-Latn-UZ" sz="2000" b="1" dirty="0" smtClean="0">
                <a:latin typeface="+mn-lt"/>
              </a:rPr>
              <a:t>nternet resurslari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1. https:://www.php.net/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2. https:://www.laravel.com/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3. https://packagist.org/packages/napaeduhub/eskiz-sms-client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ru-RU" sz="2000" dirty="0" smtClean="0">
                <a:latin typeface="+mn-lt"/>
              </a:rPr>
              <a:t/>
            </a:r>
            <a:br>
              <a:rPr lang="ru-RU" sz="2000" dirty="0" smtClean="0">
                <a:latin typeface="+mn-lt"/>
              </a:rPr>
            </a:br>
            <a:r>
              <a:rPr lang="en-US" sz="2000" u="sng" dirty="0" smtClean="0">
                <a:latin typeface="+mn-lt"/>
                <a:cs typeface="Times New Roman" panose="02020603050405020304" pitchFamily="18" charset="0"/>
              </a:rPr>
              <a:t>        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7100" y="2252603"/>
            <a:ext cx="7413171" cy="1771999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E’TIBORINGIZ UCHUN RAHMAT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3318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7182" y="785431"/>
            <a:ext cx="970960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err="1"/>
              <a:t>Masalaning</a:t>
            </a:r>
            <a:r>
              <a:rPr lang="en-US" sz="2000" b="1" dirty="0"/>
              <a:t> </a:t>
            </a:r>
            <a:r>
              <a:rPr lang="en-US" sz="2000" b="1" dirty="0" err="1" smtClean="0"/>
              <a:t>qo‘yilishi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uz-Cyrl-UZ" sz="2000" b="1" dirty="0"/>
              <a:t>Ushbu kurs ishida qo’yilgan asosiy maqsaddan kelib chiqib, quyidagi vazifalarni hal qilish lozim:</a:t>
            </a:r>
            <a:endParaRPr lang="ru-RU" sz="2000" b="1" dirty="0"/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cs typeface="Times New Roman" panose="02020603050405020304" pitchFamily="18" charset="0"/>
              </a:rPr>
              <a:t>Tez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va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oson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boshqa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dasturlar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uchun</a:t>
            </a:r>
            <a:r>
              <a:rPr lang="en-US" sz="2000" dirty="0">
                <a:cs typeface="Times New Roman" panose="02020603050405020304" pitchFamily="18" charset="0"/>
              </a:rPr>
              <a:t> ham </a:t>
            </a:r>
            <a:r>
              <a:rPr lang="en-US" sz="2000" dirty="0" err="1">
                <a:cs typeface="Times New Roman" panose="02020603050405020304" pitchFamily="18" charset="0"/>
              </a:rPr>
              <a:t>qo’llash</a:t>
            </a:r>
            <a:r>
              <a:rPr lang="en-US" sz="2000" dirty="0">
                <a:cs typeface="Times New Roman" panose="02020603050405020304" pitchFamily="18" charset="0"/>
              </a:rPr>
              <a:t>;</a:t>
            </a:r>
            <a:endParaRPr lang="ru-RU" sz="2000" dirty="0" smtClean="0"/>
          </a:p>
          <a:p>
            <a:pPr lvl="0">
              <a:lnSpc>
                <a:spcPct val="150000"/>
              </a:lnSpc>
            </a:pPr>
            <a:r>
              <a:rPr lang="en-US" sz="2000" dirty="0" smtClean="0"/>
              <a:t>-     </a:t>
            </a:r>
            <a:r>
              <a:rPr lang="en-US" sz="2000" dirty="0" err="1" smtClean="0"/>
              <a:t>Dasturda</a:t>
            </a:r>
            <a:r>
              <a:rPr lang="en-US" sz="2000" dirty="0" smtClean="0"/>
              <a:t> 2 </a:t>
            </a:r>
            <a:r>
              <a:rPr lang="en-US" sz="2000" dirty="0" err="1" smtClean="0"/>
              <a:t>faktorli</a:t>
            </a:r>
            <a:r>
              <a:rPr lang="en-US" sz="2000" dirty="0" smtClean="0"/>
              <a:t> </a:t>
            </a:r>
            <a:r>
              <a:rPr lang="en-US" sz="2000" dirty="0" err="1" smtClean="0"/>
              <a:t>avtorizatsiyani</a:t>
            </a:r>
            <a:r>
              <a:rPr lang="en-US" sz="2000" dirty="0" smtClean="0"/>
              <a:t> </a:t>
            </a:r>
            <a:r>
              <a:rPr lang="en-US" sz="2000" dirty="0" err="1" smtClean="0"/>
              <a:t>qo‘llash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lvl="0">
              <a:lnSpc>
                <a:spcPct val="150000"/>
              </a:lnSpc>
            </a:pP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b="1" dirty="0" err="1"/>
              <a:t>Dasturda</a:t>
            </a:r>
            <a:r>
              <a:rPr lang="en-US" sz="2000" b="1" dirty="0"/>
              <a:t> </a:t>
            </a:r>
            <a:r>
              <a:rPr lang="en-US" sz="2000" b="1" dirty="0" err="1"/>
              <a:t>quydagi</a:t>
            </a:r>
            <a:r>
              <a:rPr lang="en-US" sz="2000" b="1" dirty="0"/>
              <a:t> </a:t>
            </a:r>
            <a:r>
              <a:rPr lang="en-US" sz="2000" b="1" dirty="0" err="1"/>
              <a:t>ishlar</a:t>
            </a:r>
            <a:r>
              <a:rPr lang="en-US" sz="2000" b="1" dirty="0"/>
              <a:t> </a:t>
            </a:r>
            <a:r>
              <a:rPr lang="en-US" sz="2000" b="1" dirty="0" err="1"/>
              <a:t>amalga</a:t>
            </a:r>
            <a:r>
              <a:rPr lang="en-US" sz="2000" b="1" dirty="0"/>
              <a:t> </a:t>
            </a:r>
            <a:r>
              <a:rPr lang="en-US" sz="2000" b="1" dirty="0" err="1"/>
              <a:t>oshirilishi</a:t>
            </a:r>
            <a:r>
              <a:rPr lang="en-US" sz="2000" b="1" dirty="0"/>
              <a:t> </a:t>
            </a:r>
            <a:r>
              <a:rPr lang="en-US" sz="2000" b="1" dirty="0" err="1"/>
              <a:t>lozim</a:t>
            </a:r>
            <a:r>
              <a:rPr lang="en-US" sz="2000" b="1" dirty="0"/>
              <a:t>:</a:t>
            </a:r>
            <a:endParaRPr lang="ru-RU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-     Web </a:t>
            </a:r>
            <a:r>
              <a:rPr lang="en-US" sz="2000" dirty="0" err="1" smtClean="0"/>
              <a:t>ilovaning</a:t>
            </a:r>
            <a:r>
              <a:rPr lang="en-US" sz="2000" dirty="0"/>
              <a:t> </a:t>
            </a:r>
            <a:r>
              <a:rPr lang="en-US" sz="2000" dirty="0" err="1" smtClean="0"/>
              <a:t>tushunarli</a:t>
            </a:r>
            <a:r>
              <a:rPr lang="en-US" sz="2000" dirty="0" smtClean="0"/>
              <a:t> </a:t>
            </a:r>
            <a:r>
              <a:rPr lang="en-US" sz="2000" dirty="0" err="1" smtClean="0"/>
              <a:t>bo‘lishi</a:t>
            </a:r>
            <a:r>
              <a:rPr lang="en-US" sz="2000" dirty="0" smtClean="0"/>
              <a:t>;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    </a:t>
            </a:r>
            <a:r>
              <a:rPr lang="en-US" sz="2000" dirty="0" smtClean="0"/>
              <a:t>Web </a:t>
            </a:r>
            <a:r>
              <a:rPr lang="en-US" sz="2000" dirty="0" err="1" smtClean="0"/>
              <a:t>ilovada</a:t>
            </a:r>
            <a:r>
              <a:rPr lang="en-US" sz="2000" dirty="0" smtClean="0"/>
              <a:t> 2 </a:t>
            </a:r>
            <a:r>
              <a:rPr lang="en-US" sz="2000" dirty="0" err="1" smtClean="0"/>
              <a:t>faktorli</a:t>
            </a:r>
            <a:r>
              <a:rPr lang="en-US" sz="2000" dirty="0" smtClean="0"/>
              <a:t> </a:t>
            </a:r>
            <a:r>
              <a:rPr lang="en-US" sz="2000" dirty="0" err="1" smtClean="0"/>
              <a:t>avtorizatsiyani</a:t>
            </a:r>
            <a:r>
              <a:rPr lang="en-US" sz="2000" dirty="0" smtClean="0"/>
              <a:t> </a:t>
            </a:r>
            <a:r>
              <a:rPr lang="en-US" sz="2000" dirty="0" err="1" smtClean="0"/>
              <a:t>yaratish</a:t>
            </a:r>
            <a:r>
              <a:rPr lang="en-US" sz="2000" dirty="0"/>
              <a:t>;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    Web </a:t>
            </a:r>
            <a:r>
              <a:rPr lang="en-US" sz="2000" dirty="0" err="1"/>
              <a:t>ilovaning</a:t>
            </a:r>
            <a:r>
              <a:rPr lang="en-US" sz="2000" dirty="0"/>
              <a:t> </a:t>
            </a:r>
            <a:r>
              <a:rPr lang="en-US" sz="2000" dirty="0" err="1"/>
              <a:t>tuzilishi</a:t>
            </a:r>
            <a:r>
              <a:rPr lang="en-US" sz="2000" dirty="0"/>
              <a:t> </a:t>
            </a:r>
            <a:r>
              <a:rPr lang="en-US" sz="2000" dirty="0" err="1"/>
              <a:t>sayt</a:t>
            </a:r>
            <a:r>
              <a:rPr lang="en-US" sz="2000" dirty="0"/>
              <a:t> </a:t>
            </a:r>
            <a:r>
              <a:rPr lang="en-US" sz="2000" dirty="0" err="1"/>
              <a:t>ko’rinishini</a:t>
            </a:r>
            <a:r>
              <a:rPr lang="en-US" sz="2000" dirty="0"/>
              <a:t> </a:t>
            </a:r>
            <a:r>
              <a:rPr lang="en-US" sz="2000" dirty="0" err="1"/>
              <a:t>ishlab</a:t>
            </a:r>
            <a:r>
              <a:rPr lang="en-US" sz="2000" dirty="0"/>
              <a:t> </a:t>
            </a:r>
            <a:r>
              <a:rPr lang="en-US" sz="2000" dirty="0" err="1"/>
              <a:t>chiqish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338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7081" y="396121"/>
            <a:ext cx="73478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WEB ILOVANING MA’LUMOTLAR BAZASIDAGI STRUKTURASI.</a:t>
            </a:r>
            <a:endParaRPr lang="ru-RU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12231"/>
          <a:stretch/>
        </p:blipFill>
        <p:spPr>
          <a:xfrm>
            <a:off x="889519" y="1146062"/>
            <a:ext cx="9144000" cy="48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9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71976" y="587829"/>
            <a:ext cx="8596668" cy="47961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Ma’lumotlar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bazasini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USERlar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jadvali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01" y="2126400"/>
            <a:ext cx="10767014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118" y="1513113"/>
            <a:ext cx="60025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Dasturning</a:t>
            </a:r>
            <a:r>
              <a:rPr lang="en-US" sz="2000" dirty="0" smtClean="0"/>
              <a:t> </a:t>
            </a:r>
            <a:r>
              <a:rPr lang="en-US" sz="2000" dirty="0" err="1" smtClean="0"/>
              <a:t>kirish</a:t>
            </a:r>
            <a:r>
              <a:rPr lang="en-US" sz="2000" dirty="0" smtClean="0"/>
              <a:t> </a:t>
            </a:r>
            <a:r>
              <a:rPr lang="en-US" sz="2000" dirty="0" err="1" smtClean="0"/>
              <a:t>qismida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foydalanuvchi</a:t>
            </a:r>
            <a:r>
              <a:rPr lang="en-US" sz="2000" dirty="0" smtClean="0"/>
              <a:t> </a:t>
            </a:r>
            <a:r>
              <a:rPr lang="en-US" sz="2000" dirty="0" err="1" smtClean="0"/>
              <a:t>o‘zining</a:t>
            </a:r>
            <a:r>
              <a:rPr lang="en-US" sz="2000" dirty="0" smtClean="0"/>
              <a:t> email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parolidan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foydalangan</a:t>
            </a:r>
            <a:r>
              <a:rPr lang="en-US" sz="2000" dirty="0" smtClean="0"/>
              <a:t> </a:t>
            </a:r>
            <a:r>
              <a:rPr lang="en-US" sz="2000" dirty="0" err="1" smtClean="0"/>
              <a:t>holda</a:t>
            </a:r>
            <a:r>
              <a:rPr lang="en-US" sz="2000" dirty="0" smtClean="0"/>
              <a:t> </a:t>
            </a:r>
            <a:r>
              <a:rPr lang="en-US" sz="2000" dirty="0" err="1" smtClean="0"/>
              <a:t>tizimga</a:t>
            </a:r>
            <a:r>
              <a:rPr lang="en-US" sz="2000" dirty="0" smtClean="0"/>
              <a:t> </a:t>
            </a:r>
            <a:r>
              <a:rPr lang="en-US" sz="2000" dirty="0" err="1" smtClean="0"/>
              <a:t>kirishi</a:t>
            </a:r>
            <a:r>
              <a:rPr lang="en-US" sz="2000" dirty="0" smtClean="0"/>
              <a:t> </a:t>
            </a:r>
            <a:r>
              <a:rPr lang="en-US" sz="2000" dirty="0" err="1" smtClean="0"/>
              <a:t>mumkin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/>
              <a:t>Keyin</a:t>
            </a:r>
            <a:r>
              <a:rPr lang="en-US" sz="2000" dirty="0"/>
              <a:t> </a:t>
            </a:r>
            <a:r>
              <a:rPr lang="en-US" sz="2000" dirty="0" err="1"/>
              <a:t>foydalanuvchining</a:t>
            </a:r>
            <a:r>
              <a:rPr lang="en-US" sz="2000" dirty="0"/>
              <a:t> </a:t>
            </a:r>
            <a:r>
              <a:rPr lang="en-US" sz="2000" dirty="0" err="1"/>
              <a:t>telefon</a:t>
            </a:r>
            <a:r>
              <a:rPr lang="en-US" sz="2000" dirty="0"/>
              <a:t> </a:t>
            </a:r>
            <a:r>
              <a:rPr lang="en-US" sz="2000" dirty="0" err="1"/>
              <a:t>raqamiga</a:t>
            </a:r>
            <a:r>
              <a:rPr lang="en-US" sz="2000" dirty="0"/>
              <a:t> </a:t>
            </a:r>
            <a:r>
              <a:rPr lang="en-US" sz="2000" dirty="0" err="1"/>
              <a:t>sms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err="1"/>
              <a:t>keladi</a:t>
            </a:r>
            <a:r>
              <a:rPr lang="en-US" sz="2000" dirty="0"/>
              <a:t>. Shu </a:t>
            </a:r>
            <a:r>
              <a:rPr lang="en-US" sz="2000" dirty="0" err="1"/>
              <a:t>kodni</a:t>
            </a:r>
            <a:r>
              <a:rPr lang="en-US" sz="2000" dirty="0"/>
              <a:t> </a:t>
            </a:r>
            <a:r>
              <a:rPr lang="en-US" sz="2000" dirty="0" err="1"/>
              <a:t>tasdiqlaganidan</a:t>
            </a:r>
            <a:r>
              <a:rPr lang="en-US" sz="2000" dirty="0"/>
              <a:t> </a:t>
            </a:r>
            <a:r>
              <a:rPr lang="en-US" sz="2000" dirty="0" err="1"/>
              <a:t>keyin</a:t>
            </a:r>
            <a:r>
              <a:rPr lang="en-US" sz="2000" dirty="0"/>
              <a:t> </a:t>
            </a:r>
            <a:r>
              <a:rPr lang="en-US" sz="2000" dirty="0" err="1"/>
              <a:t>tizimga</a:t>
            </a:r>
            <a:r>
              <a:rPr lang="en-US" sz="2000" dirty="0"/>
              <a:t> </a:t>
            </a:r>
            <a:r>
              <a:rPr lang="en-US" sz="2000" dirty="0" err="1"/>
              <a:t>kirishi</a:t>
            </a:r>
            <a:r>
              <a:rPr lang="en-US" sz="2000" dirty="0"/>
              <a:t> </a:t>
            </a:r>
            <a:r>
              <a:rPr lang="en-US" sz="2000" dirty="0" err="1"/>
              <a:t>mumkin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539470"/>
            <a:ext cx="5111636" cy="57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118" y="1513113"/>
            <a:ext cx="6002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Dasturning</a:t>
            </a:r>
            <a:r>
              <a:rPr lang="en-US" sz="2000" dirty="0" smtClean="0"/>
              <a:t> </a:t>
            </a:r>
            <a:r>
              <a:rPr lang="en-US" sz="2000" dirty="0" err="1" smtClean="0"/>
              <a:t>ro‘yxatdan</a:t>
            </a:r>
            <a:r>
              <a:rPr lang="en-US" sz="2000" dirty="0" smtClean="0"/>
              <a:t> </a:t>
            </a:r>
            <a:r>
              <a:rPr lang="en-US" sz="2000" dirty="0" err="1" smtClean="0"/>
              <a:t>o‘tish</a:t>
            </a:r>
            <a:r>
              <a:rPr lang="en-US" sz="2000" dirty="0" smtClean="0"/>
              <a:t> </a:t>
            </a:r>
            <a:r>
              <a:rPr lang="en-US" sz="2000" dirty="0" err="1" smtClean="0"/>
              <a:t>qismida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foydalanuvchi</a:t>
            </a:r>
            <a:r>
              <a:rPr lang="en-US" sz="2000" dirty="0" smtClean="0"/>
              <a:t> </a:t>
            </a:r>
            <a:r>
              <a:rPr lang="en-US" sz="2000" dirty="0" err="1" smtClean="0"/>
              <a:t>o‘zining</a:t>
            </a:r>
            <a:r>
              <a:rPr lang="en-US" sz="2000" dirty="0" smtClean="0"/>
              <a:t> ism </a:t>
            </a:r>
            <a:r>
              <a:rPr lang="en-US" sz="2000" dirty="0" err="1" smtClean="0"/>
              <a:t>familiyasini</a:t>
            </a:r>
            <a:r>
              <a:rPr lang="en-US" sz="2000" dirty="0" smtClean="0"/>
              <a:t>, </a:t>
            </a:r>
            <a:r>
              <a:rPr lang="en-US" sz="2000" dirty="0" err="1" smtClean="0"/>
              <a:t>telefon</a:t>
            </a:r>
            <a:r>
              <a:rPr lang="en-US" sz="2000" dirty="0" smtClean="0"/>
              <a:t> </a:t>
            </a:r>
            <a:r>
              <a:rPr lang="en-US" sz="2000" dirty="0" err="1" smtClean="0"/>
              <a:t>raqamini</a:t>
            </a:r>
            <a:r>
              <a:rPr lang="en-US" sz="2000" dirty="0" smtClean="0"/>
              <a:t>, email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parolini</a:t>
            </a:r>
            <a:r>
              <a:rPr lang="en-US" sz="2000" dirty="0" smtClean="0"/>
              <a:t> </a:t>
            </a:r>
            <a:r>
              <a:rPr lang="en-US" sz="2000" dirty="0" err="1" smtClean="0"/>
              <a:t>kiritib</a:t>
            </a:r>
            <a:r>
              <a:rPr lang="en-US" sz="2000" dirty="0" smtClean="0"/>
              <a:t> </a:t>
            </a:r>
            <a:r>
              <a:rPr lang="en-US" sz="2000" dirty="0" err="1" smtClean="0"/>
              <a:t>ro‘yxatdan</a:t>
            </a:r>
            <a:r>
              <a:rPr lang="en-US" sz="2000" dirty="0" smtClean="0"/>
              <a:t> </a:t>
            </a:r>
            <a:r>
              <a:rPr lang="en-US" sz="2000" dirty="0" err="1" smtClean="0"/>
              <a:t>o‘tishi</a:t>
            </a:r>
            <a:r>
              <a:rPr lang="en-US" sz="2000" dirty="0" smtClean="0"/>
              <a:t> </a:t>
            </a:r>
            <a:r>
              <a:rPr lang="en-US" sz="2000" dirty="0" err="1" smtClean="0"/>
              <a:t>mumkin</a:t>
            </a:r>
            <a:r>
              <a:rPr lang="en-US" sz="2000" dirty="0" smtClean="0"/>
              <a:t>. </a:t>
            </a:r>
            <a:r>
              <a:rPr lang="en-US" sz="2000" dirty="0" err="1" smtClean="0"/>
              <a:t>Keyin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foydalanuvchining</a:t>
            </a:r>
            <a:r>
              <a:rPr lang="en-US" sz="2000" dirty="0" smtClean="0"/>
              <a:t> </a:t>
            </a:r>
            <a:r>
              <a:rPr lang="en-US" sz="2000" dirty="0" err="1" smtClean="0"/>
              <a:t>telefon</a:t>
            </a:r>
            <a:r>
              <a:rPr lang="en-US" sz="2000" dirty="0" smtClean="0"/>
              <a:t> </a:t>
            </a:r>
            <a:r>
              <a:rPr lang="en-US" sz="2000" dirty="0" err="1" smtClean="0"/>
              <a:t>raqamiga</a:t>
            </a:r>
            <a:r>
              <a:rPr lang="en-US" sz="2000" dirty="0" smtClean="0"/>
              <a:t> </a:t>
            </a:r>
            <a:r>
              <a:rPr lang="en-US" sz="2000" dirty="0" err="1" smtClean="0"/>
              <a:t>sms</a:t>
            </a:r>
            <a:r>
              <a:rPr lang="en-US" sz="2000" dirty="0" smtClean="0"/>
              <a:t> </a:t>
            </a:r>
            <a:r>
              <a:rPr lang="en-US" sz="2000" dirty="0" err="1" smtClean="0"/>
              <a:t>kod</a:t>
            </a:r>
            <a:r>
              <a:rPr lang="en-US" sz="2000" dirty="0" smtClean="0"/>
              <a:t> </a:t>
            </a:r>
            <a:r>
              <a:rPr lang="en-US" sz="2000" dirty="0" err="1" smtClean="0"/>
              <a:t>keladi</a:t>
            </a:r>
            <a:r>
              <a:rPr lang="en-US" sz="2000" dirty="0" smtClean="0"/>
              <a:t>. Shu </a:t>
            </a:r>
            <a:r>
              <a:rPr lang="en-US" sz="2000" dirty="0" err="1" smtClean="0"/>
              <a:t>kodni</a:t>
            </a:r>
            <a:r>
              <a:rPr lang="en-US" sz="2000" dirty="0" smtClean="0"/>
              <a:t> </a:t>
            </a:r>
            <a:r>
              <a:rPr lang="en-US" sz="2000" dirty="0" err="1" smtClean="0"/>
              <a:t>tasdiqlaganidan</a:t>
            </a:r>
            <a:r>
              <a:rPr lang="en-US" sz="2000" dirty="0" smtClean="0"/>
              <a:t> </a:t>
            </a:r>
            <a:r>
              <a:rPr lang="en-US" sz="2000" dirty="0" err="1" smtClean="0"/>
              <a:t>keyin</a:t>
            </a:r>
            <a:r>
              <a:rPr lang="en-US" sz="2000" dirty="0" smtClean="0"/>
              <a:t> </a:t>
            </a:r>
            <a:r>
              <a:rPr lang="en-US" sz="2000" dirty="0" err="1" smtClean="0"/>
              <a:t>tizimga</a:t>
            </a:r>
            <a:r>
              <a:rPr lang="en-US" sz="2000" dirty="0" smtClean="0"/>
              <a:t> </a:t>
            </a:r>
            <a:r>
              <a:rPr lang="en-US" sz="2000" dirty="0" err="1" smtClean="0"/>
              <a:t>kirishi</a:t>
            </a:r>
            <a:r>
              <a:rPr lang="en-US" sz="2000" dirty="0" smtClean="0"/>
              <a:t> </a:t>
            </a:r>
            <a:r>
              <a:rPr lang="en-US" sz="2000" dirty="0" err="1" smtClean="0"/>
              <a:t>mumkin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539470"/>
            <a:ext cx="5111636" cy="57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118" y="1513113"/>
            <a:ext cx="60025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Dasturning</a:t>
            </a:r>
            <a:r>
              <a:rPr lang="en-US" sz="2000" dirty="0" smtClean="0"/>
              <a:t> </a:t>
            </a:r>
            <a:r>
              <a:rPr lang="en-US" sz="2000" dirty="0" err="1" smtClean="0"/>
              <a:t>tasdiqlash</a:t>
            </a:r>
            <a:r>
              <a:rPr lang="en-US" sz="2000" dirty="0" smtClean="0"/>
              <a:t> </a:t>
            </a:r>
            <a:r>
              <a:rPr lang="en-US" sz="2000" dirty="0" err="1" smtClean="0"/>
              <a:t>qismida</a:t>
            </a:r>
            <a:r>
              <a:rPr lang="en-US" sz="2000" dirty="0" smtClean="0"/>
              <a:t> </a:t>
            </a:r>
            <a:r>
              <a:rPr lang="en-US" sz="2000" dirty="0" err="1" smtClean="0"/>
              <a:t>telefon</a:t>
            </a:r>
            <a:r>
              <a:rPr lang="en-US" sz="2000" dirty="0" smtClean="0"/>
              <a:t> </a:t>
            </a:r>
            <a:r>
              <a:rPr lang="en-US" sz="2000" dirty="0" err="1" smtClean="0"/>
              <a:t>raqamiga</a:t>
            </a:r>
            <a:r>
              <a:rPr lang="en-US" sz="2000" dirty="0" smtClean="0"/>
              <a:t> </a:t>
            </a:r>
            <a:r>
              <a:rPr lang="en-US" sz="2000" dirty="0" err="1" smtClean="0"/>
              <a:t>kelgan</a:t>
            </a:r>
            <a:r>
              <a:rPr lang="en-US" sz="2000" dirty="0" smtClean="0"/>
              <a:t> </a:t>
            </a:r>
            <a:r>
              <a:rPr lang="en-US" sz="2000" dirty="0" err="1" smtClean="0"/>
              <a:t>sms</a:t>
            </a:r>
            <a:r>
              <a:rPr lang="en-US" sz="2000" dirty="0" smtClean="0"/>
              <a:t> </a:t>
            </a:r>
            <a:r>
              <a:rPr lang="en-US" sz="2000" dirty="0" err="1" smtClean="0"/>
              <a:t>kodni</a:t>
            </a:r>
            <a:r>
              <a:rPr lang="en-US" sz="2000" dirty="0" smtClean="0"/>
              <a:t> </a:t>
            </a:r>
            <a:r>
              <a:rPr lang="en-US" sz="2000" dirty="0" err="1" smtClean="0"/>
              <a:t>kiritishi</a:t>
            </a:r>
            <a:r>
              <a:rPr lang="en-US" sz="2000" dirty="0" smtClean="0"/>
              <a:t> </a:t>
            </a:r>
            <a:r>
              <a:rPr lang="en-US" sz="2000" dirty="0" err="1" smtClean="0"/>
              <a:t>kerak</a:t>
            </a:r>
            <a:r>
              <a:rPr lang="en-US" sz="2000" dirty="0" smtClean="0"/>
              <a:t>. </a:t>
            </a:r>
            <a:r>
              <a:rPr lang="en-US" sz="2000" dirty="0" err="1" smtClean="0"/>
              <a:t>Shundan</a:t>
            </a:r>
            <a:r>
              <a:rPr lang="en-US" sz="2000" dirty="0" smtClean="0"/>
              <a:t> </a:t>
            </a:r>
            <a:r>
              <a:rPr lang="en-US" sz="2000" dirty="0" err="1" smtClean="0"/>
              <a:t>keyin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foydalanuvchi</a:t>
            </a:r>
            <a:r>
              <a:rPr lang="en-US" sz="2000" dirty="0" smtClean="0"/>
              <a:t> </a:t>
            </a:r>
            <a:r>
              <a:rPr lang="en-US" sz="2000" dirty="0" err="1" smtClean="0"/>
              <a:t>tizimdan</a:t>
            </a:r>
            <a:r>
              <a:rPr lang="en-US" sz="2000" dirty="0" smtClean="0"/>
              <a:t> </a:t>
            </a:r>
            <a:r>
              <a:rPr lang="en-US" sz="2000" dirty="0" err="1" smtClean="0"/>
              <a:t>foydalanishi</a:t>
            </a:r>
            <a:r>
              <a:rPr lang="en-US" sz="2000" dirty="0" smtClean="0"/>
              <a:t> </a:t>
            </a:r>
            <a:r>
              <a:rPr lang="en-US" sz="2000" dirty="0" err="1" smtClean="0"/>
              <a:t>mumkin</a:t>
            </a:r>
            <a:r>
              <a:rPr lang="en-US" sz="2000" dirty="0" smtClean="0"/>
              <a:t> </a:t>
            </a:r>
            <a:r>
              <a:rPr lang="en-US" sz="2000" dirty="0" err="1" smtClean="0"/>
              <a:t>bo‘ladi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539470"/>
            <a:ext cx="5111636" cy="57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71800" y="513181"/>
            <a:ext cx="7823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Ro‘yxatdan</a:t>
            </a:r>
            <a:r>
              <a:rPr lang="en-US" sz="2000" dirty="0" smtClean="0"/>
              <a:t> </a:t>
            </a:r>
            <a:r>
              <a:rPr lang="en-US" sz="2000" dirty="0" err="1" smtClean="0"/>
              <a:t>o‘tganingizni</a:t>
            </a:r>
            <a:r>
              <a:rPr lang="en-US" sz="2000" dirty="0" smtClean="0"/>
              <a:t> </a:t>
            </a:r>
            <a:r>
              <a:rPr lang="en-US" sz="2000" dirty="0" err="1" smtClean="0"/>
              <a:t>tasdiqlaganingizdan</a:t>
            </a:r>
            <a:r>
              <a:rPr lang="en-US" sz="2000" dirty="0" smtClean="0"/>
              <a:t> </a:t>
            </a:r>
            <a:r>
              <a:rPr lang="en-US" sz="2000" dirty="0" err="1" smtClean="0"/>
              <a:t>keyin</a:t>
            </a:r>
            <a:r>
              <a:rPr lang="en-US" sz="2000" dirty="0" smtClean="0"/>
              <a:t> </a:t>
            </a:r>
            <a:r>
              <a:rPr lang="en-US" sz="2000" dirty="0" err="1" smtClean="0"/>
              <a:t>tizimga</a:t>
            </a:r>
            <a:r>
              <a:rPr lang="en-US" sz="2000" dirty="0" smtClean="0"/>
              <a:t> </a:t>
            </a:r>
            <a:r>
              <a:rPr lang="en-US" sz="2000" dirty="0" err="1" smtClean="0"/>
              <a:t>kirasiz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45" y="1230398"/>
            <a:ext cx="9405074" cy="47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62820" y="1199234"/>
            <a:ext cx="93907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                </a:t>
            </a:r>
            <a:r>
              <a:rPr lang="uz-Cyrl-UZ" sz="20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Xulosa</a:t>
            </a:r>
            <a:r>
              <a:rPr lang="uz-Cyrl-UZ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ru-RU" sz="2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uz-Cyrl-UZ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Hozirda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tizim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xavfsizligi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juda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muhim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Ilovadan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hamma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foydalanaversa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bu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tizim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xavfsiz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emas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Tizimni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xavfsiz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qilish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uchun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2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faktorli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avtorizatsiyani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qo‘llashni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bilishimiz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lozim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Biz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tizimni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xavfsiz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qilsak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ilovada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qalbaki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foydalanuvchilar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bo‘lmasligi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foydalanuvchi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uchun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tizim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xavfsizligi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erishamiz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Bundan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tashqari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foydalanuvchi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uchun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qulay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interfeys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qilishimiz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kerak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Yaratgan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ilovamiz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har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qanday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dasturiy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ta’minot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uchun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ishlay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olishi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kerak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Web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ilovani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yaratish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davomida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PHP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dasturlash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tilida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2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faktorli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avtorizatsiya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qilish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o‘rganildi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20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44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2444</TotalTime>
  <Words>207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 Unicode MS</vt:lpstr>
      <vt:lpstr>Calibri</vt:lpstr>
      <vt:lpstr>Calibri Light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Ma’lumotlar bazasini USERlar jadvali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Foydalanilgan internet resurslari 1. https:://www.php.net/ 2. https:://www.laravel.com/ 3. https://packagist.org/packages/napaeduhub/eskiz-sms-client          </vt:lpstr>
      <vt:lpstr>E’TIBORINGIZ UCHUN RAHMAT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Komunal to`lovlar ma`lumotlar                   bazasi</dc:title>
  <dc:creator>Toxirov</dc:creator>
  <cp:lastModifiedBy>Lenovo</cp:lastModifiedBy>
  <cp:revision>65</cp:revision>
  <dcterms:created xsi:type="dcterms:W3CDTF">2018-01-25T18:41:22Z</dcterms:created>
  <dcterms:modified xsi:type="dcterms:W3CDTF">2023-01-19T11:52:45Z</dcterms:modified>
</cp:coreProperties>
</file>