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2"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104858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104858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104858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190DFF7-A5DE-46B6-A869-C267E6169386}" type="datetimeFigureOut">
              <a:rPr lang="ru-RU" smtClean="0"/>
              <a:t>19.12.2022</a:t>
            </a:fld>
            <a:endParaRPr lang="ru-RU"/>
          </a:p>
        </p:txBody>
      </p:sp>
      <p:sp>
        <p:nvSpPr>
          <p:cNvPr id="104858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104858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EB22D72-4162-496B-911C-E1C98C232137}" type="slidenum">
              <a:rPr lang="ru-RU" smtClean="0"/>
              <a:t>‹#›</a:t>
            </a:fld>
            <a:endParaRPr lang="ru-RU"/>
          </a:p>
        </p:txBody>
      </p:sp>
      <p:grpSp>
        <p:nvGrpSpPr>
          <p:cNvPr id="23" name="Group 6"/>
          <p:cNvGrpSpPr/>
          <p:nvPr/>
        </p:nvGrpSpPr>
        <p:grpSpPr>
          <a:xfrm>
            <a:off x="752858" y="744469"/>
            <a:ext cx="10674117" cy="5349671"/>
            <a:chOff x="752858" y="744469"/>
            <a:chExt cx="10674117" cy="5349671"/>
          </a:xfrm>
        </p:grpSpPr>
        <p:sp>
          <p:nvSpPr>
            <p:cNvPr id="1048587"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48588"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ru-RU" smtClean="0"/>
              <a:t>Образец заголовка</a:t>
            </a:r>
            <a:endParaRPr lang="en-US" dirty="0"/>
          </a:p>
        </p:txBody>
      </p:sp>
      <p:sp>
        <p:nvSpPr>
          <p:cNvPr id="1048626"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627" name="Date Placeholder 3"/>
          <p:cNvSpPr>
            <a:spLocks noGrp="1"/>
          </p:cNvSpPr>
          <p:nvPr>
            <p:ph type="dt" sz="half" idx="10"/>
          </p:nvPr>
        </p:nvSpPr>
        <p:spPr/>
        <p:txBody>
          <a:bodyPr/>
          <a:lstStyle/>
          <a:p>
            <a:fld id="{5190DFF7-A5DE-46B6-A869-C267E6169386}" type="datetimeFigureOut">
              <a:rPr lang="ru-RU" smtClean="0"/>
              <a:t>19.12.2022</a:t>
            </a:fld>
            <a:endParaRPr lang="ru-RU"/>
          </a:p>
        </p:txBody>
      </p:sp>
      <p:sp>
        <p:nvSpPr>
          <p:cNvPr id="1048628" name="Footer Placeholder 4"/>
          <p:cNvSpPr>
            <a:spLocks noGrp="1"/>
          </p:cNvSpPr>
          <p:nvPr>
            <p:ph type="ftr" sz="quarter" idx="11"/>
          </p:nvPr>
        </p:nvSpPr>
        <p:spPr/>
        <p:txBody>
          <a:bodyPr/>
          <a:lstStyle/>
          <a:p>
            <a:endParaRPr lang="ru-RU"/>
          </a:p>
        </p:txBody>
      </p:sp>
      <p:sp>
        <p:nvSpPr>
          <p:cNvPr id="1048629" name="Slide Number Placeholder 5"/>
          <p:cNvSpPr>
            <a:spLocks noGrp="1"/>
          </p:cNvSpPr>
          <p:nvPr>
            <p:ph type="sldNum" sz="quarter" idx="12"/>
          </p:nvPr>
        </p:nvSpPr>
        <p:spPr/>
        <p:txBody>
          <a:bodyPr/>
          <a:lstStyle/>
          <a:p>
            <a:fld id="{9EB22D72-4162-496B-911C-E1C98C232137}" type="slidenum">
              <a:rPr lang="ru-RU" smtClean="0"/>
              <a:t>‹#›</a:t>
            </a:fld>
            <a:endParaRPr lang="ru-RU"/>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04861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104861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614" name="Date Placeholder 3"/>
          <p:cNvSpPr>
            <a:spLocks noGrp="1"/>
          </p:cNvSpPr>
          <p:nvPr>
            <p:ph type="dt" sz="half" idx="10"/>
          </p:nvPr>
        </p:nvSpPr>
        <p:spPr/>
        <p:txBody>
          <a:bodyPr/>
          <a:lstStyle/>
          <a:p>
            <a:fld id="{5190DFF7-A5DE-46B6-A869-C267E6169386}" type="datetimeFigureOut">
              <a:rPr lang="ru-RU" smtClean="0"/>
              <a:t>19.12.2022</a:t>
            </a:fld>
            <a:endParaRPr lang="ru-RU"/>
          </a:p>
        </p:txBody>
      </p:sp>
      <p:sp>
        <p:nvSpPr>
          <p:cNvPr id="1048615" name="Footer Placeholder 4"/>
          <p:cNvSpPr>
            <a:spLocks noGrp="1"/>
          </p:cNvSpPr>
          <p:nvPr>
            <p:ph type="ftr" sz="quarter" idx="11"/>
          </p:nvPr>
        </p:nvSpPr>
        <p:spPr/>
        <p:txBody>
          <a:bodyPr/>
          <a:lstStyle/>
          <a:p>
            <a:endParaRPr lang="ru-RU"/>
          </a:p>
        </p:txBody>
      </p:sp>
      <p:sp>
        <p:nvSpPr>
          <p:cNvPr id="1048616" name="Slide Number Placeholder 5"/>
          <p:cNvSpPr>
            <a:spLocks noGrp="1"/>
          </p:cNvSpPr>
          <p:nvPr>
            <p:ph type="sldNum" sz="quarter" idx="12"/>
          </p:nvPr>
        </p:nvSpPr>
        <p:spPr/>
        <p:txBody>
          <a:bodyPr/>
          <a:lstStyle/>
          <a:p>
            <a:fld id="{9EB22D72-4162-496B-911C-E1C98C232137}" type="slidenum">
              <a:rPr lang="ru-RU" smtClean="0"/>
              <a:t>‹#›</a:t>
            </a:fld>
            <a:endParaRPr lang="ru-RU"/>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ru-RU" smtClean="0"/>
              <a:t>Образец заголовка</a:t>
            </a:r>
            <a:endParaRPr lang="en-US" dirty="0"/>
          </a:p>
        </p:txBody>
      </p:sp>
      <p:sp>
        <p:nvSpPr>
          <p:cNvPr id="1048591"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592" name="Date Placeholder 3"/>
          <p:cNvSpPr>
            <a:spLocks noGrp="1"/>
          </p:cNvSpPr>
          <p:nvPr>
            <p:ph type="dt" sz="half" idx="10"/>
          </p:nvPr>
        </p:nvSpPr>
        <p:spPr/>
        <p:txBody>
          <a:bodyPr/>
          <a:lstStyle/>
          <a:p>
            <a:fld id="{5190DFF7-A5DE-46B6-A869-C267E6169386}" type="datetimeFigureOut">
              <a:rPr lang="ru-RU" smtClean="0"/>
              <a:t>19.12.2022</a:t>
            </a:fld>
            <a:endParaRPr lang="ru-RU"/>
          </a:p>
        </p:txBody>
      </p:sp>
      <p:sp>
        <p:nvSpPr>
          <p:cNvPr id="1048593" name="Footer Placeholder 4"/>
          <p:cNvSpPr>
            <a:spLocks noGrp="1"/>
          </p:cNvSpPr>
          <p:nvPr>
            <p:ph type="ftr" sz="quarter" idx="11"/>
          </p:nvPr>
        </p:nvSpPr>
        <p:spPr/>
        <p:txBody>
          <a:bodyPr/>
          <a:lstStyle/>
          <a:p>
            <a:endParaRPr lang="ru-RU"/>
          </a:p>
        </p:txBody>
      </p:sp>
      <p:sp>
        <p:nvSpPr>
          <p:cNvPr id="1048594" name="Slide Number Placeholder 5"/>
          <p:cNvSpPr>
            <a:spLocks noGrp="1"/>
          </p:cNvSpPr>
          <p:nvPr>
            <p:ph type="sldNum" sz="quarter" idx="12"/>
          </p:nvPr>
        </p:nvSpPr>
        <p:spPr/>
        <p:txBody>
          <a:bodyPr/>
          <a:lstStyle/>
          <a:p>
            <a:fld id="{9EB22D72-4162-496B-911C-E1C98C232137}" type="slidenum">
              <a:rPr lang="ru-RU" smtClean="0"/>
              <a:t>‹#›</a:t>
            </a:fld>
            <a:endParaRPr lang="ru-RU"/>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1048630"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1048631"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1048632"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190DFF7-A5DE-46B6-A869-C267E6169386}" type="datetimeFigureOut">
              <a:rPr lang="ru-RU" smtClean="0"/>
              <a:t>19.12.2022</a:t>
            </a:fld>
            <a:endParaRPr lang="ru-RU"/>
          </a:p>
        </p:txBody>
      </p:sp>
      <p:sp>
        <p:nvSpPr>
          <p:cNvPr id="1048633"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1048634"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EB22D72-4162-496B-911C-E1C98C232137}" type="slidenum">
              <a:rPr lang="ru-RU" smtClean="0"/>
              <a:t>‹#›</a:t>
            </a:fld>
            <a:endParaRPr lang="ru-RU"/>
          </a:p>
        </p:txBody>
      </p:sp>
      <p:sp>
        <p:nvSpPr>
          <p:cNvPr id="1048635"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1048637"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638"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639" name="Date Placeholder 4"/>
          <p:cNvSpPr>
            <a:spLocks noGrp="1"/>
          </p:cNvSpPr>
          <p:nvPr>
            <p:ph type="dt" sz="half" idx="10"/>
          </p:nvPr>
        </p:nvSpPr>
        <p:spPr/>
        <p:txBody>
          <a:bodyPr/>
          <a:lstStyle/>
          <a:p>
            <a:fld id="{5190DFF7-A5DE-46B6-A869-C267E6169386}" type="datetimeFigureOut">
              <a:rPr lang="ru-RU" smtClean="0"/>
              <a:t>19.12.2022</a:t>
            </a:fld>
            <a:endParaRPr lang="ru-RU"/>
          </a:p>
        </p:txBody>
      </p:sp>
      <p:sp>
        <p:nvSpPr>
          <p:cNvPr id="1048640" name="Footer Placeholder 5"/>
          <p:cNvSpPr>
            <a:spLocks noGrp="1"/>
          </p:cNvSpPr>
          <p:nvPr>
            <p:ph type="ftr" sz="quarter" idx="11"/>
          </p:nvPr>
        </p:nvSpPr>
        <p:spPr/>
        <p:txBody>
          <a:bodyPr/>
          <a:lstStyle/>
          <a:p>
            <a:endParaRPr lang="ru-RU"/>
          </a:p>
        </p:txBody>
      </p:sp>
      <p:sp>
        <p:nvSpPr>
          <p:cNvPr id="1048641" name="Slide Number Placeholder 6"/>
          <p:cNvSpPr>
            <a:spLocks noGrp="1"/>
          </p:cNvSpPr>
          <p:nvPr>
            <p:ph type="sldNum" sz="quarter" idx="12"/>
          </p:nvPr>
        </p:nvSpPr>
        <p:spPr/>
        <p:txBody>
          <a:bodyPr/>
          <a:lstStyle/>
          <a:p>
            <a:fld id="{9EB22D72-4162-496B-911C-E1C98C232137}" type="slidenum">
              <a:rPr lang="ru-RU" smtClean="0"/>
              <a:t>‹#›</a:t>
            </a:fld>
            <a:endParaRPr lang="ru-RU"/>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4864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104864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4864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64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4864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647" name="Date Placeholder 6"/>
          <p:cNvSpPr>
            <a:spLocks noGrp="1"/>
          </p:cNvSpPr>
          <p:nvPr>
            <p:ph type="dt" sz="half" idx="10"/>
          </p:nvPr>
        </p:nvSpPr>
        <p:spPr/>
        <p:txBody>
          <a:bodyPr/>
          <a:lstStyle/>
          <a:p>
            <a:fld id="{5190DFF7-A5DE-46B6-A869-C267E6169386}" type="datetimeFigureOut">
              <a:rPr lang="ru-RU" smtClean="0"/>
              <a:t>19.12.2022</a:t>
            </a:fld>
            <a:endParaRPr lang="ru-RU"/>
          </a:p>
        </p:txBody>
      </p:sp>
      <p:sp>
        <p:nvSpPr>
          <p:cNvPr id="1048648" name="Footer Placeholder 7"/>
          <p:cNvSpPr>
            <a:spLocks noGrp="1"/>
          </p:cNvSpPr>
          <p:nvPr>
            <p:ph type="ftr" sz="quarter" idx="11"/>
          </p:nvPr>
        </p:nvSpPr>
        <p:spPr/>
        <p:txBody>
          <a:bodyPr/>
          <a:lstStyle/>
          <a:p>
            <a:endParaRPr lang="ru-RU"/>
          </a:p>
        </p:txBody>
      </p:sp>
      <p:sp>
        <p:nvSpPr>
          <p:cNvPr id="1048649" name="Slide Number Placeholder 8"/>
          <p:cNvSpPr>
            <a:spLocks noGrp="1"/>
          </p:cNvSpPr>
          <p:nvPr>
            <p:ph type="sldNum" sz="quarter" idx="12"/>
          </p:nvPr>
        </p:nvSpPr>
        <p:spPr/>
        <p:txBody>
          <a:bodyPr/>
          <a:lstStyle/>
          <a:p>
            <a:fld id="{9EB22D72-4162-496B-911C-E1C98C232137}" type="slidenum">
              <a:rPr lang="ru-RU" smtClean="0"/>
              <a:t>‹#›</a:t>
            </a:fld>
            <a:endParaRPr lang="ru-RU"/>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ru-RU" smtClean="0"/>
              <a:t>Образец заголовка</a:t>
            </a:r>
            <a:endParaRPr lang="en-US" dirty="0"/>
          </a:p>
        </p:txBody>
      </p:sp>
      <p:sp>
        <p:nvSpPr>
          <p:cNvPr id="1048609" name="Date Placeholder 2"/>
          <p:cNvSpPr>
            <a:spLocks noGrp="1"/>
          </p:cNvSpPr>
          <p:nvPr>
            <p:ph type="dt" sz="half" idx="10"/>
          </p:nvPr>
        </p:nvSpPr>
        <p:spPr/>
        <p:txBody>
          <a:bodyPr/>
          <a:lstStyle/>
          <a:p>
            <a:fld id="{5190DFF7-A5DE-46B6-A869-C267E6169386}" type="datetimeFigureOut">
              <a:rPr lang="ru-RU" smtClean="0"/>
              <a:t>19.12.2022</a:t>
            </a:fld>
            <a:endParaRPr lang="ru-RU"/>
          </a:p>
        </p:txBody>
      </p:sp>
      <p:sp>
        <p:nvSpPr>
          <p:cNvPr id="1048610" name="Footer Placeholder 3"/>
          <p:cNvSpPr>
            <a:spLocks noGrp="1"/>
          </p:cNvSpPr>
          <p:nvPr>
            <p:ph type="ftr" sz="quarter" idx="11"/>
          </p:nvPr>
        </p:nvSpPr>
        <p:spPr/>
        <p:txBody>
          <a:bodyPr/>
          <a:lstStyle/>
          <a:p>
            <a:endParaRPr lang="ru-RU"/>
          </a:p>
        </p:txBody>
      </p:sp>
      <p:sp>
        <p:nvSpPr>
          <p:cNvPr id="1048611" name="Slide Number Placeholder 4"/>
          <p:cNvSpPr>
            <a:spLocks noGrp="1"/>
          </p:cNvSpPr>
          <p:nvPr>
            <p:ph type="sldNum" sz="quarter" idx="12"/>
          </p:nvPr>
        </p:nvSpPr>
        <p:spPr/>
        <p:txBody>
          <a:bodyPr/>
          <a:lstStyle/>
          <a:p>
            <a:fld id="{9EB22D72-4162-496B-911C-E1C98C232137}" type="slidenum">
              <a:rPr lang="ru-RU" smtClean="0"/>
              <a:t>‹#›</a:t>
            </a:fld>
            <a:endParaRPr lang="ru-RU"/>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048650" name="Date Placeholder 1"/>
          <p:cNvSpPr>
            <a:spLocks noGrp="1"/>
          </p:cNvSpPr>
          <p:nvPr>
            <p:ph type="dt" sz="half" idx="10"/>
          </p:nvPr>
        </p:nvSpPr>
        <p:spPr/>
        <p:txBody>
          <a:bodyPr/>
          <a:lstStyle/>
          <a:p>
            <a:fld id="{5190DFF7-A5DE-46B6-A869-C267E6169386}" type="datetimeFigureOut">
              <a:rPr lang="ru-RU" smtClean="0"/>
              <a:t>19.12.2022</a:t>
            </a:fld>
            <a:endParaRPr lang="ru-RU"/>
          </a:p>
        </p:txBody>
      </p:sp>
      <p:sp>
        <p:nvSpPr>
          <p:cNvPr id="1048651" name="Footer Placeholder 2"/>
          <p:cNvSpPr>
            <a:spLocks noGrp="1"/>
          </p:cNvSpPr>
          <p:nvPr>
            <p:ph type="ftr" sz="quarter" idx="11"/>
          </p:nvPr>
        </p:nvSpPr>
        <p:spPr/>
        <p:txBody>
          <a:bodyPr/>
          <a:lstStyle/>
          <a:p>
            <a:endParaRPr lang="ru-RU"/>
          </a:p>
        </p:txBody>
      </p:sp>
      <p:sp>
        <p:nvSpPr>
          <p:cNvPr id="1048652" name="Slide Number Placeholder 3"/>
          <p:cNvSpPr>
            <a:spLocks noGrp="1"/>
          </p:cNvSpPr>
          <p:nvPr>
            <p:ph type="sldNum" sz="quarter" idx="12"/>
          </p:nvPr>
        </p:nvSpPr>
        <p:spPr/>
        <p:txBody>
          <a:bodyPr/>
          <a:lstStyle/>
          <a:p>
            <a:fld id="{9EB22D72-4162-496B-911C-E1C98C232137}" type="slidenum">
              <a:rPr lang="ru-RU" smtClean="0"/>
              <a:t>‹#›</a:t>
            </a:fld>
            <a:endParaRPr lang="ru-RU"/>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048653"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4"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1048655"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656"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1048657"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90DFF7-A5DE-46B6-A869-C267E6169386}" type="datetimeFigureOut">
              <a:rPr lang="ru-RU" smtClean="0"/>
              <a:t>19.12.2022</a:t>
            </a:fld>
            <a:endParaRPr lang="ru-RU"/>
          </a:p>
        </p:txBody>
      </p:sp>
      <p:sp>
        <p:nvSpPr>
          <p:cNvPr id="1048658"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1048659"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22D72-4162-496B-911C-E1C98C232137}" type="slidenum">
              <a:rPr lang="ru-RU" smtClean="0"/>
              <a:t>‹#›</a:t>
            </a:fld>
            <a:endParaRPr lang="ru-RU"/>
          </a:p>
        </p:txBody>
      </p:sp>
      <p:sp>
        <p:nvSpPr>
          <p:cNvPr id="1048660"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048617"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8"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1048619"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1048620"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1048621"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90DFF7-A5DE-46B6-A869-C267E6169386}" type="datetimeFigureOut">
              <a:rPr lang="ru-RU" smtClean="0"/>
              <a:t>19.12.2022</a:t>
            </a:fld>
            <a:endParaRPr lang="ru-RU"/>
          </a:p>
        </p:txBody>
      </p:sp>
      <p:sp>
        <p:nvSpPr>
          <p:cNvPr id="1048622"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1048623"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22D72-4162-496B-911C-E1C98C232137}" type="slidenum">
              <a:rPr lang="ru-RU" smtClean="0"/>
              <a:t>‹#›</a:t>
            </a:fld>
            <a:endParaRPr lang="ru-RU"/>
          </a:p>
        </p:txBody>
      </p:sp>
      <p:sp>
        <p:nvSpPr>
          <p:cNvPr id="1048624"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1048577"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48578"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190DFF7-A5DE-46B6-A869-C267E6169386}" type="datetimeFigureOut">
              <a:rPr lang="ru-RU" smtClean="0"/>
              <a:t>19.12.2022</a:t>
            </a:fld>
            <a:endParaRPr lang="ru-RU"/>
          </a:p>
        </p:txBody>
      </p:sp>
      <p:sp>
        <p:nvSpPr>
          <p:cNvPr id="1048579"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1048580"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EB22D72-4162-496B-911C-E1C98C232137}" type="slidenum">
              <a:rPr lang="ru-RU" smtClean="0"/>
              <a:t>‹#›</a:t>
            </a:fld>
            <a:endParaRPr lang="ru-RU"/>
          </a:p>
        </p:txBody>
      </p:sp>
      <p:sp>
        <p:nvSpPr>
          <p:cNvPr id="1048581"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me/Ayollar_huquqi_bo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9" name="Заголовок 1"/>
          <p:cNvSpPr>
            <a:spLocks noGrp="1"/>
          </p:cNvSpPr>
          <p:nvPr>
            <p:ph type="ctrTitle"/>
          </p:nvPr>
        </p:nvSpPr>
        <p:spPr>
          <a:xfrm>
            <a:off x="1524000" y="4214610"/>
            <a:ext cx="9144000" cy="901234"/>
          </a:xfrm>
        </p:spPr>
        <p:txBody>
          <a:bodyPr>
            <a:normAutofit fontScale="90000"/>
          </a:bodyPr>
          <a:lstStyle/>
          <a:p>
            <a:r>
              <a:rPr lang="en-US" smtClean="0">
                <a:latin typeface="MiClock Extralight"/>
                <a:cs typeface="Droid Sans Mono"/>
              </a:rPr>
              <a:t>O’ziga ishongan ayol </a:t>
            </a:r>
            <a:br>
              <a:rPr lang="en-US" smtClean="0">
                <a:latin typeface="MiClock Extralight"/>
                <a:cs typeface="Droid Sans Mono"/>
              </a:rPr>
            </a:br>
            <a:r>
              <a:rPr lang="en-US" smtClean="0">
                <a:latin typeface="MiClock Extralight"/>
                <a:cs typeface="Droid Sans Mono"/>
              </a:rPr>
              <a:t>(</a:t>
            </a:r>
            <a:r>
              <a:rPr lang="en-US" sz="4400" cap="none" smtClean="0">
                <a:latin typeface="MiClock Extralight"/>
                <a:cs typeface="Droid Sans Mono"/>
              </a:rPr>
              <a:t>Self-confidence Woman</a:t>
            </a:r>
            <a:r>
              <a:rPr lang="en-US" smtClean="0">
                <a:latin typeface="MiClock Extralight"/>
                <a:cs typeface="Droid Sans Mono"/>
              </a:rPr>
              <a:t>)</a:t>
            </a:r>
            <a:endParaRPr lang="ru-RU">
              <a:latin typeface="MiClock Extralight"/>
              <a:cs typeface="Droid Sans Mono"/>
            </a:endParaRPr>
          </a:p>
        </p:txBody>
      </p:sp>
      <p:pic>
        <p:nvPicPr>
          <p:cNvPr id="2097152" name="Рисунок 3"/>
          <p:cNvPicPr>
            <a:picLocks noChangeAspect="1"/>
          </p:cNvPicPr>
          <p:nvPr/>
        </p:nvPicPr>
        <p:blipFill>
          <a:blip r:embed="rId3" cstate="print"/>
          <a:stretch>
            <a:fillRect/>
          </a:stretch>
        </p:blipFill>
        <p:spPr>
          <a:xfrm>
            <a:off x="10466661" y="114300"/>
            <a:ext cx="1523267" cy="1508125"/>
          </a:xfrm>
          <a:prstGeom prst="flowChartConnector">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5" name="Заголовок 1"/>
          <p:cNvSpPr>
            <a:spLocks noGrp="1"/>
          </p:cNvSpPr>
          <p:nvPr>
            <p:ph type="title"/>
          </p:nvPr>
        </p:nvSpPr>
        <p:spPr>
          <a:xfrm>
            <a:off x="1371600" y="1398494"/>
            <a:ext cx="9601200" cy="773206"/>
          </a:xfrm>
        </p:spPr>
        <p:txBody>
          <a:bodyPr>
            <a:normAutofit/>
          </a:bodyPr>
          <a:lstStyle/>
          <a:p>
            <a:r>
              <a:rPr lang="en-US" smtClean="0">
                <a:latin typeface="MiClock Mono Extralight"/>
              </a:rPr>
              <a:t>Reja:</a:t>
            </a:r>
            <a:endParaRPr lang="ru-RU">
              <a:latin typeface="MiClock Mono Extralight"/>
            </a:endParaRPr>
          </a:p>
        </p:txBody>
      </p:sp>
      <p:sp>
        <p:nvSpPr>
          <p:cNvPr id="1048596" name="Объект 2"/>
          <p:cNvSpPr>
            <a:spLocks noGrp="1"/>
          </p:cNvSpPr>
          <p:nvPr>
            <p:ph idx="1"/>
          </p:nvPr>
        </p:nvSpPr>
        <p:spPr/>
        <p:txBody>
          <a:bodyPr>
            <a:normAutofit/>
          </a:bodyPr>
          <a:lstStyle/>
          <a:p>
            <a:r>
              <a:rPr lang="en-US" sz="2800" smtClean="0">
                <a:latin typeface="MiClock Mono Extralight"/>
                <a:cs typeface="Droid Sans Mono"/>
              </a:rPr>
              <a:t>1. Kirish</a:t>
            </a:r>
          </a:p>
          <a:p>
            <a:r>
              <a:rPr lang="en-US" sz="2800" smtClean="0">
                <a:latin typeface="MiClock Mono Extralight"/>
                <a:cs typeface="Droid Sans Mono"/>
              </a:rPr>
              <a:t>2. </a:t>
            </a:r>
            <a:r>
              <a:rPr lang="en-US" sz="2800">
                <a:latin typeface="MiClock Mono Extralight"/>
                <a:cs typeface="Droid Sans Mono"/>
              </a:rPr>
              <a:t>Loyiha va uning </a:t>
            </a:r>
            <a:r>
              <a:rPr lang="en-US" sz="2800" smtClean="0">
                <a:latin typeface="MiClock Mono Extralight"/>
                <a:cs typeface="Droid Sans Mono"/>
              </a:rPr>
              <a:t>maqsadi</a:t>
            </a:r>
          </a:p>
          <a:p>
            <a:r>
              <a:rPr lang="en-US" sz="2800" smtClean="0">
                <a:latin typeface="MiClock Mono Extralight"/>
                <a:cs typeface="Droid Sans Mono"/>
              </a:rPr>
              <a:t>3. Loyihaga innovatsion yechim</a:t>
            </a:r>
          </a:p>
          <a:p>
            <a:r>
              <a:rPr lang="en-US" sz="2800">
                <a:latin typeface="MiClock Mono Extralight"/>
                <a:cs typeface="Droid Sans Mono"/>
              </a:rPr>
              <a:t>4</a:t>
            </a:r>
            <a:r>
              <a:rPr lang="en-US" sz="2800" smtClean="0">
                <a:latin typeface="MiClock Mono Extralight"/>
                <a:cs typeface="Droid Sans Mono"/>
              </a:rPr>
              <a:t>. Hulosa</a:t>
            </a:r>
            <a:endParaRPr lang="ru-RU" sz="2800">
              <a:latin typeface="MiClock Mono Extralight"/>
              <a:cs typeface="Droid Sans Mono"/>
            </a:endParaRPr>
          </a:p>
        </p:txBody>
      </p:sp>
      <p:pic>
        <p:nvPicPr>
          <p:cNvPr id="2097162" name="Рисунок 2097161"/>
          <p:cNvPicPr>
            <a:picLocks/>
          </p:cNvPicPr>
          <p:nvPr/>
        </p:nvPicPr>
        <p:blipFill>
          <a:blip r:embed="rId3"/>
          <a:stretch>
            <a:fillRect/>
          </a:stretch>
        </p:blipFill>
        <p:spPr>
          <a:xfrm>
            <a:off x="6822646" y="2515951"/>
            <a:ext cx="5027780" cy="50164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7" name="Заголовок 1"/>
          <p:cNvSpPr>
            <a:spLocks noGrp="1"/>
          </p:cNvSpPr>
          <p:nvPr>
            <p:ph type="title"/>
          </p:nvPr>
        </p:nvSpPr>
        <p:spPr>
          <a:xfrm>
            <a:off x="987293" y="423558"/>
            <a:ext cx="10217413" cy="1192366"/>
          </a:xfrm>
        </p:spPr>
        <p:txBody>
          <a:bodyPr>
            <a:normAutofit/>
          </a:bodyPr>
          <a:lstStyle/>
          <a:p>
            <a:pPr algn="ctr"/>
            <a:r>
              <a:rPr lang="en-US" smtClean="0">
                <a:latin typeface="Carrois Gothic SC"/>
                <a:cs typeface="Droid Sans Mono"/>
              </a:rPr>
              <a:t>Kirish</a:t>
            </a:r>
            <a:endParaRPr lang="ru-RU">
              <a:latin typeface="Carrois Gothic SC"/>
              <a:cs typeface="Droid Sans Mono"/>
            </a:endParaRPr>
          </a:p>
        </p:txBody>
      </p:sp>
      <p:sp>
        <p:nvSpPr>
          <p:cNvPr id="1048598" name="Объект 2"/>
          <p:cNvSpPr>
            <a:spLocks noGrp="1"/>
          </p:cNvSpPr>
          <p:nvPr>
            <p:ph idx="1"/>
          </p:nvPr>
        </p:nvSpPr>
        <p:spPr>
          <a:xfrm>
            <a:off x="987293" y="1275230"/>
            <a:ext cx="9128731" cy="4307541"/>
          </a:xfrm>
        </p:spPr>
        <p:txBody>
          <a:bodyPr>
            <a:noAutofit/>
          </a:bodyPr>
          <a:lstStyle/>
          <a:p>
            <a:r>
              <a:rPr lang="en-US" sz="2400" b="1">
                <a:latin typeface="MiClock Extralight"/>
              </a:rPr>
              <a:t>Ayollar huquqlari - </a:t>
            </a:r>
            <a:r>
              <a:rPr lang="en-US" sz="2400">
                <a:latin typeface="MiClock Extralight"/>
              </a:rPr>
              <a:t>bu ayollarning ijtimoiy-iqtisodiy, fuqarolik va siyosiy mavqeyini mustahkamlaydigan huquqlardir. Ular ayollarni jinsga qarab kamsitishlardan himoya qilish uchun mo‘ljallangan</a:t>
            </a:r>
            <a:r>
              <a:rPr lang="en-US" sz="2400" smtClean="0">
                <a:latin typeface="MiClock Extralight"/>
              </a:rPr>
              <a:t>.</a:t>
            </a:r>
          </a:p>
          <a:p>
            <a:r>
              <a:rPr lang="en-US" sz="2400">
                <a:latin typeface="MiClock Extralight"/>
              </a:rPr>
              <a:t>Ayollarning huquqlari, erkinliklari va manfaatlarini himoya qilishga qaratilgan izchil qonunchilik va boshqa chora-tadbirlar </a:t>
            </a:r>
            <a:r>
              <a:rPr lang="en-US" sz="2400" smtClean="0">
                <a:latin typeface="MiClock Extralight"/>
              </a:rPr>
              <a:t>tufayli hozirgi kunda </a:t>
            </a:r>
            <a:r>
              <a:rPr lang="en-US" sz="2400">
                <a:latin typeface="MiClock Extralight"/>
              </a:rPr>
              <a:t>ular o‘z huquq va erkinliklarini, tadbirkorlik, ta'lim, sog‘liqni saqlash, fan va ijtimoiy-siyosiy sohalardagi bilim va ko‘nikmalarini muvaffaqiyatli amalga oshirmoqda</a:t>
            </a:r>
            <a:r>
              <a:rPr lang="en-US" sz="2400" smtClean="0">
                <a:latin typeface="MiClock Extralight"/>
              </a:rPr>
              <a:t>.</a:t>
            </a:r>
          </a:p>
          <a:p>
            <a:r>
              <a:rPr lang="en-US" sz="2400">
                <a:latin typeface="MiClock Extralight"/>
              </a:rPr>
              <a:t>O‘zbekiston Respublikasi Konstitusiyasining 46-moddasida xotin-qizlar va erkaklar o‘rtasidagi tenglik mustahkamlangan.</a:t>
            </a:r>
            <a:endParaRPr lang="en-US" sz="2400" smtClean="0">
              <a:latin typeface="MiClock Extralight"/>
            </a:endParaRPr>
          </a:p>
        </p:txBody>
      </p:sp>
      <p:pic>
        <p:nvPicPr>
          <p:cNvPr id="2097161" name="Рисунок 2097160"/>
          <p:cNvPicPr>
            <a:picLocks/>
          </p:cNvPicPr>
          <p:nvPr/>
        </p:nvPicPr>
        <p:blipFill>
          <a:blip r:embed="rId3"/>
          <a:stretch>
            <a:fillRect/>
          </a:stretch>
        </p:blipFill>
        <p:spPr>
          <a:xfrm>
            <a:off x="10116024" y="4877804"/>
            <a:ext cx="1830832" cy="1409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9" name="Заголовок 1"/>
          <p:cNvSpPr>
            <a:spLocks noGrp="1"/>
          </p:cNvSpPr>
          <p:nvPr>
            <p:ph type="title"/>
          </p:nvPr>
        </p:nvSpPr>
        <p:spPr>
          <a:xfrm>
            <a:off x="1371600" y="685800"/>
            <a:ext cx="9601200" cy="733567"/>
          </a:xfrm>
        </p:spPr>
        <p:txBody>
          <a:bodyPr>
            <a:normAutofit/>
          </a:bodyPr>
          <a:lstStyle/>
          <a:p>
            <a:r>
              <a:rPr lang="en-US" smtClean="0">
                <a:latin typeface="Carrois Gothic SC"/>
              </a:rPr>
              <a:t>Loyiha va uning maqsadi</a:t>
            </a:r>
            <a:endParaRPr lang="ru-RU">
              <a:latin typeface="Carrois Gothic SC"/>
            </a:endParaRPr>
          </a:p>
        </p:txBody>
      </p:sp>
      <p:sp>
        <p:nvSpPr>
          <p:cNvPr id="1048600" name="Объект 2"/>
          <p:cNvSpPr>
            <a:spLocks noGrp="1"/>
          </p:cNvSpPr>
          <p:nvPr>
            <p:ph idx="1"/>
          </p:nvPr>
        </p:nvSpPr>
        <p:spPr>
          <a:xfrm>
            <a:off x="1371600" y="1477378"/>
            <a:ext cx="10171619" cy="4254813"/>
          </a:xfrm>
        </p:spPr>
        <p:txBody>
          <a:bodyPr>
            <a:normAutofit fontScale="95833"/>
          </a:bodyPr>
          <a:lstStyle/>
          <a:p>
            <a:r>
              <a:rPr lang="en-US" sz="2400" smtClean="0">
                <a:latin typeface="MiClock Extralight"/>
              </a:rPr>
              <a:t>Xozirgi kunda jamiyatimizda ayollarni xaq huquqlari poymol etilishi va ularni kam sitilishi kabi muamolarga duch kelmoqdamiz. Bu kabi muamolar asosan oilaviy, mexnat, qisman ta’lim, davlat boshqaruv va jamiyatdagi boshqa masalalarda ko’plab uchramoqda. Bunga sabab ayollar o’z xaq huquqlari haqida yetarli ma’lumotga ega emasliklari muammo bo’lib kelmoqda.</a:t>
            </a:r>
          </a:p>
          <a:p>
            <a:r>
              <a:rPr lang="en-US" sz="2400" smtClean="0">
                <a:latin typeface="MiClock Extralight"/>
              </a:rPr>
              <a:t>Biz bu loyihamiz orqali yuqorida sanab o’tilgan muamolarga innovatsion yechim topishga xarakat qildik va loyihaning asosiy maqsadi O’zbekiston Respublikasidagi xotin-qizlarning huquqiy savodxonligini oshirish.</a:t>
            </a:r>
            <a:endParaRPr lang="ru-RU" sz="2400">
              <a:latin typeface="MiClock Extralight"/>
            </a:endParaRPr>
          </a:p>
        </p:txBody>
      </p:sp>
      <p:pic>
        <p:nvPicPr>
          <p:cNvPr id="2097159" name="Рисунок 2097158"/>
          <p:cNvPicPr>
            <a:picLocks/>
          </p:cNvPicPr>
          <p:nvPr/>
        </p:nvPicPr>
        <p:blipFill>
          <a:blip r:embed="rId3"/>
          <a:stretch>
            <a:fillRect/>
          </a:stretch>
        </p:blipFill>
        <p:spPr>
          <a:xfrm>
            <a:off x="4826581" y="4640881"/>
            <a:ext cx="3261655" cy="25160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1" name="Заголовок 1"/>
          <p:cNvSpPr>
            <a:spLocks noGrp="1"/>
          </p:cNvSpPr>
          <p:nvPr>
            <p:ph type="title"/>
          </p:nvPr>
        </p:nvSpPr>
        <p:spPr>
          <a:xfrm>
            <a:off x="1371600" y="685800"/>
            <a:ext cx="9601200" cy="692624"/>
          </a:xfrm>
        </p:spPr>
        <p:txBody>
          <a:bodyPr>
            <a:normAutofit/>
          </a:bodyPr>
          <a:lstStyle/>
          <a:p>
            <a:r>
              <a:rPr lang="en-US">
                <a:latin typeface="Carrois Gothic SC"/>
              </a:rPr>
              <a:t>Loyihaga innovatsion yechim</a:t>
            </a:r>
            <a:endParaRPr lang="ru-RU">
              <a:latin typeface="Carrois Gothic SC"/>
            </a:endParaRPr>
          </a:p>
        </p:txBody>
      </p:sp>
      <p:sp>
        <p:nvSpPr>
          <p:cNvPr id="1048602" name="Объект 2"/>
          <p:cNvSpPr>
            <a:spLocks noGrp="1"/>
          </p:cNvSpPr>
          <p:nvPr>
            <p:ph idx="1"/>
          </p:nvPr>
        </p:nvSpPr>
        <p:spPr>
          <a:xfrm>
            <a:off x="1371599" y="1713839"/>
            <a:ext cx="9601200" cy="4400266"/>
          </a:xfrm>
        </p:spPr>
        <p:txBody>
          <a:bodyPr>
            <a:normAutofit fontScale="95833"/>
          </a:bodyPr>
          <a:lstStyle/>
          <a:p>
            <a:r>
              <a:rPr lang="en-US" sz="2400" smtClean="0">
                <a:latin typeface="MiClock Mono Extralight"/>
              </a:rPr>
              <a:t>Xozirgi kunda internet tarmoqlarida huquq va farmoyishlar ko’pligi sababli ayollarga doir ma’lumotlarni saralsh(filtrlash) uchun telegram_bot (</a:t>
            </a:r>
            <a:r>
              <a:rPr lang="en-US" sz="2400" u="sng" smtClean="0">
                <a:latin typeface="MiClock Mono Extralight"/>
                <a:hlinkClick r:id="rId3"/>
              </a:rPr>
              <a:t>https</a:t>
            </a:r>
            <a:r>
              <a:rPr lang="en-US" sz="2400" u="sng">
                <a:latin typeface="MiClock Mono Extralight"/>
                <a:hlinkClick r:id="rId3"/>
              </a:rPr>
              <a:t>://</a:t>
            </a:r>
            <a:r>
              <a:rPr lang="en-US" sz="2400" u="sng" smtClean="0">
                <a:latin typeface="MiClock Mono Extralight"/>
                <a:hlinkClick r:id="rId3"/>
              </a:rPr>
              <a:t>t.me/Ayollar_huquqi_bot</a:t>
            </a:r>
            <a:r>
              <a:rPr lang="en-US" sz="2400" smtClean="0">
                <a:latin typeface="MiClock Mono Extralight"/>
              </a:rPr>
              <a:t>) yaratdik.</a:t>
            </a:r>
          </a:p>
          <a:p>
            <a:r>
              <a:rPr lang="en-US" sz="2400" smtClean="0">
                <a:latin typeface="MiClock Mono Extralight"/>
              </a:rPr>
              <a:t>Botimiz asosan quyidagi bo’limlardan iborat:</a:t>
            </a:r>
          </a:p>
          <a:p>
            <a:pPr lvl="1">
              <a:buFont typeface="Arial" panose="020B0604020202020204" pitchFamily="34" charset="0"/>
              <a:buChar char="•"/>
            </a:pPr>
            <a:r>
              <a:rPr lang="en-US" sz="2400" smtClean="0">
                <a:latin typeface="MiClock Mono Extralight"/>
              </a:rPr>
              <a:t>Ta’lim masalalari</a:t>
            </a:r>
          </a:p>
          <a:p>
            <a:pPr lvl="1">
              <a:buFont typeface="Arial" panose="020B0604020202020204" pitchFamily="34" charset="0"/>
              <a:buChar char="•"/>
            </a:pPr>
            <a:r>
              <a:rPr lang="en-US" sz="2400" smtClean="0">
                <a:latin typeface="MiClock Mono Extralight"/>
              </a:rPr>
              <a:t>Oilaviy masalalar</a:t>
            </a:r>
          </a:p>
          <a:p>
            <a:pPr lvl="1">
              <a:buFont typeface="Arial" panose="020B0604020202020204" pitchFamily="34" charset="0"/>
              <a:buChar char="•"/>
            </a:pPr>
            <a:r>
              <a:rPr lang="en-US" sz="2400" smtClean="0">
                <a:latin typeface="MiClock Mono Extralight"/>
              </a:rPr>
              <a:t>Mexnat masalalari</a:t>
            </a:r>
          </a:p>
          <a:p>
            <a:pPr lvl="1">
              <a:buFont typeface="Arial" panose="020B0604020202020204" pitchFamily="34" charset="0"/>
              <a:buChar char="•"/>
            </a:pPr>
            <a:r>
              <a:rPr lang="en-US" sz="2400" smtClean="0">
                <a:latin typeface="MiClock Mono Extralight"/>
              </a:rPr>
              <a:t>Davlat boshqaruvidagi ayollar</a:t>
            </a:r>
          </a:p>
          <a:p>
            <a:pPr lvl="1">
              <a:buFont typeface="Arial" panose="020B0604020202020204" pitchFamily="34" charset="0"/>
              <a:buChar char="•"/>
            </a:pPr>
            <a:r>
              <a:rPr lang="en-US" sz="2400" smtClean="0">
                <a:latin typeface="MiClock Mono Extralight"/>
              </a:rPr>
              <a:t>Boshqa masalalar</a:t>
            </a:r>
            <a:endParaRPr lang="ru-RU" sz="2400">
              <a:latin typeface="MiClock Mono Extralight"/>
            </a:endParaRPr>
          </a:p>
        </p:txBody>
      </p:sp>
      <p:pic>
        <p:nvPicPr>
          <p:cNvPr id="2097158" name="Рисунок 2097157"/>
          <p:cNvPicPr>
            <a:picLocks/>
          </p:cNvPicPr>
          <p:nvPr/>
        </p:nvPicPr>
        <p:blipFill>
          <a:blip r:embed="rId4"/>
          <a:stretch>
            <a:fillRect/>
          </a:stretch>
        </p:blipFill>
        <p:spPr>
          <a:xfrm>
            <a:off x="8492915" y="3124859"/>
            <a:ext cx="2237115" cy="37331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3" name="Заголовок 1"/>
          <p:cNvSpPr>
            <a:spLocks noGrp="1"/>
          </p:cNvSpPr>
          <p:nvPr>
            <p:ph type="title"/>
          </p:nvPr>
        </p:nvSpPr>
        <p:spPr>
          <a:xfrm>
            <a:off x="969487" y="264444"/>
            <a:ext cx="9601200" cy="726743"/>
          </a:xfrm>
        </p:spPr>
        <p:txBody>
          <a:bodyPr>
            <a:noAutofit/>
          </a:bodyPr>
          <a:lstStyle/>
          <a:p>
            <a:r>
              <a:rPr lang="en-US" sz="5400" smtClean="0">
                <a:latin typeface="Carrois Gothic SC"/>
              </a:rPr>
              <a:t>Botning ko’rinishi:</a:t>
            </a:r>
            <a:endParaRPr lang="ru-RU" sz="3600">
              <a:latin typeface="Carrois Gothic SC"/>
            </a:endParaRPr>
          </a:p>
        </p:txBody>
      </p:sp>
      <p:pic>
        <p:nvPicPr>
          <p:cNvPr id="2097153" name="Объект 3"/>
          <p:cNvPicPr>
            <a:picLocks noGrp="1" noChangeAspect="1"/>
          </p:cNvPicPr>
          <p:nvPr>
            <p:ph idx="1"/>
          </p:nvPr>
        </p:nvPicPr>
        <p:blipFill>
          <a:blip r:embed="rId3" cstate="print"/>
          <a:stretch>
            <a:fillRect/>
          </a:stretch>
        </p:blipFill>
        <p:spPr>
          <a:xfrm>
            <a:off x="1395863" y="1460642"/>
            <a:ext cx="2056737" cy="4454525"/>
          </a:xfrm>
        </p:spPr>
      </p:pic>
      <p:pic>
        <p:nvPicPr>
          <p:cNvPr id="2097154" name="Рисунок 4"/>
          <p:cNvPicPr>
            <a:picLocks noChangeAspect="1"/>
          </p:cNvPicPr>
          <p:nvPr/>
        </p:nvPicPr>
        <p:blipFill>
          <a:blip r:embed="rId4" cstate="print"/>
          <a:stretch>
            <a:fillRect/>
          </a:stretch>
        </p:blipFill>
        <p:spPr>
          <a:xfrm>
            <a:off x="4212515" y="1460641"/>
            <a:ext cx="1876249" cy="4454525"/>
          </a:xfrm>
          <a:prstGeom prst="rect">
            <a:avLst/>
          </a:prstGeom>
        </p:spPr>
      </p:pic>
      <p:pic>
        <p:nvPicPr>
          <p:cNvPr id="2097157" name="Рисунок 2097156"/>
          <p:cNvPicPr>
            <a:picLocks/>
          </p:cNvPicPr>
          <p:nvPr/>
        </p:nvPicPr>
        <p:blipFill>
          <a:blip r:embed="rId5"/>
          <a:stretch>
            <a:fillRect/>
          </a:stretch>
        </p:blipFill>
        <p:spPr>
          <a:xfrm>
            <a:off x="7164962" y="1460642"/>
            <a:ext cx="4321069" cy="4311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4" name="Заголовок 1"/>
          <p:cNvSpPr>
            <a:spLocks noGrp="1"/>
          </p:cNvSpPr>
          <p:nvPr>
            <p:ph type="title"/>
          </p:nvPr>
        </p:nvSpPr>
        <p:spPr>
          <a:xfrm>
            <a:off x="1371600" y="1259006"/>
            <a:ext cx="9601200" cy="658504"/>
          </a:xfrm>
        </p:spPr>
        <p:txBody>
          <a:bodyPr>
            <a:normAutofit fontScale="90000"/>
          </a:bodyPr>
          <a:lstStyle/>
          <a:p>
            <a:r>
              <a:rPr lang="en-US">
                <a:latin typeface="Carrois Gothic SC"/>
              </a:rPr>
              <a:t>Hulosa</a:t>
            </a:r>
            <a:r>
              <a:rPr lang="ru-RU">
                <a:latin typeface="Carrois Gothic SC"/>
              </a:rPr>
              <a:t/>
            </a:r>
            <a:br>
              <a:rPr lang="ru-RU">
                <a:latin typeface="Carrois Gothic SC"/>
              </a:rPr>
            </a:br>
            <a:endParaRPr lang="ru-RU">
              <a:latin typeface="Carrois Gothic SC"/>
            </a:endParaRPr>
          </a:p>
        </p:txBody>
      </p:sp>
      <p:sp>
        <p:nvSpPr>
          <p:cNvPr id="1048605" name="Объект 2"/>
          <p:cNvSpPr>
            <a:spLocks noGrp="1"/>
          </p:cNvSpPr>
          <p:nvPr>
            <p:ph idx="1"/>
          </p:nvPr>
        </p:nvSpPr>
        <p:spPr>
          <a:xfrm>
            <a:off x="1371600" y="2169994"/>
            <a:ext cx="9601200" cy="1562669"/>
          </a:xfrm>
        </p:spPr>
        <p:txBody>
          <a:bodyPr>
            <a:normAutofit fontScale="95000"/>
          </a:bodyPr>
          <a:lstStyle/>
          <a:p>
            <a:r>
              <a:rPr lang="en-US" smtClean="0">
                <a:latin typeface="MiClock Extralight"/>
              </a:rPr>
              <a:t>H</a:t>
            </a:r>
            <a:r>
              <a:rPr lang="en-US" sz="2400" smtClean="0">
                <a:latin typeface="MiClock Extralight"/>
              </a:rPr>
              <a:t>ulosa qilib aytganda biz yuqoridagi muamolarga telegram_bot orqali qisqa va </a:t>
            </a:r>
            <a:r>
              <a:rPr lang="en-US" sz="2400" smtClean="0">
                <a:latin typeface="MiClock Extralight"/>
              </a:rPr>
              <a:t>sodda </a:t>
            </a:r>
            <a:r>
              <a:rPr lang="en-US" sz="2400" smtClean="0">
                <a:latin typeface="MiClock Extralight"/>
              </a:rPr>
              <a:t>yechim berishga xarakat qildik va kelgusida ayollar o’z xaq-huquqlari haqida yanada ko’proq bilimga ega bolishlari uchun  Bot ni takomillashtirishga xarakat qilamiz. </a:t>
            </a:r>
            <a:endParaRPr lang="ru-RU" sz="2400">
              <a:latin typeface="MiClock Extralight"/>
            </a:endParaRPr>
          </a:p>
        </p:txBody>
      </p:sp>
      <p:pic>
        <p:nvPicPr>
          <p:cNvPr id="2097163" name="Рисунок 2097162"/>
          <p:cNvPicPr>
            <a:picLocks/>
          </p:cNvPicPr>
          <p:nvPr/>
        </p:nvPicPr>
        <p:blipFill>
          <a:blip r:embed="rId3"/>
          <a:stretch>
            <a:fillRect/>
          </a:stretch>
        </p:blipFill>
        <p:spPr>
          <a:xfrm>
            <a:off x="6741323" y="2529691"/>
            <a:ext cx="5450677" cy="54383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6" name="Прямоугольник 3"/>
          <p:cNvSpPr/>
          <p:nvPr/>
        </p:nvSpPr>
        <p:spPr>
          <a:xfrm>
            <a:off x="1746912" y="2715906"/>
            <a:ext cx="9567081" cy="880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70" smtClean="0">
                <a:solidFill>
                  <a:schemeClr val="tx1"/>
                </a:solidFill>
                <a:latin typeface="Carrois Gothic SC"/>
              </a:rPr>
              <a:t>Qimmatli vaqtingizni va etiboringizni ajratganingiz uchun raxmat!</a:t>
            </a:r>
            <a:endParaRPr lang="ru-RU" sz="2000" b="1" spc="70">
              <a:solidFill>
                <a:schemeClr val="tx1"/>
              </a:solidFill>
              <a:latin typeface="Carrois Gothic SC"/>
            </a:endParaRPr>
          </a:p>
        </p:txBody>
      </p:sp>
      <p:sp>
        <p:nvSpPr>
          <p:cNvPr id="1048607" name="Прямоугольник 4"/>
          <p:cNvSpPr/>
          <p:nvPr/>
        </p:nvSpPr>
        <p:spPr>
          <a:xfrm>
            <a:off x="1289712" y="5520519"/>
            <a:ext cx="3620510" cy="10333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solidFill>
                  <a:schemeClr val="tx1"/>
                </a:solidFill>
                <a:latin typeface="MiClock Extralight"/>
                <a:cs typeface="Droid Sans Mono"/>
              </a:rPr>
              <a:t>MARS jamoasi</a:t>
            </a:r>
            <a:endParaRPr lang="en-US" sz="2400">
              <a:solidFill>
                <a:schemeClr val="tx1"/>
              </a:solidFill>
              <a:latin typeface="MiClock Extralight"/>
              <a:cs typeface="Droid Sans Mono"/>
            </a:endParaRPr>
          </a:p>
          <a:p>
            <a:r>
              <a:rPr lang="en-US" sz="2400">
                <a:solidFill>
                  <a:schemeClr val="tx1"/>
                </a:solidFill>
                <a:latin typeface="MiClock Extralight"/>
                <a:cs typeface="Droid Sans Mono"/>
              </a:rPr>
              <a:t>tomonidan </a:t>
            </a:r>
            <a:r>
              <a:rPr lang="en-US" sz="2400" smtClean="0">
                <a:solidFill>
                  <a:schemeClr val="tx1"/>
                </a:solidFill>
                <a:latin typeface="MiClock Extralight"/>
                <a:cs typeface="Droid Sans Mono"/>
              </a:rPr>
              <a:t>tayyorlandi</a:t>
            </a:r>
            <a:endParaRPr lang="en-US" sz="2400">
              <a:solidFill>
                <a:schemeClr val="tx1"/>
              </a:solidFill>
              <a:latin typeface="MiClock Extralight"/>
              <a:cs typeface="Droid Sans Mono"/>
            </a:endParaRPr>
          </a:p>
        </p:txBody>
      </p:sp>
      <p:pic>
        <p:nvPicPr>
          <p:cNvPr id="2097164" name="Рисунок 2097163"/>
          <p:cNvPicPr>
            <a:picLocks/>
          </p:cNvPicPr>
          <p:nvPr/>
        </p:nvPicPr>
        <p:blipFill>
          <a:blip r:embed="rId3"/>
          <a:stretch>
            <a:fillRect/>
          </a:stretch>
        </p:blipFill>
        <p:spPr>
          <a:xfrm>
            <a:off x="7994130" y="3306854"/>
            <a:ext cx="3319863" cy="35511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Широкоэкранный</PresentationFormat>
  <Paragraphs>27</Paragraphs>
  <Slides>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8</vt:i4>
      </vt:variant>
    </vt:vector>
  </HeadingPairs>
  <TitlesOfParts>
    <vt:vector size="16" baseType="lpstr">
      <vt:lpstr>Arial</vt:lpstr>
      <vt:lpstr>Calibri</vt:lpstr>
      <vt:lpstr>Carrois Gothic SC</vt:lpstr>
      <vt:lpstr>Droid Sans Mono</vt:lpstr>
      <vt:lpstr>Franklin Gothic Book</vt:lpstr>
      <vt:lpstr>MiClock Extralight</vt:lpstr>
      <vt:lpstr>MiClock Mono Extralight</vt:lpstr>
      <vt:lpstr>Crop</vt:lpstr>
      <vt:lpstr>O’ziga ishongan ayol  (Self-confidence Woman)</vt:lpstr>
      <vt:lpstr>Reja:</vt:lpstr>
      <vt:lpstr>Kirish</vt:lpstr>
      <vt:lpstr>Loyiha va uning maqsadi</vt:lpstr>
      <vt:lpstr>Loyihaga innovatsion yechim</vt:lpstr>
      <vt:lpstr>Botning ko’rinishi:</vt:lpstr>
      <vt:lpstr>Hulosa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dedakhanovu@gmail.com</dc:creator>
  <cp:lastModifiedBy>dedakhanovu@gmail.com</cp:lastModifiedBy>
  <cp:revision>1</cp:revision>
  <dcterms:created xsi:type="dcterms:W3CDTF">2022-12-18T17:46:04Z</dcterms:created>
  <dcterms:modified xsi:type="dcterms:W3CDTF">2022-12-19T17:40:37Z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9c3a2bb7a6124f82abae24e672a5ffe5</vt:lpwstr>
  </property>
</Properties>
</file>