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13"/>
  </p:notesMasterIdLst>
  <p:sldIdLst>
    <p:sldId id="259" r:id="rId2"/>
    <p:sldId id="258" r:id="rId3"/>
    <p:sldId id="271" r:id="rId4"/>
    <p:sldId id="270" r:id="rId5"/>
    <p:sldId id="265" r:id="rId6"/>
    <p:sldId id="264" r:id="rId7"/>
    <p:sldId id="260" r:id="rId8"/>
    <p:sldId id="272" r:id="rId9"/>
    <p:sldId id="269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84ED8-178D-433F-B26B-C6625796F93C}" v="1" dt="2021-08-25T20:38:0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umar Singh" userId="S::x20140410@student.ncirl.ie::6f84274e-a02b-4a6f-8f41-54c693873546" providerId="AD" clId="Web-{A3084ED8-178D-433F-B26B-C6625796F93C}"/>
    <pc:docChg chg="sldOrd">
      <pc:chgData name="Aditya Kumar Singh" userId="S::x20140410@student.ncirl.ie::6f84274e-a02b-4a6f-8f41-54c693873546" providerId="AD" clId="Web-{A3084ED8-178D-433F-B26B-C6625796F93C}" dt="2021-08-25T20:38:04.286" v="0"/>
      <pc:docMkLst>
        <pc:docMk/>
      </pc:docMkLst>
      <pc:sldChg chg="ord">
        <pc:chgData name="Aditya Kumar Singh" userId="S::x20140410@student.ncirl.ie::6f84274e-a02b-4a6f-8f41-54c693873546" providerId="AD" clId="Web-{A3084ED8-178D-433F-B26B-C6625796F93C}" dt="2021-08-25T20:38:04.286" v="0"/>
        <pc:sldMkLst>
          <pc:docMk/>
          <pc:sldMk cId="1743743058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329D7-AA8A-4100-BEED-0EB4656A37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0B2762-A3AE-4ACC-AFFA-8F32C7A69A3E}">
      <dgm:prSet/>
      <dgm:spPr/>
      <dgm:t>
        <a:bodyPr/>
        <a:lstStyle/>
        <a:p>
          <a:r>
            <a:rPr lang="en-US"/>
            <a:t>Overall, 28.02 PSNR, value is achieved.</a:t>
          </a:r>
        </a:p>
      </dgm:t>
    </dgm:pt>
    <dgm:pt modelId="{39A55623-138E-4D88-B3E2-035FBB46F7AB}" type="parTrans" cxnId="{EB6DF076-63CF-46BB-89C0-E7C5E17FFC40}">
      <dgm:prSet/>
      <dgm:spPr/>
      <dgm:t>
        <a:bodyPr/>
        <a:lstStyle/>
        <a:p>
          <a:endParaRPr lang="en-US"/>
        </a:p>
      </dgm:t>
    </dgm:pt>
    <dgm:pt modelId="{684F4CB1-C783-41A6-B266-AAA4BC15F596}" type="sibTrans" cxnId="{EB6DF076-63CF-46BB-89C0-E7C5E17FFC40}">
      <dgm:prSet/>
      <dgm:spPr/>
      <dgm:t>
        <a:bodyPr/>
        <a:lstStyle/>
        <a:p>
          <a:endParaRPr lang="en-US"/>
        </a:p>
      </dgm:t>
    </dgm:pt>
    <dgm:pt modelId="{EA3BFE2E-7639-4E31-A61F-30B4BB9F87A1}">
      <dgm:prSet/>
      <dgm:spPr/>
      <dgm:t>
        <a:bodyPr/>
        <a:lstStyle/>
        <a:p>
          <a:r>
            <a:rPr lang="en-US"/>
            <a:t>One drawback faced due to GAN is the lack of intrinsic metric for evaluation. It is unable to predict the density of an image.</a:t>
          </a:r>
        </a:p>
      </dgm:t>
    </dgm:pt>
    <dgm:pt modelId="{33C31CEB-C2EB-4056-B9C5-531FEDB10445}" type="parTrans" cxnId="{758DF6F7-EA04-48D4-A04D-4C99C4D20605}">
      <dgm:prSet/>
      <dgm:spPr/>
      <dgm:t>
        <a:bodyPr/>
        <a:lstStyle/>
        <a:p>
          <a:endParaRPr lang="en-US"/>
        </a:p>
      </dgm:t>
    </dgm:pt>
    <dgm:pt modelId="{355DE2B7-F22F-4DB0-BBFE-96152D66D0AB}" type="sibTrans" cxnId="{758DF6F7-EA04-48D4-A04D-4C99C4D20605}">
      <dgm:prSet/>
      <dgm:spPr/>
      <dgm:t>
        <a:bodyPr/>
        <a:lstStyle/>
        <a:p>
          <a:endParaRPr lang="en-US"/>
        </a:p>
      </dgm:t>
    </dgm:pt>
    <dgm:pt modelId="{D978C665-5416-470E-B82A-AD169892B6DA}">
      <dgm:prSet/>
      <dgm:spPr/>
      <dgm:t>
        <a:bodyPr/>
        <a:lstStyle/>
        <a:p>
          <a:r>
            <a:rPr lang="en-US"/>
            <a:t>The applied technique can be used on videos rather than single image.</a:t>
          </a:r>
        </a:p>
      </dgm:t>
    </dgm:pt>
    <dgm:pt modelId="{3C39C038-932C-4D0D-BC1B-E11687147E7F}" type="parTrans" cxnId="{327ABDD1-99B0-4D95-B48C-28B45FB553FE}">
      <dgm:prSet/>
      <dgm:spPr/>
      <dgm:t>
        <a:bodyPr/>
        <a:lstStyle/>
        <a:p>
          <a:endParaRPr lang="en-US"/>
        </a:p>
      </dgm:t>
    </dgm:pt>
    <dgm:pt modelId="{26B52982-D628-400E-9D32-C3BF5A6F5E5B}" type="sibTrans" cxnId="{327ABDD1-99B0-4D95-B48C-28B45FB553FE}">
      <dgm:prSet/>
      <dgm:spPr/>
      <dgm:t>
        <a:bodyPr/>
        <a:lstStyle/>
        <a:p>
          <a:endParaRPr lang="en-US"/>
        </a:p>
      </dgm:t>
    </dgm:pt>
    <dgm:pt modelId="{A9629772-131D-467F-8E83-DA051F09F5F7}" type="pres">
      <dgm:prSet presAssocID="{2BE329D7-AA8A-4100-BEED-0EB4656A37CE}" presName="root" presStyleCnt="0">
        <dgm:presLayoutVars>
          <dgm:dir/>
          <dgm:resizeHandles val="exact"/>
        </dgm:presLayoutVars>
      </dgm:prSet>
      <dgm:spPr/>
    </dgm:pt>
    <dgm:pt modelId="{8D2B81E6-D6FC-4F39-A60C-BE217B5724E0}" type="pres">
      <dgm:prSet presAssocID="{780B2762-A3AE-4ACC-AFFA-8F32C7A69A3E}" presName="compNode" presStyleCnt="0"/>
      <dgm:spPr/>
    </dgm:pt>
    <dgm:pt modelId="{E7D69EE5-E588-4CA5-92A3-846CF2133DCC}" type="pres">
      <dgm:prSet presAssocID="{780B2762-A3AE-4ACC-AFFA-8F32C7A69A3E}" presName="bgRect" presStyleLbl="bgShp" presStyleIdx="0" presStyleCnt="3"/>
      <dgm:spPr/>
    </dgm:pt>
    <dgm:pt modelId="{3F1D1C9B-8143-4B70-93C9-0236816370C4}" type="pres">
      <dgm:prSet presAssocID="{780B2762-A3AE-4ACC-AFFA-8F32C7A69A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97DEAEB4-A90B-4603-8CEF-94AAD76EC30F}" type="pres">
      <dgm:prSet presAssocID="{780B2762-A3AE-4ACC-AFFA-8F32C7A69A3E}" presName="spaceRect" presStyleCnt="0"/>
      <dgm:spPr/>
    </dgm:pt>
    <dgm:pt modelId="{96311E53-88E6-488E-9242-FEB2F2D0C91E}" type="pres">
      <dgm:prSet presAssocID="{780B2762-A3AE-4ACC-AFFA-8F32C7A69A3E}" presName="parTx" presStyleLbl="revTx" presStyleIdx="0" presStyleCnt="3">
        <dgm:presLayoutVars>
          <dgm:chMax val="0"/>
          <dgm:chPref val="0"/>
        </dgm:presLayoutVars>
      </dgm:prSet>
      <dgm:spPr/>
    </dgm:pt>
    <dgm:pt modelId="{6A239321-79CD-4361-A502-9BE4F0EACB18}" type="pres">
      <dgm:prSet presAssocID="{684F4CB1-C783-41A6-B266-AAA4BC15F596}" presName="sibTrans" presStyleCnt="0"/>
      <dgm:spPr/>
    </dgm:pt>
    <dgm:pt modelId="{BFB78544-24D7-46BA-8094-62A87DD90F90}" type="pres">
      <dgm:prSet presAssocID="{EA3BFE2E-7639-4E31-A61F-30B4BB9F87A1}" presName="compNode" presStyleCnt="0"/>
      <dgm:spPr/>
    </dgm:pt>
    <dgm:pt modelId="{10817AEA-74E8-44A4-9286-E7C3194B94B4}" type="pres">
      <dgm:prSet presAssocID="{EA3BFE2E-7639-4E31-A61F-30B4BB9F87A1}" presName="bgRect" presStyleLbl="bgShp" presStyleIdx="1" presStyleCnt="3"/>
      <dgm:spPr/>
    </dgm:pt>
    <dgm:pt modelId="{0BA53897-5A53-4370-9A71-F0263F94F943}" type="pres">
      <dgm:prSet presAssocID="{EA3BFE2E-7639-4E31-A61F-30B4BB9F87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3AAF680-A55C-466A-9D3B-4BB4D0F19487}" type="pres">
      <dgm:prSet presAssocID="{EA3BFE2E-7639-4E31-A61F-30B4BB9F87A1}" presName="spaceRect" presStyleCnt="0"/>
      <dgm:spPr/>
    </dgm:pt>
    <dgm:pt modelId="{61447FDB-34F9-4C63-BB8D-001C2C87DBF4}" type="pres">
      <dgm:prSet presAssocID="{EA3BFE2E-7639-4E31-A61F-30B4BB9F87A1}" presName="parTx" presStyleLbl="revTx" presStyleIdx="1" presStyleCnt="3">
        <dgm:presLayoutVars>
          <dgm:chMax val="0"/>
          <dgm:chPref val="0"/>
        </dgm:presLayoutVars>
      </dgm:prSet>
      <dgm:spPr/>
    </dgm:pt>
    <dgm:pt modelId="{950F7E24-4CEC-427F-8815-DC1D01D11AA3}" type="pres">
      <dgm:prSet presAssocID="{355DE2B7-F22F-4DB0-BBFE-96152D66D0AB}" presName="sibTrans" presStyleCnt="0"/>
      <dgm:spPr/>
    </dgm:pt>
    <dgm:pt modelId="{FC755292-855E-46BC-A756-86E2D7A8E68E}" type="pres">
      <dgm:prSet presAssocID="{D978C665-5416-470E-B82A-AD169892B6DA}" presName="compNode" presStyleCnt="0"/>
      <dgm:spPr/>
    </dgm:pt>
    <dgm:pt modelId="{7978A1B5-7BBE-40B0-83DE-BA3D42EF3C91}" type="pres">
      <dgm:prSet presAssocID="{D978C665-5416-470E-B82A-AD169892B6DA}" presName="bgRect" presStyleLbl="bgShp" presStyleIdx="2" presStyleCnt="3"/>
      <dgm:spPr/>
    </dgm:pt>
    <dgm:pt modelId="{DD242F01-E889-4AD2-8C7F-3263BA9B9148}" type="pres">
      <dgm:prSet presAssocID="{D978C665-5416-470E-B82A-AD169892B6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EF29763-4BA4-475E-BD51-2C2D25172AE4}" type="pres">
      <dgm:prSet presAssocID="{D978C665-5416-470E-B82A-AD169892B6DA}" presName="spaceRect" presStyleCnt="0"/>
      <dgm:spPr/>
    </dgm:pt>
    <dgm:pt modelId="{C519844F-2E45-41C9-9A1F-1561F26C0965}" type="pres">
      <dgm:prSet presAssocID="{D978C665-5416-470E-B82A-AD169892B6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E6E720-69A6-4788-AEF2-E6201D69D2A3}" type="presOf" srcId="{2BE329D7-AA8A-4100-BEED-0EB4656A37CE}" destId="{A9629772-131D-467F-8E83-DA051F09F5F7}" srcOrd="0" destOrd="0" presId="urn:microsoft.com/office/officeart/2018/2/layout/IconVerticalSolidList"/>
    <dgm:cxn modelId="{EB6DF076-63CF-46BB-89C0-E7C5E17FFC40}" srcId="{2BE329D7-AA8A-4100-BEED-0EB4656A37CE}" destId="{780B2762-A3AE-4ACC-AFFA-8F32C7A69A3E}" srcOrd="0" destOrd="0" parTransId="{39A55623-138E-4D88-B3E2-035FBB46F7AB}" sibTransId="{684F4CB1-C783-41A6-B266-AAA4BC15F596}"/>
    <dgm:cxn modelId="{BB01E699-BC16-4033-8F9C-EFB714C7AE77}" type="presOf" srcId="{D978C665-5416-470E-B82A-AD169892B6DA}" destId="{C519844F-2E45-41C9-9A1F-1561F26C0965}" srcOrd="0" destOrd="0" presId="urn:microsoft.com/office/officeart/2018/2/layout/IconVerticalSolidList"/>
    <dgm:cxn modelId="{F123B8A9-4619-4FA5-A921-51482A21AFD6}" type="presOf" srcId="{EA3BFE2E-7639-4E31-A61F-30B4BB9F87A1}" destId="{61447FDB-34F9-4C63-BB8D-001C2C87DBF4}" srcOrd="0" destOrd="0" presId="urn:microsoft.com/office/officeart/2018/2/layout/IconVerticalSolidList"/>
    <dgm:cxn modelId="{425E3ACF-9B09-4BCC-B230-F9F9E4FEEF6D}" type="presOf" srcId="{780B2762-A3AE-4ACC-AFFA-8F32C7A69A3E}" destId="{96311E53-88E6-488E-9242-FEB2F2D0C91E}" srcOrd="0" destOrd="0" presId="urn:microsoft.com/office/officeart/2018/2/layout/IconVerticalSolidList"/>
    <dgm:cxn modelId="{327ABDD1-99B0-4D95-B48C-28B45FB553FE}" srcId="{2BE329D7-AA8A-4100-BEED-0EB4656A37CE}" destId="{D978C665-5416-470E-B82A-AD169892B6DA}" srcOrd="2" destOrd="0" parTransId="{3C39C038-932C-4D0D-BC1B-E11687147E7F}" sibTransId="{26B52982-D628-400E-9D32-C3BF5A6F5E5B}"/>
    <dgm:cxn modelId="{758DF6F7-EA04-48D4-A04D-4C99C4D20605}" srcId="{2BE329D7-AA8A-4100-BEED-0EB4656A37CE}" destId="{EA3BFE2E-7639-4E31-A61F-30B4BB9F87A1}" srcOrd="1" destOrd="0" parTransId="{33C31CEB-C2EB-4056-B9C5-531FEDB10445}" sibTransId="{355DE2B7-F22F-4DB0-BBFE-96152D66D0AB}"/>
    <dgm:cxn modelId="{593A2914-2C75-4908-9DDE-856541DA86E6}" type="presParOf" srcId="{A9629772-131D-467F-8E83-DA051F09F5F7}" destId="{8D2B81E6-D6FC-4F39-A60C-BE217B5724E0}" srcOrd="0" destOrd="0" presId="urn:microsoft.com/office/officeart/2018/2/layout/IconVerticalSolidList"/>
    <dgm:cxn modelId="{1B9698BB-4775-4B10-A1CF-B02BF9C64BB3}" type="presParOf" srcId="{8D2B81E6-D6FC-4F39-A60C-BE217B5724E0}" destId="{E7D69EE5-E588-4CA5-92A3-846CF2133DCC}" srcOrd="0" destOrd="0" presId="urn:microsoft.com/office/officeart/2018/2/layout/IconVerticalSolidList"/>
    <dgm:cxn modelId="{B7C0BC65-0438-45A3-9DD3-82CB1BB7E4AC}" type="presParOf" srcId="{8D2B81E6-D6FC-4F39-A60C-BE217B5724E0}" destId="{3F1D1C9B-8143-4B70-93C9-0236816370C4}" srcOrd="1" destOrd="0" presId="urn:microsoft.com/office/officeart/2018/2/layout/IconVerticalSolidList"/>
    <dgm:cxn modelId="{BA6377B4-F26A-4A4E-92D6-B30B460FF2B9}" type="presParOf" srcId="{8D2B81E6-D6FC-4F39-A60C-BE217B5724E0}" destId="{97DEAEB4-A90B-4603-8CEF-94AAD76EC30F}" srcOrd="2" destOrd="0" presId="urn:microsoft.com/office/officeart/2018/2/layout/IconVerticalSolidList"/>
    <dgm:cxn modelId="{49849CA8-EE5E-4499-9E3F-CF07BE02AFC5}" type="presParOf" srcId="{8D2B81E6-D6FC-4F39-A60C-BE217B5724E0}" destId="{96311E53-88E6-488E-9242-FEB2F2D0C91E}" srcOrd="3" destOrd="0" presId="urn:microsoft.com/office/officeart/2018/2/layout/IconVerticalSolidList"/>
    <dgm:cxn modelId="{E4C04E9A-67A0-477C-B8BB-F354A227EFE7}" type="presParOf" srcId="{A9629772-131D-467F-8E83-DA051F09F5F7}" destId="{6A239321-79CD-4361-A502-9BE4F0EACB18}" srcOrd="1" destOrd="0" presId="urn:microsoft.com/office/officeart/2018/2/layout/IconVerticalSolidList"/>
    <dgm:cxn modelId="{AC248070-093E-4D86-BA1A-5A564BFF9559}" type="presParOf" srcId="{A9629772-131D-467F-8E83-DA051F09F5F7}" destId="{BFB78544-24D7-46BA-8094-62A87DD90F90}" srcOrd="2" destOrd="0" presId="urn:microsoft.com/office/officeart/2018/2/layout/IconVerticalSolidList"/>
    <dgm:cxn modelId="{FAC7302E-6EA3-440B-A7EE-65468251DB8A}" type="presParOf" srcId="{BFB78544-24D7-46BA-8094-62A87DD90F90}" destId="{10817AEA-74E8-44A4-9286-E7C3194B94B4}" srcOrd="0" destOrd="0" presId="urn:microsoft.com/office/officeart/2018/2/layout/IconVerticalSolidList"/>
    <dgm:cxn modelId="{4EE2987F-E4D8-4A15-A0F9-AD9654C699FF}" type="presParOf" srcId="{BFB78544-24D7-46BA-8094-62A87DD90F90}" destId="{0BA53897-5A53-4370-9A71-F0263F94F943}" srcOrd="1" destOrd="0" presId="urn:microsoft.com/office/officeart/2018/2/layout/IconVerticalSolidList"/>
    <dgm:cxn modelId="{67B29D94-1372-4DA9-B440-4C5171243ECB}" type="presParOf" srcId="{BFB78544-24D7-46BA-8094-62A87DD90F90}" destId="{23AAF680-A55C-466A-9D3B-4BB4D0F19487}" srcOrd="2" destOrd="0" presId="urn:microsoft.com/office/officeart/2018/2/layout/IconVerticalSolidList"/>
    <dgm:cxn modelId="{5F9CE663-31B7-4174-B5FD-1E9A278B113E}" type="presParOf" srcId="{BFB78544-24D7-46BA-8094-62A87DD90F90}" destId="{61447FDB-34F9-4C63-BB8D-001C2C87DBF4}" srcOrd="3" destOrd="0" presId="urn:microsoft.com/office/officeart/2018/2/layout/IconVerticalSolidList"/>
    <dgm:cxn modelId="{638516ED-BA3C-4351-B1AF-2FE6CD3B767E}" type="presParOf" srcId="{A9629772-131D-467F-8E83-DA051F09F5F7}" destId="{950F7E24-4CEC-427F-8815-DC1D01D11AA3}" srcOrd="3" destOrd="0" presId="urn:microsoft.com/office/officeart/2018/2/layout/IconVerticalSolidList"/>
    <dgm:cxn modelId="{B97B3033-953F-45B1-8E5E-53E4AA00BA3B}" type="presParOf" srcId="{A9629772-131D-467F-8E83-DA051F09F5F7}" destId="{FC755292-855E-46BC-A756-86E2D7A8E68E}" srcOrd="4" destOrd="0" presId="urn:microsoft.com/office/officeart/2018/2/layout/IconVerticalSolidList"/>
    <dgm:cxn modelId="{2894F414-9BC0-4C97-9B72-2D3EF70BEAC1}" type="presParOf" srcId="{FC755292-855E-46BC-A756-86E2D7A8E68E}" destId="{7978A1B5-7BBE-40B0-83DE-BA3D42EF3C91}" srcOrd="0" destOrd="0" presId="urn:microsoft.com/office/officeart/2018/2/layout/IconVerticalSolidList"/>
    <dgm:cxn modelId="{B270BB62-32FC-4C05-9563-71A778BA4267}" type="presParOf" srcId="{FC755292-855E-46BC-A756-86E2D7A8E68E}" destId="{DD242F01-E889-4AD2-8C7F-3263BA9B9148}" srcOrd="1" destOrd="0" presId="urn:microsoft.com/office/officeart/2018/2/layout/IconVerticalSolidList"/>
    <dgm:cxn modelId="{BC241527-B5C9-4D51-8733-DAB328456FB2}" type="presParOf" srcId="{FC755292-855E-46BC-A756-86E2D7A8E68E}" destId="{EEF29763-4BA4-475E-BD51-2C2D25172AE4}" srcOrd="2" destOrd="0" presId="urn:microsoft.com/office/officeart/2018/2/layout/IconVerticalSolidList"/>
    <dgm:cxn modelId="{E9599C97-7AFB-4B11-A6E5-5094ABA0336F}" type="presParOf" srcId="{FC755292-855E-46BC-A756-86E2D7A8E68E}" destId="{C519844F-2E45-41C9-9A1F-1561F26C0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69EE5-E588-4CA5-92A3-846CF2133DC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D1C9B-8143-4B70-93C9-0236816370C4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1E53-88E6-488E-9242-FEB2F2D0C91E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Overall, 28.02 PSNR, value is achieved.</a:t>
          </a:r>
        </a:p>
      </dsp:txBody>
      <dsp:txXfrm>
        <a:off x="1816103" y="671"/>
        <a:ext cx="4447536" cy="1572384"/>
      </dsp:txXfrm>
    </dsp:sp>
    <dsp:sp modelId="{10817AEA-74E8-44A4-9286-E7C3194B94B4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53897-5A53-4370-9A71-F0263F94F94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47FDB-34F9-4C63-BB8D-001C2C87DBF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drawback faced due to GAN is the lack of intrinsic metric for evaluation. It is unable to predict the density of an image.</a:t>
          </a:r>
        </a:p>
      </dsp:txBody>
      <dsp:txXfrm>
        <a:off x="1816103" y="1966151"/>
        <a:ext cx="4447536" cy="1572384"/>
      </dsp:txXfrm>
    </dsp:sp>
    <dsp:sp modelId="{7978A1B5-7BBE-40B0-83DE-BA3D42EF3C91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2F01-E889-4AD2-8C7F-3263BA9B914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9844F-2E45-41C9-9A1F-1561F26C0965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applied technique can be used on videos rather than single image.</a:t>
          </a: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4C3A6-3EFC-4948-9804-2E6DD3A84D9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2686D-1A60-40E5-81DA-75FF8CA2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baseline="0">
              <a:solidFill>
                <a:srgbClr val="202124"/>
              </a:solidFill>
              <a:effectLst/>
              <a:latin typeface="Microsoft PhagsPa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1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4D9D-4C3D-4F68-9532-62A75670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493D-14AF-4054-BAF1-D4F3B938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B415-DE08-4BAA-BA17-F02D0B16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150-217E-4008-B4CD-41C7C171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2BD6-DC42-4ADA-B7C7-7F1F834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42A0-1CB3-4552-9EA7-A1961216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A5E9D-3CF5-4A12-A70C-0F112A2C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B4DA-9AA7-4BB1-9DD1-2FECFB34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5290-8067-4520-8F83-FD1FAD65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B33B-F4CB-4B69-A076-783AA774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AC24-BAB6-445D-9F67-1F3719969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F39CA-6230-4650-BB46-E335162A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B9BC-5D89-4BD2-91A6-3BBEE4FB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509B-F93C-4376-9B90-0242E4A2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1E17-03EE-4516-A44D-AD994FC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6418-1985-4994-818B-30FE07CC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9C64-5B42-4440-A4E4-951581EA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03E2-A217-47FA-A870-83D1A1C4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099CF-2B48-475E-AFC0-17D99E2B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6B5D-F775-44E1-9CE4-4BB44F8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0521-3D51-45A7-B9A6-100E77ED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1987-6355-4E0A-8F50-975243AD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61D4-2ACA-4266-8326-96419144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620C-6C5B-464F-9605-CD644C9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C37E-4490-4051-BC85-79E2734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BAA-5B0A-4E54-97C8-F600EB30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18F1-CEE5-428F-803C-137801D9B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9C172-48FD-4003-B7C6-301200B2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A89A2-A9FC-4F95-8CB2-AD6BD1E6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29E7-FEF1-4AD6-AF4D-46F5320E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308E-5AD3-401B-900A-98AA56BC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2F05-A906-46AD-9A7D-9B18753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33FD-0500-4895-830C-07C78416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FA747-FE68-445E-995D-D77F635DB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1916A-46E1-4ACC-BAEF-C3BB7796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2BF62-3062-4BEF-A36E-789BB029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58437-8C27-4E02-A45B-1955DA9D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F0F1A-FEE6-41F8-83FF-187D7217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2E122-0589-4AC7-BB13-98FFC76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951D-4563-4FAC-BB6E-DD9DBB6D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AB29-3E74-4F2F-9000-46C86010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363D3-BD02-4121-8A35-50E45714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47E48-0BF7-44C9-8B8C-D23C9902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DEC81-901B-4E4A-90A8-5B45DE77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26C16-942A-440E-BC24-14D8B7F6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ED78A-48B4-4ED2-8A7E-F67EAE2B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EBCF-E7C1-4CC2-9BB3-9B5B3FF3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7273-C141-459C-A188-9FFC3F06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B64B6-46BF-4210-9916-99344379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617F-9269-4ECF-82DB-57D47940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CB86-8C50-451B-A007-D355FCD4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966B-514F-4F89-B43A-259F86CA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F26-F1DD-49A0-8CAA-9D0300AF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7D08E-112D-4E4C-8A74-FAA94E2C8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2099E-A4B7-47D9-BC2A-E9CA6EEF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C1ED-FC01-4E52-BEFD-ECBCA214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C94C-AD47-4529-A82D-CBB1C1BE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657B-6776-4E55-B375-CFEC3037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FCE2-5766-4E0B-A434-4865C60C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CD136-9353-47DD-A304-188406E7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1050-7145-41A5-BBF4-2371A4871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0E1B-707C-4A8E-92A5-EF9B3FF1C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044B-E2E1-4D72-999F-C7ADC3CA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9AB14-7636-471A-8354-E59C5420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Improvement using Deep Learning</a:t>
            </a:r>
            <a:endParaRPr lang="en-US" sz="8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43469-4784-41E6-8CDA-6AB3FF02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078" y="4859741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150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Group E Members: </a:t>
            </a:r>
          </a:p>
          <a:p>
            <a:pPr algn="l"/>
            <a:r>
              <a:rPr lang="en-US" sz="150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Aditya Kumar Singh(x20140410)</a:t>
            </a:r>
          </a:p>
          <a:p>
            <a:pPr algn="l"/>
            <a:r>
              <a:rPr lang="en-US" sz="150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Aryan Rajput(x20128088)</a:t>
            </a:r>
          </a:p>
          <a:p>
            <a:pPr algn="l"/>
            <a:r>
              <a:rPr lang="en-US" sz="150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Priyanka Ashok Sujgure (x20136706)</a:t>
            </a:r>
          </a:p>
        </p:txBody>
      </p:sp>
    </p:spTree>
    <p:extLst>
      <p:ext uri="{BB962C8B-B14F-4D97-AF65-F5344CB8AC3E}">
        <p14:creationId xmlns:p14="http://schemas.microsoft.com/office/powerpoint/2010/main" val="8301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CCBE659-D4C5-4A9C-BB05-EF1B64880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6785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80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125E0-A560-4998-81F7-C6471795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63D-87BD-4EF2-91B4-12D45537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157908"/>
            <a:ext cx="11413475" cy="943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25CAD-BD2A-4F01-B0BE-B950D68C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439" y="2085969"/>
            <a:ext cx="4627084" cy="4447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experience are important drivers in entertainment industry.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Imagery data consisting of 59% mobile internet traffic in 2017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This is further expected to rise to 79% till 2022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D5ABDB-45AF-4C35-B00F-7CFAB0E7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875" y="2085968"/>
            <a:ext cx="6452036" cy="26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3BC9-CF46-4F5F-AE53-D8EC13BF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E94E444-1809-4941-A2D6-537C1B873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30" r="2" b="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B13D-E92C-4C7C-972E-F2A53F07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deep learning algorithms be applied in image quality enhancement process to obtain super resolved images from a low-quality image input?</a:t>
            </a:r>
          </a:p>
        </p:txBody>
      </p:sp>
    </p:spTree>
    <p:extLst>
      <p:ext uri="{BB962C8B-B14F-4D97-AF65-F5344CB8AC3E}">
        <p14:creationId xmlns:p14="http://schemas.microsoft.com/office/powerpoint/2010/main" val="401290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755F5-D838-4E97-BCE0-83CE321A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88C30-EDB9-4022-889A-A7E0A42D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903443"/>
            <a:ext cx="5458968" cy="5051113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D7CA5-56B2-4F74-B6AD-FD50A8048972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1920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 </a:t>
            </a:r>
          </a:p>
          <a:p>
            <a:pPr marL="121920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 </a:t>
            </a:r>
          </a:p>
          <a:p>
            <a:pPr marL="121920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 </a:t>
            </a:r>
          </a:p>
          <a:p>
            <a:pPr marL="121920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 </a:t>
            </a:r>
          </a:p>
          <a:p>
            <a:pPr marL="121920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 </a:t>
            </a:r>
          </a:p>
          <a:p>
            <a:pPr marL="121920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044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755F5-D838-4E97-BCE0-83CE321A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 Structure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A18721-7FDA-4041-94A2-F47658D5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88" y="2427541"/>
            <a:ext cx="71045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CFE0F3-8E71-4B2E-9D6B-F37D94CC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3" y="2974975"/>
            <a:ext cx="5048250" cy="279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F3756-E41E-405F-BF3D-1D6BDB689069}"/>
              </a:ext>
            </a:extLst>
          </p:cNvPr>
          <p:cNvSpPr txBox="1"/>
          <p:nvPr/>
        </p:nvSpPr>
        <p:spPr>
          <a:xfrm>
            <a:off x="1287463" y="5210175"/>
            <a:ext cx="5048250" cy="5588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High Resolution Images</a:t>
            </a:r>
            <a:endParaRPr lang="en-IN" sz="1300">
              <a:solidFill>
                <a:srgbClr val="FFFFFF"/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6DB082-6740-4E25-9AA8-70F69EE61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75" y="2974975"/>
            <a:ext cx="4948238" cy="279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56556-BA5E-4D41-B38F-43D9CB706968}"/>
              </a:ext>
            </a:extLst>
          </p:cNvPr>
          <p:cNvSpPr txBox="1"/>
          <p:nvPr/>
        </p:nvSpPr>
        <p:spPr>
          <a:xfrm>
            <a:off x="6403975" y="5210175"/>
            <a:ext cx="4948238" cy="5588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Low Resolution Images</a:t>
            </a:r>
            <a:endParaRPr lang="en-IN" sz="13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755F5-D838-4E97-BCE0-83CE321A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437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US" sz="5400" b="0" i="0" u="none" strike="noStrike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54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591737-7F7C-492B-8859-97947ACF6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86"/>
          <a:stretch/>
        </p:blipFill>
        <p:spPr>
          <a:xfrm>
            <a:off x="331567" y="2734992"/>
            <a:ext cx="5455917" cy="33812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6CB652C-AF9A-4D1D-AFC6-80EA09CD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724267"/>
            <a:ext cx="5455917" cy="3402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B63B5A-149C-4B8A-A6BD-2827ED343176}"/>
              </a:ext>
            </a:extLst>
          </p:cNvPr>
          <p:cNvSpPr txBox="1"/>
          <p:nvPr/>
        </p:nvSpPr>
        <p:spPr>
          <a:xfrm>
            <a:off x="6445073" y="5786732"/>
            <a:ext cx="5455917" cy="3402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 for the trained model</a:t>
            </a:r>
            <a:endParaRPr lang="en-IN" sz="13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470A2-A7AD-46AE-B69F-88E565721AFD}"/>
              </a:ext>
            </a:extLst>
          </p:cNvPr>
          <p:cNvSpPr txBox="1"/>
          <p:nvPr/>
        </p:nvSpPr>
        <p:spPr>
          <a:xfrm>
            <a:off x="331567" y="5778153"/>
            <a:ext cx="5455917" cy="3381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chart</a:t>
            </a:r>
            <a:endParaRPr lang="en-IN" sz="13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  <a:r>
              <a:rPr lang="en-US" sz="3200" b="0" i="0" u="none" strike="noStrike" kern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FC80A-DF07-4EBB-A9E6-AD2768B4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8" y="2642418"/>
            <a:ext cx="1064436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Evaluation </a:t>
            </a:r>
            <a:r>
              <a:rPr lang="en-US" sz="3200" b="0" i="0" u="none" strike="noStrike" kern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440C645-674C-4142-93CD-1CE8E219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4" y="1556222"/>
            <a:ext cx="11460433" cy="4445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22D67-A062-44DE-B5C6-AE11DDB79872}"/>
              </a:ext>
            </a:extLst>
          </p:cNvPr>
          <p:cNvSpPr txBox="1"/>
          <p:nvPr/>
        </p:nvSpPr>
        <p:spPr>
          <a:xfrm>
            <a:off x="556532" y="6001965"/>
            <a:ext cx="1121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ORG. LOW RESOLUTION                                  CONSTRUCTED IMAGE                              ORG. HIGH 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6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204</Words>
  <Application>Microsoft Office PowerPoint</Application>
  <PresentationFormat>Widescreen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Microsoft PhagsPa</vt:lpstr>
      <vt:lpstr>Segoe UI</vt:lpstr>
      <vt:lpstr>Times New Roman</vt:lpstr>
      <vt:lpstr>Office Theme</vt:lpstr>
      <vt:lpstr>Image Quality Improvement using Deep Learning</vt:lpstr>
      <vt:lpstr>Introduction</vt:lpstr>
      <vt:lpstr>Research Question</vt:lpstr>
      <vt:lpstr>Methodology</vt:lpstr>
      <vt:lpstr>GAN Structure</vt:lpstr>
      <vt:lpstr>Data</vt:lpstr>
      <vt:lpstr>Model Training  </vt:lpstr>
      <vt:lpstr>Model Evaluation  </vt:lpstr>
      <vt:lpstr>Project Evaluation  </vt:lpstr>
      <vt:lpstr>Conclusion and Future Works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Mechanism to Detect Decay in Dental Radiography Images</dc:title>
  <dc:creator>Saurabh Yeramwar</dc:creator>
  <cp:lastModifiedBy>Aditya Kumar Singh</cp:lastModifiedBy>
  <cp:revision>7</cp:revision>
  <dcterms:created xsi:type="dcterms:W3CDTF">2021-08-17T08:14:02Z</dcterms:created>
  <dcterms:modified xsi:type="dcterms:W3CDTF">2021-08-25T22:19:30Z</dcterms:modified>
</cp:coreProperties>
</file>