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5A97F-02A4-4EE3-A81C-0158F2E9273E}" v="22" dt="2021-07-04T17:37:3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4655" autoAdjust="0"/>
  </p:normalViewPr>
  <p:slideViewPr>
    <p:cSldViewPr>
      <p:cViewPr varScale="1">
        <p:scale>
          <a:sx n="91" d="100"/>
          <a:sy n="91" d="100"/>
        </p:scale>
        <p:origin x="13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 Mal" userId="a4d6c663a902da3b" providerId="LiveId" clId="{D925A97F-02A4-4EE3-A81C-0158F2E9273E}"/>
    <pc:docChg chg="undo custSel addSld modSld sldOrd">
      <pc:chgData name="Am Mal" userId="a4d6c663a902da3b" providerId="LiveId" clId="{D925A97F-02A4-4EE3-A81C-0158F2E9273E}" dt="2021-07-04T17:42:59.277" v="577" actId="122"/>
      <pc:docMkLst>
        <pc:docMk/>
      </pc:docMkLst>
      <pc:sldChg chg="addSp delSp modSp mod">
        <pc:chgData name="Am Mal" userId="a4d6c663a902da3b" providerId="LiveId" clId="{D925A97F-02A4-4EE3-A81C-0158F2E9273E}" dt="2021-07-03T23:00:20.054" v="103" actId="1076"/>
        <pc:sldMkLst>
          <pc:docMk/>
          <pc:sldMk cId="0" sldId="257"/>
        </pc:sldMkLst>
        <pc:spChg chg="mod">
          <ac:chgData name="Am Mal" userId="a4d6c663a902da3b" providerId="LiveId" clId="{D925A97F-02A4-4EE3-A81C-0158F2E9273E}" dt="2021-07-03T22:27:01.863" v="36" actId="20577"/>
          <ac:spMkLst>
            <pc:docMk/>
            <pc:sldMk cId="0" sldId="257"/>
            <ac:spMk id="4098" creationId="{00000000-0000-0000-0000-000000000000}"/>
          </ac:spMkLst>
        </pc:spChg>
        <pc:spChg chg="del mod">
          <ac:chgData name="Am Mal" userId="a4d6c663a902da3b" providerId="LiveId" clId="{D925A97F-02A4-4EE3-A81C-0158F2E9273E}" dt="2021-07-03T22:58:35.229" v="91" actId="478"/>
          <ac:spMkLst>
            <pc:docMk/>
            <pc:sldMk cId="0" sldId="257"/>
            <ac:spMk id="36867" creationId="{00000000-0000-0000-0000-000000000000}"/>
          </ac:spMkLst>
        </pc:spChg>
        <pc:picChg chg="add del mod">
          <ac:chgData name="Am Mal" userId="a4d6c663a902da3b" providerId="LiveId" clId="{D925A97F-02A4-4EE3-A81C-0158F2E9273E}" dt="2021-07-03T22:59:44.049" v="95" actId="478"/>
          <ac:picMkLst>
            <pc:docMk/>
            <pc:sldMk cId="0" sldId="257"/>
            <ac:picMk id="3" creationId="{EA8C9488-A04C-4555-AC28-54FD3BBD7B37}"/>
          </ac:picMkLst>
        </pc:picChg>
        <pc:picChg chg="add del mod">
          <ac:chgData name="Am Mal" userId="a4d6c663a902da3b" providerId="LiveId" clId="{D925A97F-02A4-4EE3-A81C-0158F2E9273E}" dt="2021-07-03T22:58:30.883" v="90" actId="478"/>
          <ac:picMkLst>
            <pc:docMk/>
            <pc:sldMk cId="0" sldId="257"/>
            <ac:picMk id="4" creationId="{0F3E59EB-2146-4F4F-AB81-7DB736DF27DF}"/>
          </ac:picMkLst>
        </pc:picChg>
        <pc:picChg chg="add mod">
          <ac:chgData name="Am Mal" userId="a4d6c663a902da3b" providerId="LiveId" clId="{D925A97F-02A4-4EE3-A81C-0158F2E9273E}" dt="2021-07-03T23:00:20.054" v="103" actId="1076"/>
          <ac:picMkLst>
            <pc:docMk/>
            <pc:sldMk cId="0" sldId="257"/>
            <ac:picMk id="6" creationId="{B5629BD4-73CB-4542-B8F7-EFAF6DE0AAF4}"/>
          </ac:picMkLst>
        </pc:picChg>
      </pc:sldChg>
      <pc:sldChg chg="addSp delSp modSp mod ord">
        <pc:chgData name="Am Mal" userId="a4d6c663a902da3b" providerId="LiveId" clId="{D925A97F-02A4-4EE3-A81C-0158F2E9273E}" dt="2021-07-03T22:58:22.277" v="89" actId="20577"/>
        <pc:sldMkLst>
          <pc:docMk/>
          <pc:sldMk cId="0" sldId="258"/>
        </pc:sldMkLst>
        <pc:spChg chg="mod">
          <ac:chgData name="Am Mal" userId="a4d6c663a902da3b" providerId="LiveId" clId="{D925A97F-02A4-4EE3-A81C-0158F2E9273E}" dt="2021-07-03T22:58:22.277" v="89" actId="20577"/>
          <ac:spMkLst>
            <pc:docMk/>
            <pc:sldMk cId="0" sldId="258"/>
            <ac:spMk id="114690" creationId="{00000000-0000-0000-0000-000000000000}"/>
          </ac:spMkLst>
        </pc:spChg>
        <pc:spChg chg="del mod">
          <ac:chgData name="Am Mal" userId="a4d6c663a902da3b" providerId="LiveId" clId="{D925A97F-02A4-4EE3-A81C-0158F2E9273E}" dt="2021-07-03T22:57:56.523" v="48" actId="478"/>
          <ac:spMkLst>
            <pc:docMk/>
            <pc:sldMk cId="0" sldId="258"/>
            <ac:spMk id="114691" creationId="{00000000-0000-0000-0000-000000000000}"/>
          </ac:spMkLst>
        </pc:spChg>
        <pc:picChg chg="add del mod">
          <ac:chgData name="Am Mal" userId="a4d6c663a902da3b" providerId="LiveId" clId="{D925A97F-02A4-4EE3-A81C-0158F2E9273E}" dt="2021-07-03T22:57:54.181" v="47" actId="478"/>
          <ac:picMkLst>
            <pc:docMk/>
            <pc:sldMk cId="0" sldId="258"/>
            <ac:picMk id="4" creationId="{D2306923-107A-441D-A8F2-1C2BEED1EB83}"/>
          </ac:picMkLst>
        </pc:picChg>
        <pc:picChg chg="add mod">
          <ac:chgData name="Am Mal" userId="a4d6c663a902da3b" providerId="LiveId" clId="{D925A97F-02A4-4EE3-A81C-0158F2E9273E}" dt="2021-07-03T22:58:07.215" v="51" actId="14100"/>
          <ac:picMkLst>
            <pc:docMk/>
            <pc:sldMk cId="0" sldId="258"/>
            <ac:picMk id="5" creationId="{3ABE8C9A-697B-49EA-9F77-FB94348A0ECA}"/>
          </ac:picMkLst>
        </pc:picChg>
      </pc:sldChg>
      <pc:sldChg chg="addSp delSp modSp mod">
        <pc:chgData name="Am Mal" userId="a4d6c663a902da3b" providerId="LiveId" clId="{D925A97F-02A4-4EE3-A81C-0158F2E9273E}" dt="2021-07-03T23:00:37.866" v="109" actId="1076"/>
        <pc:sldMkLst>
          <pc:docMk/>
          <pc:sldMk cId="879356229" sldId="259"/>
        </pc:sldMkLst>
        <pc:spChg chg="del">
          <ac:chgData name="Am Mal" userId="a4d6c663a902da3b" providerId="LiveId" clId="{D925A97F-02A4-4EE3-A81C-0158F2E9273E}" dt="2021-07-03T23:00:27.346" v="104" actId="478"/>
          <ac:spMkLst>
            <pc:docMk/>
            <pc:sldMk cId="879356229" sldId="259"/>
            <ac:spMk id="2" creationId="{024081AC-D30B-4AF6-9772-BDEC6337E02C}"/>
          </ac:spMkLst>
        </pc:spChg>
        <pc:spChg chg="del">
          <ac:chgData name="Am Mal" userId="a4d6c663a902da3b" providerId="LiveId" clId="{D925A97F-02A4-4EE3-A81C-0158F2E9273E}" dt="2021-07-03T23:00:31.160" v="105" actId="478"/>
          <ac:spMkLst>
            <pc:docMk/>
            <pc:sldMk cId="879356229" sldId="259"/>
            <ac:spMk id="3" creationId="{3E418F03-5C52-4557-98F8-B3B51D65B8F6}"/>
          </ac:spMkLst>
        </pc:spChg>
        <pc:picChg chg="add mod">
          <ac:chgData name="Am Mal" userId="a4d6c663a902da3b" providerId="LiveId" clId="{D925A97F-02A4-4EE3-A81C-0158F2E9273E}" dt="2021-07-03T23:00:37.866" v="109" actId="1076"/>
          <ac:picMkLst>
            <pc:docMk/>
            <pc:sldMk cId="879356229" sldId="259"/>
            <ac:picMk id="5" creationId="{6F925831-0217-46FD-81CF-77257BB4D172}"/>
          </ac:picMkLst>
        </pc:picChg>
      </pc:sldChg>
      <pc:sldChg chg="addSp delSp modSp mod">
        <pc:chgData name="Am Mal" userId="a4d6c663a902da3b" providerId="LiveId" clId="{D925A97F-02A4-4EE3-A81C-0158F2E9273E}" dt="2021-07-04T17:08:26.487" v="140" actId="1076"/>
        <pc:sldMkLst>
          <pc:docMk/>
          <pc:sldMk cId="2398584036" sldId="260"/>
        </pc:sldMkLst>
        <pc:spChg chg="mod">
          <ac:chgData name="Am Mal" userId="a4d6c663a902da3b" providerId="LiveId" clId="{D925A97F-02A4-4EE3-A81C-0158F2E9273E}" dt="2021-07-04T17:08:22.307" v="138" actId="1076"/>
          <ac:spMkLst>
            <pc:docMk/>
            <pc:sldMk cId="2398584036" sldId="260"/>
            <ac:spMk id="2" creationId="{FB92219E-B7A0-41DF-B0BA-1B9FD097EF8B}"/>
          </ac:spMkLst>
        </pc:spChg>
        <pc:spChg chg="del">
          <ac:chgData name="Am Mal" userId="a4d6c663a902da3b" providerId="LiveId" clId="{D925A97F-02A4-4EE3-A81C-0158F2E9273E}" dt="2021-07-04T17:05:34.637" v="121" actId="478"/>
          <ac:spMkLst>
            <pc:docMk/>
            <pc:sldMk cId="2398584036" sldId="260"/>
            <ac:spMk id="3" creationId="{D7A7DB6C-5E10-4E47-B1D6-E4444E6AAB20}"/>
          </ac:spMkLst>
        </pc:spChg>
        <pc:picChg chg="add mod">
          <ac:chgData name="Am Mal" userId="a4d6c663a902da3b" providerId="LiveId" clId="{D925A97F-02A4-4EE3-A81C-0158F2E9273E}" dt="2021-07-04T17:08:24.787" v="139" actId="1076"/>
          <ac:picMkLst>
            <pc:docMk/>
            <pc:sldMk cId="2398584036" sldId="260"/>
            <ac:picMk id="5" creationId="{5688C146-A79C-40A4-9CEC-41D6A50CD29A}"/>
          </ac:picMkLst>
        </pc:picChg>
        <pc:picChg chg="add mod">
          <ac:chgData name="Am Mal" userId="a4d6c663a902da3b" providerId="LiveId" clId="{D925A97F-02A4-4EE3-A81C-0158F2E9273E}" dt="2021-07-04T17:08:26.487" v="140" actId="1076"/>
          <ac:picMkLst>
            <pc:docMk/>
            <pc:sldMk cId="2398584036" sldId="260"/>
            <ac:picMk id="7" creationId="{E3352C05-BA54-41FB-B51C-A6ECE70AEDC9}"/>
          </ac:picMkLst>
        </pc:picChg>
      </pc:sldChg>
      <pc:sldChg chg="addSp delSp modSp new mod">
        <pc:chgData name="Am Mal" userId="a4d6c663a902da3b" providerId="LiveId" clId="{D925A97F-02A4-4EE3-A81C-0158F2E9273E}" dt="2021-07-04T17:34:38.241" v="352" actId="1076"/>
        <pc:sldMkLst>
          <pc:docMk/>
          <pc:sldMk cId="1348070216" sldId="261"/>
        </pc:sldMkLst>
        <pc:spChg chg="del">
          <ac:chgData name="Am Mal" userId="a4d6c663a902da3b" providerId="LiveId" clId="{D925A97F-02A4-4EE3-A81C-0158F2E9273E}" dt="2021-07-04T17:08:41.067" v="142" actId="478"/>
          <ac:spMkLst>
            <pc:docMk/>
            <pc:sldMk cId="1348070216" sldId="261"/>
            <ac:spMk id="2" creationId="{DDC67A68-E192-43C8-AFE0-EC734AACDADF}"/>
          </ac:spMkLst>
        </pc:spChg>
        <pc:spChg chg="del">
          <ac:chgData name="Am Mal" userId="a4d6c663a902da3b" providerId="LiveId" clId="{D925A97F-02A4-4EE3-A81C-0158F2E9273E}" dt="2021-07-04T17:08:46.257" v="143" actId="478"/>
          <ac:spMkLst>
            <pc:docMk/>
            <pc:sldMk cId="1348070216" sldId="261"/>
            <ac:spMk id="3" creationId="{DCE638F3-3E05-4A20-8953-57F3F3865523}"/>
          </ac:spMkLst>
        </pc:spChg>
        <pc:spChg chg="add mod">
          <ac:chgData name="Am Mal" userId="a4d6c663a902da3b" providerId="LiveId" clId="{D925A97F-02A4-4EE3-A81C-0158F2E9273E}" dt="2021-07-04T17:33:19.558" v="310" actId="255"/>
          <ac:spMkLst>
            <pc:docMk/>
            <pc:sldMk cId="1348070216" sldId="261"/>
            <ac:spMk id="8" creationId="{33770EFB-FC94-4466-A0EF-98D7744482E9}"/>
          </ac:spMkLst>
        </pc:spChg>
        <pc:spChg chg="add del mod">
          <ac:chgData name="Am Mal" userId="a4d6c663a902da3b" providerId="LiveId" clId="{D925A97F-02A4-4EE3-A81C-0158F2E9273E}" dt="2021-07-04T17:28:40.238" v="244"/>
          <ac:spMkLst>
            <pc:docMk/>
            <pc:sldMk cId="1348070216" sldId="261"/>
            <ac:spMk id="9" creationId="{AF2B24C4-EAB4-40D7-B9B6-265FC3A92839}"/>
          </ac:spMkLst>
        </pc:spChg>
        <pc:spChg chg="add del mod">
          <ac:chgData name="Am Mal" userId="a4d6c663a902da3b" providerId="LiveId" clId="{D925A97F-02A4-4EE3-A81C-0158F2E9273E}" dt="2021-07-04T17:33:21.003" v="312"/>
          <ac:spMkLst>
            <pc:docMk/>
            <pc:sldMk cId="1348070216" sldId="261"/>
            <ac:spMk id="11" creationId="{FFF19F82-40DD-4280-A1DA-B75D499682A2}"/>
          </ac:spMkLst>
        </pc:spChg>
        <pc:spChg chg="add mod">
          <ac:chgData name="Am Mal" userId="a4d6c663a902da3b" providerId="LiveId" clId="{D925A97F-02A4-4EE3-A81C-0158F2E9273E}" dt="2021-07-04T17:34:38.241" v="352" actId="1076"/>
          <ac:spMkLst>
            <pc:docMk/>
            <pc:sldMk cId="1348070216" sldId="261"/>
            <ac:spMk id="15" creationId="{37B9E4C2-D5FA-4FB7-B5C0-30B73CB0B0CF}"/>
          </ac:spMkLst>
        </pc:spChg>
        <pc:picChg chg="add mod">
          <ac:chgData name="Am Mal" userId="a4d6c663a902da3b" providerId="LiveId" clId="{D925A97F-02A4-4EE3-A81C-0158F2E9273E}" dt="2021-07-04T17:33:13.155" v="309" actId="1076"/>
          <ac:picMkLst>
            <pc:docMk/>
            <pc:sldMk cId="1348070216" sldId="261"/>
            <ac:picMk id="5" creationId="{D5D8543E-45B0-4F36-BD4C-A79DF8769789}"/>
          </ac:picMkLst>
        </pc:picChg>
        <pc:picChg chg="add del mod">
          <ac:chgData name="Am Mal" userId="a4d6c663a902da3b" providerId="LiveId" clId="{D925A97F-02A4-4EE3-A81C-0158F2E9273E}" dt="2021-07-04T17:19:45.152" v="195" actId="478"/>
          <ac:picMkLst>
            <pc:docMk/>
            <pc:sldMk cId="1348070216" sldId="261"/>
            <ac:picMk id="7" creationId="{E179F6F5-8DA0-4736-9A37-7BB1857534D1}"/>
          </ac:picMkLst>
        </pc:picChg>
        <pc:picChg chg="add mod">
          <ac:chgData name="Am Mal" userId="a4d6c663a902da3b" providerId="LiveId" clId="{D925A97F-02A4-4EE3-A81C-0158F2E9273E}" dt="2021-07-04T17:34:33.015" v="351" actId="1076"/>
          <ac:picMkLst>
            <pc:docMk/>
            <pc:sldMk cId="1348070216" sldId="261"/>
            <ac:picMk id="13" creationId="{CE22EC6C-B245-49D0-821D-19931E502BAD}"/>
          </ac:picMkLst>
        </pc:picChg>
      </pc:sldChg>
      <pc:sldChg chg="addSp delSp modSp new mod">
        <pc:chgData name="Am Mal" userId="a4d6c663a902da3b" providerId="LiveId" clId="{D925A97F-02A4-4EE3-A81C-0158F2E9273E}" dt="2021-07-04T17:38:00.508" v="396" actId="1076"/>
        <pc:sldMkLst>
          <pc:docMk/>
          <pc:sldMk cId="1038090740" sldId="262"/>
        </pc:sldMkLst>
        <pc:spChg chg="del">
          <ac:chgData name="Am Mal" userId="a4d6c663a902da3b" providerId="LiveId" clId="{D925A97F-02A4-4EE3-A81C-0158F2E9273E}" dt="2021-07-04T17:17:49.222" v="157" actId="478"/>
          <ac:spMkLst>
            <pc:docMk/>
            <pc:sldMk cId="1038090740" sldId="262"/>
            <ac:spMk id="2" creationId="{C9CCF241-07DD-43E8-B552-28D5A1EF3078}"/>
          </ac:spMkLst>
        </pc:spChg>
        <pc:spChg chg="del">
          <ac:chgData name="Am Mal" userId="a4d6c663a902da3b" providerId="LiveId" clId="{D925A97F-02A4-4EE3-A81C-0158F2E9273E}" dt="2021-07-04T17:32:18.678" v="299" actId="478"/>
          <ac:spMkLst>
            <pc:docMk/>
            <pc:sldMk cId="1038090740" sldId="262"/>
            <ac:spMk id="3" creationId="{E43D98EB-8517-48A4-970F-77E4962EB129}"/>
          </ac:spMkLst>
        </pc:spChg>
        <pc:spChg chg="add mod">
          <ac:chgData name="Am Mal" userId="a4d6c663a902da3b" providerId="LiveId" clId="{D925A97F-02A4-4EE3-A81C-0158F2E9273E}" dt="2021-07-04T17:38:00.508" v="396" actId="1076"/>
          <ac:spMkLst>
            <pc:docMk/>
            <pc:sldMk cId="1038090740" sldId="262"/>
            <ac:spMk id="4" creationId="{AC49D296-D6A6-4884-A550-58E0528F20E7}"/>
          </ac:spMkLst>
        </pc:spChg>
        <pc:picChg chg="add mod">
          <ac:chgData name="Am Mal" userId="a4d6c663a902da3b" providerId="LiveId" clId="{D925A97F-02A4-4EE3-A81C-0158F2E9273E}" dt="2021-07-04T17:36:19.698" v="361" actId="1076"/>
          <ac:picMkLst>
            <pc:docMk/>
            <pc:sldMk cId="1038090740" sldId="262"/>
            <ac:picMk id="6" creationId="{79AE61EE-753E-4A30-868B-722E07337605}"/>
          </ac:picMkLst>
        </pc:picChg>
      </pc:sldChg>
      <pc:sldChg chg="addSp delSp modSp new mod">
        <pc:chgData name="Am Mal" userId="a4d6c663a902da3b" providerId="LiveId" clId="{D925A97F-02A4-4EE3-A81C-0158F2E9273E}" dt="2021-07-04T17:35:57.312" v="357" actId="14100"/>
        <pc:sldMkLst>
          <pc:docMk/>
          <pc:sldMk cId="4062935847" sldId="263"/>
        </pc:sldMkLst>
        <pc:spChg chg="del">
          <ac:chgData name="Am Mal" userId="a4d6c663a902da3b" providerId="LiveId" clId="{D925A97F-02A4-4EE3-A81C-0158F2E9273E}" dt="2021-07-04T17:21:07.724" v="235" actId="478"/>
          <ac:spMkLst>
            <pc:docMk/>
            <pc:sldMk cId="4062935847" sldId="263"/>
            <ac:spMk id="2" creationId="{D35B95E4-082E-4556-8888-35DCE69A3CD0}"/>
          </ac:spMkLst>
        </pc:spChg>
        <pc:spChg chg="del">
          <ac:chgData name="Am Mal" userId="a4d6c663a902da3b" providerId="LiveId" clId="{D925A97F-02A4-4EE3-A81C-0158F2E9273E}" dt="2021-07-04T17:21:13.264" v="236" actId="478"/>
          <ac:spMkLst>
            <pc:docMk/>
            <pc:sldMk cId="4062935847" sldId="263"/>
            <ac:spMk id="3" creationId="{EB69B178-3631-4EE5-BD6F-77DA4A54AD5E}"/>
          </ac:spMkLst>
        </pc:spChg>
        <pc:spChg chg="add mod">
          <ac:chgData name="Am Mal" userId="a4d6c663a902da3b" providerId="LiveId" clId="{D925A97F-02A4-4EE3-A81C-0158F2E9273E}" dt="2021-07-04T17:29:10.745" v="266" actId="1076"/>
          <ac:spMkLst>
            <pc:docMk/>
            <pc:sldMk cId="4062935847" sldId="263"/>
            <ac:spMk id="4" creationId="{5C4492A5-B1EA-4CDA-A20F-9E70A439C425}"/>
          </ac:spMkLst>
        </pc:spChg>
        <pc:picChg chg="add mod">
          <ac:chgData name="Am Mal" userId="a4d6c663a902da3b" providerId="LiveId" clId="{D925A97F-02A4-4EE3-A81C-0158F2E9273E}" dt="2021-07-04T17:35:51.330" v="355" actId="1076"/>
          <ac:picMkLst>
            <pc:docMk/>
            <pc:sldMk cId="4062935847" sldId="263"/>
            <ac:picMk id="6" creationId="{7AF0867D-B3D2-4575-92D0-82B6C832489A}"/>
          </ac:picMkLst>
        </pc:picChg>
        <pc:picChg chg="add mod">
          <ac:chgData name="Am Mal" userId="a4d6c663a902da3b" providerId="LiveId" clId="{D925A97F-02A4-4EE3-A81C-0158F2E9273E}" dt="2021-07-04T17:35:54.621" v="356" actId="14100"/>
          <ac:picMkLst>
            <pc:docMk/>
            <pc:sldMk cId="4062935847" sldId="263"/>
            <ac:picMk id="8" creationId="{A52946AA-7392-43A6-971B-F8869B87E932}"/>
          </ac:picMkLst>
        </pc:picChg>
        <pc:picChg chg="add mod">
          <ac:chgData name="Am Mal" userId="a4d6c663a902da3b" providerId="LiveId" clId="{D925A97F-02A4-4EE3-A81C-0158F2E9273E}" dt="2021-07-04T17:35:57.312" v="357" actId="14100"/>
          <ac:picMkLst>
            <pc:docMk/>
            <pc:sldMk cId="4062935847" sldId="263"/>
            <ac:picMk id="10" creationId="{90E83EF8-DBD6-4588-AD7C-83FB2A679FB9}"/>
          </ac:picMkLst>
        </pc:picChg>
      </pc:sldChg>
      <pc:sldChg chg="addSp delSp modSp new mod">
        <pc:chgData name="Am Mal" userId="a4d6c663a902da3b" providerId="LiveId" clId="{D925A97F-02A4-4EE3-A81C-0158F2E9273E}" dt="2021-07-04T17:38:34.249" v="436" actId="1076"/>
        <pc:sldMkLst>
          <pc:docMk/>
          <pc:sldMk cId="3648951975" sldId="264"/>
        </pc:sldMkLst>
        <pc:spChg chg="del">
          <ac:chgData name="Am Mal" userId="a4d6c663a902da3b" providerId="LiveId" clId="{D925A97F-02A4-4EE3-A81C-0158F2E9273E}" dt="2021-07-04T17:37:02.753" v="380" actId="478"/>
          <ac:spMkLst>
            <pc:docMk/>
            <pc:sldMk cId="3648951975" sldId="264"/>
            <ac:spMk id="2" creationId="{8096AF56-E72B-453F-AB42-765859385FD3}"/>
          </ac:spMkLst>
        </pc:spChg>
        <pc:spChg chg="del">
          <ac:chgData name="Am Mal" userId="a4d6c663a902da3b" providerId="LiveId" clId="{D925A97F-02A4-4EE3-A81C-0158F2E9273E}" dt="2021-07-04T17:37:04.425" v="381" actId="478"/>
          <ac:spMkLst>
            <pc:docMk/>
            <pc:sldMk cId="3648951975" sldId="264"/>
            <ac:spMk id="3" creationId="{684E5304-6C02-4CF3-8E46-52805164F6F5}"/>
          </ac:spMkLst>
        </pc:spChg>
        <pc:spChg chg="add mod">
          <ac:chgData name="Am Mal" userId="a4d6c663a902da3b" providerId="LiveId" clId="{D925A97F-02A4-4EE3-A81C-0158F2E9273E}" dt="2021-07-04T17:38:27.477" v="433" actId="20577"/>
          <ac:spMkLst>
            <pc:docMk/>
            <pc:sldMk cId="3648951975" sldId="264"/>
            <ac:spMk id="11" creationId="{B449B2EF-F020-48F9-BD47-58D2D4C1A1E2}"/>
          </ac:spMkLst>
        </pc:spChg>
        <pc:picChg chg="add del mod">
          <ac:chgData name="Am Mal" userId="a4d6c663a902da3b" providerId="LiveId" clId="{D925A97F-02A4-4EE3-A81C-0158F2E9273E}" dt="2021-07-04T17:37:15.160" v="385" actId="478"/>
          <ac:picMkLst>
            <pc:docMk/>
            <pc:sldMk cId="3648951975" sldId="264"/>
            <ac:picMk id="5" creationId="{D55F3267-9FBB-4136-8DEB-2ABAA39ECE67}"/>
          </ac:picMkLst>
        </pc:picChg>
        <pc:picChg chg="add mod">
          <ac:chgData name="Am Mal" userId="a4d6c663a902da3b" providerId="LiveId" clId="{D925A97F-02A4-4EE3-A81C-0158F2E9273E}" dt="2021-07-04T17:38:32.557" v="435" actId="1076"/>
          <ac:picMkLst>
            <pc:docMk/>
            <pc:sldMk cId="3648951975" sldId="264"/>
            <ac:picMk id="7" creationId="{5DFB454D-A4F0-4EA4-A1C9-3FD2F7E43046}"/>
          </ac:picMkLst>
        </pc:picChg>
        <pc:picChg chg="add mod">
          <ac:chgData name="Am Mal" userId="a4d6c663a902da3b" providerId="LiveId" clId="{D925A97F-02A4-4EE3-A81C-0158F2E9273E}" dt="2021-07-04T17:38:34.249" v="436" actId="1076"/>
          <ac:picMkLst>
            <pc:docMk/>
            <pc:sldMk cId="3648951975" sldId="264"/>
            <ac:picMk id="9" creationId="{DA9498A6-0C5A-4A73-8504-7887565BA33D}"/>
          </ac:picMkLst>
        </pc:picChg>
      </pc:sldChg>
      <pc:sldChg chg="addSp delSp modSp new mod">
        <pc:chgData name="Am Mal" userId="a4d6c663a902da3b" providerId="LiveId" clId="{D925A97F-02A4-4EE3-A81C-0158F2E9273E}" dt="2021-07-04T17:42:59.277" v="577" actId="122"/>
        <pc:sldMkLst>
          <pc:docMk/>
          <pc:sldMk cId="2016242459" sldId="265"/>
        </pc:sldMkLst>
        <pc:spChg chg="add del mod">
          <ac:chgData name="Am Mal" userId="a4d6c663a902da3b" providerId="LiveId" clId="{D925A97F-02A4-4EE3-A81C-0158F2E9273E}" dt="2021-07-04T17:42:59.277" v="577" actId="122"/>
          <ac:spMkLst>
            <pc:docMk/>
            <pc:sldMk cId="2016242459" sldId="265"/>
            <ac:spMk id="2" creationId="{43BAA0F8-685B-4653-ABBB-9E93BD4A119E}"/>
          </ac:spMkLst>
        </pc:spChg>
        <pc:spChg chg="del">
          <ac:chgData name="Am Mal" userId="a4d6c663a902da3b" providerId="LiveId" clId="{D925A97F-02A4-4EE3-A81C-0158F2E9273E}" dt="2021-07-04T17:40:25.454" v="440" actId="478"/>
          <ac:spMkLst>
            <pc:docMk/>
            <pc:sldMk cId="2016242459" sldId="265"/>
            <ac:spMk id="3" creationId="{97C87AF2-A939-4B13-8DFB-F22C920E5A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7FC5EB-476C-4055-B07A-AAAE6AA104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084763"/>
            <a:ext cx="6913562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021388"/>
            <a:ext cx="691356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00788" y="836613"/>
            <a:ext cx="1871662" cy="468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836613"/>
            <a:ext cx="5464175" cy="468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1341438"/>
            <a:ext cx="3667125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03738" y="1341438"/>
            <a:ext cx="3668712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836613"/>
            <a:ext cx="6985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74882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96552" y="3284984"/>
            <a:ext cx="5903913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FF00"/>
                </a:solidFill>
              </a:rPr>
              <a:t>BATTLESHIP GAME</a:t>
            </a:r>
            <a:endParaRPr lang="uk-UA" sz="3600" dirty="0">
              <a:solidFill>
                <a:srgbClr val="FFFF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293096"/>
            <a:ext cx="3657600" cy="2232248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de-DE" dirty="0">
                <a:latin typeface="+mj-lt"/>
              </a:rPr>
              <a:t>GROUP: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dirty="0">
                <a:latin typeface="+mj-lt"/>
              </a:rPr>
              <a:t>LIGHTNING TORPEDOS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de-DE" sz="2000" dirty="0">
              <a:latin typeface="+mj-lt"/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MEMBERS: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AMJAD MALIK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ASADUJAMAN NUR</a:t>
            </a:r>
            <a:endParaRPr lang="uk-UA" sz="16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C761-7EAD-4188-8C5F-10F6AA85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54" y="188640"/>
            <a:ext cx="6985000" cy="508000"/>
          </a:xfrm>
        </p:spPr>
        <p:txBody>
          <a:bodyPr/>
          <a:lstStyle/>
          <a:p>
            <a:pPr algn="ctr"/>
            <a:r>
              <a:rPr lang="de-DE" sz="2800" dirty="0"/>
              <a:t>FAULT TOLERANCE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DDF410-5B51-4CEF-B093-D93EBA79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5" y="1052736"/>
            <a:ext cx="6439458" cy="3779848"/>
          </a:xfrm>
          <a:prstGeom prst="rect">
            <a:avLst/>
          </a:prstGeom>
        </p:spPr>
      </p:pic>
      <p:pic>
        <p:nvPicPr>
          <p:cNvPr id="7" name="Picture 6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91971DEE-7391-4F5F-9F29-5A2A8534B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01208"/>
            <a:ext cx="684757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4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0F8-685B-4653-ABBB-9E93BD4A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484784"/>
            <a:ext cx="5616624" cy="3456384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1">
                    <a:lumMod val="50000"/>
                    <a:lumOff val="50000"/>
                  </a:schemeClr>
                </a:solidFill>
                <a:highlight>
                  <a:srgbClr val="000000"/>
                </a:highlight>
              </a:rPr>
              <a:t>GAME SIMULATION 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AND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solidFill>
                  <a:srgbClr val="00B0F0"/>
                </a:solidFill>
              </a:rPr>
              <a:t>THE CODING 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PARTS BEHIND IT</a:t>
            </a:r>
          </a:p>
        </p:txBody>
      </p:sp>
    </p:spTree>
    <p:extLst>
      <p:ext uri="{BB962C8B-B14F-4D97-AF65-F5344CB8AC3E}">
        <p14:creationId xmlns:p14="http://schemas.microsoft.com/office/powerpoint/2010/main" val="201624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ACTIVITY DIAGRAM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3ABE8C9A-697B-49EA-9F77-FB94348A0E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4229" y="980728"/>
            <a:ext cx="6870383" cy="5693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5486400" cy="649287"/>
          </a:xfrm>
        </p:spPr>
        <p:txBody>
          <a:bodyPr/>
          <a:lstStyle/>
          <a:p>
            <a:pPr eaLnBrk="1" hangingPunct="1"/>
            <a:r>
              <a:rPr lang="de-DE" sz="2800" dirty="0"/>
              <a:t>OVERALL GAME DIAGRAMS</a:t>
            </a:r>
            <a:endParaRPr lang="uk-UA" sz="2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629BD4-73CB-4542-B8F7-EFAF6DE0A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" y="1270000"/>
            <a:ext cx="5486400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925831-0217-46FD-81CF-77257BB4D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9305"/>
            <a:ext cx="6149873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19E-B7A0-41DF-B0BA-1B9FD097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04664"/>
            <a:ext cx="6985000" cy="508000"/>
          </a:xfrm>
        </p:spPr>
        <p:txBody>
          <a:bodyPr/>
          <a:lstStyle/>
          <a:p>
            <a:pPr algn="ctr"/>
            <a:r>
              <a:rPr lang="de-DE" dirty="0"/>
              <a:t>INTERFACES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688C146-A79C-40A4-9CEC-41D6A50C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65" y="980728"/>
            <a:ext cx="4576426" cy="372487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3352C05-BA54-41FB-B51C-A6ECE70A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14" y="4869160"/>
            <a:ext cx="4729128" cy="16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black&#10;&#10;Description automatically generated">
            <a:extLst>
              <a:ext uri="{FF2B5EF4-FFF2-40B4-BE49-F238E27FC236}">
                <a16:creationId xmlns:a16="http://schemas.microsoft.com/office/drawing/2014/main" id="{D5D8543E-45B0-4F36-BD4C-A79DF876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408975" cy="194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70EFB-FC94-4466-A0EF-98D7744482E9}"/>
              </a:ext>
            </a:extLst>
          </p:cNvPr>
          <p:cNvSpPr txBox="1"/>
          <p:nvPr/>
        </p:nvSpPr>
        <p:spPr>
          <a:xfrm>
            <a:off x="1259632" y="24677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SELECT DIFFICULTY OPTION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FOR SINGLE PLAYER MODE</a:t>
            </a:r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E22EC6C-B245-49D0-821D-19931E5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" y="3675481"/>
            <a:ext cx="4336097" cy="3105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B9E4C2-D5FA-4FB7-B5C0-30B73CB0B0CF}"/>
              </a:ext>
            </a:extLst>
          </p:cNvPr>
          <p:cNvSpPr txBox="1"/>
          <p:nvPr/>
        </p:nvSpPr>
        <p:spPr>
          <a:xfrm>
            <a:off x="3419872" y="48634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BOARD/MAP EXAMPLE</a:t>
            </a:r>
          </a:p>
        </p:txBody>
      </p:sp>
    </p:spTree>
    <p:extLst>
      <p:ext uri="{BB962C8B-B14F-4D97-AF65-F5344CB8AC3E}">
        <p14:creationId xmlns:p14="http://schemas.microsoft.com/office/powerpoint/2010/main" val="13480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492A5-B1EA-4CDA-A20F-9E70A439C425}"/>
              </a:ext>
            </a:extLst>
          </p:cNvPr>
          <p:cNvSpPr txBox="1"/>
          <p:nvPr/>
        </p:nvSpPr>
        <p:spPr>
          <a:xfrm>
            <a:off x="2193586" y="47667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PLACING THE SHIPS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AF0867D-B3D2-4575-92D0-82B6C832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0728"/>
            <a:ext cx="5328592" cy="295232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2946AA-7392-43A6-971B-F8869B87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" y="4221088"/>
            <a:ext cx="4702284" cy="263691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90E83EF8-DBD6-4588-AD7C-83FB2A679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21088"/>
            <a:ext cx="4414252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9D296-D6A6-4884-A550-58E0528F20E7}"/>
              </a:ext>
            </a:extLst>
          </p:cNvPr>
          <p:cNvSpPr txBox="1"/>
          <p:nvPr/>
        </p:nvSpPr>
        <p:spPr>
          <a:xfrm>
            <a:off x="971600" y="54868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PLACING THE SHIPS AUTOMATICALLY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9AE61EE-753E-4A30-868B-722E0733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6485182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DFB454D-A4F0-4EA4-A1C9-3FD2F7E4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8" y="1841324"/>
            <a:ext cx="6492803" cy="230906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9498A6-0C5A-4A73-8504-7887565BA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97152"/>
            <a:ext cx="6500423" cy="1379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49B2EF-F020-48F9-BD47-58D2D4C1A1E2}"/>
              </a:ext>
            </a:extLst>
          </p:cNvPr>
          <p:cNvSpPr txBox="1"/>
          <p:nvPr/>
        </p:nvSpPr>
        <p:spPr>
          <a:xfrm>
            <a:off x="1691680" y="9807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HITTING / MISSING THE TARGET</a:t>
            </a:r>
          </a:p>
        </p:txBody>
      </p:sp>
    </p:spTree>
    <p:extLst>
      <p:ext uri="{BB962C8B-B14F-4D97-AF65-F5344CB8AC3E}">
        <p14:creationId xmlns:p14="http://schemas.microsoft.com/office/powerpoint/2010/main" val="3648951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54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template</vt:lpstr>
      <vt:lpstr>BATTLESHIP GAME</vt:lpstr>
      <vt:lpstr>ACTIVITY DIAGRAM</vt:lpstr>
      <vt:lpstr>OVERALL GAME DIAGRAMS</vt:lpstr>
      <vt:lpstr>PowerPoint Presentation</vt:lpstr>
      <vt:lpstr>INTERFACES</vt:lpstr>
      <vt:lpstr>PowerPoint Presentation</vt:lpstr>
      <vt:lpstr>PowerPoint Presentation</vt:lpstr>
      <vt:lpstr>PowerPoint Presentation</vt:lpstr>
      <vt:lpstr>PowerPoint Presentation</vt:lpstr>
      <vt:lpstr>FAULT TOLERANCE</vt:lpstr>
      <vt:lpstr>GAME SIMULATION  AND  THE CODING  PARTS BEHIND IT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</dc:title>
  <dc:creator>Am Mal</dc:creator>
  <cp:lastModifiedBy>Am Mal</cp:lastModifiedBy>
  <cp:revision>2</cp:revision>
  <dcterms:created xsi:type="dcterms:W3CDTF">2021-07-03T22:22:56Z</dcterms:created>
  <dcterms:modified xsi:type="dcterms:W3CDTF">2021-07-05T10:43:36Z</dcterms:modified>
</cp:coreProperties>
</file>