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EF560-EFCD-494F-A81D-7C0766F0C7A0}" v="1" dt="2021-06-19T08:21:45.604"/>
    <p1510:client id="{7D9C717C-70E6-4130-9592-D9F8DF2C4FFB}" v="4823" dt="2021-06-19T10:05:04.403"/>
    <p1510:client id="{FB7080CC-4DF5-4F49-8146-C8E597A8D349}" v="45" dt="2021-06-19T04:31:06.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46" autoAdjust="0"/>
  </p:normalViewPr>
  <p:slideViewPr>
    <p:cSldViewPr snapToGrid="0">
      <p:cViewPr varScale="1">
        <p:scale>
          <a:sx n="73" d="100"/>
          <a:sy n="73" d="100"/>
        </p:scale>
        <p:origin x="4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16T10:26:15.408"/>
    </inkml:context>
    <inkml:brush xml:id="br0">
      <inkml:brushProperty name="width" value="0.1" units="cm"/>
      <inkml:brushProperty name="height" value="0.1" units="cm"/>
      <inkml:brushProperty name="color" value="#FFFFFF"/>
    </inkml:brush>
  </inkml:definitions>
  <inkml:trace contextRef="#ctx0" brushRef="#br0">125 1 3455 0 0,'-37'42'1663'0'0,"22"-27"-719"0"0,1 2 1 0 0,-22 32-1 0 0,14-7 376 0 0,36-61-1031 0 0,-13 16-252 0 0,17-26 136 0 0,-14 20-55 0 0,0 1 1 0 0,2-1 0 0 0,0 1 0 0 0,0 0 0 0 0,0 1 0 0 0,1 0 0 0 0,0-1-1 0 0,14-10 1 0 0,-12 13-116 0 0,-7 6 3 0 0,-9 12 14 0 0,-19 23 14 0 0,24-34-33 0 0,-22 31 239 0 0,43-49-1538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16T10:11:03.694"/>
    </inkml:context>
    <inkml:brush xml:id="br0">
      <inkml:brushProperty name="width" value="0.1" units="cm"/>
      <inkml:brushProperty name="height" value="0.1" units="cm"/>
      <inkml:brushProperty name="color" value="#FFFFFF"/>
    </inkml:brush>
  </inkml:definitions>
  <inkml:trace contextRef="#ctx0" brushRef="#br0">1 1 2759 0 0,'0'0'2496'0'0,"2"14"-1122"0"0,-2-12-1318 0 0,0 1-46 0 0,-2 12 854 0 0,2-14-800 0 0,0 0 6 0 0,0 0 20 0 0,0-1 1 0 0,1 1-32 0 0,-1 2-49 0 0,1-1-10 0 0,-1 0 0 0 0,0 1 0 0 0,2-1 0 0 0,-2-1 11 0 0,0 0 32 0 0,0 1-33 0 0,0 1-10 0 0,0-2 11 0 0,0 0 32 0 0,0 0-22 0 0,0-1 22 0 0,0 2-33 0 0,0 1-10 0 0,-2-1 0 0 0,2 0 0 0 0,0-1 11 0 0,0 0 32 0 0,0 0-22 0 0,2 1 32 0 0,1 7 139 0 0,-3-7-192 0 0,0-1 11 0 0,0-1 42 0 0,0 1 11 0 0,0 0-10 0 0,0 2-44 0 0,0-1 246 0 0,0-2-202 0 0,1 1-33 0 0,-1 0 22 0 0,0 0-33 0 0,0 1-10 0 0,0 1 0 0 0,0-1 0 0 0,1-1 0 0 0,1 1 0 0 0,-2 0 11 0 0,1-1 32 0 0,-1 0-22 0 0,0 0 22 0 0,0 0-33 0 0,-1 1-10 0 0,1 1 0 0 0,0-1 0 0 0,1 0 0 0 0,-1 0 0 0 0,0 1 0 0 0,0-1 11 0 0,1-2 32 0 0,-1 2-33 0 0,0 0-10 0 0,0 1 0 0 0,0-2 11 0 0,0 0 32 0 0,0 0-22 0 0,0-1 22 0 0,0 2-22 0 0,0-2 32 0 0,0 0 1 0 0,1 3-44 0 0,-1-1-10 0 0,1-1 11 0 0,-1 1 32 0 0,2 1-33 0 0,-2-1-10 0 0,0-1 11 0 0,0-1 106 0 0,0 0-53 0 0,-2 9 11 0 0,2-8-22 0 0,0-1 1 0 0,0 1-33 0 0,0-1 96 0 0,0 1-63 0 0,0 1 104 0 0,0-1-40 0 0,0 7-2817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16T10:24:01.847"/>
    </inkml:context>
    <inkml:brush xml:id="br0">
      <inkml:brushProperty name="width" value="0.1" units="cm"/>
      <inkml:brushProperty name="height" value="0.1" units="cm"/>
      <inkml:brushProperty name="color" value="#FFFFFF"/>
    </inkml:brush>
  </inkml:definitions>
  <inkml:trace contextRef="#ctx0" brushRef="#br0">287 353 6015 0 0,'-32'33'1227'0'0,"-28"32"-12"0"0,47-44-957 0 0,0 0 0 0 0,1 1 0 0 0,-14 39-1 0 0,24-58-218 0 0,2-1 39 0 0,16-23 146 0 0,6-13-126 0 0,32-35-1 0 0,8-13 30 0 0,-7 12-81 0 0,-20 29-8 0 0,-63 79-8 0 0,-32 59 0 0 0,-38 45-30 0 0,134-185 0 0 0,-19 25 0 0 0,23-35 0 0 0,-21 23 0 0 0,2 2 0 0 0,42-45 0 0 0,-55 63 0 0 0,-14 16 0 0 0,-18 15 0 0 0,-3 8 0 0 0,-34 47 0 0 0,10-13 0 0 0,39-51 0 0 0,2 2 0 0 0,-1 0 0 0 0,0 0 0 0 0,3 0 0 0 0,-1 2 0 0 0,-11 27 0 0 0,20-41-12 0 0,13-16-48 0 0,75-115-4 0 0,-132 167 64 0 0,16 0-27 0 0,-40 75-1 0 0,42-67 19 0 0,16-29 9 0 0,20-30 0 0 0,6-8-10 0 0,-1-3-1 0 0,0 0 0 0 0,-1 0 1 0 0,-2-1-1 0 0,12-36 0 0 0,-47 93 11 0 0,0 9-21 0 0,-3-1 0 0 0,-37 50-1 0 0,80-116 7 0 0,1 0-1 0 0,-3-1 0 0 0,15-34 1 0 0,-24 48 13 0 0,22-41 2 0 0,19-44 0 0 0,-69 130 0 0 0,7-11 0 0 0,-27 49-15 0 0,30-48-4 0 0,-27 39 0 0 0,30-49 9 0 0,-20 24 9 0 0,38-48 1 0 0,2-1 0 0 0,7-15 0 0 0,-13 20 0 0 0,59-106-30 0 0,-45 75 13 0 0,29-44 0 0 0,-10 30 17 0 0,-59 70 0 0 0,4 2 0 0 0,2 1-1 0 0,1 0 1 0 0,0 0-1 0 0,-15 34 1 0 0,15-28 4 0 0,0 1 1 0 0,-32 38-1 0 0,52-74 6 0 0,0 0-1 0 0,0-1 1 0 0,-2 1-1 0 0,5-11 1 0 0,-1 1-5 0 0,-1 5-4 0 0,12-29 15 0 0,2 1 0 0 0,2 1-1 0 0,36-48 1 0 0,-49 71-96 0 0,-15 25 63 0 0,1-1-1 0 0,-1 1 0 0 0,-10 11 0 0 0,-15 18-99 0 0,-5 24-81 0 0,10-17-113 0 0,-45 60 0 0 0,83-121 311 0 0,-2-1 0 0 0,14-31 0 0 0,2-6-32 0 0,48-79 0 0 0,-45 89 32 0 0,-38 58 0 0 0,-1 1 0 0 0,-18 18 0 0 0,-9 17 0 0 0,14-14 0 0 0,5-7 0 0 0,-1 0 0 0 0,-38 42 0 0 0,56-69 1 0 0,0 0-1 0 0,0 0 0 0 0,0 0 0 0 0,0 0 0 0 0,0 0 1 0 0,0 0-1 0 0,0 0 0 0 0,0 0 0 0 0,0 0 0 0 0,-1 0 0 0 0,1 0 1 0 0,0 0-1 0 0,0 0 0 0 0,0-1 0 0 0,0 1 0 0 0,0 0 1 0 0,0 0-1 0 0,0 0 0 0 0,0 0 0 0 0,0 0 0 0 0,0 0 1 0 0,0 0-1 0 0,0 0 0 0 0,0 0 0 0 0,0 0 0 0 0,0 0 1 0 0,0 0-1 0 0,0 0 0 0 0,0 0 0 0 0,-1 0 0 0 0,1 0 0 0 0,0 0 1 0 0,8-15 14 0 0,18-32 19 0 0,-13 25-26 0 0,6-12-8 0 0,4-3 0 0 0,-3-2 0 0 0,16-42 0 0 0,-57 108 64 0 0,-14 26-64 0 0,-75 84 0 0 0,110-137 0 0 0,0-1 0 0 0,0 1 0 0 0,0 0 0 0 0,0 0 0 0 0,0 0 0 0 0,0 0 0 0 0,0 0 0 0 0,0 0 0 0 0,0 0 0 0 0,0 0 0 0 0,0 0 0 0 0,0 0 0 0 0,0 0 0 0 0,0 0 0 0 0,0 0 0 0 0,0 0 0 0 0,0 0 0 0 0,0 0 0 0 0,0 0 0 0 0,0 0 0 0 0,0 0 0 0 0,0 0 0 0 0,0 0 0 0 0,0-1 0 0 0,0 1 0 0 0,0 0 0 0 0,0 0 0 0 0,0 0 0 0 0,0 0 0 0 0,0 0 0 0 0,0 0 0 0 0,0 0 0 0 0,0 0 0 0 0,0 0 0 0 0,0 0 0 0 0,0 0 0 0 0,0 0 0 0 0,0 0 0 0 0,0 0 0 0 0,0 0 0 0 0,-1 0 0 0 0,1 0 0 0 0,0 0 0 0 0,0 0 0 0 0,0 0 0 0 0,0 0 0 0 0,0 0 0 0 0,0 0 0 0 0,0 0 0 0 0,0 0 0 0 0,0 0 0 0 0,0 0 0 0 0,0 0 0 0 0,0 0 0 0 0,2-10 0 0 0,5-12 0 0 0,5 2 0 0 0,19-27 0 0 0,-20 31 0 0 0,0 0 0 0 0,15-34 0 0 0,35-75 0 0 0,-94 166 64 0 0,14-9-72 0 0,14-21 1 0 0,-3 2 0 0 0,1-2 0 0 0,-1-1 0 0 0,0 1 0 0 0,0 0 0 0 0,-2-1 0 0 0,-13 11 0 0 0,1-1 7 0 0,39-43-15 0 0,-1 0 0 0 0,0-1 0 0 0,19-43 0 0 0,-23 43 11 0 0,36-72 68 0 0,-80 143 0 0 0,21-26-146 0 0,-2-1 0 0 0,0 0 0 0 0,-3-2-1 0 0,1 2 1 0 0,0-2 0 0 0,-33 26-1 0 0,48-44 84 0 0,0 0-1 0 0,0 0 0 0 0,0-1 1 0 0,0 1-1 0 0,0 0 0 0 0,0 0 1 0 0,0 0-1 0 0,0 0 0 0 0,0 0 1 0 0,0 0-1 0 0,0 0 0 0 0,0 0 1 0 0,0 0-1 0 0,0 0 0 0 0,0 0 1 0 0,0 0-1 0 0,0 0 0 0 0,0 0 1 0 0,0 0-1 0 0,0 0 0 0 0,0 0 1 0 0,0 0-1 0 0,0 0 0 0 0,0-1 1 0 0,0 1-1 0 0,0 0 0 0 0,0 0 1 0 0,0 0-1 0 0,0 0 0 0 0,0 0 1 0 0,0 0-1 0 0,0 0 0 0 0,-1 0 1 0 0,1 0-1 0 0,0 0 0 0 0,0 0 1 0 0,0 0-1 0 0,0 0 0 0 0,0 0 0 0 0,0 0 1 0 0,0 0-1 0 0,0 0 0 0 0,0 0 1 0 0,0 0-1 0 0,0 0 0 0 0,0 0 1 0 0,0 0-1 0 0,0 0 0 0 0,0 0 1 0 0,0 0-1 0 0,0 0 0 0 0,0 0 1 0 0,0 0-1 0 0,0 0 0 0 0,-1 0 1 0 0,1 0-1 0 0,0 0 0 0 0,0 0 1 0 0,0 0-1 0 0,0 0 0 0 0,2-9 44 0 0,7-11 20 0 0,-2 4-64 0 0,2 1 0 0 0,1 0 0 0 0,17-22 0 0 0,-14 21 0 0 0,-1 0 0 0 0,15-29 0 0 0,-24 36 0 0 0,21-34 0 0 0,-28 49-143 0 0,1 1-1 0 0,-1 0 0 0 0,2 0 1 0 0,-4 12-1 0 0,4-13 35 0 0,0-1-1 0 0,0 2 1 0 0,0-1 0 0 0,-1-1 0 0 0,1 1 0 0 0,-2 0-1 0 0,1-2 1 0 0,-1 2 0 0 0,1-2 0 0 0,-5 7-1 0 0,2-6 151 0 0,3-3 16 0 0,1 2 0 0 0,-2-2 0 0 0,2 0 0 0 0,-2 2 0 0 0,1-2 0 0 0,-1-1 0 0 0,1 1 0 0 0,-1 1 0 0 0,-5 1 0 0 0,9-6-47 0 0,0 1 0 0 0,1 0-1 0 0,-1-2 1 0 0,0 2 0 0 0,1 0 0 0 0,-1 0-1 0 0,0-1 1 0 0,1 1 0 0 0,-1 0 0 0 0,2-1 0 0 0,0 0-1 0 0,5-8-40 0 0,1 2-1 0 0,1-1 0 0 0,18-15 0 0 0,-17 16 23 0 0,-8 7 9 0 0,0 0 11 0 0,-2 0 32 0 0,5 0-21 0 0,-2-2 1 0 0,2 2-1 0 0,-2-1 1 0 0,1 0-1 0 0,1 0 1 0 0,-2-2-1 0 0,1 2 1 0 0,-1-1-1 0 0,0 0 1 0 0,5-6-1 0 0,-6 7-5 0 0,1-1 0 0 0,-1 0 0 0 0,0 1 0 0 0,1 0 0 0 0,0-1-1 0 0,0 1 1 0 0,0 0 0 0 0,1 0 0 0 0,-1 1 0 0 0,0-2 0 0 0,0 2 0 0 0,5-1-1 0 0,5-1 1 0 0,2 1-1 0 0,-1 1 1 0 0,19 0-1 0 0,8 0-4 0 0,-27 0-11 0 0,2 2 0 0 0,-2 0 0 0 0,0 0 0 0 0,1 2 0 0 0,16 3 0 0 0,7 2-13 0 0,2-8 180 0 0,-30 0 44 0 0,-26 1 48 0 0,11 0-256 0 0,1 1 1 0 0,-1-1-1 0 0,0 0 0 0 0,1 1 0 0 0,-1-1 0 0 0,1 2 0 0 0,0-1 0 0 0,-1 0 0 0 0,1 0 0 0 0,0 2 0 0 0,-6 4 0 0 0,-6 6 31 0 0,-19 21 1 0 0,19-18-28 0 0,0 2 57 0 0,2 0-1 0 0,0 0 1 0 0,1 0-1 0 0,1 2 1 0 0,-11 26-1 0 0,22-45-11 0 0,1-2 11 0 0,2-1-56 0 0,0 0 0 0 0,-1 0-1 0 0,2 0 1 0 0,-1 0 0 0 0,-1 0 0 0 0,2 0-1 0 0,-2-2 1 0 0,1 2 0 0 0,-1-1-1 0 0,1 1 1 0 0,-1-2 0 0 0,0 2-1 0 0,0-1 1 0 0,2-2 0 0 0,2-4 4 0 0,15-14-12 0 0,1 1 0 0 0,41-35 0 0 0,-48 44-18 0 0,18-21 0 0 0,-22 23 5 0 0,0-1 0 0 0,1 1 0 0 0,18-13 0 0 0,-29 23 14 0 0,0 0-1 0 0,0 0 0 0 0,0 0 0 0 0,2 0 1 0 0,-2 0-1 0 0,0 0 0 0 0,0 0 0 0 0,0-2 0 0 0,0 2 1 0 0,0 0-1 0 0,0 0 0 0 0,0 0 0 0 0,0 0 1 0 0,0 0-1 0 0,1 0 0 0 0,-1 0 0 0 0,0 0 1 0 0,0 0-1 0 0,0 0 0 0 0,0 0 0 0 0,0 0 0 0 0,0 0 1 0 0,0 0-1 0 0,1 0 0 0 0,-1 0 0 0 0,0 0 1 0 0,0 0-1 0 0,0 0 0 0 0,0 0 0 0 0,0 0 1 0 0,0 0-1 0 0,1 0 0 0 0,-1 0 0 0 0,0 0 1 0 0,0 0-1 0 0,0 0 0 0 0,0 0 0 0 0,0 0 0 0 0,0 0 1 0 0,0 0-1 0 0,0 2 0 0 0,1-2 0 0 0,-2 6 22 0 0,-6 8 10 0 0,-37 52 78 0 0,-60 65-1 0 0,77-98-96 0 0,14-11-13 0 0,40-38 54 0 0,-1-4-48 0 0,43-41-1 0 0,-47 39-5 0 0,1 2 0 0 0,35-24-1 0 0,-36 26 1 0 0,-18 14 0 0 0,-1 1 0 0 0,1 0 0 0 0,0-1 0 0 0,0 2 0 0 0,1-1 0 0 0,-1 0 0 0 0,0 1 0 0 0,8-4 0 0 0,-12 6 0 0 0,1 0 0 0 0,-1 0 0 0 0,0 0 0 0 0,0 0 0 0 0,0 0 0 0 0,1 0 0 0 0,-1 0 0 0 0,0 0 0 0 0,0 0 0 0 0,0 2 0 0 0,0-2 0 0 0,1 0 0 0 0,-1 0 0 0 0,0 0 0 0 0,0 0 0 0 0,0 0 0 0 0,0 0 0 0 0,2 0 0 0 0,-2 1 0 0 0,0-1 0 0 0,0 0 0 0 0,0 0 0 0 0,0 0 0 0 0,0 0 0 0 0,0 0 0 0 0,1 1 0 0 0,-1-1 0 0 0,0 0 0 0 0,0 0 0 0 0,0 0 0 0 0,0 1 0 0 0,0-1 0 0 0,0 0 0 0 0,0 0 0 0 0,0 0 0 0 0,0 1 0 0 0,0-1 0 0 0,0 0 0 0 0,0 0 0 0 0,0 0 0 0 0,0 1 0 0 0,0-1 0 0 0,0 0 0 0 0,0 0 0 0 0,0 0 0 0 0,0 0 0 0 0,0 1 0 0 0,0-1 0 0 0,-1 0 0 0 0,1 0 0 0 0,0 0 0 0 0,-4 12 0 0 0,-7 6 11 0 0,1 0 0 0 0,-3-1-1 0 0,0 0 1 0 0,-26 26 0 0 0,-19 25 15 0 0,40-43-26 0 0,57-56 0 0 0,170-161 0 0 0,-209 191 0 0 0,0 1 0 0 0,0 0 0 0 0,0-2 0 0 0,1 2 0 0 0,-1 0 0 0 0,0-1 0 0 0,0 1 0 0 0,2 0 0 0 0,-2 0 0 0 0,0-1 0 0 0,1 1 0 0 0,-1 0 0 0 0,0 0 0 0 0,1 0 0 0 0,-1 0 0 0 0,0-1 0 0 0,1 1 0 0 0,-1 0 0 0 0,0 0 0 0 0,1 0 0 0 0,-1 0 0 0 0,0 0 0 0 0,1 0 0 0 0,-1 0 0 0 0,2 0 0 0 0,-2 0 0 0 0,0 0 0 0 0,1 0 0 0 0,-1 0 0 0 0,0 0 0 0 0,1 0 0 0 0,-1 0 0 0 0,1 1 0 0 0,6 14 0 0 0,-1 1 0 0 0,-5-15 0 0 0,1-1 0 0 0,-1 0 0 0 0,1 0 0 0 0,-1 0 0 0 0,0 0 0 0 0,1 0 0 0 0,-1-1 0 0 0,1 1 0 0 0,-1 0 0 0 0,1-1 0 0 0,-1 1 0 0 0,0-2 0 0 0,0 2 0 0 0,0-1 0 0 0,0 0 0 0 0,1 0 0 0 0,-1 1 0 0 0,1-2 0 0 0,2 0 0 0 0,15-12 0 0 0,-16 12 0 0 0,0-1 0 0 0,-1 1 0 0 0,1 0 0 0 0,0 1 0 0 0,0-2 0 0 0,1 2 0 0 0,-2 0 0 0 0,2-1 0 0 0,-1 1 0 0 0,1 0 0 0 0,-1 1 0 0 0,1-1 0 0 0,-1-1 0 0 0,8 2 0 0 0,-7 0 0 0 0,11-3 0 0 0,-13 1 0 0 0,0 1 0 0 0,0-2 0 0 0,0 2 0 0 0,-1-1 0 0 0,2 1 0 0 0,-2-1 0 0 0,0-1 0 0 0,2 2 0 0 0,-1-3 0 0 0,-1 1 0 0 0,-1 2 0 0 0,0 1 0 0 0,0-1 0 0 0,0 1 0 0 0,0 0 0 0 0,0 0 0 0 0,0-1 0 0 0,0 1 0 0 0,0 0 0 0 0,0 0 0 0 0,-1 0 0 0 0,1-1 0 0 0,0 1 0 0 0,0 0 0 0 0,0 0 0 0 0,0 0 0 0 0,0 0 0 0 0,-1-1 0 0 0,1 1 0 0 0,0 0 0 0 0,0 0 0 0 0,0 0 0 0 0,-1 0 0 0 0,1 0 0 0 0,0 0 0 0 0,0 0 0 0 0,0 0 0 0 0,-2-1 0 0 0,2 1 0 0 0,0 0 0 0 0,0 0 0 0 0,-1 0 0 0 0,1 0 0 0 0,0 0 0 0 0,0 0 0 0 0,0 0 0 0 0,-1 0 0 0 0,1 0 0 0 0,0 0 0 0 0,0 0 0 0 0,-1 1 0 0 0,1-1 0 0 0,0 0 0 0 0,-10 1 0 0 0,-12 8 91 0 0,21-9-78 0 0,0 1-1 0 0,-2 0 1 0 0,2 0-1 0 0,-1-1 1 0 0,0 1-1 0 0,0-1 1 0 0,1 2-1 0 0,-1-2 1 0 0,0 0-1 0 0,0 0 1 0 0,1 0-1 0 0,-2 0 1 0 0,2 0-1 0 0,-1 0 1 0 0,0 0 0 0 0,0 0-1 0 0,0 0 1 0 0,1-2-1 0 0,-3 1 1 0 0,-20-7 119 0 0,18 6 16 0 0,-1 0 0 0 0,-1 0 0 0 0,1-1 0 0 0,-13 0-1 0 0,17 3-112 0 0,-1 0-1 0 0,2 1 1 0 0,-2-1-1 0 0,1 0 1 0 0,-1 1-1 0 0,1 0 1 0 0,0-1-1 0 0,0 1 1 0 0,-1 1-1 0 0,2-1 1 0 0,-2 1-1 0 0,1-1 1 0 0,-4 5-1 0 0,-10 5-11 0 0,12-7-6 0 0,1-1 1 0 0,-1 0-1 0 0,0 1 1 0 0,-1-1-1 0 0,2-1 0 0 0,-2 2 1 0 0,0-2-1 0 0,1 0 1 0 0,-1-1-1 0 0,0 2 1 0 0,0-2-1 0 0,0 0 1 0 0,-8 1-1 0 0,34-14 36 0 0,-3 4-53 0 0,-1 1 0 0 0,2 1 0 0 0,0 1 0 0 0,0 0 0 0 0,-1 1 0 0 0,23-2 0 0 0,-12 1 0 0 0,-2 0 0 0 0,46-14 0 0 0,-35 7 0 0 0,-35 11 0 0 0,-1 1 0 0 0,0 0 0 0 0,-1-1 0 0 0,1 1 0 0 0,0 0 0 0 0,1 0 0 0 0,-1 0 0 0 0,0 0 0 0 0,0 0 0 0 0,0 0 0 0 0,0 0 0 0 0,1 0 0 0 0,-1 0 0 0 0,0 0 0 0 0,0 0 0 0 0,0 1 0 0 0,0-1 0 0 0,-1 0 0 0 0,2 1 0 0 0,-1-1 0 0 0,0 0 0 0 0,0 1 0 0 0,0-1 0 0 0,-1 2 0 0 0,2-1 0 0 0,-1-1 0 0 0,0 1 0 0 0,-1-1 0 0 0,1 1 0 0 0,-1 0 0 0 0,1 0 0 0 0,0-1 0 0 0,-1 1 0 0 0,2 0 0 0 0,-2 1 0 0 0,0-1 0 0 0,1 1 0 0 0,-1 0 0 0 0,0 1 0 0 0,0-1 0 0 0,-3-2 6 0 0,1 0 1 0 0,0 0-1 0 0,1 0 0 0 0,-2 0 0 0 0,1 0 0 0 0,-1-1 0 0 0,2 1 0 0 0,-1 0 0 0 0,-3-3 0 0 0,3 3-3 0 0,-19-4 60 0 0,-1 2-1 0 0,1-1 0 0 0,-1 2 0 0 0,0 1 0 0 0,-38 5 1 0 0,41-4-38 0 0,-1 2 0 0 0,1 1 0 0 0,0 0 0 0 0,1 1-1 0 0,-1 0 1 0 0,0 2 0 0 0,1 1 0 0 0,0 0 0 0 0,1 1 0 0 0,-26 17 0 0 0,24-9-47 0 0,0 1 0 0 0,0 0-1 0 0,3 2 1 0 0,-30 42 0 0 0,14-20 5 0 0,22-31 0 0 0,8-9 11 0 0,0-1 0 0 0,1 2 0 0 0,-2-1 1 0 0,1 1-1 0 0,1 0 0 0 0,-1-1 0 0 0,-1 5 0 0 0,3-7 5 0 0,0 0-1 0 0,0 0 0 0 0,0 1 0 0 0,0-1 0 0 0,0 0 1 0 0,0 0-1 0 0,0 0 0 0 0,0 1 0 0 0,0-1 1 0 0,0 0-1 0 0,0 0 0 0 0,1 0 0 0 0,-1 0 0 0 0,0 1 1 0 0,0-1-1 0 0,0 0 0 0 0,0 0 0 0 0,0 0 1 0 0,1 0-1 0 0,-1 0 0 0 0,0 0 0 0 0,0 1 0 0 0,0-1 1 0 0,0 0-1 0 0,1 0 0 0 0,-1 0 0 0 0,0 0 0 0 0,0 0 1 0 0,0 0-1 0 0,0 0 0 0 0,2 0 0 0 0,-2 0 1 0 0,0 0-1 0 0,0 0 0 0 0,0 0 0 0 0,1 0 0 0 0,-1 0 1 0 0,0 0-1 0 0,0 0 0 0 0,0 0 0 0 0,1 0 1 0 0,-1 0-1 0 0,0 0 0 0 0,0 0 0 0 0,0 0 0 0 0,0 0 1 0 0,1-1-1 0 0,-1 1 0 0 0,12-2-39 0 0,3-5 33 0 0,1 0 0 0 0,-1-1 0 0 0,0-1-1 0 0,0 0 1 0 0,-1 0 0 0 0,-1-1 0 0 0,14-14 0 0 0,35-25-1 0 0,-50 42 1 0 0,-1-1 0 0 0,1-1 1 0 0,-2-1-1 0 0,0 1 1 0 0,-1-1-1 0 0,16-19 0 0 0,-36 62-18 0 0,-3-10-383 0 0,0 0 1 0 0,-37 43-1 0 0,-43 33 152 0 0,75-79 278 0 0,19-20-15 0 0,0 0 0 0 0,-1 0-1 0 0,1 0 1 0 0,0 0 0 0 0,0 0-1 0 0,0 0 1 0 0,0 0 0 0 0,0 0-1 0 0,0 0 1 0 0,0 0-1 0 0,0 0 1 0 0,0 0 0 0 0,0 0-1 0 0,0 0 1 0 0,0 0 0 0 0,0 0-1 0 0,0 0 1 0 0,0 0 0 0 0,0 0-1 0 0,0 0 1 0 0,-1 0 0 0 0,1 0-1 0 0,0 0 1 0 0,0 0 0 0 0,0 0-1 0 0,0 0 1 0 0,0 0-1 0 0,0 0 1 0 0,0 0 0 0 0,0 0-1 0 0,0 0 1 0 0,0 0 0 0 0,0 0-1 0 0,0 0 1 0 0,0 0 0 0 0,0 0-1 0 0,0 0 1 0 0,-2 0 0 0 0,2 0-1 0 0,6-13 49 0 0,13-20-79 0 0,-19 31 34 0 0,38-66-9 0 0,20-36 0 0 0,-45 82 0 0 0,-40 41-14 0 0,13-6-139 0 0,-1 2 0 0 0,-22 32 0 0 0,24-30 60 0 0,0 0 0 0 0,-25 23 0 0 0,17-22 21 0 0,11-10 62 0 0,1 0-1 0 0,-1 1 1 0 0,2-1 0 0 0,-12 16-1 0 0,25-29-136 0 0,-1-1-1 0 0,1 2 1 0 0,1-1-1 0 0,7-5 1 0 0,2-2-377 0 0,-6 5 138 0 0,-1-1 1 0 0,0 0-1 0 0,9-10 0 0 0,-15 16 455 0 0,0-2-1 0 0,-1 1 0 0 0,2 0 0 0 0,-1-1 1 0 0,-1 1-1 0 0,1-2 0 0 0,-1 2 1 0 0,0-1-1 0 0,0 0 0 0 0,0 1 1 0 0,-1-1-1 0 0,1-6 1040 0 0,-2 12-1048 0 0,-1-1 0 0 0,1 2-1 0 0,0-1 1 0 0,-2 0-1 0 0,2-1 1 0 0,0 2 0 0 0,-2 2-1 0 0,0 2-37 0 0,1-4 1 0 0,-1 1 0 0 0,1 0 1 0 0,0 0-1 0 0,-2-1 0 0 0,0 1 0 0 0,2-1 1 0 0,-1 0-1 0 0,-1 0 0 0 0,-1 0 0 0 0,2-1 1 0 0,-1 0-1 0 0,-1 1 0 0 0,-4 1 138 0 0,10-5-176 0 0,-1 0 1 0 0,0 0 0 0 0,1 0 0 0 0,-1 0-1 0 0,2-1 1 0 0,-2 1 0 0 0,1 0-1 0 0,0 0 1 0 0,-1 0 0 0 0,1 0 0 0 0,0 0-1 0 0,0 0 1 0 0,1-1 0 0 0,-1 2 0 0 0,0-1-1 0 0,0 0 1 0 0,0 1 0 0 0,1-1-1 0 0,1 0 1 0 0,-2 0-215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16T10:24:04.472"/>
    </inkml:context>
    <inkml:brush xml:id="br0">
      <inkml:brushProperty name="width" value="0.1" units="cm"/>
      <inkml:brushProperty name="height" value="0.1" units="cm"/>
      <inkml:brushProperty name="color" value="#FFFFFF"/>
    </inkml:brush>
  </inkml:definitions>
  <inkml:trace contextRef="#ctx0" brushRef="#br0">363 6 3223 0 0,'-5'5'545'0'0,"0"0"0"0"0,0 1 0 0 0,1-2 1 0 0,-8 7-1 0 0,-12 13 887 0 0,-107 149 410 0 0,123-163-1824 0 0,-10 19 284 0 0,36-44-99 0 0,7-14-164 0 0,-2-2 0 0 0,32-49 0 0 0,-44 58-39 0 0,-6 12 0 0 0,0 1 0 0 0,0 1 0 0 0,1-1 0 0 0,6-8 0 0 0,-15 43 0 0 0,-3-16 145 0 0,0 0 0 0 0,0-1 1 0 0,-13 16-1 0 0,12-16-6 0 0,-1 2-1 0 0,2-1 1 0 0,-7 11 0 0 0,12-20-112 0 0,19-12 154 0 0,99-121-117 0 0,-145 163-64 0 0,-45 71 0 0 0,58-73 0 0 0,36-65 128 0 0,7-16-128 0 0,-17 35 0 0 0,-2-1 0 0 0,15-37 0 0 0,-44 71 0 0 0,-9 20 0 0 0,18-24 0 0 0,0 1 0 0 0,-1-1 0 0 0,-12 11 0 0 0,-65 52 0 0 0,103-104 128 0 0,-5 16-128 0 0,0-1 0 0 0,17-15 0 0 0,-15 17 0 0 0,-1 0 0 0 0,14-23 0 0 0,-4-4-26 0 0,-12 25 2 0 0,-7 11 12 0 0,-2 7 1 0 0,-7 12-2 0 0,-2-2 1 0 0,1 1-1 0 0,-2-1 1 0 0,1-1-1 0 0,-25 22 1 0 0,18-17-22 0 0,-27 34 0 0 0,44-52 35 0 0,0 0 0 0 0,0 0-1 0 0,0 0 1 0 0,0 0 0 0 0,0 0-1 0 0,0 0 1 0 0,0 0-1 0 0,0 0 1 0 0,0 0 0 0 0,0 0-1 0 0,0 0 1 0 0,0 0 0 0 0,0-1-1 0 0,0 1 1 0 0,0 0 0 0 0,0 0-1 0 0,0 0 1 0 0,0 0 0 0 0,0 0-1 0 0,0 0 1 0 0,0 0 0 0 0,0 0-1 0 0,0 0 1 0 0,0 0-1 0 0,0 0 1 0 0,0 0 0 0 0,0 0-1 0 0,-1 0 1 0 0,1 0 0 0 0,0 0-1 0 0,5-13 44 0 0,11-21 20 0 0,3 7-64 0 0,-10 14 0 0 0,0 1 0 0 0,-1-2 0 0 0,-1 1 0 0 0,11-25 0 0 0,-18 38 1 0 0,0 0-1 0 0,0 0 1 0 0,0 0-1 0 0,0-1 1 0 0,0 1-1 0 0,0 0 1 0 0,0 0-1 0 0,0 0 1 0 0,0 0-1 0 0,0 0 1 0 0,0 0-1 0 0,0 0 1 0 0,-1-1-1 0 0,1 1 1 0 0,0 0-1 0 0,0 0 1 0 0,0 0-1 0 0,0 0 1 0 0,0 0-1 0 0,0 0 1 0 0,0 0-1 0 0,0 0 1 0 0,0 0-1 0 0,0-1 1 0 0,-2 1-1 0 0,2 0 1 0 0,0 0-1 0 0,0 0 1 0 0,0 0-1 0 0,0 0 1 0 0,0 0-1 0 0,0 0 1 0 0,0 0-1 0 0,-1 0 1 0 0,1 0-1 0 0,0 0 1 0 0,0 0-1 0 0,0 0 1 0 0,0 0-1 0 0,0 0 1 0 0,0 0-1 0 0,-1 0 0 0 0,1 0 1 0 0,0 0-1 0 0,0 0 1 0 0,0 0-1 0 0,0 0 1 0 0,0 0-1 0 0,0 0 1 0 0,0 0-1 0 0,-1 0 1 0 0,1 1-1 0 0,0-1 1 0 0,0 0-1 0 0,0 0 1 0 0,0 0-1 0 0,0 0 1 0 0,0 0-1 0 0,0 0 1 0 0,0 0-1 0 0,0 0 1 0 0,0 0-1 0 0,-1 1 1 0 0,1-1-1 0 0,-9 5 32 0 0,-8 10-45 0 0,-32 35-1 0 0,38-35 5 0 0,-2-1 0 0 0,-2-1 0 0 0,-28 23-1 0 0,43-36 10 0 0,0 0 0 0 0,0 2 0 0 0,-2-2 0 0 0,2 0 0 0 0,0 0 0 0 0,0 0 0 0 0,0 1 0 0 0,-1-1 0 0 0,1 0 0 0 0,0 0 0 0 0,0 0 0 0 0,-1 0 0 0 0,1 1 0 0 0,0-1 0 0 0,0 0 0 0 0,-1 0 0 0 0,1 0 0 0 0,0 0 0 0 0,-1 0 0 0 0,1 0 0 0 0,0 0 0 0 0,0 0 0 0 0,-1 0 0 0 0,1 0 0 0 0,0 0 0 0 0,-2 0 0 0 0,2 0 0 0 0,0 0 0 0 0,0 0 0 0 0,-1 0 0 0 0,1 0 0 0 0,0 0 0 0 0,0 0 0 0 0,-1-1 0 0 0,1 1 0 0 0,-1 0 0 0 0,3-13 0 0 0,15-20 0 0 0,-16 32 0 0 0,14-27 0 0 0,21-56 0 0 0,-40 92-24 0 0,1 0 0 0 0,-1-1 0 0 0,-1 1 0 0 0,1-1 0 0 0,-1-1 0 0 0,-9 11 0 0 0,-3 0-60 0 0,-22 20 0 0 0,25-26 84 0 0,25-32 0 0 0,10-9 0 0 0,27-55 0 0 0,-58 104-20 0 0,-21 28 0 0 0,26-41 20 0 0,1 0 0 0 0,-1 1 0 0 0,-1-1 0 0 0,0-1 0 0 0,0 1 0 0 0,0-2 0 0 0,-1 1 0 0 0,-7 4 0 0 0,16-14 144 0 0,1 0 0 0 0,0 0 0 0 0,0 0 0 0 0,0 0 0 0 0,7-7 0 0 0,-7 8-139 0 0,5-5 15 0 0,1 0 0 0 0,15-11-1 0 0,-32 47-475 0 0,6-21 264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16T10:26:23.692"/>
    </inkml:context>
    <inkml:brush xml:id="br0">
      <inkml:brushProperty name="width" value="0.1" units="cm"/>
      <inkml:brushProperty name="height" value="0.1" units="cm"/>
      <inkml:brushProperty name="color" value="#FFFFFF"/>
    </inkml:brush>
  </inkml:definitions>
  <inkml:trace contextRef="#ctx0" brushRef="#br0">658 32 1375 0 0,'-1'-12'7932'0'0,"-1"14"-7876"0"0,1-1 0 0 0,0-1 0 0 0,0 1 1 0 0,0 0-1 0 0,0 0 0 0 0,-1 0 0 0 0,2 0 0 0 0,-1 0 0 0 0,0 1 0 0 0,1-1 0 0 0,-1 0 0 0 0,0 0 0 0 0,1 0 0 0 0,-2 0 0 0 0,2 0 0 0 0,-1 3 0 0 0,-6 25 800 0 0,6-23-789 0 0,-5 29-83 0 0,3-1 0 0 0,-1 1 0 0 0,5 69 0 0 0,0-101 21 0 0,-1 1 11 0 0,0-1 0 0 0,0 1 0 0 0,2-2 0 0 0,-2 1 0 0 0,1 1 0 0 0,0-2 1 0 0,0 1-1 0 0,1 4 0 0 0,0-7-8 0 0,-2 0 1 0 0,0 0-1 0 0,0 0 1 0 0,1 0 0 0 0,-1 0-1 0 0,0 0 1 0 0,0 0-1 0 0,1 0 1 0 0,-1 0 0 0 0,0 0-1 0 0,0 0 1 0 0,1 0 0 0 0,-1 0-1 0 0,0 0 1 0 0,1 0-1 0 0,-1 0 1 0 0,0 0 0 0 0,0 0-1 0 0,2 0 1 0 0,-2 0-1 0 0,0 0 1 0 0,0 0 0 0 0,0-1-1 0 0,1 1 1 0 0,-1 0-1 0 0,0 0 1 0 0,0 0 0 0 0,1 0-1 0 0,-1-1 1 0 0,0 1-1 0 0,0 0 1 0 0,0 0 0 0 0,0 0-1 0 0,0-1 1 0 0,1 1-1 0 0,-1-1 1 0 0,8-8 373 0 0,4-12 137 0 0,0 1 0 0 0,14-40 0 0 0,-6 12-430 0 0,-15 39-90 0 0,-4 5-1 0 0,0 0 0 0 0,1 1 1 0 0,1-2-1 0 0,-2 2 0 0 0,1 0 0 0 0,1-1 0 0 0,4-4 0 0 0,-7 8-79 0 0,2 17-227 0 0,-14 47 227 0 0,-2 43-79 0 0,13-94 154 0 0,1-1 0 0 0,1 1 0 0 0,0-1 0 0 0,1 0 0 0 0,0 1 0 0 0,7 20 0 0 0,-9-32 6 0 0,0 0-1 0 0,0 0 1 0 0,2 0-1 0 0,-2 0 1 0 0,1 1-1 0 0,-1-1 1 0 0,0 0-1 0 0,1-1 1 0 0,0 1-1 0 0,-1 0 1 0 0,1 0-1 0 0,-1 0 1 0 0,1-1-1 0 0,1 1 1 0 0,-1-1 0 0 0,-1 2-1 0 0,3 0 1 0 0,-3-3 3 0 0,2 1 0 0 0,-2 0 0 0 0,1 0 0 0 0,-1 0 0 0 0,1 0 0 0 0,-1 0 0 0 0,1 0 0 0 0,-1-1 0 0 0,0 1 0 0 0,1 0 0 0 0,-1 0 0 0 0,1-2 0 0 0,-1 2 0 0 0,2 0 0 0 0,-2-1 0 0 0,0 1 0 0 0,1 0 0 0 0,-1-1 0 0 0,0 1 0 0 0,0 0 0 0 0,1-1 0 0 0,-1 1 0 0 0,0-1 0 0 0,0 1 0 0 0,1-1 0 0 0,-1 1 0 0 0,0 0 0 0 0,0-1 0 0 0,0 1 0 0 0,0-1 0 0 0,0 1 0 0 0,0-2 0 0 0,0 2 0 0 0,0-1 0 0 0,0 0 0 0 0,8-32 252 0 0,-2 2 0 0 0,5-66-1 0 0,-13 100-904 0 0,-5 11 414 0 0,-6 19 49 0 0,8-14 186 0 0,1 2 0 0 0,2-2 0 0 0,0 0-1 0 0,0 2 1 0 0,2-2 0 0 0,5 39 0 0 0,-7-78 417 0 0,2-34 0 0 0,1 42-405 0 0,-1-2 0 0 0,0 2 0 0 0,-1-2 0 0 0,0 2-1 0 0,-8-27 1 0 0,2 56-99 0 0,1 67-254 0 0,5-53 306 0 0,-10 52 1 0 0,27-214 624 0 0,-14 121-577 0 0,-1-1 0 0 0,-1 2-1 0 0,2-1 1 0 0,-2 0-1 0 0,-2 0 1 0 0,1 0 0 0 0,0-1-1 0 0,0 1 1 0 0,-2 1 0 0 0,-4-12-1 0 0,6 17-17 0 0,1 2 0 0 0,0 0-1 0 0,-1-2 1 0 0,1 2-1 0 0,0 0 1 0 0,0-2 0 0 0,1 2-1 0 0,-1 0 1 0 0,0-1-1 0 0,1 0 1 0 0,-1 1 0 0 0,4-5-1 0 0,1-17 10 0 0,-7 15-35 0 0,4 0 0 0 0,-2 0 0 0 0,1 0 0 0 0,0 0 0 0 0,1 0 0 0 0,0 1 0 0 0,3-11 0 0 0,-3 18 32 0 0,-2-1-2 0 0,0-1-1 0 0,-2 2 0 0 0,2-1 1 0 0,-1 0-1 0 0,1 1 0 0 0,-1-2 1 0 0,1 1-1 0 0,-1 1 0 0 0,0-1 1 0 0,1 0-1 0 0,-1 0 0 0 0,-1 1 1 0 0,-1-2-1 0 0,2 0 0 0 0,-1 2 0 0 0,1-1 0 0 0,0 0 0 0 0,0-1 0 0 0,0 1 0 0 0,1 1 0 0 0,-1-1 0 0 0,-1-3 0 0 0,1 2 3 0 0,1 2 0 0 0,-1 0 0 0 0,1 1 0 0 0,0-1 0 0 0,0-1 0 0 0,0 2 0 0 0,0-1 0 0 0,0 0 0 0 0,0 0 0 0 0,0 1 0 0 0,0-1 0 0 0,0 0 0 0 0,0 1 0 0 0,0-1 0 0 0,0-1 0 0 0,0 2 0 0 0,0-1 0 0 0,1 0 0 0 0,-1 1 0 0 0,0-1 0 0 0,1 0 0 0 0,-1 1 0 0 0,0-1 0 0 0,2 0 0 0 0,-2 1 0 0 0,1-1 0 0 0,-1 1 0 0 0,1-2 0 0 0,0 1 0 0 0,0-1 0 0 0,-2 2 0 0 0,-2 0 0 0 0,-21-17 0 0 0,22 16 0 0 0,-1 1 0 0 0,1 0 0 0 0,-1 0 0 0 0,1 0 0 0 0,0 1 0 0 0,-1-1 0 0 0,1 0 0 0 0,0 1 0 0 0,-4 0 0 0 0,-17 3 0 0 0,19-4 0 0 0,-1 0 0 0 0,0 1 0 0 0,0-1 0 0 0,1 1 0 0 0,-1 0 0 0 0,0 0 0 0 0,1 0 0 0 0,-1 2 0 0 0,-3 0 0 0 0,2-1 0 0 0,0 1 0 0 0,0-1 0 0 0,0-1 0 0 0,0 0 0 0 0,-7 1 0 0 0,-5 1 0 0 0,17-2 0 0 0,0-1 0 0 0,0 1 0 0 0,-2-1 0 0 0,2 1 0 0 0,0-1 0 0 0,0 0 0 0 0,-1 0 0 0 0,0 0 0 0 0,1 0 0 0 0,-1 0 0 0 0,1 0 0 0 0,-1 0 0 0 0,0 0 0 0 0,1 0 0 0 0,0-1 0 0 0,0 1 0 0 0,-2 0 0 0 0,2-1 0 0 0,0 1 0 0 0,0-1 0 0 0,-1-1 0 0 0,0 2 0 0 0,1-1 0 0 0,0 0 0 0 0,0 0 0 0 0,-1 0 0 0 0,1 1 0 0 0,-1-3 0 0 0,-1-1 0 0 0,0 2 0 0 0,1 0 0 0 0,-2-1 0 0 0,0 1 0 0 0,1 0 0 0 0,-1 0 0 0 0,1-1 0 0 0,-1 2 0 0 0,1-1 0 0 0,-1 1 0 0 0,1 0 0 0 0,-7-2 0 0 0,7 2 0 0 0,-2 1 0 0 0,1 0 0 0 0,0-1 0 0 0,0 2 0 0 0,1-1 0 0 0,-9 1 0 0 0,-5 5-6 0 0,14-5 4 0 0,-1 0 1 0 0,2 0-1 0 0,-2 1 1 0 0,1-1-1 0 0,-1 0 0 0 0,2-1 1 0 0,-2 1-1 0 0,1-1 1 0 0,-1 0-1 0 0,1 0 0 0 0,-1 0 1 0 0,1 0-1 0 0,0-1 1 0 0,0 1-1 0 0,-4-1 0 0 0,1 0 2 0 0,1-1 0 0 0,-1 2 0 0 0,0-1 0 0 0,0 1 0 0 0,0 0 0 0 0,2 1 0 0 0,-2-1 0 0 0,0 2 0 0 0,-6 0 0 0 0,6 0 0 0 0,1-1 0 0 0,-1-1 0 0 0,1 1 0 0 0,0-1 0 0 0,-1 0 0 0 0,0 0 0 0 0,0 0 0 0 0,1 0 0 0 0,-6-2 0 0 0,-28-14 0 0 0,21 17-2 0 0,10 2 15 0 0,-4-3 11 0 0,-9 0 5 0 0,21 1-29 0 0,-2-1 0 0 0,1 0 0 0 0,1 0 0 0 0,-1 0 0 0 0,0 0 0 0 0,1 0 0 0 0,-1 0 0 0 0,1 0 0 0 0,-2 0 0 0 0,1 0 0 0 0,1 0 0 0 0,-1 0 0 0 0,1-1 0 0 0,-1 1 0 0 0,0 0 0 0 0,1 0 0 0 0,-1-1 0 0 0,1 1 0 0 0,-2 0 0 0 0,2-2 0 0 0,-2 1 0 0 0,1 1 0 0 0,0-1 0 0 0,-1 0 0 0 0,1 1 0 0 0,0-1 0 0 0,0 1 0 0 0,0-1 0 0 0,0 1 0 0 0,-2 0 0 0 0,2-1 0 0 0,0 1 0 0 0,0 0 0 0 0,-2 0 0 0 0,2 0 0 0 0,-2 0 0 0 0,0 0 0 0 0,1 1 0 0 0,-1-1 0 0 0,1 1 0 0 0,0-1 0 0 0,-3 2-8 0 0,4-2 5 0 0,0 0-1 0 0,0 1 1 0 0,-1-1-1 0 0,1 0 1 0 0,0 1-1 0 0,0-1 1 0 0,0 0-1 0 0,-1 0 1 0 0,1 0-1 0 0,0 0 1 0 0,-1 0-1 0 0,-2 0 1 0 0,-31-10 120 0 0,32 10-117 0 0,1 0 0 0 0,33 5 0 0 0,-3-5-21 0 0,-1 1 0 0 0,0 1-1 0 0,1 2 1 0 0,-1 1 0 0 0,48 14-1 0 0,-29-5 22 0 0,87 13 0 0 0,-115-23 15 0 0,0 1-1 0 0,1 1 0 0 0,-1 1 0 0 0,0-1 0 0 0,-2 4 1 0 0,2-3-1 0 0,-2 4 0 0 0,16 10 0 0 0,-45-39 222 0 0,-25-25 0 0 0,5 8-199 0 0,-32-31 62 0 0,63 64-109 0 0,10 24-161 0 0,-1-15 148 0 0,2 2 1 0 0,-1-1-1 0 0,0 0 0 0 0,0 0 1 0 0,2 0-1 0 0,-1-1 0 0 0,20 10 0 0 0,-15-9 18 0 0,-1 0 0 0 0,0 2 0 0 0,18 16-1 0 0,-2 10 5 0 0,-23-26 5 0 0,0-1-1 0 0,1 1 0 0 0,8 6 0 0 0,-14-16 59 0 0,-1-2-45 0 0,2 1 1 0 0,-2-1 0 0 0,0 1 0 0 0,1-2 0 0 0,-1 1 0 0 0,0 1-1 0 0,0-1 1 0 0,0 1 0 0 0,0-2 0 0 0,-1-1 0 0 0,-1-7-1 0 0,0-2-1 0 0,0 2 1 0 0,-2-2 0 0 0,1 2 0 0 0,-1 0 0 0 0,-1-1 0 0 0,1 1 0 0 0,-2 1 0 0 0,0-1 0 0 0,-1 0-1 0 0,-14-17 1 0 0,18 26-20 0 0,2 1-1 0 0,0-2 1 0 0,0 1-1 0 0,-1 0 1 0 0,1 0-1 0 0,0-1 0 0 0,0 1 1 0 0,0 0-1 0 0,1 0 1 0 0,-1-1-1 0 0,-1-3 1 0 0,4 6-1 0 0,-2 0 1 0 0,0 0-1 0 0,0 0 1 0 0,0 0-1 0 0,1-2 0 0 0,-1 2 1 0 0,0 0-1 0 0,0 0 1 0 0,1 0-1 0 0,-1 0 1 0 0,0 0-1 0 0,0 0 1 0 0,1 0-1 0 0,-1 0 1 0 0,0 0-1 0 0,0 0 1 0 0,1 0-1 0 0,-1 0 1 0 0,0 0-1 0 0,0 0 1 0 0,0 0-1 0 0,1 2 1 0 0,-1-2-1 0 0,0 0 1 0 0,0 0-1 0 0,2 0 0 0 0,-2 0 1 0 0,0 0-1 0 0,0 0 1 0 0,0 1-1 0 0,1-1 1 0 0,-1 0-1 0 0,0 0 1 0 0,0 1-1 0 0,10 4-78 0 0,1 3 74 0 0,-1 0 1 0 0,-1 0-1 0 0,0 1 0 0 0,0 0 0 0 0,-1 0 0 0 0,-1 2 0 0 0,1-1 0 0 0,-2 0 0 0 0,1 0 1 0 0,-1 1-1 0 0,-1 1 0 0 0,0-1 0 0 0,-1 0 0 0 0,0 2 0 0 0,-1-2 0 0 0,0 2 1 0 0,-1-2-1 0 0,-1 1 0 0 0,2 16 0 0 0,-3-28 13 0 0,-1 0 1 0 0,1 0-1 0 0,0 1 1 0 0,0-1-1 0 0,-2 0 1 0 0,2 0-1 0 0,0 0 1 0 0,0 0-1 0 0,0 0 1 0 0,-1 0-1 0 0,1 0 1 0 0,0 0-1 0 0,0 0 0 0 0,-1-1 1 0 0,1 1-1 0 0,0 0 1 0 0,0 0-1 0 0,-1 0 1 0 0,1 0-1 0 0,0 0 1 0 0,0 0-1 0 0,0 0 1 0 0,-1 0-1 0 0,1-2 1 0 0,0 2-1 0 0,0 0 0 0 0,0 0 1 0 0,0 0-1 0 0,-2 0 1 0 0,2-1-1 0 0,0 1 1 0 0,0 0-1 0 0,-9-8 63 0 0,5 2-61 0 0,1-1 1 0 0,-1-1-1 0 0,2 1 0 0 0,-2-1 0 0 0,3 0 1 0 0,-1 0-1 0 0,1 0 0 0 0,0 0 1 0 0,-2-7-1 0 0,3 3-34 0 0,0 2 0 0 0,0 0 0 0 0,1 0 0 0 0,1 0 0 0 0,0-2 0 0 0,4-12 0 0 0,-6 23-49 0 0,8 16-548 0 0,-3 3 564 0 0,-3 0 0 0 0,1 0-1 0 0,-2 2 1 0 0,-2 33 0 0 0,-16 74 44 0 0,15-116 34 0 0,-1 5 50 0 0,2 1-1 0 0,0 18 1 0 0,17-56 137 0 0,-12 15-192 0 0,0-2 0 0 0,-1 0 0 0 0,-1 0-1 0 0,4-8 1 0 0,-6 14-10 0 0,2-1 0 0 0,-2 1 0 0 0,0 0 0 0 0,1 1 1 0 0,-1-1-1 0 0,0-1 0 0 0,0 1 0 0 0,0 0 0 0 0,-1-1 0 0 0,1 1 0 0 0,0 0 0 0 0,-2 1 0 0 0,2-1 0 0 0,-1-1 0 0 0,1 1 0 0 0,-1 0 0 0 0,0 1 0 0 0,0-2 0 0 0,-1 1 0 0 0,-1-2 0 0 0,3 4-4 0 0,-1 0 1 0 0,1-2-1 0 0,-1 2 0 0 0,1 0 0 0 0,-2 0 0 0 0,2 0 0 0 0,-1 0 0 0 0,1 0 0 0 0,-1 0 1 0 0,1 0-1 0 0,-1 0 0 0 0,1 0 0 0 0,0 0 0 0 0,-1 0 0 0 0,1 0 0 0 0,-2 0 0 0 0,2 0 1 0 0,-1 2-1 0 0,1-2 0 0 0,-1 0 0 0 0,1 0 0 0 0,0 1 0 0 0,-1-1 0 0 0,1 0 0 0 0,-1 0 1 0 0,1 1-1 0 0,0-1 0 0 0,-1 0 0 0 0,1 1 0 0 0,0-1 0 0 0,-2 0 0 0 0,2 1 0 0 0,0-1 1 0 0,0 1-1 0 0,-1-1 0 0 0,1 1 0 0 0,0 1 0 0 0,-14 19-37 0 0,14-20 37 0 0,-6 12-24 0 0,0 0 0 0 0,-6 25-1 0 0,-4 11-26 0 0,21-80 116 0 0,9-68-17 0 0,-8 49-30 0 0,-8 61-38 0 0,0-2 0 0 0,0 0 0 0 0,-2 0 0 0 0,-6 17 0 0 0,8-23 17 0 0,0 1 0 0 0,1-1 0 0 0,-1 0 1 0 0,-1 1-1 0 0,1-1 0 0 0,-1 1 0 0 0,1-2 0 0 0,0 1 0 0 0,-2-1 0 0 0,2 1 0 0 0,-2 0 0 0 0,1-1 0 0 0,-1 1 0 0 0,2-2 0 0 0,-2 1 0 0 0,-4 1 0 0 0,7-1 7 0 0,1-2-1 0 0,-1 0 1 0 0,1 0 0 0 0,-2 0-1 0 0,2 0 1 0 0,0 0-1 0 0,-1 0 1 0 0,1 1-1 0 0,-1-1 1 0 0,1 0 0 0 0,-1 0-1 0 0,1 0 1 0 0,-1 0-1 0 0,1-1 1 0 0,-1 1 0 0 0,1 0-1 0 0,-2 0 1 0 0,2 0-1 0 0,0 0 1 0 0,-1 0-1 0 0,1-2 1 0 0,-1 2 0 0 0,1 0-1 0 0,0 0 1 0 0,-1-1-1 0 0,1 1 1 0 0,-1 0-1 0 0,1 0 1 0 0,-2-1 0 0 0,2 0 6 0 0,-1 0 1 0 0,1 0 0 0 0,0 0-1 0 0,-1 0 1 0 0,1-1 0 0 0,0 1 0 0 0,0-1-1 0 0,0 1 1 0 0,-1 0 0 0 0,1 0 0 0 0,0-1-1 0 0,1-1 1 0 0,0-5 55 0 0,0 0 1 0 0,7-16 0 0 0,-7 21-63 0 0,5-16-3 0 0,-3 10 0 0 0,1 1 0 0 0,-2-1 0 0 0,0-1 0 0 0,1 1 0 0 0,-2-1 0 0 0,0 1 0 0 0,0-1 0 0 0,-1-11 0 0 0,-10 41 0 0 0,-2 13-32 0 0,7-24 17 0 0,2-1 1 0 0,0 1-1 0 0,1 0 0 0 0,0 0 0 0 0,-1 0 0 0 0,1 11 0 0 0,10-48 91 0 0,-7 16-39 0 0,0 0-35 0 0,-1 0-1 0 0,2 0 1 0 0,-4-1 0 0 0,-1-19 0 0 0,-8 48-76 0 0,7-3 39 0 0,2-8 27 0 0,0 1 0 0 0,1 0 0 0 0,-2-1-1 0 0,0 0 1 0 0,1 1 0 0 0,-2-1 0 0 0,2 0-1 0 0,-2-1 1 0 0,-8 9 0 0 0,12-12 51 0 0,-1-2-43 0 0,1 1 1 0 0,-1 0-1 0 0,1 0 1 0 0,-1-1-1 0 0,1 1 0 0 0,-1-2 1 0 0,1 2-1 0 0,-2 0 1 0 0,2-1-1 0 0,-1 1 1 0 0,1-1-1 0 0,0 1 1 0 0,-1-1-1 0 0,1 1 1 0 0,0-1-1 0 0,-1 1 1 0 0,1-1-1 0 0,0 1 1 0 0,0-1-1 0 0,0 1 1 0 0,-1-2-1 0 0,1 1 1 0 0,0 1-1 0 0,0-1 0 0 0,0 1 1 0 0,0-1-1 0 0,0-1 1 0 0,1-19-4 0 0,-1 19 3 0 0,2-8 0 0 0,-1 8 0 0 0,-1-2 0 0 0,2 2 0 0 0,-2 0 0 0 0,1 0 0 0 0,-1-1 0 0 0,0 0 0 0 0,0 1 0 0 0,0-1 0 0 0,-1 1 0 0 0,-1-5 0 0 0,-1 1 0 0 0,3 6 0 0 0,-1 0 0 0 0,1 0 0 0 0,0 0 0 0 0,0 0 0 0 0,-1 0 0 0 0,1 1 0 0 0,0-1 0 0 0,0 0 0 0 0,-2 0 0 0 0,2 0 0 0 0,0 0 0 0 0,0 1 0 0 0,-1-1 0 0 0,1 0 0 0 0,0 0 0 0 0,0 1 0 0 0,0-1 0 0 0,-1 0 0 0 0,1 0 0 0 0,0 1 0 0 0,0-1 0 0 0,0 0 0 0 0,0 0 0 0 0,0 1 0 0 0,0-1 0 0 0,0 0 0 0 0,-1 1 0 0 0,1-1 0 0 0,0 1 0 0 0,-4 10 0 0 0,4-11 0 0 0,-2 8-14 0 0,0-1-1 0 0,-1 0 0 0 0,2 1 1 0 0,0 0-1 0 0,0 0 0 0 0,1 0 1 0 0,0 8-1 0 0,0-14 15 0 0,10-29 107 0 0,-6 13-106 0 0,-2 1 1 0 0,1-2 0 0 0,-2 0 0 0 0,0 2 0 0 0,-2-27-1 0 0,1 38-1 0 0,0 1 0 0 0,-1 1 0 0 0,1 0 0 0 0,0 0 0 0 0,0 0 0 0 0,-2 0 0 0 0,2 0 0 0 0,0 0 0 0 0,0 0 0 0 0,-1 0 0 0 0,1 0 0 0 0,0 0 0 0 0,0 0 0 0 0,-1 0 0 0 0,1 1 0 0 0,0-1 0 0 0,0 0 0 0 0,-1 0 0 0 0,1 0 0 0 0,0 0 0 0 0,0 0 0 0 0,0 0 0 0 0,-1 1 0 0 0,1-1 0 0 0,0 0 0 0 0,0 0 0 0 0,0 0 0 0 0,-2 0 0 0 0,2 1 0 0 0,0-1 0 0 0,0 0 0 0 0,0 0 0 0 0,0 0 0 0 0,0 1 0 0 0,-1-1 0 0 0,-7 10 0 0 0,8-10 0 0 0,-32 37-32 0 0,19-24 10 0 0,11-12 15 0 0,3-4 4 0 0,2-2 7 0 0,1 0 0 0 0,-2 0 0 0 0,1 0 0 0 0,-1-1 0 0 0,0 0 0 0 0,0 1 0 0 0,1-8 0 0 0,-3 11-2 0 0,1-1 0 0 0,-1-1 0 0 0,0 2 0 0 0,0-2 0 0 0,0 2 0 0 0,0-1-1 0 0,0 1 1 0 0,0-2 0 0 0,-1 2 0 0 0,1-2 0 0 0,-1 2 0 0 0,1-1 0 0 0,-1 1 0 0 0,0-2 0 0 0,-1 2-1 0 0,-1-5 1 0 0,2 7-2 0 0,1 0 0 0 0,0-1 0 0 0,-1 1 0 0 0,1 0 0 0 0,0 0 0 0 0,-2 0 0 0 0,2-1 0 0 0,0 1 0 0 0,-1 0 0 0 0,1 0 0 0 0,0 0 0 0 0,-1 0 0 0 0,1 0 0 0 0,-1 0 0 0 0,1 0 0 0 0,0 0 0 0 0,-1 0 0 0 0,1 0 0 0 0,-2 0 0 0 0,2 0 0 0 0,0 0 0 0 0,-1 0 0 0 0,1 0 0 0 0,-1 0 0 0 0,1 0 0 0 0,0 0 0 0 0,-1 0 0 0 0,1 1 0 0 0,0-1 0 0 0,-1 0 0 0 0,1 0 0 0 0,0 0 0 0 0,-1 1 0 0 0,1-1 0 0 0,0 0 0 0 0,0 1 0 0 0,-2-1 0 0 0,2 0 0 0 0,0 0 0 0 0,0 1 0 0 0,-1-1 0 0 0,1 2 0 0 0,-14 16 0 0 0,13-16 0 0 0,-7 9-4 0 0,3-5-5 0 0,0 1 0 0 0,2-2 0 0 0,-8 15 1 0 0,11-19 7 0 0,-1 0 0 0 0,1 0 0 0 0,-1 0 0 0 0,1 0 0 0 0,0 0 0 0 0,-2 2 0 0 0,2-2 1 0 0,0 0-1 0 0,0 0 0 0 0,0 0 0 0 0,0 0 0 0 0,0 2 0 0 0,0-2 0 0 0,0 0 1 0 0,2 0-1 0 0,-2 0 0 0 0,0 0 0 0 0,1 0 0 0 0,-1 2 0 0 0,1-2 0 0 0,-1 0 0 0 0,1 0 1 0 0,-1 0-1 0 0,1 0 0 0 0,1 0 0 0 0,-2-1 0 0 0,2 4 0 0 0,-1-4 1 0 0,-1 0 0 0 0,1 1 0 0 0,-1-1 0 0 0,1 0 0 0 0,-1 1 0 0 0,2-1 0 0 0,-2 0 0 0 0,1 0 0 0 0,0 0 0 0 0,-1 0 0 0 0,1 1 0 0 0,-1-1 0 0 0,1 0 0 0 0,-1 0 0 0 0,1 0 0 0 0,1 0 0 0 0,-2 0 0 0 0,1-1 0 0 0,-1 1 0 0 0,1 0 0 0 0,-1 0 0 0 0,1 0 0 0 0,0 0 0 0 0,-1-1 0 0 0,2 1 0 0 0,-2 0 0 0 0,1 0 0 0 0,-1-1 0 0 0,1 1 0 0 0,-1 0 0 0 0,0-1 0 0 0,1 1 0 0 0,-1 0 0 0 0,1-2 0 0 0,-1 2 0 0 0,0-1 0 0 0,1 1 0 0 0,-1-2 0 0 0,13-19 0 0 0,-10 16 2 0 0,-2 3 2 0 0,-1 0 1 0 0,1-2-1 0 0,0 2 0 0 0,-1-2 1 0 0,2 2-1 0 0,-2-1 0 0 0,0 1 0 0 0,0-2 1 0 0,0 2-1 0 0,0-1 0 0 0,-2-3 1 0 0,2 5-3 0 0,-1 0 0 0 0,1-1 1 0 0,-1 1-1 0 0,1 1 0 0 0,-1-1 1 0 0,1 0-1 0 0,-1 1 0 0 0,-1-1 1 0 0,1 0-1 0 0,1 1 0 0 0,-1-1 0 0 0,0 1 1 0 0,0-1-1 0 0,0 1 0 0 0,1 0 1 0 0,-2-2-1 0 0,1 2 0 0 0,0 0 1 0 0,0-1-1 0 0,0 1 0 0 0,-1 0 1 0 0,1 0-1 0 0,0 0 0 0 0,0 0 1 0 0,0 0-1 0 0,0 0 0 0 0,-1 0 1 0 0,1 0-1 0 0,1 0 0 0 0,-1 1 1 0 0,0-1-1 0 0,0 0 0 0 0,-1 2 1 0 0,0-1-1 0 0,-4 0-3 0 0,0 1 0 0 0,2-1 0 0 0,-1 1-1 0 0,-1 2 1 0 0,-6 3 0 0 0,10-6-3 0 0,-2 1-1 0 0,2 0 1 0 0,0 1-1 0 0,-2 0 0 0 0,2-1 1 0 0,-3 4-1 0 0,4-5 4 0 0,1 0 0 0 0,-1 0 0 0 0,1 0-1 0 0,0 1 1 0 0,-2-1 0 0 0,2 0 0 0 0,0 0-1 0 0,-1-1 1 0 0,1 1 0 0 0,0 0 0 0 0,0 0 0 0 0,0 0-1 0 0,0 1 1 0 0,0-1 0 0 0,0 0 0 0 0,0 0-1 0 0,0 0 1 0 0,0 0 0 0 0,1 0 0 0 0,-1 1-1 0 0,0-1 1 0 0,2 0 0 0 0,-2 0 0 0 0,1 0 0 0 0,0 1-1 0 0,0 1 2 0 0,0-3 0 0 0,-1 1 0 0 0,0-1 0 0 0,0 0 0 0 0,0 0 0 0 0,1 0 0 0 0,-1 0 0 0 0,0 0 0 0 0,0 0 0 0 0,2 0 0 0 0,-2 0 0 0 0,0 0 0 0 0,0 1 0 0 0,1-1 0 0 0,-1 0 0 0 0,0 0 0 0 0,0 0 0 0 0,1 0 0 0 0,-1-1 0 0 0,0 1 0 0 0,0 0 0 0 0,1 0 0 0 0,-1 0 0 0 0,0 0 0 0 0,0 0 0 0 0,1 0 0 0 0,-1 0 0 0 0,0 0 0 0 0,0 0 0 0 0,0-1 0 0 0,2 1 0 0 0,-2 0 0 0 0,0 0 0 0 0,0 0 0 0 0,0 0 0 0 0,1-2 0 0 0,-1 2 0 0 0,0 0 0 0 0,0 0 0 0 0,0 0 0 0 0,0-1 0 0 0,0 1 0 0 0,0 0 0 0 0,1 0 0 0 0,-1-1 0 0 0,0 1 0 0 0,0 0 0 0 0,0-1 0 0 0,3-10 0 0 0,-3 11 0 0 0,2-5 0 0 0,-1 2 0 0 0,-1-1 0 0 0,0 1 0 0 0,0-2 0 0 0,1 2 0 0 0,-2 0 0 0 0,1-1 0 0 0,0 0 0 0 0,-1 0 0 0 0,-1 1 0 0 0,2 0 0 0 0,-1-1 0 0 0,0 1 0 0 0,-1-1 0 0 0,-2-4 0 0 0,3 6 0 0 0,-1 0 0 0 0,0 0 0 0 0,0 1 0 0 0,0-2 0 0 0,1 1 0 0 0,-2 1 0 0 0,1-1 0 0 0,-1 1 0 0 0,1-2 0 0 0,0 2 0 0 0,-1 0 0 0 0,0 0 0 0 0,0 0 0 0 0,1 0 0 0 0,0-1 0 0 0,-2 1 0 0 0,2 1 0 0 0,-2-1 0 0 0,2 1 0 0 0,0 0 0 0 0,-2 0 0 0 0,-3 0 0 0 0,5 0 0 0 0,-1-1 0 0 0,2 1 0 0 0,1 0 0 0 0,0 1 0 0 0,-1-1 0 0 0,1 0 0 0 0,0 0 0 0 0,-1 0 0 0 0,1 0 0 0 0,0 0 0 0 0,-1 1 0 0 0,1-1 0 0 0,0 0 0 0 0,0 0 0 0 0,-2 0 0 0 0,2 1 0 0 0,0-1 0 0 0,0 0 0 0 0,0 2 0 0 0,-1-2 0 0 0,1 0 0 0 0,0 0 0 0 0,0 1 0 0 0,0-1 0 0 0,0 0 0 0 0,0 1 0 0 0,0-1 0 0 0,-1 0 0 0 0,1 1 0 0 0,0-1 0 0 0,0 0 0 0 0,0 1 0 0 0,0-1 0 0 0,0 0 0 0 0,0 1 0 0 0,1 0 0 0 0,-1 8 0 0 0,-1-10 0 0 0,1 0 0 0 0,-1-1 0 0 0,1 1 0 0 0,-1 0 0 0 0,1 0 0 0 0,-2-1 0 0 0,1 1 0 0 0,1 0 0 0 0,-1 0 0 0 0,0 0 0 0 0,0 0 0 0 0,0 0 0 0 0,-1-1 0 0 0,1 2 0 0 0,0-1 0 0 0,0 0 0 0 0,0 0 0 0 0,-3 0 0 0 0,-30-16 0 0 0,23 11 0 0 0,3 3 0 0 0,7 1 0 0 0,-2 0 0 0 0,1 1 0 0 0,0 0 0 0 0,-1 0 0 0 0,1 0 0 0 0,0 0 0 0 0,-1 1 0 0 0,-5-2 0 0 0,8 0 0 0 0,0 2 0 0 0,-21 6 0 0 0,21-6 0 0 0,-1 0 0 0 0,1 0 0 0 0,-2 0 0 0 0,1 0 0 0 0,1 0 0 0 0,-1 0 0 0 0,1 0 0 0 0,-1 0 0 0 0,0 0 0 0 0,1 0 0 0 0,-2 0 0 0 0,2 0 0 0 0,-1 0 0 0 0,1 0 0 0 0,-1 0 0 0 0,0-1 0 0 0,0 1 0 0 0,-15-6 0 0 0,64 9-64 0 0,-27 0 54 0 0,-12-2-2 0 0,2 0 0 0 0,-2 1 1 0 0,1 1-1 0 0,-1-1 0 0 0,1 1 0 0 0,-1 1 1 0 0,-1-1-1 0 0,2 2 0 0 0,15 9 0 0 0,-23-12 23 0 0,2 0 32 0 0,-2 0-33 0 0,0-1 1 0 0,-1 0 42 0 0,17 5-53 0 0,57 34 119 0 0,31 14-1339 0 0,-84-45-3167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016E0-0136-4AF7-951E-FAE70632655F}" type="datetimeFigureOut">
              <a:rPr lang="en-US" altLang="zh-TW"/>
              <a:t>6/19/2021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43FEC-006E-4260-9C4E-27FE4D03EE87}" type="slidenum">
              <a:rPr lang="en-US" altLang="zh-TW"/>
              <a:t>‹#›</a:t>
            </a:fld>
            <a:endParaRPr lang="zh-TW" altLang="en-US"/>
          </a:p>
        </p:txBody>
      </p:sp>
    </p:spTree>
    <p:extLst>
      <p:ext uri="{BB962C8B-B14F-4D97-AF65-F5344CB8AC3E}">
        <p14:creationId xmlns:p14="http://schemas.microsoft.com/office/powerpoint/2010/main" val="273658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843FEC-006E-4260-9C4E-27FE4D03EE87}" type="slidenum">
              <a:rPr lang="en-US" altLang="zh-TW" smtClean="0"/>
              <a:t>1</a:t>
            </a:fld>
            <a:endParaRPr lang="zh-TW" altLang="en-US"/>
          </a:p>
        </p:txBody>
      </p:sp>
    </p:spTree>
    <p:extLst>
      <p:ext uri="{BB962C8B-B14F-4D97-AF65-F5344CB8AC3E}">
        <p14:creationId xmlns:p14="http://schemas.microsoft.com/office/powerpoint/2010/main" val="119889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cs typeface="Calibri"/>
              </a:rPr>
              <a:t>Wen </a:t>
            </a:r>
          </a:p>
          <a:p>
            <a:r>
              <a:rPr lang="en-US" altLang="zh-TW" dirty="0">
                <a:ea typeface="新細明體"/>
                <a:cs typeface="Calibri"/>
              </a:rPr>
              <a:t>: with the mission and vision in mind, we soon established 3 products to achieve our goals. However, due to our financial constraints as a startup(as professor advised), we made a reduction</a:t>
            </a:r>
            <a:r>
              <a:rPr lang="en-US" dirty="0">
                <a:ea typeface="新細明體"/>
                <a:cs typeface="Calibri"/>
              </a:rPr>
              <a:t> </a:t>
            </a:r>
            <a:r>
              <a:rPr lang="en-US" altLang="zh-TW" dirty="0">
                <a:ea typeface="新細明體"/>
                <a:cs typeface="Calibri"/>
              </a:rPr>
              <a:t>by deciding to </a:t>
            </a:r>
            <a:r>
              <a:rPr lang="en-US" altLang="zh-TW">
                <a:ea typeface="新細明體"/>
                <a:cs typeface="Calibri"/>
              </a:rPr>
              <a:t>publish</a:t>
            </a:r>
            <a:r>
              <a:rPr lang="en-US" altLang="zh-TW" dirty="0">
                <a:ea typeface="新細明體"/>
                <a:cs typeface="Calibri"/>
              </a:rPr>
              <a:t> the product that can help us build a </a:t>
            </a:r>
            <a:r>
              <a:rPr lang="en-US" altLang="zh-TW">
                <a:ea typeface="新細明體"/>
                <a:cs typeface="Calibri"/>
              </a:rPr>
              <a:t>repository</a:t>
            </a:r>
            <a:r>
              <a:rPr lang="en-US" altLang="zh-TW" dirty="0">
                <a:ea typeface="新細明體"/>
                <a:cs typeface="Calibri"/>
              </a:rPr>
              <a:t> first, </a:t>
            </a:r>
            <a:r>
              <a:rPr lang="en-US" altLang="zh-TW" dirty="0" err="1">
                <a:ea typeface="新細明體"/>
                <a:cs typeface="Calibri"/>
              </a:rPr>
              <a:t>smartacc</a:t>
            </a:r>
            <a:r>
              <a:rPr lang="en-US" altLang="zh-TW" dirty="0">
                <a:ea typeface="新細明體"/>
                <a:cs typeface="Calibri"/>
              </a:rPr>
              <a:t>.</a:t>
            </a:r>
            <a:endParaRPr lang="en-US" dirty="0"/>
          </a:p>
          <a:p>
            <a:endParaRPr lang="en-US" dirty="0"/>
          </a:p>
          <a:p>
            <a:r>
              <a:rPr lang="en-US" altLang="zh-TW" dirty="0">
                <a:ea typeface="新細明體"/>
                <a:cs typeface="Calibri"/>
              </a:rPr>
              <a:t>: at the same time in the company, we established a clear and </a:t>
            </a:r>
            <a:r>
              <a:rPr lang="en-US" altLang="zh-TW" dirty="0" err="1">
                <a:ea typeface="新細明體"/>
                <a:cs typeface="Calibri"/>
              </a:rPr>
              <a:t>organised</a:t>
            </a:r>
            <a:r>
              <a:rPr lang="en-US" altLang="zh-TW" dirty="0">
                <a:ea typeface="新細明體"/>
                <a:cs typeface="Calibri"/>
              </a:rPr>
              <a:t> structure for the company by assigning everyone with different position and varied field of responsibility so each one of us have different input to keep in mind for the company's development. </a:t>
            </a:r>
          </a:p>
        </p:txBody>
      </p:sp>
      <p:sp>
        <p:nvSpPr>
          <p:cNvPr id="4" name="投影片編號版面配置區 3"/>
          <p:cNvSpPr>
            <a:spLocks noGrp="1"/>
          </p:cNvSpPr>
          <p:nvPr>
            <p:ph type="sldNum" sz="quarter" idx="5"/>
          </p:nvPr>
        </p:nvSpPr>
        <p:spPr/>
        <p:txBody>
          <a:bodyPr/>
          <a:lstStyle/>
          <a:p>
            <a:fld id="{A3843FEC-006E-4260-9C4E-27FE4D03EE87}" type="slidenum">
              <a:rPr lang="en-US" altLang="zh-TW"/>
              <a:t>3</a:t>
            </a:fld>
            <a:endParaRPr lang="zh-TW" altLang="en-US"/>
          </a:p>
        </p:txBody>
      </p:sp>
    </p:spTree>
    <p:extLst>
      <p:ext uri="{BB962C8B-B14F-4D97-AF65-F5344CB8AC3E}">
        <p14:creationId xmlns:p14="http://schemas.microsoft.com/office/powerpoint/2010/main" val="1612162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badi" panose="020B0604020104020204" pitchFamily="34" charset="0"/>
                <a:cs typeface="Calibri"/>
              </a:rPr>
              <a:t>Recruitment is one of the toughest task. We were able to achieve that through: </a:t>
            </a:r>
          </a:p>
          <a:p>
            <a:pPr marL="514350" indent="-514350">
              <a:buAutoNum type="arabicPeriod"/>
            </a:pPr>
            <a:r>
              <a:rPr lang="en-US" sz="1200" dirty="0">
                <a:latin typeface="Abadi" panose="020B0604020104020204" pitchFamily="34" charset="0"/>
                <a:cs typeface="Calibri"/>
              </a:rPr>
              <a:t>Assessment of the various roles needed. </a:t>
            </a:r>
          </a:p>
          <a:p>
            <a:pPr marL="514350" indent="-514350">
              <a:buAutoNum type="arabicPeriod"/>
            </a:pPr>
            <a:r>
              <a:rPr lang="en-US" sz="1200" dirty="0">
                <a:latin typeface="Abadi" panose="020B0604020104020204" pitchFamily="34" charset="0"/>
                <a:cs typeface="Calibri"/>
              </a:rPr>
              <a:t>Placement of attractive Job ads to be able to attract top talent. </a:t>
            </a:r>
          </a:p>
          <a:p>
            <a:pPr marL="514350" indent="-514350">
              <a:buAutoNum type="arabicPeriod"/>
            </a:pPr>
            <a:r>
              <a:rPr lang="en-US" sz="1200" dirty="0">
                <a:latin typeface="Abadi" panose="020B0604020104020204" pitchFamily="34" charset="0"/>
                <a:cs typeface="Calibri"/>
              </a:rPr>
              <a:t>Consideration of learners in our company by creating role for an intern. </a:t>
            </a:r>
          </a:p>
          <a:p>
            <a:pPr marL="514350" indent="-514350">
              <a:buAutoNum type="arabicPeriod"/>
            </a:pPr>
            <a:r>
              <a:rPr lang="en-US" sz="1200" dirty="0">
                <a:latin typeface="Abadi" panose="020B0604020104020204" pitchFamily="34" charset="0"/>
                <a:cs typeface="Calibri"/>
              </a:rPr>
              <a:t>Interview of the applicants. </a:t>
            </a:r>
          </a:p>
          <a:p>
            <a:pPr marL="514350" indent="-514350">
              <a:buAutoNum type="arabicPeriod"/>
            </a:pPr>
            <a:r>
              <a:rPr lang="en-US" sz="1200" dirty="0">
                <a:latin typeface="Abadi" panose="020B0604020104020204" pitchFamily="34" charset="0"/>
                <a:cs typeface="Calibri"/>
              </a:rPr>
              <a:t>Choosing the best/ most suited. </a:t>
            </a:r>
          </a:p>
          <a:p>
            <a:pPr marL="514350" indent="-514350">
              <a:buAutoNum type="arabicPeriod"/>
            </a:pPr>
            <a:r>
              <a:rPr lang="en-US" sz="1200" dirty="0">
                <a:latin typeface="Abadi" panose="020B0604020104020204" pitchFamily="34" charset="0"/>
                <a:cs typeface="Calibri"/>
              </a:rPr>
              <a:t>Onboarding</a:t>
            </a:r>
          </a:p>
          <a:p>
            <a:endParaRPr lang="en-US" dirty="0"/>
          </a:p>
        </p:txBody>
      </p:sp>
      <p:sp>
        <p:nvSpPr>
          <p:cNvPr id="4" name="Slide Number Placeholder 3"/>
          <p:cNvSpPr>
            <a:spLocks noGrp="1"/>
          </p:cNvSpPr>
          <p:nvPr>
            <p:ph type="sldNum" sz="quarter" idx="5"/>
          </p:nvPr>
        </p:nvSpPr>
        <p:spPr/>
        <p:txBody>
          <a:bodyPr/>
          <a:lstStyle/>
          <a:p>
            <a:fld id="{A3843FEC-006E-4260-9C4E-27FE4D03EE87}" type="slidenum">
              <a:rPr lang="en-US" altLang="zh-TW" smtClean="0"/>
              <a:t>4</a:t>
            </a:fld>
            <a:endParaRPr lang="zh-TW" altLang="en-US"/>
          </a:p>
        </p:txBody>
      </p:sp>
    </p:spTree>
    <p:extLst>
      <p:ext uri="{BB962C8B-B14F-4D97-AF65-F5344CB8AC3E}">
        <p14:creationId xmlns:p14="http://schemas.microsoft.com/office/powerpoint/2010/main" val="2825444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a:buChar char="v"/>
            </a:pPr>
            <a:endParaRPr lang="en-GB" dirty="0">
              <a:latin typeface="Abadi" panose="020B0604020104020204" pitchFamily="34" charset="0"/>
              <a:cs typeface="Calibri"/>
            </a:endParaRPr>
          </a:p>
          <a:p>
            <a:r>
              <a:rPr lang="en-GB" dirty="0">
                <a:latin typeface="Abadi" panose="020B0604020104020204" pitchFamily="34" charset="0"/>
              </a:rPr>
              <a:t>Who - As a start-up company that is   into a Technologically and safety driven product</a:t>
            </a:r>
          </a:p>
          <a:p>
            <a:endParaRPr lang="en-US" dirty="0">
              <a:latin typeface="Abadi" panose="020B0604020104020204" pitchFamily="34" charset="0"/>
              <a:cs typeface="Calibri"/>
            </a:endParaRPr>
          </a:p>
          <a:p>
            <a:r>
              <a:rPr lang="en-GB" dirty="0">
                <a:latin typeface="Abadi" panose="020B0604020104020204" pitchFamily="34" charset="0"/>
              </a:rPr>
              <a:t>How - Effective and Efficient products  that works even without internet.</a:t>
            </a:r>
            <a:endParaRPr lang="en-GB" dirty="0">
              <a:latin typeface="Abadi" panose="020B0604020104020204" pitchFamily="34" charset="0"/>
              <a:cs typeface="Calibri" panose="020F0502020204030204"/>
            </a:endParaRPr>
          </a:p>
          <a:p>
            <a:endParaRPr lang="en-GB" dirty="0">
              <a:latin typeface="Abadi" panose="020B0604020104020204" pitchFamily="34" charset="0"/>
            </a:endParaRPr>
          </a:p>
          <a:p>
            <a:r>
              <a:rPr lang="en-GB" dirty="0">
                <a:latin typeface="Abadi" panose="020B0604020104020204" pitchFamily="34" charset="0"/>
              </a:rPr>
              <a:t>Where - Becoming a leading company in bike safety gadget i.e. Money = excellent product service</a:t>
            </a:r>
          </a:p>
          <a:p>
            <a:endParaRPr lang="en-GB" dirty="0">
              <a:latin typeface="Abadi" panose="020B0604020104020204" pitchFamily="34" charset="0"/>
              <a:cs typeface="Calibri" panose="020F0502020204030204"/>
            </a:endParaRPr>
          </a:p>
          <a:p>
            <a:r>
              <a:rPr lang="en-GB" dirty="0">
                <a:latin typeface="Abadi" panose="020B0604020104020204" pitchFamily="34" charset="0"/>
              </a:rPr>
              <a:t>Mode - Partnership with networking company, Internet ads and media adverts</a:t>
            </a:r>
            <a:endParaRPr lang="en-GB" dirty="0">
              <a:latin typeface="Abadi" panose="020B0604020104020204" pitchFamily="34" charset="0"/>
              <a:cs typeface="Calibri" panose="020F0502020204030204"/>
            </a:endParaRPr>
          </a:p>
          <a:p>
            <a:endParaRPr lang="en-US" dirty="0"/>
          </a:p>
        </p:txBody>
      </p:sp>
      <p:sp>
        <p:nvSpPr>
          <p:cNvPr id="4" name="Slide Number Placeholder 3"/>
          <p:cNvSpPr>
            <a:spLocks noGrp="1"/>
          </p:cNvSpPr>
          <p:nvPr>
            <p:ph type="sldNum" sz="quarter" idx="5"/>
          </p:nvPr>
        </p:nvSpPr>
        <p:spPr/>
        <p:txBody>
          <a:bodyPr/>
          <a:lstStyle/>
          <a:p>
            <a:fld id="{A3843FEC-006E-4260-9C4E-27FE4D03EE87}" type="slidenum">
              <a:rPr lang="en-US" altLang="zh-TW" smtClean="0"/>
              <a:t>5</a:t>
            </a:fld>
            <a:endParaRPr lang="zh-TW" altLang="en-US"/>
          </a:p>
        </p:txBody>
      </p:sp>
    </p:spTree>
    <p:extLst>
      <p:ext uri="{BB962C8B-B14F-4D97-AF65-F5344CB8AC3E}">
        <p14:creationId xmlns:p14="http://schemas.microsoft.com/office/powerpoint/2010/main" val="3742974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badi" panose="020B0604020104020204" pitchFamily="34" charset="0"/>
                <a:ea typeface="+mn-lt"/>
                <a:cs typeface="+mn-lt"/>
              </a:rPr>
              <a:t>To be financial independent after the second year.</a:t>
            </a:r>
          </a:p>
          <a:p>
            <a:r>
              <a:rPr lang="en-US" sz="1200" dirty="0">
                <a:latin typeface="Abadi" panose="020B0604020104020204" pitchFamily="34" charset="0"/>
                <a:cs typeface="Calibri"/>
              </a:rPr>
              <a:t>To sell 100.000 units world-wide in the first year.</a:t>
            </a:r>
          </a:p>
          <a:p>
            <a:r>
              <a:rPr lang="en-US" sz="1200" dirty="0">
                <a:latin typeface="Abadi" panose="020B0604020104020204" pitchFamily="34" charset="0"/>
                <a:ea typeface="+mn-lt"/>
                <a:cs typeface="+mn-lt"/>
              </a:rPr>
              <a:t>To release the next version of products by the end of the 2nd year.</a:t>
            </a:r>
          </a:p>
          <a:p>
            <a:r>
              <a:rPr lang="en-US" sz="1200" dirty="0">
                <a:latin typeface="Abadi" panose="020B0604020104020204" pitchFamily="34" charset="0"/>
                <a:ea typeface="+mn-lt"/>
                <a:cs typeface="+mn-lt"/>
              </a:rPr>
              <a:t>Achieve product patent certificate by the end of the first year.</a:t>
            </a:r>
          </a:p>
          <a:p>
            <a:r>
              <a:rPr lang="en-US" sz="1200" dirty="0">
                <a:latin typeface="Abadi" panose="020B0604020104020204" pitchFamily="34" charset="0"/>
                <a:ea typeface="+mn-lt"/>
                <a:cs typeface="+mn-lt"/>
              </a:rPr>
              <a:t>Use 1% profit  for tree plantation in deforested places.</a:t>
            </a:r>
          </a:p>
          <a:p>
            <a:r>
              <a:rPr lang="en-US" sz="1200" dirty="0">
                <a:latin typeface="Abadi" panose="020B0604020104020204" pitchFamily="34" charset="0"/>
                <a:cs typeface="Calibri"/>
              </a:rPr>
              <a:t>To be a well-known company in safety and location products around high-risk sporters by the end of 4th year.</a:t>
            </a:r>
          </a:p>
          <a:p>
            <a:endParaRPr lang="en-US" dirty="0"/>
          </a:p>
        </p:txBody>
      </p:sp>
      <p:sp>
        <p:nvSpPr>
          <p:cNvPr id="4" name="Slide Number Placeholder 3"/>
          <p:cNvSpPr>
            <a:spLocks noGrp="1"/>
          </p:cNvSpPr>
          <p:nvPr>
            <p:ph type="sldNum" sz="quarter" idx="5"/>
          </p:nvPr>
        </p:nvSpPr>
        <p:spPr/>
        <p:txBody>
          <a:bodyPr/>
          <a:lstStyle/>
          <a:p>
            <a:fld id="{A3843FEC-006E-4260-9C4E-27FE4D03EE87}" type="slidenum">
              <a:rPr lang="en-US" altLang="zh-TW" smtClean="0"/>
              <a:t>6</a:t>
            </a:fld>
            <a:endParaRPr lang="zh-TW" altLang="en-US"/>
          </a:p>
        </p:txBody>
      </p:sp>
    </p:spTree>
    <p:extLst>
      <p:ext uri="{BB962C8B-B14F-4D97-AF65-F5344CB8AC3E}">
        <p14:creationId xmlns:p14="http://schemas.microsoft.com/office/powerpoint/2010/main" val="341780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BA9A-4717-44A1-A173-C276B332E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BDBA14-7FFB-4713-AD71-389CAB0D4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EE6430-F8E6-4939-AC6A-32418E1ABDC2}"/>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5" name="Footer Placeholder 4">
            <a:extLst>
              <a:ext uri="{FF2B5EF4-FFF2-40B4-BE49-F238E27FC236}">
                <a16:creationId xmlns:a16="http://schemas.microsoft.com/office/drawing/2014/main" id="{0327DBFD-E03E-4F0C-9324-A4222E9F6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6C60E-2594-4CEA-B51D-7251CAD44A92}"/>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269773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0187-5842-4037-943F-570BF4EF1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B0AF65-1E95-4150-B7A4-8469B55F95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85015-551F-41E7-B3EB-BA349E7E2D11}"/>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5" name="Footer Placeholder 4">
            <a:extLst>
              <a:ext uri="{FF2B5EF4-FFF2-40B4-BE49-F238E27FC236}">
                <a16:creationId xmlns:a16="http://schemas.microsoft.com/office/drawing/2014/main" id="{A9621A6C-C150-464E-9E7B-1AEAC628B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DFECA-2BED-4BD2-A9B7-6D3478C24143}"/>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225526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23180-71EF-48BE-A0DB-8D3D8896E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C8D6D8-32AF-41DD-A235-F7B6F589C3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B10F3-2F7F-4D2C-8D8F-5791E5624945}"/>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5" name="Footer Placeholder 4">
            <a:extLst>
              <a:ext uri="{FF2B5EF4-FFF2-40B4-BE49-F238E27FC236}">
                <a16:creationId xmlns:a16="http://schemas.microsoft.com/office/drawing/2014/main" id="{2BB090A6-6925-480B-9915-9D30AF146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A5678-A0A6-4C31-9D7B-598A503389D3}"/>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426815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6AC4-F4FA-4252-A3D5-D3D8E9D23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805B0A-60CC-4AEA-AE59-F0765F105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7A97C-EA83-4C91-B7C1-1073E088D855}"/>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5" name="Footer Placeholder 4">
            <a:extLst>
              <a:ext uri="{FF2B5EF4-FFF2-40B4-BE49-F238E27FC236}">
                <a16:creationId xmlns:a16="http://schemas.microsoft.com/office/drawing/2014/main" id="{111A073E-AA85-4ADD-9546-3424E23ED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40581-509C-4AF0-A81A-4A3BFDF27A94}"/>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334979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6E14-D785-4CF1-8892-1E20133256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F066E-013F-4909-89DA-850E7CA535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9CE7A2-7FAB-48FB-B41A-8351621E1AEF}"/>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5" name="Footer Placeholder 4">
            <a:extLst>
              <a:ext uri="{FF2B5EF4-FFF2-40B4-BE49-F238E27FC236}">
                <a16:creationId xmlns:a16="http://schemas.microsoft.com/office/drawing/2014/main" id="{390E1429-CA10-4E40-A0C6-B643D73B2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0D5DA-6ED5-4ED0-9E2D-AF43797BB912}"/>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231196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FE6C-5216-44FD-B169-2A4F31BD6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C8973-999C-422E-88F6-93ABA99E33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4098C2-69CB-4174-A7AF-94B5E8355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AB5405-D420-47EA-BDA5-3AD09685E32A}"/>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6" name="Footer Placeholder 5">
            <a:extLst>
              <a:ext uri="{FF2B5EF4-FFF2-40B4-BE49-F238E27FC236}">
                <a16:creationId xmlns:a16="http://schemas.microsoft.com/office/drawing/2014/main" id="{594EF956-E28D-4082-AA54-99FDEC3E6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73316-B37D-4B3A-A693-C301A6FB2BC3}"/>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35480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42DB-0EEC-4CE3-980B-C21E7B82BB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466D9E-F9D2-4BC6-8A7C-BADD9DC85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F8EF4A-900A-44AA-AC59-7035CDAA68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F4F68-0A5B-408F-85CC-A40E31AB2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DCA63A-BC8C-4EB8-A16A-4347EF638B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156AA4-555F-4C9A-ACE9-E68692D81F3B}"/>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8" name="Footer Placeholder 7">
            <a:extLst>
              <a:ext uri="{FF2B5EF4-FFF2-40B4-BE49-F238E27FC236}">
                <a16:creationId xmlns:a16="http://schemas.microsoft.com/office/drawing/2014/main" id="{56B2E926-C08E-4DA2-B5E4-94AD88B6C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1A1012-16A2-46E9-9939-3D6EFEF0D46E}"/>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143907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16B4-FDBB-4D21-BCF1-BBB60E37D6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64D868-EEC2-4613-A03B-150C4FF78AB7}"/>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4" name="Footer Placeholder 3">
            <a:extLst>
              <a:ext uri="{FF2B5EF4-FFF2-40B4-BE49-F238E27FC236}">
                <a16:creationId xmlns:a16="http://schemas.microsoft.com/office/drawing/2014/main" id="{9EA21F6B-DFC4-4AE3-88B0-A43BCCB77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3D322A-9DE9-4774-AA2A-0E4ACF6CE177}"/>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298811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8AA221-8C76-4D92-90D7-9595BAA83082}"/>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3" name="Footer Placeholder 2">
            <a:extLst>
              <a:ext uri="{FF2B5EF4-FFF2-40B4-BE49-F238E27FC236}">
                <a16:creationId xmlns:a16="http://schemas.microsoft.com/office/drawing/2014/main" id="{92EFF74C-91C7-413D-9487-B85A982F65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774D97-7402-4068-A5B7-A23DE080514E}"/>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311963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7201-AC4F-434A-9626-7C9E69941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78E34F-B487-4DA2-852B-FA637C2DF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0E328A-02C0-4BC6-B176-926B50CBB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5C418-A71E-467E-9896-13ECBB0FAAFF}"/>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6" name="Footer Placeholder 5">
            <a:extLst>
              <a:ext uri="{FF2B5EF4-FFF2-40B4-BE49-F238E27FC236}">
                <a16:creationId xmlns:a16="http://schemas.microsoft.com/office/drawing/2014/main" id="{C144D645-0C43-4BF3-A447-88020BD7A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2B02-E7C9-42E4-BCC3-A90E7FE330A2}"/>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12396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F2B4-D569-45C1-8E37-E5D48D5ED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EE33C1-6B50-49A5-9E7D-52321D4C6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A9C4A2-22FA-47C4-B4E0-0075BD72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6E3B6-D00B-4C3D-9B20-393EC5EF0F38}"/>
              </a:ext>
            </a:extLst>
          </p:cNvPr>
          <p:cNvSpPr>
            <a:spLocks noGrp="1"/>
          </p:cNvSpPr>
          <p:nvPr>
            <p:ph type="dt" sz="half" idx="10"/>
          </p:nvPr>
        </p:nvSpPr>
        <p:spPr/>
        <p:txBody>
          <a:bodyPr/>
          <a:lstStyle/>
          <a:p>
            <a:fld id="{4C2E6ABD-E31E-4E7F-8C27-6C7C7414EB7B}" type="datetimeFigureOut">
              <a:rPr lang="en-US" smtClean="0"/>
              <a:t>6/19/2021</a:t>
            </a:fld>
            <a:endParaRPr lang="en-US"/>
          </a:p>
        </p:txBody>
      </p:sp>
      <p:sp>
        <p:nvSpPr>
          <p:cNvPr id="6" name="Footer Placeholder 5">
            <a:extLst>
              <a:ext uri="{FF2B5EF4-FFF2-40B4-BE49-F238E27FC236}">
                <a16:creationId xmlns:a16="http://schemas.microsoft.com/office/drawing/2014/main" id="{1D1163FD-8544-4450-B90E-EB958E9A9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7B6F9-EB1D-49AA-9815-630CC9467CAC}"/>
              </a:ext>
            </a:extLst>
          </p:cNvPr>
          <p:cNvSpPr>
            <a:spLocks noGrp="1"/>
          </p:cNvSpPr>
          <p:nvPr>
            <p:ph type="sldNum" sz="quarter" idx="12"/>
          </p:nvPr>
        </p:nvSpPr>
        <p:spPr/>
        <p:txBody>
          <a:bodyPr/>
          <a:lstStyle/>
          <a:p>
            <a:fld id="{02463FEE-EDD6-43A4-913B-20DCDABEB92D}" type="slidenum">
              <a:rPr lang="en-US" smtClean="0"/>
              <a:t>‹#›</a:t>
            </a:fld>
            <a:endParaRPr lang="en-US"/>
          </a:p>
        </p:txBody>
      </p:sp>
    </p:spTree>
    <p:extLst>
      <p:ext uri="{BB962C8B-B14F-4D97-AF65-F5344CB8AC3E}">
        <p14:creationId xmlns:p14="http://schemas.microsoft.com/office/powerpoint/2010/main" val="184478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E29B91-578A-45CA-900C-429CBA2FC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B08629-9C4D-4029-B4A5-F0B3D710D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22C2A-D20A-4104-882B-BC59AFFC4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E6ABD-E31E-4E7F-8C27-6C7C7414EB7B}" type="datetimeFigureOut">
              <a:rPr lang="en-US" smtClean="0"/>
              <a:t>6/19/2021</a:t>
            </a:fld>
            <a:endParaRPr lang="en-US"/>
          </a:p>
        </p:txBody>
      </p:sp>
      <p:sp>
        <p:nvSpPr>
          <p:cNvPr id="5" name="Footer Placeholder 4">
            <a:extLst>
              <a:ext uri="{FF2B5EF4-FFF2-40B4-BE49-F238E27FC236}">
                <a16:creationId xmlns:a16="http://schemas.microsoft.com/office/drawing/2014/main" id="{080F6A2C-2F7F-4A7C-B2D4-8BDAE17CEC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BEF41F-6098-4171-9A6D-7BD15F320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63FEE-EDD6-43A4-913B-20DCDABEB92D}" type="slidenum">
              <a:rPr lang="en-US" smtClean="0"/>
              <a:t>‹#›</a:t>
            </a:fld>
            <a:endParaRPr lang="en-US"/>
          </a:p>
        </p:txBody>
      </p:sp>
    </p:spTree>
    <p:extLst>
      <p:ext uri="{BB962C8B-B14F-4D97-AF65-F5344CB8AC3E}">
        <p14:creationId xmlns:p14="http://schemas.microsoft.com/office/powerpoint/2010/main" val="388804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1.png"/><Relationship Id="rId21" Type="http://schemas.openxmlformats.org/officeDocument/2006/relationships/customXml" Target="../ink/ink4.xml"/><Relationship Id="rId7" Type="http://schemas.openxmlformats.org/officeDocument/2006/relationships/customXml" Target="../ink/ink2.xml"/><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svg"/><Relationship Id="rId20"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15.png"/><Relationship Id="rId5" Type="http://schemas.openxmlformats.org/officeDocument/2006/relationships/customXml" Target="../ink/ink1.xml"/><Relationship Id="rId15" Type="http://schemas.openxmlformats.org/officeDocument/2006/relationships/image" Target="../media/image11.png"/><Relationship Id="rId23" Type="http://schemas.openxmlformats.org/officeDocument/2006/relationships/customXml" Target="../ink/ink5.xml"/><Relationship Id="rId10" Type="http://schemas.openxmlformats.org/officeDocument/2006/relationships/image" Target="../media/image6.svg"/><Relationship Id="rId19" Type="http://schemas.openxmlformats.org/officeDocument/2006/relationships/customXml" Target="../ink/ink3.xml"/><Relationship Id="rId4" Type="http://schemas.openxmlformats.org/officeDocument/2006/relationships/image" Target="../media/image2.svg"/><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Graphic 3">
            <a:extLst>
              <a:ext uri="{FF2B5EF4-FFF2-40B4-BE49-F238E27FC236}">
                <a16:creationId xmlns:a16="http://schemas.microsoft.com/office/drawing/2014/main" id="{E6B57BA4-015C-4996-8ED6-0A4F2905C1CD}"/>
              </a:ext>
            </a:extLst>
          </p:cNvPr>
          <p:cNvSpPr/>
          <p:nvPr/>
        </p:nvSpPr>
        <p:spPr>
          <a:xfrm>
            <a:off x="8804964" y="3304236"/>
            <a:ext cx="290609" cy="91720"/>
          </a:xfrm>
          <a:custGeom>
            <a:avLst/>
            <a:gdLst>
              <a:gd name="connsiteX0" fmla="*/ 0 w 547186"/>
              <a:gd name="connsiteY0" fmla="*/ 100087 h 195789"/>
              <a:gd name="connsiteX1" fmla="*/ 128524 w 547186"/>
              <a:gd name="connsiteY1" fmla="*/ 1471 h 195789"/>
              <a:gd name="connsiteX2" fmla="*/ 237110 w 547186"/>
              <a:gd name="connsiteY2" fmla="*/ 35825 h 195789"/>
              <a:gd name="connsiteX3" fmla="*/ 260422 w 547186"/>
              <a:gd name="connsiteY3" fmla="*/ 53923 h 195789"/>
              <a:gd name="connsiteX4" fmla="*/ 377290 w 547186"/>
              <a:gd name="connsiteY4" fmla="*/ 18648 h 195789"/>
              <a:gd name="connsiteX5" fmla="*/ 542929 w 547186"/>
              <a:gd name="connsiteY5" fmla="*/ 195790 h 195789"/>
              <a:gd name="connsiteX6" fmla="*/ 17177 w 547186"/>
              <a:gd name="connsiteY6" fmla="*/ 195790 h 19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86" h="195789">
                <a:moveTo>
                  <a:pt x="0" y="100087"/>
                </a:moveTo>
                <a:cubicBezTo>
                  <a:pt x="0" y="100087"/>
                  <a:pt x="76685" y="7299"/>
                  <a:pt x="128524" y="1471"/>
                </a:cubicBezTo>
                <a:cubicBezTo>
                  <a:pt x="180363" y="-4357"/>
                  <a:pt x="200608" y="7145"/>
                  <a:pt x="237110" y="35825"/>
                </a:cubicBezTo>
                <a:lnTo>
                  <a:pt x="260422" y="53923"/>
                </a:lnTo>
                <a:cubicBezTo>
                  <a:pt x="260422" y="53923"/>
                  <a:pt x="299378" y="15887"/>
                  <a:pt x="377290" y="18648"/>
                </a:cubicBezTo>
                <a:cubicBezTo>
                  <a:pt x="472992" y="22022"/>
                  <a:pt x="568695" y="107296"/>
                  <a:pt x="542929" y="195790"/>
                </a:cubicBezTo>
                <a:lnTo>
                  <a:pt x="17177" y="195790"/>
                </a:lnTo>
                <a:close/>
              </a:path>
            </a:pathLst>
          </a:custGeom>
          <a:solidFill>
            <a:srgbClr val="FFFFFF"/>
          </a:solidFill>
          <a:ln w="15335" cap="flat">
            <a:noFill/>
            <a:prstDash val="solid"/>
            <a:miter/>
          </a:ln>
        </p:spPr>
        <p:txBody>
          <a:bodyPr rtlCol="0" anchor="ctr"/>
          <a:lstStyle/>
          <a:p>
            <a:endParaRPr lang="en-US"/>
          </a:p>
        </p:txBody>
      </p:sp>
      <p:sp>
        <p:nvSpPr>
          <p:cNvPr id="2465" name="Graphic 2459">
            <a:extLst>
              <a:ext uri="{FF2B5EF4-FFF2-40B4-BE49-F238E27FC236}">
                <a16:creationId xmlns:a16="http://schemas.microsoft.com/office/drawing/2014/main" id="{29500E2A-2299-4B64-8B46-B67E623E4F10}"/>
              </a:ext>
            </a:extLst>
          </p:cNvPr>
          <p:cNvSpPr/>
          <p:nvPr/>
        </p:nvSpPr>
        <p:spPr>
          <a:xfrm>
            <a:off x="4811361" y="1045915"/>
            <a:ext cx="104552" cy="104553"/>
          </a:xfrm>
          <a:custGeom>
            <a:avLst/>
            <a:gdLst>
              <a:gd name="connsiteX0" fmla="*/ 104553 w 104552"/>
              <a:gd name="connsiteY0" fmla="*/ 52277 h 104553"/>
              <a:gd name="connsiteX1" fmla="*/ 52276 w 104552"/>
              <a:gd name="connsiteY1" fmla="*/ 0 h 104553"/>
              <a:gd name="connsiteX2" fmla="*/ 0 w 104552"/>
              <a:gd name="connsiteY2" fmla="*/ 52277 h 104553"/>
              <a:gd name="connsiteX3" fmla="*/ 52276 w 104552"/>
              <a:gd name="connsiteY3" fmla="*/ 104553 h 104553"/>
              <a:gd name="connsiteX4" fmla="*/ 52419 w 104552"/>
              <a:gd name="connsiteY4" fmla="*/ 104553 h 104553"/>
              <a:gd name="connsiteX5" fmla="*/ 104553 w 104552"/>
              <a:gd name="connsiteY5" fmla="*/ 52420 h 104553"/>
              <a:gd name="connsiteX6" fmla="*/ 104553 w 104552"/>
              <a:gd name="connsiteY6" fmla="*/ 52277 h 10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552" h="104553">
                <a:moveTo>
                  <a:pt x="104553" y="52277"/>
                </a:moveTo>
                <a:cubicBezTo>
                  <a:pt x="104553" y="23406"/>
                  <a:pt x="81150" y="0"/>
                  <a:pt x="52276" y="0"/>
                </a:cubicBezTo>
                <a:cubicBezTo>
                  <a:pt x="23402" y="0"/>
                  <a:pt x="0" y="23406"/>
                  <a:pt x="0" y="52277"/>
                </a:cubicBezTo>
                <a:cubicBezTo>
                  <a:pt x="0" y="81149"/>
                  <a:pt x="23402" y="104553"/>
                  <a:pt x="52276" y="104553"/>
                </a:cubicBezTo>
                <a:cubicBezTo>
                  <a:pt x="52319" y="104553"/>
                  <a:pt x="52377" y="104553"/>
                  <a:pt x="52419" y="104553"/>
                </a:cubicBezTo>
                <a:cubicBezTo>
                  <a:pt x="81207" y="104553"/>
                  <a:pt x="104553" y="81212"/>
                  <a:pt x="104553" y="52420"/>
                </a:cubicBezTo>
                <a:cubicBezTo>
                  <a:pt x="104553" y="52372"/>
                  <a:pt x="104553" y="52324"/>
                  <a:pt x="104553" y="52277"/>
                </a:cubicBezTo>
                <a:close/>
              </a:path>
            </a:pathLst>
          </a:custGeom>
          <a:solidFill>
            <a:srgbClr val="FFFFFF"/>
          </a:solidFill>
          <a:ln w="14307" cap="flat">
            <a:noFill/>
            <a:prstDash val="solid"/>
            <a:miter/>
          </a:ln>
        </p:spPr>
        <p:txBody>
          <a:bodyPr rtlCol="0" anchor="ctr"/>
          <a:lstStyle/>
          <a:p>
            <a:endParaRPr lang="en-US"/>
          </a:p>
        </p:txBody>
      </p:sp>
      <p:sp>
        <p:nvSpPr>
          <p:cNvPr id="2466" name="Graphic 2459">
            <a:extLst>
              <a:ext uri="{FF2B5EF4-FFF2-40B4-BE49-F238E27FC236}">
                <a16:creationId xmlns:a16="http://schemas.microsoft.com/office/drawing/2014/main" id="{C06E1523-9229-4B6F-A72C-864E1DAA8D0F}"/>
              </a:ext>
            </a:extLst>
          </p:cNvPr>
          <p:cNvSpPr/>
          <p:nvPr/>
        </p:nvSpPr>
        <p:spPr>
          <a:xfrm>
            <a:off x="3615877" y="999510"/>
            <a:ext cx="104552" cy="104553"/>
          </a:xfrm>
          <a:custGeom>
            <a:avLst/>
            <a:gdLst>
              <a:gd name="connsiteX0" fmla="*/ 104553 w 104552"/>
              <a:gd name="connsiteY0" fmla="*/ 52277 h 104553"/>
              <a:gd name="connsiteX1" fmla="*/ 52276 w 104552"/>
              <a:gd name="connsiteY1" fmla="*/ 0 h 104553"/>
              <a:gd name="connsiteX2" fmla="*/ 0 w 104552"/>
              <a:gd name="connsiteY2" fmla="*/ 52277 h 104553"/>
              <a:gd name="connsiteX3" fmla="*/ 52276 w 104552"/>
              <a:gd name="connsiteY3" fmla="*/ 104553 h 104553"/>
              <a:gd name="connsiteX4" fmla="*/ 52419 w 104552"/>
              <a:gd name="connsiteY4" fmla="*/ 104553 h 104553"/>
              <a:gd name="connsiteX5" fmla="*/ 104553 w 104552"/>
              <a:gd name="connsiteY5" fmla="*/ 52277 h 10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552" h="104553">
                <a:moveTo>
                  <a:pt x="104553" y="52277"/>
                </a:moveTo>
                <a:cubicBezTo>
                  <a:pt x="104553" y="23406"/>
                  <a:pt x="81150" y="0"/>
                  <a:pt x="52276" y="0"/>
                </a:cubicBezTo>
                <a:cubicBezTo>
                  <a:pt x="23402" y="0"/>
                  <a:pt x="0" y="23406"/>
                  <a:pt x="0" y="52277"/>
                </a:cubicBezTo>
                <a:cubicBezTo>
                  <a:pt x="0" y="81149"/>
                  <a:pt x="23402" y="104553"/>
                  <a:pt x="52276" y="104553"/>
                </a:cubicBezTo>
                <a:cubicBezTo>
                  <a:pt x="52319" y="104553"/>
                  <a:pt x="52377" y="104553"/>
                  <a:pt x="52419" y="104553"/>
                </a:cubicBezTo>
                <a:cubicBezTo>
                  <a:pt x="81236" y="104474"/>
                  <a:pt x="104553" y="81092"/>
                  <a:pt x="104553" y="52277"/>
                </a:cubicBezTo>
                <a:close/>
              </a:path>
            </a:pathLst>
          </a:custGeom>
          <a:solidFill>
            <a:srgbClr val="FFFFFF"/>
          </a:solidFill>
          <a:ln w="14307" cap="flat">
            <a:noFill/>
            <a:prstDash val="solid"/>
            <a:miter/>
          </a:ln>
        </p:spPr>
        <p:txBody>
          <a:bodyPr rtlCol="0" anchor="ctr"/>
          <a:lstStyle/>
          <a:p>
            <a:endParaRPr lang="en-US"/>
          </a:p>
        </p:txBody>
      </p:sp>
      <p:sp>
        <p:nvSpPr>
          <p:cNvPr id="2468" name="Graphic 2459">
            <a:extLst>
              <a:ext uri="{FF2B5EF4-FFF2-40B4-BE49-F238E27FC236}">
                <a16:creationId xmlns:a16="http://schemas.microsoft.com/office/drawing/2014/main" id="{F23B2729-AF24-4B6D-8354-A841B898121E}"/>
              </a:ext>
            </a:extLst>
          </p:cNvPr>
          <p:cNvSpPr/>
          <p:nvPr/>
        </p:nvSpPr>
        <p:spPr>
          <a:xfrm>
            <a:off x="4323972" y="906702"/>
            <a:ext cx="104552" cy="104552"/>
          </a:xfrm>
          <a:custGeom>
            <a:avLst/>
            <a:gdLst>
              <a:gd name="connsiteX0" fmla="*/ 104553 w 104552"/>
              <a:gd name="connsiteY0" fmla="*/ 52276 h 104552"/>
              <a:gd name="connsiteX1" fmla="*/ 52277 w 104552"/>
              <a:gd name="connsiteY1" fmla="*/ 104553 h 104552"/>
              <a:gd name="connsiteX2" fmla="*/ 0 w 104552"/>
              <a:gd name="connsiteY2" fmla="*/ 52276 h 104552"/>
              <a:gd name="connsiteX3" fmla="*/ 52277 w 104552"/>
              <a:gd name="connsiteY3" fmla="*/ 0 h 104552"/>
              <a:gd name="connsiteX4" fmla="*/ 104553 w 104552"/>
              <a:gd name="connsiteY4" fmla="*/ 52276 h 1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552" h="104552">
                <a:moveTo>
                  <a:pt x="104553" y="52276"/>
                </a:moveTo>
                <a:cubicBezTo>
                  <a:pt x="104553" y="81148"/>
                  <a:pt x="81148" y="104553"/>
                  <a:pt x="52277" y="104553"/>
                </a:cubicBezTo>
                <a:cubicBezTo>
                  <a:pt x="23405" y="104553"/>
                  <a:pt x="0" y="81148"/>
                  <a:pt x="0" y="52276"/>
                </a:cubicBezTo>
                <a:cubicBezTo>
                  <a:pt x="0" y="23405"/>
                  <a:pt x="23405" y="0"/>
                  <a:pt x="52277" y="0"/>
                </a:cubicBezTo>
                <a:cubicBezTo>
                  <a:pt x="81148" y="0"/>
                  <a:pt x="104553" y="23405"/>
                  <a:pt x="104553" y="52276"/>
                </a:cubicBezTo>
                <a:close/>
              </a:path>
            </a:pathLst>
          </a:custGeom>
          <a:solidFill>
            <a:srgbClr val="FFFFFF"/>
          </a:solidFill>
          <a:ln w="14307" cap="flat">
            <a:noFill/>
            <a:prstDash val="solid"/>
            <a:miter/>
          </a:ln>
        </p:spPr>
        <p:txBody>
          <a:bodyPr rtlCol="0" anchor="ctr"/>
          <a:lstStyle/>
          <a:p>
            <a:endParaRPr lang="en-US"/>
          </a:p>
        </p:txBody>
      </p:sp>
      <p:sp>
        <p:nvSpPr>
          <p:cNvPr id="2469" name="Graphic 2459">
            <a:extLst>
              <a:ext uri="{FF2B5EF4-FFF2-40B4-BE49-F238E27FC236}">
                <a16:creationId xmlns:a16="http://schemas.microsoft.com/office/drawing/2014/main" id="{B3E46803-C463-4DD7-8A54-F1765C224CD3}"/>
              </a:ext>
            </a:extLst>
          </p:cNvPr>
          <p:cNvSpPr/>
          <p:nvPr/>
        </p:nvSpPr>
        <p:spPr>
          <a:xfrm>
            <a:off x="2716434" y="1631984"/>
            <a:ext cx="104553" cy="104553"/>
          </a:xfrm>
          <a:custGeom>
            <a:avLst/>
            <a:gdLst>
              <a:gd name="connsiteX0" fmla="*/ 104553 w 104553"/>
              <a:gd name="connsiteY0" fmla="*/ 52420 h 104553"/>
              <a:gd name="connsiteX1" fmla="*/ 52420 w 104553"/>
              <a:gd name="connsiteY1" fmla="*/ 0 h 104553"/>
              <a:gd name="connsiteX2" fmla="*/ 0 w 104553"/>
              <a:gd name="connsiteY2" fmla="*/ 52133 h 104553"/>
              <a:gd name="connsiteX3" fmla="*/ 52133 w 104553"/>
              <a:gd name="connsiteY3" fmla="*/ 104553 h 104553"/>
              <a:gd name="connsiteX4" fmla="*/ 52277 w 104553"/>
              <a:gd name="connsiteY4" fmla="*/ 104553 h 104553"/>
              <a:gd name="connsiteX5" fmla="*/ 104553 w 104553"/>
              <a:gd name="connsiteY5" fmla="*/ 52563 h 104553"/>
              <a:gd name="connsiteX6" fmla="*/ 104553 w 104553"/>
              <a:gd name="connsiteY6" fmla="*/ 52420 h 10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553" h="104553">
                <a:moveTo>
                  <a:pt x="104553" y="52420"/>
                </a:moveTo>
                <a:cubicBezTo>
                  <a:pt x="104639" y="23546"/>
                  <a:pt x="81294" y="86"/>
                  <a:pt x="52420" y="0"/>
                </a:cubicBezTo>
                <a:cubicBezTo>
                  <a:pt x="23546" y="-86"/>
                  <a:pt x="86" y="23260"/>
                  <a:pt x="0" y="52133"/>
                </a:cubicBezTo>
                <a:cubicBezTo>
                  <a:pt x="-71" y="81007"/>
                  <a:pt x="23260" y="104467"/>
                  <a:pt x="52133" y="104553"/>
                </a:cubicBezTo>
                <a:cubicBezTo>
                  <a:pt x="52176" y="104553"/>
                  <a:pt x="52234" y="104553"/>
                  <a:pt x="52277" y="104553"/>
                </a:cubicBezTo>
                <a:cubicBezTo>
                  <a:pt x="81065" y="104639"/>
                  <a:pt x="104467" y="81351"/>
                  <a:pt x="104553" y="52563"/>
                </a:cubicBezTo>
                <a:cubicBezTo>
                  <a:pt x="104553" y="52520"/>
                  <a:pt x="104553" y="52463"/>
                  <a:pt x="104553" y="52420"/>
                </a:cubicBezTo>
                <a:close/>
              </a:path>
            </a:pathLst>
          </a:custGeom>
          <a:solidFill>
            <a:srgbClr val="FFFFFF"/>
          </a:solidFill>
          <a:ln w="14307" cap="flat">
            <a:noFill/>
            <a:prstDash val="solid"/>
            <a:miter/>
          </a:ln>
        </p:spPr>
        <p:txBody>
          <a:bodyPr rtlCol="0" anchor="ctr"/>
          <a:lstStyle/>
          <a:p>
            <a:endParaRPr lang="en-US"/>
          </a:p>
        </p:txBody>
      </p:sp>
      <p:sp>
        <p:nvSpPr>
          <p:cNvPr id="2472" name="Graphic 2459">
            <a:extLst>
              <a:ext uri="{FF2B5EF4-FFF2-40B4-BE49-F238E27FC236}">
                <a16:creationId xmlns:a16="http://schemas.microsoft.com/office/drawing/2014/main" id="{B825C929-5151-4CD4-BE68-A78A243C4371}"/>
              </a:ext>
            </a:extLst>
          </p:cNvPr>
          <p:cNvSpPr/>
          <p:nvPr/>
        </p:nvSpPr>
        <p:spPr>
          <a:xfrm>
            <a:off x="1625502" y="767345"/>
            <a:ext cx="104552" cy="104552"/>
          </a:xfrm>
          <a:custGeom>
            <a:avLst/>
            <a:gdLst>
              <a:gd name="connsiteX0" fmla="*/ 104553 w 104552"/>
              <a:gd name="connsiteY0" fmla="*/ 52277 h 104552"/>
              <a:gd name="connsiteX1" fmla="*/ 52277 w 104552"/>
              <a:gd name="connsiteY1" fmla="*/ 104553 h 104552"/>
              <a:gd name="connsiteX2" fmla="*/ 0 w 104552"/>
              <a:gd name="connsiteY2" fmla="*/ 52277 h 104552"/>
              <a:gd name="connsiteX3" fmla="*/ 52277 w 104552"/>
              <a:gd name="connsiteY3" fmla="*/ 0 h 104552"/>
              <a:gd name="connsiteX4" fmla="*/ 104553 w 104552"/>
              <a:gd name="connsiteY4" fmla="*/ 52277 h 1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552" h="104552">
                <a:moveTo>
                  <a:pt x="104553" y="52277"/>
                </a:moveTo>
                <a:cubicBezTo>
                  <a:pt x="104553" y="81148"/>
                  <a:pt x="81148" y="104553"/>
                  <a:pt x="52277" y="104553"/>
                </a:cubicBezTo>
                <a:cubicBezTo>
                  <a:pt x="23405" y="104553"/>
                  <a:pt x="0" y="81148"/>
                  <a:pt x="0" y="52277"/>
                </a:cubicBezTo>
                <a:cubicBezTo>
                  <a:pt x="0" y="23405"/>
                  <a:pt x="23405" y="0"/>
                  <a:pt x="52277" y="0"/>
                </a:cubicBezTo>
                <a:cubicBezTo>
                  <a:pt x="81148" y="0"/>
                  <a:pt x="104553" y="23405"/>
                  <a:pt x="104553" y="52277"/>
                </a:cubicBezTo>
                <a:close/>
              </a:path>
            </a:pathLst>
          </a:custGeom>
          <a:solidFill>
            <a:srgbClr val="FFFFFF"/>
          </a:solidFill>
          <a:ln w="14307" cap="flat">
            <a:noFill/>
            <a:prstDash val="solid"/>
            <a:miter/>
          </a:ln>
        </p:spPr>
        <p:txBody>
          <a:bodyPr rtlCol="0" anchor="ctr"/>
          <a:lstStyle/>
          <a:p>
            <a:endParaRPr lang="en-US"/>
          </a:p>
        </p:txBody>
      </p:sp>
      <p:sp>
        <p:nvSpPr>
          <p:cNvPr id="2483" name="Graphic 2459">
            <a:extLst>
              <a:ext uri="{FF2B5EF4-FFF2-40B4-BE49-F238E27FC236}">
                <a16:creationId xmlns:a16="http://schemas.microsoft.com/office/drawing/2014/main" id="{99FF1BFA-A15E-4631-AEDF-6D95A1329638}"/>
              </a:ext>
            </a:extLst>
          </p:cNvPr>
          <p:cNvSpPr/>
          <p:nvPr/>
        </p:nvSpPr>
        <p:spPr>
          <a:xfrm>
            <a:off x="3668296" y="609800"/>
            <a:ext cx="1446125" cy="441987"/>
          </a:xfrm>
          <a:custGeom>
            <a:avLst/>
            <a:gdLst>
              <a:gd name="connsiteX0" fmla="*/ 0 w 1446125"/>
              <a:gd name="connsiteY0" fmla="*/ 441987 h 441987"/>
              <a:gd name="connsiteX1" fmla="*/ 140932 w 1446125"/>
              <a:gd name="connsiteY1" fmla="*/ 24634 h 441987"/>
              <a:gd name="connsiteX2" fmla="*/ 891995 w 1446125"/>
              <a:gd name="connsiteY2" fmla="*/ 0 h 441987"/>
              <a:gd name="connsiteX3" fmla="*/ 707953 w 1446125"/>
              <a:gd name="connsiteY3" fmla="*/ 349178 h 441987"/>
              <a:gd name="connsiteX4" fmla="*/ 1446126 w 1446125"/>
              <a:gd name="connsiteY4" fmla="*/ 6159 h 441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125" h="441987">
                <a:moveTo>
                  <a:pt x="0" y="441987"/>
                </a:moveTo>
                <a:lnTo>
                  <a:pt x="140932" y="24634"/>
                </a:lnTo>
                <a:lnTo>
                  <a:pt x="891995" y="0"/>
                </a:lnTo>
                <a:lnTo>
                  <a:pt x="707953" y="349178"/>
                </a:lnTo>
                <a:lnTo>
                  <a:pt x="1446126" y="6159"/>
                </a:lnTo>
              </a:path>
            </a:pathLst>
          </a:custGeom>
          <a:noFill/>
          <a:ln w="14307" cap="flat">
            <a:solidFill>
              <a:srgbClr val="FFFFFF"/>
            </a:solidFill>
            <a:prstDash val="solid"/>
            <a:miter/>
          </a:ln>
        </p:spPr>
        <p:txBody>
          <a:bodyPr rtlCol="0" anchor="ctr"/>
          <a:lstStyle/>
          <a:p>
            <a:endParaRPr lang="en-US"/>
          </a:p>
        </p:txBody>
      </p:sp>
      <p:sp>
        <p:nvSpPr>
          <p:cNvPr id="2492" name="Graphic 2459">
            <a:extLst>
              <a:ext uri="{FF2B5EF4-FFF2-40B4-BE49-F238E27FC236}">
                <a16:creationId xmlns:a16="http://schemas.microsoft.com/office/drawing/2014/main" id="{C1FEE7EF-01FF-400A-8194-396BE84B0E31}"/>
              </a:ext>
            </a:extLst>
          </p:cNvPr>
          <p:cNvSpPr/>
          <p:nvPr/>
        </p:nvSpPr>
        <p:spPr>
          <a:xfrm rot="20801399">
            <a:off x="1004383" y="1135843"/>
            <a:ext cx="1227423" cy="1227423"/>
          </a:xfrm>
          <a:custGeom>
            <a:avLst/>
            <a:gdLst>
              <a:gd name="connsiteX0" fmla="*/ 1227424 w 1227423"/>
              <a:gd name="connsiteY0" fmla="*/ 613712 h 1227423"/>
              <a:gd name="connsiteX1" fmla="*/ 613712 w 1227423"/>
              <a:gd name="connsiteY1" fmla="*/ 1227424 h 1227423"/>
              <a:gd name="connsiteX2" fmla="*/ 0 w 1227423"/>
              <a:gd name="connsiteY2" fmla="*/ 613712 h 1227423"/>
              <a:gd name="connsiteX3" fmla="*/ 613712 w 1227423"/>
              <a:gd name="connsiteY3" fmla="*/ 0 h 1227423"/>
              <a:gd name="connsiteX4" fmla="*/ 1227424 w 1227423"/>
              <a:gd name="connsiteY4" fmla="*/ 613712 h 1227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423" h="1227423">
                <a:moveTo>
                  <a:pt x="1227424" y="613712"/>
                </a:moveTo>
                <a:cubicBezTo>
                  <a:pt x="1227424" y="952656"/>
                  <a:pt x="952656" y="1227424"/>
                  <a:pt x="613712" y="1227424"/>
                </a:cubicBezTo>
                <a:cubicBezTo>
                  <a:pt x="274768" y="1227424"/>
                  <a:pt x="0" y="952656"/>
                  <a:pt x="0" y="613712"/>
                </a:cubicBezTo>
                <a:cubicBezTo>
                  <a:pt x="0" y="274768"/>
                  <a:pt x="274768" y="0"/>
                  <a:pt x="613712" y="0"/>
                </a:cubicBezTo>
                <a:cubicBezTo>
                  <a:pt x="952656" y="0"/>
                  <a:pt x="1227424" y="274768"/>
                  <a:pt x="1227424" y="613712"/>
                </a:cubicBezTo>
                <a:close/>
              </a:path>
            </a:pathLst>
          </a:custGeom>
          <a:solidFill>
            <a:srgbClr val="FFFFFF"/>
          </a:solidFill>
          <a:ln w="14307" cap="flat">
            <a:noFill/>
            <a:prstDash val="solid"/>
            <a:miter/>
          </a:ln>
        </p:spPr>
        <p:txBody>
          <a:bodyPr rtlCol="0" anchor="ctr"/>
          <a:lstStyle/>
          <a:p>
            <a:endParaRPr lang="en-US"/>
          </a:p>
        </p:txBody>
      </p:sp>
      <p:sp>
        <p:nvSpPr>
          <p:cNvPr id="2397" name="TextBox 2396">
            <a:extLst>
              <a:ext uri="{FF2B5EF4-FFF2-40B4-BE49-F238E27FC236}">
                <a16:creationId xmlns:a16="http://schemas.microsoft.com/office/drawing/2014/main" id="{3568813A-A380-4EBF-803C-2D4642FA7683}"/>
              </a:ext>
            </a:extLst>
          </p:cNvPr>
          <p:cNvSpPr txBox="1"/>
          <p:nvPr/>
        </p:nvSpPr>
        <p:spPr>
          <a:xfrm>
            <a:off x="480636" y="1250484"/>
            <a:ext cx="206178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latin typeface="Abadi" panose="020B0604020104020204" pitchFamily="34" charset="0"/>
              </a:rPr>
              <a:t>B-SAFE</a:t>
            </a:r>
            <a:endParaRPr lang="en-GB" sz="6000" dirty="0">
              <a:latin typeface="Abadi" panose="020B0604020104020204" pitchFamily="34" charset="0"/>
            </a:endParaRPr>
          </a:p>
        </p:txBody>
      </p:sp>
      <p:sp>
        <p:nvSpPr>
          <p:cNvPr id="558" name="Graphic 1843">
            <a:extLst>
              <a:ext uri="{FF2B5EF4-FFF2-40B4-BE49-F238E27FC236}">
                <a16:creationId xmlns:a16="http://schemas.microsoft.com/office/drawing/2014/main" id="{4270BCE1-6273-42D8-AFF3-4D3ED841239E}"/>
              </a:ext>
            </a:extLst>
          </p:cNvPr>
          <p:cNvSpPr/>
          <p:nvPr/>
        </p:nvSpPr>
        <p:spPr>
          <a:xfrm>
            <a:off x="480635" y="2542424"/>
            <a:ext cx="946650" cy="73018"/>
          </a:xfrm>
          <a:custGeom>
            <a:avLst/>
            <a:gdLst>
              <a:gd name="connsiteX0" fmla="*/ 461486 w 478916"/>
              <a:gd name="connsiteY0" fmla="*/ 0 h 34861"/>
              <a:gd name="connsiteX1" fmla="*/ 17431 w 478916"/>
              <a:gd name="connsiteY1" fmla="*/ 0 h 34861"/>
              <a:gd name="connsiteX2" fmla="*/ 0 w 478916"/>
              <a:gd name="connsiteY2" fmla="*/ 17431 h 34861"/>
              <a:gd name="connsiteX3" fmla="*/ 17431 w 478916"/>
              <a:gd name="connsiteY3" fmla="*/ 34862 h 34861"/>
              <a:gd name="connsiteX4" fmla="*/ 461486 w 478916"/>
              <a:gd name="connsiteY4" fmla="*/ 34862 h 34861"/>
              <a:gd name="connsiteX5" fmla="*/ 478917 w 478916"/>
              <a:gd name="connsiteY5" fmla="*/ 17431 h 34861"/>
              <a:gd name="connsiteX6" fmla="*/ 461486 w 478916"/>
              <a:gd name="connsiteY6" fmla="*/ 0 h 3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916" h="34861">
                <a:moveTo>
                  <a:pt x="461486" y="0"/>
                </a:moveTo>
                <a:lnTo>
                  <a:pt x="17431" y="0"/>
                </a:lnTo>
                <a:cubicBezTo>
                  <a:pt x="7804" y="0"/>
                  <a:pt x="0" y="7801"/>
                  <a:pt x="0" y="17431"/>
                </a:cubicBezTo>
                <a:cubicBezTo>
                  <a:pt x="0" y="27061"/>
                  <a:pt x="7804" y="34862"/>
                  <a:pt x="17431" y="34862"/>
                </a:cubicBezTo>
                <a:lnTo>
                  <a:pt x="461486" y="34862"/>
                </a:lnTo>
                <a:cubicBezTo>
                  <a:pt x="471116" y="34862"/>
                  <a:pt x="478917" y="27061"/>
                  <a:pt x="478917" y="17431"/>
                </a:cubicBezTo>
                <a:cubicBezTo>
                  <a:pt x="478917" y="7801"/>
                  <a:pt x="471116" y="0"/>
                  <a:pt x="461486" y="0"/>
                </a:cubicBezTo>
                <a:close/>
              </a:path>
            </a:pathLst>
          </a:custGeom>
          <a:solidFill>
            <a:schemeClr val="tx1"/>
          </a:solidFill>
          <a:ln w="9525" cap="flat">
            <a:noFill/>
            <a:prstDash val="solid"/>
            <a:miter/>
          </a:ln>
        </p:spPr>
        <p:txBody>
          <a:bodyPr rtlCol="0" anchor="ctr"/>
          <a:lstStyle/>
          <a:p>
            <a:endParaRPr lang="en-US" sz="1100"/>
          </a:p>
        </p:txBody>
      </p:sp>
      <p:sp>
        <p:nvSpPr>
          <p:cNvPr id="2420" name="TextBox 2419">
            <a:extLst>
              <a:ext uri="{FF2B5EF4-FFF2-40B4-BE49-F238E27FC236}">
                <a16:creationId xmlns:a16="http://schemas.microsoft.com/office/drawing/2014/main" id="{9CAC44E1-BB07-4EA0-AB5F-CABDB49CEA51}"/>
              </a:ext>
            </a:extLst>
          </p:cNvPr>
          <p:cNvSpPr txBox="1"/>
          <p:nvPr/>
        </p:nvSpPr>
        <p:spPr>
          <a:xfrm>
            <a:off x="345407" y="3081563"/>
            <a:ext cx="3135242" cy="646331"/>
          </a:xfrm>
          <a:prstGeom prst="rect">
            <a:avLst/>
          </a:prstGeom>
          <a:noFill/>
        </p:spPr>
        <p:txBody>
          <a:bodyPr wrap="square" rtlCol="0">
            <a:spAutoFit/>
          </a:bodyPr>
          <a:lstStyle/>
          <a:p>
            <a:pPr algn="ctr"/>
            <a:r>
              <a:rPr lang="en-US" sz="1800" b="0" i="0" u="none" strike="noStrike" dirty="0">
                <a:effectLst/>
                <a:latin typeface="Abadi" panose="020B0604020104020204" pitchFamily="34" charset="0"/>
              </a:rPr>
              <a:t>It doesn’t matter where </a:t>
            </a:r>
            <a:r>
              <a:rPr lang="en-US" dirty="0">
                <a:latin typeface="Abadi" panose="020B0604020104020204" pitchFamily="34" charset="0"/>
              </a:rPr>
              <a:t>you go</a:t>
            </a:r>
            <a:r>
              <a:rPr lang="en-US" sz="1800" b="0" i="0" u="none" strike="noStrike" dirty="0">
                <a:effectLst/>
                <a:latin typeface="Abadi" panose="020B0604020104020204" pitchFamily="34" charset="0"/>
              </a:rPr>
              <a:t>, </a:t>
            </a:r>
            <a:r>
              <a:rPr lang="en-US" dirty="0">
                <a:latin typeface="Abadi" panose="020B0604020104020204" pitchFamily="34" charset="0"/>
              </a:rPr>
              <a:t>Be safe!</a:t>
            </a:r>
          </a:p>
        </p:txBody>
      </p:sp>
      <p:pic>
        <p:nvPicPr>
          <p:cNvPr id="2422" name="Graphic 2421" descr="Meditation with solid fill">
            <a:extLst>
              <a:ext uri="{FF2B5EF4-FFF2-40B4-BE49-F238E27FC236}">
                <a16:creationId xmlns:a16="http://schemas.microsoft.com/office/drawing/2014/main" id="{A7441E03-A4ED-4E9F-AECA-118E2881B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4099" y="1344877"/>
            <a:ext cx="568738" cy="568738"/>
          </a:xfrm>
          <a:prstGeom prst="rect">
            <a:avLst/>
          </a:prstGeom>
        </p:spPr>
      </p:pic>
      <p:grpSp>
        <p:nvGrpSpPr>
          <p:cNvPr id="2423" name="Group 2422">
            <a:extLst>
              <a:ext uri="{FF2B5EF4-FFF2-40B4-BE49-F238E27FC236}">
                <a16:creationId xmlns:a16="http://schemas.microsoft.com/office/drawing/2014/main" id="{E3C12348-8F58-49EF-AB74-5D6AF474CB45}"/>
              </a:ext>
            </a:extLst>
          </p:cNvPr>
          <p:cNvGrpSpPr/>
          <p:nvPr/>
        </p:nvGrpSpPr>
        <p:grpSpPr>
          <a:xfrm>
            <a:off x="4080984" y="-537882"/>
            <a:ext cx="7853786" cy="7689831"/>
            <a:chOff x="5284289" y="41300"/>
            <a:chExt cx="6650480" cy="6794078"/>
          </a:xfrm>
        </p:grpSpPr>
        <p:grpSp>
          <p:nvGrpSpPr>
            <p:cNvPr id="5" name="Graphic 3">
              <a:extLst>
                <a:ext uri="{FF2B5EF4-FFF2-40B4-BE49-F238E27FC236}">
                  <a16:creationId xmlns:a16="http://schemas.microsoft.com/office/drawing/2014/main" id="{67B4CBCE-5C2B-46B8-9955-EA600BE283BE}"/>
                </a:ext>
              </a:extLst>
            </p:cNvPr>
            <p:cNvGrpSpPr/>
            <p:nvPr/>
          </p:nvGrpSpPr>
          <p:grpSpPr>
            <a:xfrm>
              <a:off x="5284289" y="41300"/>
              <a:ext cx="6650480" cy="6794078"/>
              <a:chOff x="5284289" y="41300"/>
              <a:chExt cx="6650480" cy="6794078"/>
            </a:xfrm>
          </p:grpSpPr>
          <p:sp>
            <p:nvSpPr>
              <p:cNvPr id="6" name="Graphic 3">
                <a:extLst>
                  <a:ext uri="{FF2B5EF4-FFF2-40B4-BE49-F238E27FC236}">
                    <a16:creationId xmlns:a16="http://schemas.microsoft.com/office/drawing/2014/main" id="{963F64C5-483F-4345-87AD-7D4C89052725}"/>
                  </a:ext>
                </a:extLst>
              </p:cNvPr>
              <p:cNvSpPr/>
              <p:nvPr/>
            </p:nvSpPr>
            <p:spPr>
              <a:xfrm>
                <a:off x="5669544" y="41300"/>
                <a:ext cx="5836492" cy="6794078"/>
              </a:xfrm>
              <a:custGeom>
                <a:avLst/>
                <a:gdLst>
                  <a:gd name="connsiteX0" fmla="*/ 147496 w 5836492"/>
                  <a:gd name="connsiteY0" fmla="*/ 2116110 h 6794078"/>
                  <a:gd name="connsiteX1" fmla="*/ 320804 w 5836492"/>
                  <a:gd name="connsiteY1" fmla="*/ 4332304 h 6794078"/>
                  <a:gd name="connsiteX2" fmla="*/ 3150017 w 5836492"/>
                  <a:gd name="connsiteY2" fmla="*/ 6533928 h 6794078"/>
                  <a:gd name="connsiteX3" fmla="*/ 5658074 w 5836492"/>
                  <a:gd name="connsiteY3" fmla="*/ 5968913 h 6794078"/>
                  <a:gd name="connsiteX4" fmla="*/ 5475563 w 5836492"/>
                  <a:gd name="connsiteY4" fmla="*/ 3385859 h 6794078"/>
                  <a:gd name="connsiteX5" fmla="*/ 5015454 w 5836492"/>
                  <a:gd name="connsiteY5" fmla="*/ 911083 h 6794078"/>
                  <a:gd name="connsiteX6" fmla="*/ 1642852 w 5836492"/>
                  <a:gd name="connsiteY6" fmla="*/ 435637 h 6794078"/>
                  <a:gd name="connsiteX7" fmla="*/ 147496 w 5836492"/>
                  <a:gd name="connsiteY7" fmla="*/ 2116110 h 679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6492" h="6794078">
                    <a:moveTo>
                      <a:pt x="147496" y="2116110"/>
                    </a:moveTo>
                    <a:cubicBezTo>
                      <a:pt x="147496" y="2116110"/>
                      <a:pt x="-280099" y="3220373"/>
                      <a:pt x="320804" y="4332304"/>
                    </a:cubicBezTo>
                    <a:cubicBezTo>
                      <a:pt x="921707" y="5444235"/>
                      <a:pt x="2159401" y="6031642"/>
                      <a:pt x="3150017" y="6533928"/>
                    </a:cubicBezTo>
                    <a:cubicBezTo>
                      <a:pt x="4140633" y="7036214"/>
                      <a:pt x="5169284" y="6791589"/>
                      <a:pt x="5658074" y="5968913"/>
                    </a:cubicBezTo>
                    <a:cubicBezTo>
                      <a:pt x="6146863" y="5146238"/>
                      <a:pt x="5476484" y="4558985"/>
                      <a:pt x="5475563" y="3385859"/>
                    </a:cubicBezTo>
                    <a:cubicBezTo>
                      <a:pt x="5474643" y="2212733"/>
                      <a:pt x="5651172" y="1902159"/>
                      <a:pt x="5015454" y="911083"/>
                    </a:cubicBezTo>
                    <a:cubicBezTo>
                      <a:pt x="4379736" y="-79992"/>
                      <a:pt x="2821345" y="-299465"/>
                      <a:pt x="1642852" y="435637"/>
                    </a:cubicBezTo>
                    <a:cubicBezTo>
                      <a:pt x="464358" y="1170739"/>
                      <a:pt x="147496" y="2116110"/>
                      <a:pt x="147496" y="2116110"/>
                    </a:cubicBezTo>
                    <a:close/>
                  </a:path>
                </a:pathLst>
              </a:custGeom>
              <a:solidFill>
                <a:srgbClr val="FFFFFF">
                  <a:alpha val="70000"/>
                </a:srgbClr>
              </a:solidFill>
              <a:ln w="15335" cap="flat">
                <a:noFill/>
                <a:prstDash val="solid"/>
                <a:miter/>
              </a:ln>
            </p:spPr>
            <p:txBody>
              <a:bodyPr rtlCol="0" anchor="ctr"/>
              <a:lstStyle/>
              <a:p>
                <a:endParaRPr lang="en-US"/>
              </a:p>
            </p:txBody>
          </p:sp>
          <p:sp>
            <p:nvSpPr>
              <p:cNvPr id="7" name="Graphic 3">
                <a:extLst>
                  <a:ext uri="{FF2B5EF4-FFF2-40B4-BE49-F238E27FC236}">
                    <a16:creationId xmlns:a16="http://schemas.microsoft.com/office/drawing/2014/main" id="{A5C2FA7D-05BC-4BBE-A479-3C1A0691FAE5}"/>
                  </a:ext>
                </a:extLst>
              </p:cNvPr>
              <p:cNvSpPr/>
              <p:nvPr/>
            </p:nvSpPr>
            <p:spPr>
              <a:xfrm>
                <a:off x="5284289" y="191512"/>
                <a:ext cx="6650480" cy="6626786"/>
              </a:xfrm>
              <a:custGeom>
                <a:avLst/>
                <a:gdLst>
                  <a:gd name="connsiteX0" fmla="*/ 1832560 w 6650480"/>
                  <a:gd name="connsiteY0" fmla="*/ 6407795 h 6626786"/>
                  <a:gd name="connsiteX1" fmla="*/ 194111 w 6650480"/>
                  <a:gd name="connsiteY1" fmla="*/ 3479965 h 6626786"/>
                  <a:gd name="connsiteX2" fmla="*/ 700231 w 6650480"/>
                  <a:gd name="connsiteY2" fmla="*/ 824980 h 6626786"/>
                  <a:gd name="connsiteX3" fmla="*/ 3857502 w 6650480"/>
                  <a:gd name="connsiteY3" fmla="*/ 657500 h 6626786"/>
                  <a:gd name="connsiteX4" fmla="*/ 6311879 w 6650480"/>
                  <a:gd name="connsiteY4" fmla="*/ 2393954 h 6626786"/>
                  <a:gd name="connsiteX5" fmla="*/ 5753767 w 6650480"/>
                  <a:gd name="connsiteY5" fmla="*/ 4758609 h 6626786"/>
                  <a:gd name="connsiteX6" fmla="*/ 1832560 w 6650480"/>
                  <a:gd name="connsiteY6" fmla="*/ 6407795 h 6626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0480" h="6626786">
                    <a:moveTo>
                      <a:pt x="1832560" y="6407795"/>
                    </a:moveTo>
                    <a:cubicBezTo>
                      <a:pt x="50863" y="5719931"/>
                      <a:pt x="521709" y="4755849"/>
                      <a:pt x="194111" y="3479965"/>
                    </a:cubicBezTo>
                    <a:cubicBezTo>
                      <a:pt x="-133487" y="2204082"/>
                      <a:pt x="-97292" y="1716212"/>
                      <a:pt x="700231" y="824980"/>
                    </a:cubicBezTo>
                    <a:cubicBezTo>
                      <a:pt x="1497754" y="-66252"/>
                      <a:pt x="2875015" y="-396610"/>
                      <a:pt x="3857502" y="657500"/>
                    </a:cubicBezTo>
                    <a:cubicBezTo>
                      <a:pt x="4839989" y="1711611"/>
                      <a:pt x="5750239" y="1611767"/>
                      <a:pt x="6311879" y="2393954"/>
                    </a:cubicBezTo>
                    <a:cubicBezTo>
                      <a:pt x="6873520" y="3176140"/>
                      <a:pt x="6768768" y="4104334"/>
                      <a:pt x="5753767" y="4758609"/>
                    </a:cubicBezTo>
                    <a:cubicBezTo>
                      <a:pt x="4738766" y="5412885"/>
                      <a:pt x="4029430" y="7255777"/>
                      <a:pt x="1832560" y="6407795"/>
                    </a:cubicBezTo>
                    <a:close/>
                  </a:path>
                </a:pathLst>
              </a:custGeom>
              <a:solidFill>
                <a:srgbClr val="92E3A9"/>
              </a:solidFill>
              <a:ln w="15335" cap="flat">
                <a:noFill/>
                <a:prstDash val="solid"/>
                <a:miter/>
              </a:ln>
            </p:spPr>
            <p:txBody>
              <a:bodyPr rtlCol="0" anchor="ctr"/>
              <a:lstStyle/>
              <a:p>
                <a:endParaRPr lang="en-US"/>
              </a:p>
            </p:txBody>
          </p:sp>
          <p:sp>
            <p:nvSpPr>
              <p:cNvPr id="8" name="Graphic 3">
                <a:extLst>
                  <a:ext uri="{FF2B5EF4-FFF2-40B4-BE49-F238E27FC236}">
                    <a16:creationId xmlns:a16="http://schemas.microsoft.com/office/drawing/2014/main" id="{D350947E-AE9B-4BCE-A1B7-30CE2321B1D8}"/>
                  </a:ext>
                </a:extLst>
              </p:cNvPr>
              <p:cNvSpPr/>
              <p:nvPr/>
            </p:nvSpPr>
            <p:spPr>
              <a:xfrm>
                <a:off x="5284289" y="191512"/>
                <a:ext cx="6650480" cy="6626786"/>
              </a:xfrm>
              <a:custGeom>
                <a:avLst/>
                <a:gdLst>
                  <a:gd name="connsiteX0" fmla="*/ 1832560 w 6650480"/>
                  <a:gd name="connsiteY0" fmla="*/ 6407795 h 6626786"/>
                  <a:gd name="connsiteX1" fmla="*/ 194111 w 6650480"/>
                  <a:gd name="connsiteY1" fmla="*/ 3479965 h 6626786"/>
                  <a:gd name="connsiteX2" fmla="*/ 700231 w 6650480"/>
                  <a:gd name="connsiteY2" fmla="*/ 824980 h 6626786"/>
                  <a:gd name="connsiteX3" fmla="*/ 3857502 w 6650480"/>
                  <a:gd name="connsiteY3" fmla="*/ 657500 h 6626786"/>
                  <a:gd name="connsiteX4" fmla="*/ 6311879 w 6650480"/>
                  <a:gd name="connsiteY4" fmla="*/ 2393954 h 6626786"/>
                  <a:gd name="connsiteX5" fmla="*/ 5753767 w 6650480"/>
                  <a:gd name="connsiteY5" fmla="*/ 4758609 h 6626786"/>
                  <a:gd name="connsiteX6" fmla="*/ 1832560 w 6650480"/>
                  <a:gd name="connsiteY6" fmla="*/ 6407795 h 6626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0480" h="6626786">
                    <a:moveTo>
                      <a:pt x="1832560" y="6407795"/>
                    </a:moveTo>
                    <a:cubicBezTo>
                      <a:pt x="50863" y="5719931"/>
                      <a:pt x="521709" y="4755849"/>
                      <a:pt x="194111" y="3479965"/>
                    </a:cubicBezTo>
                    <a:cubicBezTo>
                      <a:pt x="-133487" y="2204082"/>
                      <a:pt x="-97292" y="1716212"/>
                      <a:pt x="700231" y="824980"/>
                    </a:cubicBezTo>
                    <a:cubicBezTo>
                      <a:pt x="1497754" y="-66252"/>
                      <a:pt x="2875015" y="-396610"/>
                      <a:pt x="3857502" y="657500"/>
                    </a:cubicBezTo>
                    <a:cubicBezTo>
                      <a:pt x="4839989" y="1711611"/>
                      <a:pt x="5750239" y="1611767"/>
                      <a:pt x="6311879" y="2393954"/>
                    </a:cubicBezTo>
                    <a:cubicBezTo>
                      <a:pt x="6873520" y="3176140"/>
                      <a:pt x="6768768" y="4104334"/>
                      <a:pt x="5753767" y="4758609"/>
                    </a:cubicBezTo>
                    <a:cubicBezTo>
                      <a:pt x="4738766" y="5412885"/>
                      <a:pt x="4029430" y="7255777"/>
                      <a:pt x="1832560" y="6407795"/>
                    </a:cubicBezTo>
                    <a:close/>
                  </a:path>
                </a:pathLst>
              </a:custGeom>
              <a:solidFill>
                <a:srgbClr val="FFFFFF">
                  <a:alpha val="70000"/>
                </a:srgbClr>
              </a:solidFill>
              <a:ln w="15335" cap="flat">
                <a:noFill/>
                <a:prstDash val="solid"/>
                <a:miter/>
              </a:ln>
            </p:spPr>
            <p:txBody>
              <a:bodyPr rtlCol="0" anchor="ctr"/>
              <a:lstStyle/>
              <a:p>
                <a:endParaRPr lang="en-US"/>
              </a:p>
            </p:txBody>
          </p:sp>
        </p:grpSp>
        <p:grpSp>
          <p:nvGrpSpPr>
            <p:cNvPr id="9" name="Graphic 3">
              <a:extLst>
                <a:ext uri="{FF2B5EF4-FFF2-40B4-BE49-F238E27FC236}">
                  <a16:creationId xmlns:a16="http://schemas.microsoft.com/office/drawing/2014/main" id="{28CA2603-7390-436E-ACFD-C8740292AEC0}"/>
                </a:ext>
              </a:extLst>
            </p:cNvPr>
            <p:cNvGrpSpPr/>
            <p:nvPr/>
          </p:nvGrpSpPr>
          <p:grpSpPr>
            <a:xfrm>
              <a:off x="5652780" y="612056"/>
              <a:ext cx="5913633" cy="5618702"/>
              <a:chOff x="5652780" y="612056"/>
              <a:chExt cx="5913633" cy="5618702"/>
            </a:xfrm>
          </p:grpSpPr>
          <p:sp>
            <p:nvSpPr>
              <p:cNvPr id="10" name="Graphic 3">
                <a:extLst>
                  <a:ext uri="{FF2B5EF4-FFF2-40B4-BE49-F238E27FC236}">
                    <a16:creationId xmlns:a16="http://schemas.microsoft.com/office/drawing/2014/main" id="{C500AAF3-2D16-4133-960A-E04CFA4868F4}"/>
                  </a:ext>
                </a:extLst>
              </p:cNvPr>
              <p:cNvSpPr/>
              <p:nvPr/>
            </p:nvSpPr>
            <p:spPr>
              <a:xfrm>
                <a:off x="7967285" y="628773"/>
                <a:ext cx="144934" cy="311187"/>
              </a:xfrm>
              <a:custGeom>
                <a:avLst/>
                <a:gdLst>
                  <a:gd name="connsiteX0" fmla="*/ 0 w 144934"/>
                  <a:gd name="connsiteY0" fmla="*/ 76685 h 311187"/>
                  <a:gd name="connsiteX1" fmla="*/ 72544 w 144934"/>
                  <a:gd name="connsiteY1" fmla="*/ 0 h 311187"/>
                  <a:gd name="connsiteX2" fmla="*/ 144934 w 144934"/>
                  <a:gd name="connsiteY2" fmla="*/ 76685 h 311187"/>
                  <a:gd name="connsiteX3" fmla="*/ 144934 w 144934"/>
                  <a:gd name="connsiteY3" fmla="*/ 234502 h 311187"/>
                  <a:gd name="connsiteX4" fmla="*/ 72544 w 144934"/>
                  <a:gd name="connsiteY4" fmla="*/ 311187 h 311187"/>
                  <a:gd name="connsiteX5" fmla="*/ 0 w 144934"/>
                  <a:gd name="connsiteY5" fmla="*/ 234502 h 311187"/>
                  <a:gd name="connsiteX6" fmla="*/ 47698 w 144934"/>
                  <a:gd name="connsiteY6" fmla="*/ 237570 h 311187"/>
                  <a:gd name="connsiteX7" fmla="*/ 72544 w 144934"/>
                  <a:gd name="connsiteY7" fmla="*/ 268244 h 311187"/>
                  <a:gd name="connsiteX8" fmla="*/ 97236 w 144934"/>
                  <a:gd name="connsiteY8" fmla="*/ 237570 h 311187"/>
                  <a:gd name="connsiteX9" fmla="*/ 97236 w 144934"/>
                  <a:gd name="connsiteY9" fmla="*/ 73618 h 311187"/>
                  <a:gd name="connsiteX10" fmla="*/ 72544 w 144934"/>
                  <a:gd name="connsiteY10" fmla="*/ 42944 h 311187"/>
                  <a:gd name="connsiteX11" fmla="*/ 47698 w 144934"/>
                  <a:gd name="connsiteY11" fmla="*/ 73618 h 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934" h="311187">
                    <a:moveTo>
                      <a:pt x="0" y="76685"/>
                    </a:moveTo>
                    <a:cubicBezTo>
                      <a:pt x="0" y="28220"/>
                      <a:pt x="25613" y="0"/>
                      <a:pt x="72544" y="0"/>
                    </a:cubicBezTo>
                    <a:cubicBezTo>
                      <a:pt x="119475" y="0"/>
                      <a:pt x="144934" y="27760"/>
                      <a:pt x="144934" y="76685"/>
                    </a:cubicBezTo>
                    <a:lnTo>
                      <a:pt x="144934" y="234502"/>
                    </a:lnTo>
                    <a:cubicBezTo>
                      <a:pt x="144934" y="283121"/>
                      <a:pt x="119322" y="311187"/>
                      <a:pt x="72544" y="311187"/>
                    </a:cubicBezTo>
                    <a:cubicBezTo>
                      <a:pt x="25766" y="311187"/>
                      <a:pt x="0" y="283427"/>
                      <a:pt x="0" y="234502"/>
                    </a:cubicBezTo>
                    <a:close/>
                    <a:moveTo>
                      <a:pt x="47698" y="237570"/>
                    </a:moveTo>
                    <a:cubicBezTo>
                      <a:pt x="47698" y="259348"/>
                      <a:pt x="57360" y="268244"/>
                      <a:pt x="72544" y="268244"/>
                    </a:cubicBezTo>
                    <a:cubicBezTo>
                      <a:pt x="87728" y="268244"/>
                      <a:pt x="97236" y="260115"/>
                      <a:pt x="97236" y="237570"/>
                    </a:cubicBezTo>
                    <a:lnTo>
                      <a:pt x="97236" y="73618"/>
                    </a:lnTo>
                    <a:cubicBezTo>
                      <a:pt x="97236" y="51992"/>
                      <a:pt x="87728" y="42944"/>
                      <a:pt x="72544" y="42944"/>
                    </a:cubicBezTo>
                    <a:cubicBezTo>
                      <a:pt x="57360" y="42944"/>
                      <a:pt x="47698" y="51226"/>
                      <a:pt x="47698" y="73618"/>
                    </a:cubicBezTo>
                    <a:close/>
                  </a:path>
                </a:pathLst>
              </a:custGeom>
              <a:solidFill>
                <a:srgbClr val="263238"/>
              </a:solidFill>
              <a:ln w="15335" cap="flat">
                <a:noFill/>
                <a:prstDash val="solid"/>
                <a:miter/>
              </a:ln>
            </p:spPr>
            <p:txBody>
              <a:bodyPr rtlCol="0" anchor="ctr"/>
              <a:lstStyle/>
              <a:p>
                <a:endParaRPr lang="en-US"/>
              </a:p>
            </p:txBody>
          </p:sp>
          <p:sp>
            <p:nvSpPr>
              <p:cNvPr id="11" name="Graphic 3">
                <a:extLst>
                  <a:ext uri="{FF2B5EF4-FFF2-40B4-BE49-F238E27FC236}">
                    <a16:creationId xmlns:a16="http://schemas.microsoft.com/office/drawing/2014/main" id="{C2035252-0253-4AD1-8869-CF38AC71FC38}"/>
                  </a:ext>
                </a:extLst>
              </p:cNvPr>
              <p:cNvSpPr/>
              <p:nvPr/>
            </p:nvSpPr>
            <p:spPr>
              <a:xfrm>
                <a:off x="8140899" y="632607"/>
                <a:ext cx="142173" cy="307813"/>
              </a:xfrm>
              <a:custGeom>
                <a:avLst/>
                <a:gdLst>
                  <a:gd name="connsiteX0" fmla="*/ 47698 w 142173"/>
                  <a:gd name="connsiteY0" fmla="*/ 0 h 307813"/>
                  <a:gd name="connsiteX1" fmla="*/ 47698 w 142173"/>
                  <a:gd name="connsiteY1" fmla="*/ 234196 h 307813"/>
                  <a:gd name="connsiteX2" fmla="*/ 72391 w 142173"/>
                  <a:gd name="connsiteY2" fmla="*/ 263643 h 307813"/>
                  <a:gd name="connsiteX3" fmla="*/ 97083 w 142173"/>
                  <a:gd name="connsiteY3" fmla="*/ 234196 h 307813"/>
                  <a:gd name="connsiteX4" fmla="*/ 97083 w 142173"/>
                  <a:gd name="connsiteY4" fmla="*/ 0 h 307813"/>
                  <a:gd name="connsiteX5" fmla="*/ 142174 w 142173"/>
                  <a:gd name="connsiteY5" fmla="*/ 0 h 307813"/>
                  <a:gd name="connsiteX6" fmla="*/ 142174 w 142173"/>
                  <a:gd name="connsiteY6" fmla="*/ 231128 h 307813"/>
                  <a:gd name="connsiteX7" fmla="*/ 71010 w 142173"/>
                  <a:gd name="connsiteY7" fmla="*/ 307813 h 307813"/>
                  <a:gd name="connsiteX8" fmla="*/ 0 w 142173"/>
                  <a:gd name="connsiteY8" fmla="*/ 231128 h 307813"/>
                  <a:gd name="connsiteX9" fmla="*/ 0 w 142173"/>
                  <a:gd name="connsiteY9" fmla="*/ 0 h 30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173" h="307813">
                    <a:moveTo>
                      <a:pt x="47698" y="0"/>
                    </a:moveTo>
                    <a:lnTo>
                      <a:pt x="47698" y="234196"/>
                    </a:lnTo>
                    <a:cubicBezTo>
                      <a:pt x="47698" y="255821"/>
                      <a:pt x="57207" y="263643"/>
                      <a:pt x="72391" y="263643"/>
                    </a:cubicBezTo>
                    <a:cubicBezTo>
                      <a:pt x="87574" y="263643"/>
                      <a:pt x="97083" y="255821"/>
                      <a:pt x="97083" y="234196"/>
                    </a:cubicBezTo>
                    <a:lnTo>
                      <a:pt x="97083" y="0"/>
                    </a:lnTo>
                    <a:lnTo>
                      <a:pt x="142174" y="0"/>
                    </a:lnTo>
                    <a:lnTo>
                      <a:pt x="142174" y="231128"/>
                    </a:lnTo>
                    <a:cubicBezTo>
                      <a:pt x="142174" y="279747"/>
                      <a:pt x="117941" y="307813"/>
                      <a:pt x="71010" y="307813"/>
                    </a:cubicBezTo>
                    <a:cubicBezTo>
                      <a:pt x="24079" y="307813"/>
                      <a:pt x="0" y="280053"/>
                      <a:pt x="0" y="231128"/>
                    </a:cubicBezTo>
                    <a:lnTo>
                      <a:pt x="0" y="0"/>
                    </a:lnTo>
                    <a:close/>
                  </a:path>
                </a:pathLst>
              </a:custGeom>
              <a:solidFill>
                <a:srgbClr val="263238"/>
              </a:solidFill>
              <a:ln w="15335" cap="flat">
                <a:noFill/>
                <a:prstDash val="solid"/>
                <a:miter/>
              </a:ln>
            </p:spPr>
            <p:txBody>
              <a:bodyPr rtlCol="0" anchor="ctr"/>
              <a:lstStyle/>
              <a:p>
                <a:endParaRPr lang="en-US"/>
              </a:p>
            </p:txBody>
          </p:sp>
          <p:sp>
            <p:nvSpPr>
              <p:cNvPr id="12" name="Graphic 3">
                <a:extLst>
                  <a:ext uri="{FF2B5EF4-FFF2-40B4-BE49-F238E27FC236}">
                    <a16:creationId xmlns:a16="http://schemas.microsoft.com/office/drawing/2014/main" id="{7E309179-0267-4457-BE74-2691850ACB9D}"/>
                  </a:ext>
                </a:extLst>
              </p:cNvPr>
              <p:cNvSpPr/>
              <p:nvPr/>
            </p:nvSpPr>
            <p:spPr>
              <a:xfrm>
                <a:off x="8316354" y="632607"/>
                <a:ext cx="148768" cy="303518"/>
              </a:xfrm>
              <a:custGeom>
                <a:avLst/>
                <a:gdLst>
                  <a:gd name="connsiteX0" fmla="*/ 98923 w 148768"/>
                  <a:gd name="connsiteY0" fmla="*/ 303519 h 303518"/>
                  <a:gd name="connsiteX1" fmla="*/ 94629 w 148768"/>
                  <a:gd name="connsiteY1" fmla="*/ 266250 h 303518"/>
                  <a:gd name="connsiteX2" fmla="*/ 94629 w 148768"/>
                  <a:gd name="connsiteY2" fmla="*/ 218552 h 303518"/>
                  <a:gd name="connsiteX3" fmla="*/ 63955 w 148768"/>
                  <a:gd name="connsiteY3" fmla="*/ 180056 h 303518"/>
                  <a:gd name="connsiteX4" fmla="*/ 47698 w 148768"/>
                  <a:gd name="connsiteY4" fmla="*/ 180056 h 303518"/>
                  <a:gd name="connsiteX5" fmla="*/ 47698 w 148768"/>
                  <a:gd name="connsiteY5" fmla="*/ 302752 h 303518"/>
                  <a:gd name="connsiteX6" fmla="*/ 0 w 148768"/>
                  <a:gd name="connsiteY6" fmla="*/ 302752 h 303518"/>
                  <a:gd name="connsiteX7" fmla="*/ 0 w 148768"/>
                  <a:gd name="connsiteY7" fmla="*/ 0 h 303518"/>
                  <a:gd name="connsiteX8" fmla="*/ 72084 w 148768"/>
                  <a:gd name="connsiteY8" fmla="*/ 0 h 303518"/>
                  <a:gd name="connsiteX9" fmla="*/ 142634 w 148768"/>
                  <a:gd name="connsiteY9" fmla="*/ 69783 h 303518"/>
                  <a:gd name="connsiteX10" fmla="*/ 142634 w 148768"/>
                  <a:gd name="connsiteY10" fmla="*/ 93709 h 303518"/>
                  <a:gd name="connsiteX11" fmla="*/ 111960 w 148768"/>
                  <a:gd name="connsiteY11" fmla="*/ 155057 h 303518"/>
                  <a:gd name="connsiteX12" fmla="*/ 111960 w 148768"/>
                  <a:gd name="connsiteY12" fmla="*/ 155057 h 303518"/>
                  <a:gd name="connsiteX13" fmla="*/ 143554 w 148768"/>
                  <a:gd name="connsiteY13" fmla="*/ 219319 h 303518"/>
                  <a:gd name="connsiteX14" fmla="*/ 143554 w 148768"/>
                  <a:gd name="connsiteY14" fmla="*/ 265330 h 303518"/>
                  <a:gd name="connsiteX15" fmla="*/ 148769 w 148768"/>
                  <a:gd name="connsiteY15" fmla="*/ 302139 h 303518"/>
                  <a:gd name="connsiteX16" fmla="*/ 47698 w 148768"/>
                  <a:gd name="connsiteY16" fmla="*/ 43404 h 303518"/>
                  <a:gd name="connsiteX17" fmla="*/ 47698 w 148768"/>
                  <a:gd name="connsiteY17" fmla="*/ 136653 h 303518"/>
                  <a:gd name="connsiteX18" fmla="*/ 66409 w 148768"/>
                  <a:gd name="connsiteY18" fmla="*/ 136653 h 303518"/>
                  <a:gd name="connsiteX19" fmla="*/ 94936 w 148768"/>
                  <a:gd name="connsiteY19" fmla="*/ 104598 h 303518"/>
                  <a:gd name="connsiteX20" fmla="*/ 94936 w 148768"/>
                  <a:gd name="connsiteY20" fmla="*/ 74691 h 303518"/>
                  <a:gd name="connsiteX21" fmla="*/ 70704 w 148768"/>
                  <a:gd name="connsiteY21" fmla="*/ 44017 h 30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8768" h="303518">
                    <a:moveTo>
                      <a:pt x="98923" y="303519"/>
                    </a:moveTo>
                    <a:cubicBezTo>
                      <a:pt x="94967" y="291518"/>
                      <a:pt x="93510" y="278836"/>
                      <a:pt x="94629" y="266250"/>
                    </a:cubicBezTo>
                    <a:lnTo>
                      <a:pt x="94629" y="218552"/>
                    </a:lnTo>
                    <a:cubicBezTo>
                      <a:pt x="94629" y="190332"/>
                      <a:pt x="85120" y="180056"/>
                      <a:pt x="63955" y="180056"/>
                    </a:cubicBezTo>
                    <a:lnTo>
                      <a:pt x="47698" y="180056"/>
                    </a:lnTo>
                    <a:lnTo>
                      <a:pt x="47698" y="302752"/>
                    </a:lnTo>
                    <a:lnTo>
                      <a:pt x="0" y="302752"/>
                    </a:lnTo>
                    <a:lnTo>
                      <a:pt x="0" y="0"/>
                    </a:lnTo>
                    <a:lnTo>
                      <a:pt x="72084" y="0"/>
                    </a:lnTo>
                    <a:cubicBezTo>
                      <a:pt x="121469" y="0"/>
                      <a:pt x="142634" y="23005"/>
                      <a:pt x="142634" y="69783"/>
                    </a:cubicBezTo>
                    <a:lnTo>
                      <a:pt x="142634" y="93709"/>
                    </a:lnTo>
                    <a:cubicBezTo>
                      <a:pt x="142634" y="124383"/>
                      <a:pt x="132665" y="144935"/>
                      <a:pt x="111960" y="155057"/>
                    </a:cubicBezTo>
                    <a:lnTo>
                      <a:pt x="111960" y="155057"/>
                    </a:lnTo>
                    <a:cubicBezTo>
                      <a:pt x="135732" y="165026"/>
                      <a:pt x="143554" y="187571"/>
                      <a:pt x="143554" y="219319"/>
                    </a:cubicBezTo>
                    <a:lnTo>
                      <a:pt x="143554" y="265330"/>
                    </a:lnTo>
                    <a:cubicBezTo>
                      <a:pt x="142695" y="277830"/>
                      <a:pt x="144459" y="290371"/>
                      <a:pt x="148769" y="302139"/>
                    </a:cubicBezTo>
                    <a:close/>
                    <a:moveTo>
                      <a:pt x="47698" y="43404"/>
                    </a:moveTo>
                    <a:lnTo>
                      <a:pt x="47698" y="136653"/>
                    </a:lnTo>
                    <a:lnTo>
                      <a:pt x="66409" y="136653"/>
                    </a:lnTo>
                    <a:cubicBezTo>
                      <a:pt x="84200" y="136653"/>
                      <a:pt x="94936" y="128831"/>
                      <a:pt x="94936" y="104598"/>
                    </a:cubicBezTo>
                    <a:lnTo>
                      <a:pt x="94936" y="74691"/>
                    </a:lnTo>
                    <a:cubicBezTo>
                      <a:pt x="94936" y="52913"/>
                      <a:pt x="87574" y="44017"/>
                      <a:pt x="70704" y="44017"/>
                    </a:cubicBezTo>
                    <a:close/>
                  </a:path>
                </a:pathLst>
              </a:custGeom>
              <a:solidFill>
                <a:srgbClr val="263238"/>
              </a:solidFill>
              <a:ln w="15335" cap="flat">
                <a:noFill/>
                <a:prstDash val="solid"/>
                <a:miter/>
              </a:ln>
            </p:spPr>
            <p:txBody>
              <a:bodyPr rtlCol="0" anchor="ctr"/>
              <a:lstStyle/>
              <a:p>
                <a:endParaRPr lang="en-US"/>
              </a:p>
            </p:txBody>
          </p:sp>
          <p:sp>
            <p:nvSpPr>
              <p:cNvPr id="13" name="Graphic 3">
                <a:extLst>
                  <a:ext uri="{FF2B5EF4-FFF2-40B4-BE49-F238E27FC236}">
                    <a16:creationId xmlns:a16="http://schemas.microsoft.com/office/drawing/2014/main" id="{D747E4B2-03B5-44F2-82FA-80A40C94F7F8}"/>
                  </a:ext>
                </a:extLst>
              </p:cNvPr>
              <p:cNvSpPr/>
              <p:nvPr/>
            </p:nvSpPr>
            <p:spPr>
              <a:xfrm>
                <a:off x="8543342" y="632607"/>
                <a:ext cx="147388" cy="304132"/>
              </a:xfrm>
              <a:custGeom>
                <a:avLst/>
                <a:gdLst>
                  <a:gd name="connsiteX0" fmla="*/ 0 w 147388"/>
                  <a:gd name="connsiteY0" fmla="*/ 0 h 304132"/>
                  <a:gd name="connsiteX1" fmla="*/ 147388 w 147388"/>
                  <a:gd name="connsiteY1" fmla="*/ 0 h 304132"/>
                  <a:gd name="connsiteX2" fmla="*/ 147388 w 147388"/>
                  <a:gd name="connsiteY2" fmla="*/ 43404 h 304132"/>
                  <a:gd name="connsiteX3" fmla="*/ 97543 w 147388"/>
                  <a:gd name="connsiteY3" fmla="*/ 43404 h 304132"/>
                  <a:gd name="connsiteX4" fmla="*/ 97543 w 147388"/>
                  <a:gd name="connsiteY4" fmla="*/ 304132 h 304132"/>
                  <a:gd name="connsiteX5" fmla="*/ 49845 w 147388"/>
                  <a:gd name="connsiteY5" fmla="*/ 304132 h 304132"/>
                  <a:gd name="connsiteX6" fmla="*/ 49845 w 147388"/>
                  <a:gd name="connsiteY6" fmla="*/ 43404 h 304132"/>
                  <a:gd name="connsiteX7" fmla="*/ 0 w 147388"/>
                  <a:gd name="connsiteY7" fmla="*/ 43404 h 304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388" h="304132">
                    <a:moveTo>
                      <a:pt x="0" y="0"/>
                    </a:moveTo>
                    <a:lnTo>
                      <a:pt x="147388" y="0"/>
                    </a:lnTo>
                    <a:lnTo>
                      <a:pt x="147388" y="43404"/>
                    </a:lnTo>
                    <a:lnTo>
                      <a:pt x="97543" y="43404"/>
                    </a:lnTo>
                    <a:lnTo>
                      <a:pt x="97543" y="304132"/>
                    </a:lnTo>
                    <a:lnTo>
                      <a:pt x="49845" y="304132"/>
                    </a:lnTo>
                    <a:lnTo>
                      <a:pt x="49845" y="43404"/>
                    </a:lnTo>
                    <a:lnTo>
                      <a:pt x="0" y="43404"/>
                    </a:lnTo>
                    <a:close/>
                  </a:path>
                </a:pathLst>
              </a:custGeom>
              <a:solidFill>
                <a:srgbClr val="263238"/>
              </a:solidFill>
              <a:ln w="15335" cap="flat">
                <a:noFill/>
                <a:prstDash val="solid"/>
                <a:miter/>
              </a:ln>
            </p:spPr>
            <p:txBody>
              <a:bodyPr rtlCol="0" anchor="ctr"/>
              <a:lstStyle/>
              <a:p>
                <a:endParaRPr lang="en-US"/>
              </a:p>
            </p:txBody>
          </p:sp>
          <p:sp>
            <p:nvSpPr>
              <p:cNvPr id="14" name="Graphic 3">
                <a:extLst>
                  <a:ext uri="{FF2B5EF4-FFF2-40B4-BE49-F238E27FC236}">
                    <a16:creationId xmlns:a16="http://schemas.microsoft.com/office/drawing/2014/main" id="{ED9E5D53-6BAF-4997-ACC1-4FBE07A16D45}"/>
                  </a:ext>
                </a:extLst>
              </p:cNvPr>
              <p:cNvSpPr/>
              <p:nvPr/>
            </p:nvSpPr>
            <p:spPr>
              <a:xfrm>
                <a:off x="8710975" y="632607"/>
                <a:ext cx="130057" cy="303365"/>
              </a:xfrm>
              <a:custGeom>
                <a:avLst/>
                <a:gdLst>
                  <a:gd name="connsiteX0" fmla="*/ 48311 w 130057"/>
                  <a:gd name="connsiteY0" fmla="*/ 127757 h 303365"/>
                  <a:gd name="connsiteX1" fmla="*/ 113187 w 130057"/>
                  <a:gd name="connsiteY1" fmla="*/ 127757 h 303365"/>
                  <a:gd name="connsiteX2" fmla="*/ 113187 w 130057"/>
                  <a:gd name="connsiteY2" fmla="*/ 171161 h 303365"/>
                  <a:gd name="connsiteX3" fmla="*/ 47698 w 130057"/>
                  <a:gd name="connsiteY3" fmla="*/ 171161 h 303365"/>
                  <a:gd name="connsiteX4" fmla="*/ 47698 w 130057"/>
                  <a:gd name="connsiteY4" fmla="*/ 260115 h 303365"/>
                  <a:gd name="connsiteX5" fmla="*/ 130058 w 130057"/>
                  <a:gd name="connsiteY5" fmla="*/ 260115 h 303365"/>
                  <a:gd name="connsiteX6" fmla="*/ 130058 w 130057"/>
                  <a:gd name="connsiteY6" fmla="*/ 303366 h 303365"/>
                  <a:gd name="connsiteX7" fmla="*/ 0 w 130057"/>
                  <a:gd name="connsiteY7" fmla="*/ 303366 h 303365"/>
                  <a:gd name="connsiteX8" fmla="*/ 0 w 130057"/>
                  <a:gd name="connsiteY8" fmla="*/ 0 h 303365"/>
                  <a:gd name="connsiteX9" fmla="*/ 130058 w 130057"/>
                  <a:gd name="connsiteY9" fmla="*/ 0 h 303365"/>
                  <a:gd name="connsiteX10" fmla="*/ 130058 w 130057"/>
                  <a:gd name="connsiteY10" fmla="*/ 43404 h 303365"/>
                  <a:gd name="connsiteX11" fmla="*/ 47698 w 130057"/>
                  <a:gd name="connsiteY11" fmla="*/ 43404 h 303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057" h="303365">
                    <a:moveTo>
                      <a:pt x="48311" y="127757"/>
                    </a:moveTo>
                    <a:lnTo>
                      <a:pt x="113187" y="127757"/>
                    </a:lnTo>
                    <a:lnTo>
                      <a:pt x="113187" y="171161"/>
                    </a:lnTo>
                    <a:lnTo>
                      <a:pt x="47698" y="171161"/>
                    </a:lnTo>
                    <a:lnTo>
                      <a:pt x="47698" y="260115"/>
                    </a:lnTo>
                    <a:lnTo>
                      <a:pt x="130058" y="260115"/>
                    </a:lnTo>
                    <a:lnTo>
                      <a:pt x="130058" y="303366"/>
                    </a:lnTo>
                    <a:lnTo>
                      <a:pt x="0" y="303366"/>
                    </a:lnTo>
                    <a:lnTo>
                      <a:pt x="0" y="0"/>
                    </a:lnTo>
                    <a:lnTo>
                      <a:pt x="130058" y="0"/>
                    </a:lnTo>
                    <a:lnTo>
                      <a:pt x="130058" y="43404"/>
                    </a:lnTo>
                    <a:lnTo>
                      <a:pt x="47698" y="43404"/>
                    </a:lnTo>
                    <a:close/>
                  </a:path>
                </a:pathLst>
              </a:custGeom>
              <a:solidFill>
                <a:srgbClr val="263238"/>
              </a:solidFill>
              <a:ln w="15335" cap="flat">
                <a:noFill/>
                <a:prstDash val="solid"/>
                <a:miter/>
              </a:ln>
            </p:spPr>
            <p:txBody>
              <a:bodyPr rtlCol="0" anchor="ctr"/>
              <a:lstStyle/>
              <a:p>
                <a:endParaRPr lang="en-US"/>
              </a:p>
            </p:txBody>
          </p:sp>
          <p:sp>
            <p:nvSpPr>
              <p:cNvPr id="15" name="Graphic 3">
                <a:extLst>
                  <a:ext uri="{FF2B5EF4-FFF2-40B4-BE49-F238E27FC236}">
                    <a16:creationId xmlns:a16="http://schemas.microsoft.com/office/drawing/2014/main" id="{7A7641EF-EE78-4EAC-8029-0DC4E8B0DDA2}"/>
                  </a:ext>
                </a:extLst>
              </p:cNvPr>
              <p:cNvSpPr/>
              <p:nvPr/>
            </p:nvSpPr>
            <p:spPr>
              <a:xfrm>
                <a:off x="8858823" y="632607"/>
                <a:ext cx="166712" cy="303518"/>
              </a:xfrm>
              <a:custGeom>
                <a:avLst/>
                <a:gdLst>
                  <a:gd name="connsiteX0" fmla="*/ 166713 w 166712"/>
                  <a:gd name="connsiteY0" fmla="*/ 303519 h 303518"/>
                  <a:gd name="connsiteX1" fmla="*/ 118708 w 166712"/>
                  <a:gd name="connsiteY1" fmla="*/ 303519 h 303518"/>
                  <a:gd name="connsiteX2" fmla="*/ 110580 w 166712"/>
                  <a:gd name="connsiteY2" fmla="*/ 248459 h 303518"/>
                  <a:gd name="connsiteX3" fmla="*/ 51992 w 166712"/>
                  <a:gd name="connsiteY3" fmla="*/ 248459 h 303518"/>
                  <a:gd name="connsiteX4" fmla="*/ 43710 w 166712"/>
                  <a:gd name="connsiteY4" fmla="*/ 303519 h 303518"/>
                  <a:gd name="connsiteX5" fmla="*/ 0 w 166712"/>
                  <a:gd name="connsiteY5" fmla="*/ 303519 h 303518"/>
                  <a:gd name="connsiteX6" fmla="*/ 48465 w 166712"/>
                  <a:gd name="connsiteY6" fmla="*/ 0 h 303518"/>
                  <a:gd name="connsiteX7" fmla="*/ 118708 w 166712"/>
                  <a:gd name="connsiteY7" fmla="*/ 0 h 303518"/>
                  <a:gd name="connsiteX8" fmla="*/ 57360 w 166712"/>
                  <a:gd name="connsiteY8" fmla="*/ 207356 h 303518"/>
                  <a:gd name="connsiteX9" fmla="*/ 103371 w 166712"/>
                  <a:gd name="connsiteY9" fmla="*/ 207356 h 303518"/>
                  <a:gd name="connsiteX10" fmla="*/ 80826 w 166712"/>
                  <a:gd name="connsiteY10" fmla="*/ 53986 h 303518"/>
                  <a:gd name="connsiteX11" fmla="*/ 80059 w 166712"/>
                  <a:gd name="connsiteY11" fmla="*/ 53986 h 30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6712" h="303518">
                    <a:moveTo>
                      <a:pt x="166713" y="303519"/>
                    </a:moveTo>
                    <a:lnTo>
                      <a:pt x="118708" y="303519"/>
                    </a:lnTo>
                    <a:lnTo>
                      <a:pt x="110580" y="248459"/>
                    </a:lnTo>
                    <a:lnTo>
                      <a:pt x="51992" y="248459"/>
                    </a:lnTo>
                    <a:lnTo>
                      <a:pt x="43710" y="303519"/>
                    </a:lnTo>
                    <a:lnTo>
                      <a:pt x="0" y="303519"/>
                    </a:lnTo>
                    <a:lnTo>
                      <a:pt x="48465" y="0"/>
                    </a:lnTo>
                    <a:lnTo>
                      <a:pt x="118708" y="0"/>
                    </a:lnTo>
                    <a:close/>
                    <a:moveTo>
                      <a:pt x="57360" y="207356"/>
                    </a:moveTo>
                    <a:lnTo>
                      <a:pt x="103371" y="207356"/>
                    </a:lnTo>
                    <a:lnTo>
                      <a:pt x="80826" y="53986"/>
                    </a:lnTo>
                    <a:lnTo>
                      <a:pt x="80059" y="53986"/>
                    </a:lnTo>
                    <a:close/>
                  </a:path>
                </a:pathLst>
              </a:custGeom>
              <a:solidFill>
                <a:srgbClr val="263238"/>
              </a:solidFill>
              <a:ln w="15335" cap="flat">
                <a:noFill/>
                <a:prstDash val="solid"/>
                <a:miter/>
              </a:ln>
            </p:spPr>
            <p:txBody>
              <a:bodyPr rtlCol="0" anchor="ctr"/>
              <a:lstStyle/>
              <a:p>
                <a:endParaRPr lang="en-US"/>
              </a:p>
            </p:txBody>
          </p:sp>
          <p:sp>
            <p:nvSpPr>
              <p:cNvPr id="16" name="Graphic 3">
                <a:extLst>
                  <a:ext uri="{FF2B5EF4-FFF2-40B4-BE49-F238E27FC236}">
                    <a16:creationId xmlns:a16="http://schemas.microsoft.com/office/drawing/2014/main" id="{EB970573-4DC3-456E-BA3D-C0E42056D0B2}"/>
                  </a:ext>
                </a:extLst>
              </p:cNvPr>
              <p:cNvSpPr/>
              <p:nvPr/>
            </p:nvSpPr>
            <p:spPr>
              <a:xfrm>
                <a:off x="9047315" y="632607"/>
                <a:ext cx="200300" cy="303518"/>
              </a:xfrm>
              <a:custGeom>
                <a:avLst/>
                <a:gdLst>
                  <a:gd name="connsiteX0" fmla="*/ 100918 w 200300"/>
                  <a:gd name="connsiteY0" fmla="*/ 215485 h 303518"/>
                  <a:gd name="connsiteX1" fmla="*/ 101838 w 200300"/>
                  <a:gd name="connsiteY1" fmla="*/ 215485 h 303518"/>
                  <a:gd name="connsiteX2" fmla="*/ 133892 w 200300"/>
                  <a:gd name="connsiteY2" fmla="*/ 767 h 303518"/>
                  <a:gd name="connsiteX3" fmla="*/ 200301 w 200300"/>
                  <a:gd name="connsiteY3" fmla="*/ 767 h 303518"/>
                  <a:gd name="connsiteX4" fmla="*/ 200301 w 200300"/>
                  <a:gd name="connsiteY4" fmla="*/ 303519 h 303518"/>
                  <a:gd name="connsiteX5" fmla="*/ 155211 w 200300"/>
                  <a:gd name="connsiteY5" fmla="*/ 303519 h 303518"/>
                  <a:gd name="connsiteX6" fmla="*/ 155211 w 200300"/>
                  <a:gd name="connsiteY6" fmla="*/ 85887 h 303518"/>
                  <a:gd name="connsiteX7" fmla="*/ 154290 w 200300"/>
                  <a:gd name="connsiteY7" fmla="*/ 85887 h 303518"/>
                  <a:gd name="connsiteX8" fmla="*/ 122236 w 200300"/>
                  <a:gd name="connsiteY8" fmla="*/ 303519 h 303518"/>
                  <a:gd name="connsiteX9" fmla="*/ 77145 w 200300"/>
                  <a:gd name="connsiteY9" fmla="*/ 303519 h 303518"/>
                  <a:gd name="connsiteX10" fmla="*/ 42484 w 200300"/>
                  <a:gd name="connsiteY10" fmla="*/ 88801 h 303518"/>
                  <a:gd name="connsiteX11" fmla="*/ 41564 w 200300"/>
                  <a:gd name="connsiteY11" fmla="*/ 88801 h 303518"/>
                  <a:gd name="connsiteX12" fmla="*/ 41564 w 200300"/>
                  <a:gd name="connsiteY12" fmla="*/ 303519 h 303518"/>
                  <a:gd name="connsiteX13" fmla="*/ 0 w 200300"/>
                  <a:gd name="connsiteY13" fmla="*/ 303519 h 303518"/>
                  <a:gd name="connsiteX14" fmla="*/ 0 w 200300"/>
                  <a:gd name="connsiteY14" fmla="*/ 0 h 303518"/>
                  <a:gd name="connsiteX15" fmla="*/ 66256 w 200300"/>
                  <a:gd name="connsiteY15" fmla="*/ 0 h 30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00" h="303518">
                    <a:moveTo>
                      <a:pt x="100918" y="215485"/>
                    </a:moveTo>
                    <a:lnTo>
                      <a:pt x="101838" y="215485"/>
                    </a:lnTo>
                    <a:lnTo>
                      <a:pt x="133892" y="767"/>
                    </a:lnTo>
                    <a:lnTo>
                      <a:pt x="200301" y="767"/>
                    </a:lnTo>
                    <a:lnTo>
                      <a:pt x="200301" y="303519"/>
                    </a:lnTo>
                    <a:lnTo>
                      <a:pt x="155211" y="303519"/>
                    </a:lnTo>
                    <a:lnTo>
                      <a:pt x="155211" y="85887"/>
                    </a:lnTo>
                    <a:lnTo>
                      <a:pt x="154290" y="85887"/>
                    </a:lnTo>
                    <a:lnTo>
                      <a:pt x="122236" y="303519"/>
                    </a:lnTo>
                    <a:lnTo>
                      <a:pt x="77145" y="303519"/>
                    </a:lnTo>
                    <a:lnTo>
                      <a:pt x="42484" y="88801"/>
                    </a:lnTo>
                    <a:lnTo>
                      <a:pt x="41564" y="88801"/>
                    </a:lnTo>
                    <a:lnTo>
                      <a:pt x="41564" y="303519"/>
                    </a:lnTo>
                    <a:lnTo>
                      <a:pt x="0" y="303519"/>
                    </a:lnTo>
                    <a:lnTo>
                      <a:pt x="0" y="0"/>
                    </a:lnTo>
                    <a:lnTo>
                      <a:pt x="66256" y="0"/>
                    </a:lnTo>
                    <a:close/>
                  </a:path>
                </a:pathLst>
              </a:custGeom>
              <a:solidFill>
                <a:srgbClr val="263238"/>
              </a:solidFill>
              <a:ln w="15335" cap="flat">
                <a:noFill/>
                <a:prstDash val="solid"/>
                <a:miter/>
              </a:ln>
            </p:spPr>
            <p:txBody>
              <a:bodyPr rtlCol="0" anchor="ctr"/>
              <a:lstStyle/>
              <a:p>
                <a:endParaRPr lang="en-US"/>
              </a:p>
            </p:txBody>
          </p:sp>
          <p:sp>
            <p:nvSpPr>
              <p:cNvPr id="17" name="Graphic 3">
                <a:extLst>
                  <a:ext uri="{FF2B5EF4-FFF2-40B4-BE49-F238E27FC236}">
                    <a16:creationId xmlns:a16="http://schemas.microsoft.com/office/drawing/2014/main" id="{E439A929-3A92-412E-8FF7-55632BCE9D0B}"/>
                  </a:ext>
                </a:extLst>
              </p:cNvPr>
              <p:cNvSpPr/>
              <p:nvPr/>
            </p:nvSpPr>
            <p:spPr>
              <a:xfrm>
                <a:off x="6090191" y="1308661"/>
                <a:ext cx="5472081" cy="30673"/>
              </a:xfrm>
              <a:custGeom>
                <a:avLst/>
                <a:gdLst>
                  <a:gd name="connsiteX0" fmla="*/ 5456745 w 5472081"/>
                  <a:gd name="connsiteY0" fmla="*/ 0 h 30673"/>
                  <a:gd name="connsiteX1" fmla="*/ 15337 w 5472081"/>
                  <a:gd name="connsiteY1" fmla="*/ 0 h 30673"/>
                  <a:gd name="connsiteX2" fmla="*/ 0 w 5472081"/>
                  <a:gd name="connsiteY2" fmla="*/ 15337 h 30673"/>
                  <a:gd name="connsiteX3" fmla="*/ 15337 w 5472081"/>
                  <a:gd name="connsiteY3" fmla="*/ 30674 h 30673"/>
                  <a:gd name="connsiteX4" fmla="*/ 5456745 w 5472081"/>
                  <a:gd name="connsiteY4" fmla="*/ 30674 h 30673"/>
                  <a:gd name="connsiteX5" fmla="*/ 5472082 w 5472081"/>
                  <a:gd name="connsiteY5" fmla="*/ 15337 h 30673"/>
                  <a:gd name="connsiteX6" fmla="*/ 5456745 w 5472081"/>
                  <a:gd name="connsiteY6" fmla="*/ 0 h 3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2081" h="30673">
                    <a:moveTo>
                      <a:pt x="5456745" y="0"/>
                    </a:moveTo>
                    <a:lnTo>
                      <a:pt x="15337" y="0"/>
                    </a:lnTo>
                    <a:cubicBezTo>
                      <a:pt x="6866" y="0"/>
                      <a:pt x="0" y="6871"/>
                      <a:pt x="0" y="15337"/>
                    </a:cubicBezTo>
                    <a:cubicBezTo>
                      <a:pt x="0" y="23803"/>
                      <a:pt x="6866" y="30674"/>
                      <a:pt x="15337" y="30674"/>
                    </a:cubicBezTo>
                    <a:lnTo>
                      <a:pt x="5456745" y="30674"/>
                    </a:lnTo>
                    <a:cubicBezTo>
                      <a:pt x="5465211" y="30674"/>
                      <a:pt x="5472082" y="23803"/>
                      <a:pt x="5472082" y="15337"/>
                    </a:cubicBezTo>
                    <a:cubicBezTo>
                      <a:pt x="5472082" y="6871"/>
                      <a:pt x="5465211" y="0"/>
                      <a:pt x="5456745" y="0"/>
                    </a:cubicBezTo>
                    <a:close/>
                  </a:path>
                </a:pathLst>
              </a:custGeom>
              <a:solidFill>
                <a:srgbClr val="263238"/>
              </a:solidFill>
              <a:ln w="15335" cap="flat">
                <a:noFill/>
                <a:prstDash val="solid"/>
                <a:miter/>
              </a:ln>
            </p:spPr>
            <p:txBody>
              <a:bodyPr rtlCol="0" anchor="ctr"/>
              <a:lstStyle/>
              <a:p>
                <a:endParaRPr lang="en-US"/>
              </a:p>
            </p:txBody>
          </p:sp>
          <p:sp>
            <p:nvSpPr>
              <p:cNvPr id="18" name="Graphic 3">
                <a:extLst>
                  <a:ext uri="{FF2B5EF4-FFF2-40B4-BE49-F238E27FC236}">
                    <a16:creationId xmlns:a16="http://schemas.microsoft.com/office/drawing/2014/main" id="{5903EF30-CC59-47E8-90C1-57BFAF691B66}"/>
                  </a:ext>
                </a:extLst>
              </p:cNvPr>
              <p:cNvSpPr/>
              <p:nvPr/>
            </p:nvSpPr>
            <p:spPr>
              <a:xfrm>
                <a:off x="5656615" y="1431664"/>
                <a:ext cx="5905658" cy="30673"/>
              </a:xfrm>
              <a:custGeom>
                <a:avLst/>
                <a:gdLst>
                  <a:gd name="connsiteX0" fmla="*/ 5890322 w 5905658"/>
                  <a:gd name="connsiteY0" fmla="*/ 0 h 30673"/>
                  <a:gd name="connsiteX1" fmla="*/ 15337 w 5905658"/>
                  <a:gd name="connsiteY1" fmla="*/ 0 h 30673"/>
                  <a:gd name="connsiteX2" fmla="*/ 0 w 5905658"/>
                  <a:gd name="connsiteY2" fmla="*/ 15337 h 30673"/>
                  <a:gd name="connsiteX3" fmla="*/ 15337 w 5905658"/>
                  <a:gd name="connsiteY3" fmla="*/ 30674 h 30673"/>
                  <a:gd name="connsiteX4" fmla="*/ 5890322 w 5905658"/>
                  <a:gd name="connsiteY4" fmla="*/ 30674 h 30673"/>
                  <a:gd name="connsiteX5" fmla="*/ 5905659 w 5905658"/>
                  <a:gd name="connsiteY5" fmla="*/ 15337 h 30673"/>
                  <a:gd name="connsiteX6" fmla="*/ 5890322 w 5905658"/>
                  <a:gd name="connsiteY6" fmla="*/ 0 h 3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658" h="30673">
                    <a:moveTo>
                      <a:pt x="5890322" y="0"/>
                    </a:moveTo>
                    <a:lnTo>
                      <a:pt x="15337" y="0"/>
                    </a:lnTo>
                    <a:cubicBezTo>
                      <a:pt x="6866" y="0"/>
                      <a:pt x="0" y="6871"/>
                      <a:pt x="0" y="15337"/>
                    </a:cubicBezTo>
                    <a:cubicBezTo>
                      <a:pt x="0" y="23803"/>
                      <a:pt x="6866" y="30674"/>
                      <a:pt x="15337" y="30674"/>
                    </a:cubicBezTo>
                    <a:lnTo>
                      <a:pt x="5890322" y="30674"/>
                    </a:lnTo>
                    <a:cubicBezTo>
                      <a:pt x="5898788" y="30674"/>
                      <a:pt x="5905659" y="23803"/>
                      <a:pt x="5905659" y="15337"/>
                    </a:cubicBezTo>
                    <a:cubicBezTo>
                      <a:pt x="5905659" y="6871"/>
                      <a:pt x="5898788" y="0"/>
                      <a:pt x="5890322" y="0"/>
                    </a:cubicBezTo>
                    <a:close/>
                  </a:path>
                </a:pathLst>
              </a:custGeom>
              <a:solidFill>
                <a:srgbClr val="263238"/>
              </a:solidFill>
              <a:ln w="15335" cap="flat">
                <a:noFill/>
                <a:prstDash val="solid"/>
                <a:miter/>
              </a:ln>
            </p:spPr>
            <p:txBody>
              <a:bodyPr rtlCol="0" anchor="ctr"/>
              <a:lstStyle/>
              <a:p>
                <a:endParaRPr lang="en-US"/>
              </a:p>
            </p:txBody>
          </p:sp>
          <p:sp>
            <p:nvSpPr>
              <p:cNvPr id="19" name="Graphic 3">
                <a:extLst>
                  <a:ext uri="{FF2B5EF4-FFF2-40B4-BE49-F238E27FC236}">
                    <a16:creationId xmlns:a16="http://schemas.microsoft.com/office/drawing/2014/main" id="{81293D2B-1971-4B56-B4C8-137FAAF66B46}"/>
                  </a:ext>
                </a:extLst>
              </p:cNvPr>
              <p:cNvSpPr/>
              <p:nvPr/>
            </p:nvSpPr>
            <p:spPr>
              <a:xfrm>
                <a:off x="5656231" y="1554513"/>
                <a:ext cx="5617322" cy="31440"/>
              </a:xfrm>
              <a:custGeom>
                <a:avLst/>
                <a:gdLst>
                  <a:gd name="connsiteX0" fmla="*/ 5601603 w 5617322"/>
                  <a:gd name="connsiteY0" fmla="*/ 0 h 31440"/>
                  <a:gd name="connsiteX1" fmla="*/ 15720 w 5617322"/>
                  <a:gd name="connsiteY1" fmla="*/ 0 h 31440"/>
                  <a:gd name="connsiteX2" fmla="*/ 0 w 5617322"/>
                  <a:gd name="connsiteY2" fmla="*/ 15720 h 31440"/>
                  <a:gd name="connsiteX3" fmla="*/ 15720 w 5617322"/>
                  <a:gd name="connsiteY3" fmla="*/ 31441 h 31440"/>
                  <a:gd name="connsiteX4" fmla="*/ 5601603 w 5617322"/>
                  <a:gd name="connsiteY4" fmla="*/ 31441 h 31440"/>
                  <a:gd name="connsiteX5" fmla="*/ 5617323 w 5617322"/>
                  <a:gd name="connsiteY5" fmla="*/ 15720 h 31440"/>
                  <a:gd name="connsiteX6" fmla="*/ 5601603 w 5617322"/>
                  <a:gd name="connsiteY6" fmla="*/ 0 h 3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7322" h="31440">
                    <a:moveTo>
                      <a:pt x="5601603" y="0"/>
                    </a:moveTo>
                    <a:lnTo>
                      <a:pt x="15720" y="0"/>
                    </a:lnTo>
                    <a:cubicBezTo>
                      <a:pt x="7038" y="0"/>
                      <a:pt x="0" y="7040"/>
                      <a:pt x="0" y="15720"/>
                    </a:cubicBezTo>
                    <a:cubicBezTo>
                      <a:pt x="0" y="24401"/>
                      <a:pt x="7038" y="31441"/>
                      <a:pt x="15720" y="31441"/>
                    </a:cubicBezTo>
                    <a:lnTo>
                      <a:pt x="5601603" y="31441"/>
                    </a:lnTo>
                    <a:cubicBezTo>
                      <a:pt x="5610284" y="31441"/>
                      <a:pt x="5617323" y="24401"/>
                      <a:pt x="5617323" y="15720"/>
                    </a:cubicBezTo>
                    <a:cubicBezTo>
                      <a:pt x="5617323" y="7040"/>
                      <a:pt x="5610284" y="0"/>
                      <a:pt x="5601603" y="0"/>
                    </a:cubicBezTo>
                    <a:close/>
                  </a:path>
                </a:pathLst>
              </a:custGeom>
              <a:solidFill>
                <a:srgbClr val="263238"/>
              </a:solidFill>
              <a:ln w="15335" cap="flat">
                <a:noFill/>
                <a:prstDash val="solid"/>
                <a:miter/>
              </a:ln>
            </p:spPr>
            <p:txBody>
              <a:bodyPr rtlCol="0" anchor="ctr"/>
              <a:lstStyle/>
              <a:p>
                <a:endParaRPr lang="en-US"/>
              </a:p>
            </p:txBody>
          </p:sp>
          <p:sp>
            <p:nvSpPr>
              <p:cNvPr id="20" name="Graphic 3">
                <a:extLst>
                  <a:ext uri="{FF2B5EF4-FFF2-40B4-BE49-F238E27FC236}">
                    <a16:creationId xmlns:a16="http://schemas.microsoft.com/office/drawing/2014/main" id="{BDCF95D2-9DDC-4B67-8D4E-3233E7940C38}"/>
                  </a:ext>
                </a:extLst>
              </p:cNvPr>
              <p:cNvSpPr/>
              <p:nvPr/>
            </p:nvSpPr>
            <p:spPr>
              <a:xfrm>
                <a:off x="6090191" y="1764323"/>
                <a:ext cx="5472081" cy="30673"/>
              </a:xfrm>
              <a:custGeom>
                <a:avLst/>
                <a:gdLst>
                  <a:gd name="connsiteX0" fmla="*/ 5456745 w 5472081"/>
                  <a:gd name="connsiteY0" fmla="*/ 0 h 30673"/>
                  <a:gd name="connsiteX1" fmla="*/ 15337 w 5472081"/>
                  <a:gd name="connsiteY1" fmla="*/ 0 h 30673"/>
                  <a:gd name="connsiteX2" fmla="*/ 0 w 5472081"/>
                  <a:gd name="connsiteY2" fmla="*/ 15337 h 30673"/>
                  <a:gd name="connsiteX3" fmla="*/ 15337 w 5472081"/>
                  <a:gd name="connsiteY3" fmla="*/ 30674 h 30673"/>
                  <a:gd name="connsiteX4" fmla="*/ 5456745 w 5472081"/>
                  <a:gd name="connsiteY4" fmla="*/ 30674 h 30673"/>
                  <a:gd name="connsiteX5" fmla="*/ 5472082 w 5472081"/>
                  <a:gd name="connsiteY5" fmla="*/ 15337 h 30673"/>
                  <a:gd name="connsiteX6" fmla="*/ 5456745 w 5472081"/>
                  <a:gd name="connsiteY6" fmla="*/ 0 h 3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2081" h="30673">
                    <a:moveTo>
                      <a:pt x="5456745" y="0"/>
                    </a:moveTo>
                    <a:lnTo>
                      <a:pt x="15337" y="0"/>
                    </a:lnTo>
                    <a:cubicBezTo>
                      <a:pt x="6866" y="0"/>
                      <a:pt x="0" y="6871"/>
                      <a:pt x="0" y="15337"/>
                    </a:cubicBezTo>
                    <a:cubicBezTo>
                      <a:pt x="0" y="23803"/>
                      <a:pt x="6866" y="30674"/>
                      <a:pt x="15337" y="30674"/>
                    </a:cubicBezTo>
                    <a:lnTo>
                      <a:pt x="5456745" y="30674"/>
                    </a:lnTo>
                    <a:cubicBezTo>
                      <a:pt x="5465211" y="30674"/>
                      <a:pt x="5472082" y="23803"/>
                      <a:pt x="5472082" y="15337"/>
                    </a:cubicBezTo>
                    <a:cubicBezTo>
                      <a:pt x="5472082" y="6871"/>
                      <a:pt x="5465211" y="0"/>
                      <a:pt x="5456745" y="0"/>
                    </a:cubicBezTo>
                    <a:close/>
                  </a:path>
                </a:pathLst>
              </a:custGeom>
              <a:solidFill>
                <a:srgbClr val="263238"/>
              </a:solidFill>
              <a:ln w="15335" cap="flat">
                <a:noFill/>
                <a:prstDash val="solid"/>
                <a:miter/>
              </a:ln>
            </p:spPr>
            <p:txBody>
              <a:bodyPr rtlCol="0" anchor="ctr"/>
              <a:lstStyle/>
              <a:p>
                <a:endParaRPr lang="en-US"/>
              </a:p>
            </p:txBody>
          </p:sp>
          <p:sp>
            <p:nvSpPr>
              <p:cNvPr id="21" name="Graphic 3">
                <a:extLst>
                  <a:ext uri="{FF2B5EF4-FFF2-40B4-BE49-F238E27FC236}">
                    <a16:creationId xmlns:a16="http://schemas.microsoft.com/office/drawing/2014/main" id="{CDA6F005-D14B-4341-BD6C-0F1247FDA3D8}"/>
                  </a:ext>
                </a:extLst>
              </p:cNvPr>
              <p:cNvSpPr/>
              <p:nvPr/>
            </p:nvSpPr>
            <p:spPr>
              <a:xfrm>
                <a:off x="5656231" y="1887326"/>
                <a:ext cx="5906425" cy="31440"/>
              </a:xfrm>
              <a:custGeom>
                <a:avLst/>
                <a:gdLst>
                  <a:gd name="connsiteX0" fmla="*/ 5890705 w 5906425"/>
                  <a:gd name="connsiteY0" fmla="*/ 0 h 31440"/>
                  <a:gd name="connsiteX1" fmla="*/ 15720 w 5906425"/>
                  <a:gd name="connsiteY1" fmla="*/ 0 h 31440"/>
                  <a:gd name="connsiteX2" fmla="*/ 0 w 5906425"/>
                  <a:gd name="connsiteY2" fmla="*/ 15721 h 31440"/>
                  <a:gd name="connsiteX3" fmla="*/ 15720 w 5906425"/>
                  <a:gd name="connsiteY3" fmla="*/ 31441 h 31440"/>
                  <a:gd name="connsiteX4" fmla="*/ 5890705 w 5906425"/>
                  <a:gd name="connsiteY4" fmla="*/ 31441 h 31440"/>
                  <a:gd name="connsiteX5" fmla="*/ 5906425 w 5906425"/>
                  <a:gd name="connsiteY5" fmla="*/ 15721 h 31440"/>
                  <a:gd name="connsiteX6" fmla="*/ 5890705 w 5906425"/>
                  <a:gd name="connsiteY6" fmla="*/ 0 h 3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6425" h="31440">
                    <a:moveTo>
                      <a:pt x="5890705" y="0"/>
                    </a:moveTo>
                    <a:lnTo>
                      <a:pt x="15720" y="0"/>
                    </a:lnTo>
                    <a:cubicBezTo>
                      <a:pt x="7038" y="0"/>
                      <a:pt x="0" y="7040"/>
                      <a:pt x="0" y="15721"/>
                    </a:cubicBezTo>
                    <a:cubicBezTo>
                      <a:pt x="0" y="24401"/>
                      <a:pt x="7038" y="31441"/>
                      <a:pt x="15720" y="31441"/>
                    </a:cubicBezTo>
                    <a:lnTo>
                      <a:pt x="5890705" y="31441"/>
                    </a:lnTo>
                    <a:cubicBezTo>
                      <a:pt x="5899386" y="31441"/>
                      <a:pt x="5906425" y="24401"/>
                      <a:pt x="5906425" y="15721"/>
                    </a:cubicBezTo>
                    <a:cubicBezTo>
                      <a:pt x="5906425" y="7040"/>
                      <a:pt x="5899386" y="0"/>
                      <a:pt x="5890705" y="0"/>
                    </a:cubicBezTo>
                    <a:close/>
                  </a:path>
                </a:pathLst>
              </a:custGeom>
              <a:solidFill>
                <a:srgbClr val="263238"/>
              </a:solidFill>
              <a:ln w="15335" cap="flat">
                <a:noFill/>
                <a:prstDash val="solid"/>
                <a:miter/>
              </a:ln>
            </p:spPr>
            <p:txBody>
              <a:bodyPr rtlCol="0" anchor="ctr"/>
              <a:lstStyle/>
              <a:p>
                <a:endParaRPr lang="en-US"/>
              </a:p>
            </p:txBody>
          </p:sp>
          <p:sp>
            <p:nvSpPr>
              <p:cNvPr id="22" name="Graphic 3">
                <a:extLst>
                  <a:ext uri="{FF2B5EF4-FFF2-40B4-BE49-F238E27FC236}">
                    <a16:creationId xmlns:a16="http://schemas.microsoft.com/office/drawing/2014/main" id="{74E32CB4-FF7A-4A83-B369-2110CD8D313F}"/>
                  </a:ext>
                </a:extLst>
              </p:cNvPr>
              <p:cNvSpPr/>
              <p:nvPr/>
            </p:nvSpPr>
            <p:spPr>
              <a:xfrm>
                <a:off x="5656231" y="2010328"/>
                <a:ext cx="5039425" cy="31440"/>
              </a:xfrm>
              <a:custGeom>
                <a:avLst/>
                <a:gdLst>
                  <a:gd name="connsiteX0" fmla="*/ 5023705 w 5039425"/>
                  <a:gd name="connsiteY0" fmla="*/ 0 h 31440"/>
                  <a:gd name="connsiteX1" fmla="*/ 15720 w 5039425"/>
                  <a:gd name="connsiteY1" fmla="*/ 0 h 31440"/>
                  <a:gd name="connsiteX2" fmla="*/ 0 w 5039425"/>
                  <a:gd name="connsiteY2" fmla="*/ 15720 h 31440"/>
                  <a:gd name="connsiteX3" fmla="*/ 15720 w 5039425"/>
                  <a:gd name="connsiteY3" fmla="*/ 31441 h 31440"/>
                  <a:gd name="connsiteX4" fmla="*/ 5023705 w 5039425"/>
                  <a:gd name="connsiteY4" fmla="*/ 31441 h 31440"/>
                  <a:gd name="connsiteX5" fmla="*/ 5039426 w 5039425"/>
                  <a:gd name="connsiteY5" fmla="*/ 15720 h 31440"/>
                  <a:gd name="connsiteX6" fmla="*/ 5023705 w 5039425"/>
                  <a:gd name="connsiteY6" fmla="*/ 0 h 3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9425" h="31440">
                    <a:moveTo>
                      <a:pt x="5023705" y="0"/>
                    </a:moveTo>
                    <a:lnTo>
                      <a:pt x="15720" y="0"/>
                    </a:lnTo>
                    <a:cubicBezTo>
                      <a:pt x="7038" y="0"/>
                      <a:pt x="0" y="7040"/>
                      <a:pt x="0" y="15720"/>
                    </a:cubicBezTo>
                    <a:cubicBezTo>
                      <a:pt x="0" y="24401"/>
                      <a:pt x="7038" y="31441"/>
                      <a:pt x="15720" y="31441"/>
                    </a:cubicBezTo>
                    <a:lnTo>
                      <a:pt x="5023705" y="31441"/>
                    </a:lnTo>
                    <a:cubicBezTo>
                      <a:pt x="5032386" y="31441"/>
                      <a:pt x="5039426" y="24401"/>
                      <a:pt x="5039426" y="15720"/>
                    </a:cubicBezTo>
                    <a:cubicBezTo>
                      <a:pt x="5039426" y="7040"/>
                      <a:pt x="5032386" y="0"/>
                      <a:pt x="5023705" y="0"/>
                    </a:cubicBezTo>
                    <a:close/>
                  </a:path>
                </a:pathLst>
              </a:custGeom>
              <a:solidFill>
                <a:srgbClr val="263238"/>
              </a:solidFill>
              <a:ln w="15335" cap="flat">
                <a:noFill/>
                <a:prstDash val="solid"/>
                <a:miter/>
              </a:ln>
            </p:spPr>
            <p:txBody>
              <a:bodyPr rtlCol="0" anchor="ctr"/>
              <a:lstStyle/>
              <a:p>
                <a:endParaRPr lang="en-US"/>
              </a:p>
            </p:txBody>
          </p:sp>
          <p:sp>
            <p:nvSpPr>
              <p:cNvPr id="23" name="Graphic 3">
                <a:extLst>
                  <a:ext uri="{FF2B5EF4-FFF2-40B4-BE49-F238E27FC236}">
                    <a16:creationId xmlns:a16="http://schemas.microsoft.com/office/drawing/2014/main" id="{F67208B4-F3CF-4E57-9C81-98E8E19A437E}"/>
                  </a:ext>
                </a:extLst>
              </p:cNvPr>
              <p:cNvSpPr/>
              <p:nvPr/>
            </p:nvSpPr>
            <p:spPr>
              <a:xfrm>
                <a:off x="5712725" y="650647"/>
                <a:ext cx="319982" cy="280111"/>
              </a:xfrm>
              <a:custGeom>
                <a:avLst/>
                <a:gdLst>
                  <a:gd name="connsiteX0" fmla="*/ 317959 w 319982"/>
                  <a:gd name="connsiteY0" fmla="*/ 152354 h 280111"/>
                  <a:gd name="connsiteX1" fmla="*/ 169344 w 319982"/>
                  <a:gd name="connsiteY1" fmla="*/ 3892 h 280111"/>
                  <a:gd name="connsiteX2" fmla="*/ 150691 w 319982"/>
                  <a:gd name="connsiteY2" fmla="*/ 3834 h 280111"/>
                  <a:gd name="connsiteX3" fmla="*/ 150633 w 319982"/>
                  <a:gd name="connsiteY3" fmla="*/ 3892 h 280111"/>
                  <a:gd name="connsiteX4" fmla="*/ 2017 w 319982"/>
                  <a:gd name="connsiteY4" fmla="*/ 152354 h 280111"/>
                  <a:gd name="connsiteX5" fmla="*/ 2299 w 319982"/>
                  <a:gd name="connsiteY5" fmla="*/ 162762 h 280111"/>
                  <a:gd name="connsiteX6" fmla="*/ 7232 w 319982"/>
                  <a:gd name="connsiteY6" fmla="*/ 164777 h 280111"/>
                  <a:gd name="connsiteX7" fmla="*/ 44041 w 319982"/>
                  <a:gd name="connsiteY7" fmla="*/ 164777 h 280111"/>
                  <a:gd name="connsiteX8" fmla="*/ 52016 w 319982"/>
                  <a:gd name="connsiteY8" fmla="*/ 172753 h 280111"/>
                  <a:gd name="connsiteX9" fmla="*/ 52016 w 319982"/>
                  <a:gd name="connsiteY9" fmla="*/ 272136 h 280111"/>
                  <a:gd name="connsiteX10" fmla="*/ 59991 w 319982"/>
                  <a:gd name="connsiteY10" fmla="*/ 280111 h 280111"/>
                  <a:gd name="connsiteX11" fmla="*/ 259372 w 319982"/>
                  <a:gd name="connsiteY11" fmla="*/ 280111 h 280111"/>
                  <a:gd name="connsiteX12" fmla="*/ 267347 w 319982"/>
                  <a:gd name="connsiteY12" fmla="*/ 272136 h 280111"/>
                  <a:gd name="connsiteX13" fmla="*/ 267347 w 319982"/>
                  <a:gd name="connsiteY13" fmla="*/ 172753 h 280111"/>
                  <a:gd name="connsiteX14" fmla="*/ 275322 w 319982"/>
                  <a:gd name="connsiteY14" fmla="*/ 164777 h 280111"/>
                  <a:gd name="connsiteX15" fmla="*/ 312284 w 319982"/>
                  <a:gd name="connsiteY15" fmla="*/ 164777 h 280111"/>
                  <a:gd name="connsiteX16" fmla="*/ 319974 w 319982"/>
                  <a:gd name="connsiteY16" fmla="*/ 157759 h 280111"/>
                  <a:gd name="connsiteX17" fmla="*/ 317959 w 319982"/>
                  <a:gd name="connsiteY17" fmla="*/ 152354 h 28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982" h="280111">
                    <a:moveTo>
                      <a:pt x="317959" y="152354"/>
                    </a:moveTo>
                    <a:lnTo>
                      <a:pt x="169344" y="3892"/>
                    </a:lnTo>
                    <a:cubicBezTo>
                      <a:pt x="164209" y="-1275"/>
                      <a:pt x="155858" y="-1301"/>
                      <a:pt x="150691" y="3834"/>
                    </a:cubicBezTo>
                    <a:cubicBezTo>
                      <a:pt x="150671" y="3854"/>
                      <a:pt x="150653" y="3873"/>
                      <a:pt x="150633" y="3892"/>
                    </a:cubicBezTo>
                    <a:lnTo>
                      <a:pt x="2017" y="152354"/>
                    </a:lnTo>
                    <a:cubicBezTo>
                      <a:pt x="-779" y="155307"/>
                      <a:pt x="-653" y="159966"/>
                      <a:pt x="2299" y="162762"/>
                    </a:cubicBezTo>
                    <a:cubicBezTo>
                      <a:pt x="3634" y="164026"/>
                      <a:pt x="5394" y="164745"/>
                      <a:pt x="7232" y="164777"/>
                    </a:cubicBezTo>
                    <a:lnTo>
                      <a:pt x="44041" y="164777"/>
                    </a:lnTo>
                    <a:cubicBezTo>
                      <a:pt x="48445" y="164777"/>
                      <a:pt x="52016" y="168348"/>
                      <a:pt x="52016" y="172753"/>
                    </a:cubicBezTo>
                    <a:lnTo>
                      <a:pt x="52016" y="272136"/>
                    </a:lnTo>
                    <a:cubicBezTo>
                      <a:pt x="52016" y="276541"/>
                      <a:pt x="55586" y="280111"/>
                      <a:pt x="59991" y="280111"/>
                    </a:cubicBezTo>
                    <a:lnTo>
                      <a:pt x="259372" y="280111"/>
                    </a:lnTo>
                    <a:cubicBezTo>
                      <a:pt x="263777" y="280111"/>
                      <a:pt x="267347" y="276541"/>
                      <a:pt x="267347" y="272136"/>
                    </a:cubicBezTo>
                    <a:lnTo>
                      <a:pt x="267347" y="172753"/>
                    </a:lnTo>
                    <a:cubicBezTo>
                      <a:pt x="267347" y="168348"/>
                      <a:pt x="270917" y="164777"/>
                      <a:pt x="275322" y="164777"/>
                    </a:cubicBezTo>
                    <a:lnTo>
                      <a:pt x="312284" y="164777"/>
                    </a:lnTo>
                    <a:cubicBezTo>
                      <a:pt x="316346" y="164963"/>
                      <a:pt x="319789" y="161820"/>
                      <a:pt x="319974" y="157759"/>
                    </a:cubicBezTo>
                    <a:cubicBezTo>
                      <a:pt x="320066" y="155758"/>
                      <a:pt x="319338" y="153807"/>
                      <a:pt x="317959" y="152354"/>
                    </a:cubicBezTo>
                    <a:close/>
                  </a:path>
                </a:pathLst>
              </a:custGeom>
              <a:noFill/>
              <a:ln w="15335" cap="flat">
                <a:solidFill>
                  <a:srgbClr val="263238"/>
                </a:solidFill>
                <a:prstDash val="solid"/>
                <a:miter/>
              </a:ln>
            </p:spPr>
            <p:txBody>
              <a:bodyPr rtlCol="0" anchor="ctr"/>
              <a:lstStyle/>
              <a:p>
                <a:endParaRPr lang="en-US"/>
              </a:p>
            </p:txBody>
          </p:sp>
          <p:sp>
            <p:nvSpPr>
              <p:cNvPr id="24" name="Graphic 3">
                <a:extLst>
                  <a:ext uri="{FF2B5EF4-FFF2-40B4-BE49-F238E27FC236}">
                    <a16:creationId xmlns:a16="http://schemas.microsoft.com/office/drawing/2014/main" id="{DEC14E8F-35C5-473C-AD35-CA2BEE944AE7}"/>
                  </a:ext>
                </a:extLst>
              </p:cNvPr>
              <p:cNvSpPr/>
              <p:nvPr/>
            </p:nvSpPr>
            <p:spPr>
              <a:xfrm>
                <a:off x="11148788" y="612056"/>
                <a:ext cx="357505" cy="357198"/>
              </a:xfrm>
              <a:custGeom>
                <a:avLst/>
                <a:gdLst>
                  <a:gd name="connsiteX0" fmla="*/ 357505 w 357505"/>
                  <a:gd name="connsiteY0" fmla="*/ 211037 h 357198"/>
                  <a:gd name="connsiteX1" fmla="*/ 357505 w 357505"/>
                  <a:gd name="connsiteY1" fmla="*/ 146315 h 357198"/>
                  <a:gd name="connsiteX2" fmla="*/ 308887 w 357505"/>
                  <a:gd name="connsiteY2" fmla="*/ 142020 h 357198"/>
                  <a:gd name="connsiteX3" fmla="*/ 296924 w 357505"/>
                  <a:gd name="connsiteY3" fmla="*/ 113033 h 357198"/>
                  <a:gd name="connsiteX4" fmla="*/ 327598 w 357505"/>
                  <a:gd name="connsiteY4" fmla="*/ 75765 h 357198"/>
                  <a:gd name="connsiteX5" fmla="*/ 281587 w 357505"/>
                  <a:gd name="connsiteY5" fmla="*/ 29754 h 357198"/>
                  <a:gd name="connsiteX6" fmla="*/ 244318 w 357505"/>
                  <a:gd name="connsiteY6" fmla="*/ 60428 h 357198"/>
                  <a:gd name="connsiteX7" fmla="*/ 215331 w 357505"/>
                  <a:gd name="connsiteY7" fmla="*/ 48465 h 357198"/>
                  <a:gd name="connsiteX8" fmla="*/ 211190 w 357505"/>
                  <a:gd name="connsiteY8" fmla="*/ 0 h 357198"/>
                  <a:gd name="connsiteX9" fmla="*/ 146314 w 357505"/>
                  <a:gd name="connsiteY9" fmla="*/ 0 h 357198"/>
                  <a:gd name="connsiteX10" fmla="*/ 142174 w 357505"/>
                  <a:gd name="connsiteY10" fmla="*/ 48465 h 357198"/>
                  <a:gd name="connsiteX11" fmla="*/ 113187 w 357505"/>
                  <a:gd name="connsiteY11" fmla="*/ 60428 h 357198"/>
                  <a:gd name="connsiteX12" fmla="*/ 75918 w 357505"/>
                  <a:gd name="connsiteY12" fmla="*/ 29754 h 357198"/>
                  <a:gd name="connsiteX13" fmla="*/ 29907 w 357505"/>
                  <a:gd name="connsiteY13" fmla="*/ 75765 h 357198"/>
                  <a:gd name="connsiteX14" fmla="*/ 60581 w 357505"/>
                  <a:gd name="connsiteY14" fmla="*/ 113033 h 357198"/>
                  <a:gd name="connsiteX15" fmla="*/ 48465 w 357505"/>
                  <a:gd name="connsiteY15" fmla="*/ 142020 h 357198"/>
                  <a:gd name="connsiteX16" fmla="*/ 0 w 357505"/>
                  <a:gd name="connsiteY16" fmla="*/ 146315 h 357198"/>
                  <a:gd name="connsiteX17" fmla="*/ 0 w 357505"/>
                  <a:gd name="connsiteY17" fmla="*/ 211037 h 357198"/>
                  <a:gd name="connsiteX18" fmla="*/ 48465 w 357505"/>
                  <a:gd name="connsiteY18" fmla="*/ 215178 h 357198"/>
                  <a:gd name="connsiteX19" fmla="*/ 60581 w 357505"/>
                  <a:gd name="connsiteY19" fmla="*/ 244318 h 357198"/>
                  <a:gd name="connsiteX20" fmla="*/ 29907 w 357505"/>
                  <a:gd name="connsiteY20" fmla="*/ 281434 h 357198"/>
                  <a:gd name="connsiteX21" fmla="*/ 75918 w 357505"/>
                  <a:gd name="connsiteY21" fmla="*/ 327445 h 357198"/>
                  <a:gd name="connsiteX22" fmla="*/ 113187 w 357505"/>
                  <a:gd name="connsiteY22" fmla="*/ 296771 h 357198"/>
                  <a:gd name="connsiteX23" fmla="*/ 142174 w 357505"/>
                  <a:gd name="connsiteY23" fmla="*/ 308733 h 357198"/>
                  <a:gd name="connsiteX24" fmla="*/ 146314 w 357505"/>
                  <a:gd name="connsiteY24" fmla="*/ 357198 h 357198"/>
                  <a:gd name="connsiteX25" fmla="*/ 211190 w 357505"/>
                  <a:gd name="connsiteY25" fmla="*/ 357198 h 357198"/>
                  <a:gd name="connsiteX26" fmla="*/ 215331 w 357505"/>
                  <a:gd name="connsiteY26" fmla="*/ 308733 h 357198"/>
                  <a:gd name="connsiteX27" fmla="*/ 244318 w 357505"/>
                  <a:gd name="connsiteY27" fmla="*/ 296771 h 357198"/>
                  <a:gd name="connsiteX28" fmla="*/ 281587 w 357505"/>
                  <a:gd name="connsiteY28" fmla="*/ 327445 h 357198"/>
                  <a:gd name="connsiteX29" fmla="*/ 327598 w 357505"/>
                  <a:gd name="connsiteY29" fmla="*/ 281434 h 357198"/>
                  <a:gd name="connsiteX30" fmla="*/ 296924 w 357505"/>
                  <a:gd name="connsiteY30" fmla="*/ 244318 h 357198"/>
                  <a:gd name="connsiteX31" fmla="*/ 308887 w 357505"/>
                  <a:gd name="connsiteY31" fmla="*/ 215178 h 357198"/>
                  <a:gd name="connsiteX32" fmla="*/ 179596 w 357505"/>
                  <a:gd name="connsiteY32" fmla="*/ 253827 h 357198"/>
                  <a:gd name="connsiteX33" fmla="*/ 104291 w 357505"/>
                  <a:gd name="connsiteY33" fmla="*/ 178522 h 357198"/>
                  <a:gd name="connsiteX34" fmla="*/ 179596 w 357505"/>
                  <a:gd name="connsiteY34" fmla="*/ 103218 h 357198"/>
                  <a:gd name="connsiteX35" fmla="*/ 254901 w 357505"/>
                  <a:gd name="connsiteY35" fmla="*/ 178522 h 357198"/>
                  <a:gd name="connsiteX36" fmla="*/ 254901 w 357505"/>
                  <a:gd name="connsiteY36" fmla="*/ 178676 h 357198"/>
                  <a:gd name="connsiteX37" fmla="*/ 179749 w 357505"/>
                  <a:gd name="connsiteY37" fmla="*/ 253827 h 357198"/>
                  <a:gd name="connsiteX38" fmla="*/ 179596 w 357505"/>
                  <a:gd name="connsiteY38" fmla="*/ 253827 h 35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7505" h="357198">
                    <a:moveTo>
                      <a:pt x="357505" y="211037"/>
                    </a:moveTo>
                    <a:lnTo>
                      <a:pt x="357505" y="146315"/>
                    </a:lnTo>
                    <a:lnTo>
                      <a:pt x="308887" y="142020"/>
                    </a:lnTo>
                    <a:cubicBezTo>
                      <a:pt x="306080" y="131910"/>
                      <a:pt x="302062" y="122176"/>
                      <a:pt x="296924" y="113033"/>
                    </a:cubicBezTo>
                    <a:lnTo>
                      <a:pt x="327598" y="75765"/>
                    </a:lnTo>
                    <a:lnTo>
                      <a:pt x="281587" y="29754"/>
                    </a:lnTo>
                    <a:lnTo>
                      <a:pt x="244318" y="60428"/>
                    </a:lnTo>
                    <a:cubicBezTo>
                      <a:pt x="235147" y="55351"/>
                      <a:pt x="225423" y="51339"/>
                      <a:pt x="215331" y="48465"/>
                    </a:cubicBezTo>
                    <a:lnTo>
                      <a:pt x="211190" y="0"/>
                    </a:lnTo>
                    <a:lnTo>
                      <a:pt x="146314" y="0"/>
                    </a:lnTo>
                    <a:lnTo>
                      <a:pt x="142174" y="48465"/>
                    </a:lnTo>
                    <a:cubicBezTo>
                      <a:pt x="132082" y="51305"/>
                      <a:pt x="122343" y="55320"/>
                      <a:pt x="113187" y="60428"/>
                    </a:cubicBezTo>
                    <a:lnTo>
                      <a:pt x="75918" y="29754"/>
                    </a:lnTo>
                    <a:lnTo>
                      <a:pt x="29907" y="75765"/>
                    </a:lnTo>
                    <a:lnTo>
                      <a:pt x="60581" y="113033"/>
                    </a:lnTo>
                    <a:cubicBezTo>
                      <a:pt x="55382" y="122171"/>
                      <a:pt x="51317" y="131904"/>
                      <a:pt x="48465" y="142020"/>
                    </a:cubicBezTo>
                    <a:lnTo>
                      <a:pt x="0" y="146315"/>
                    </a:lnTo>
                    <a:lnTo>
                      <a:pt x="0" y="211037"/>
                    </a:lnTo>
                    <a:lnTo>
                      <a:pt x="48465" y="215178"/>
                    </a:lnTo>
                    <a:cubicBezTo>
                      <a:pt x="51317" y="225343"/>
                      <a:pt x="55382" y="235127"/>
                      <a:pt x="60581" y="244318"/>
                    </a:cubicBezTo>
                    <a:lnTo>
                      <a:pt x="29907" y="281434"/>
                    </a:lnTo>
                    <a:lnTo>
                      <a:pt x="75918" y="327445"/>
                    </a:lnTo>
                    <a:lnTo>
                      <a:pt x="113187" y="296771"/>
                    </a:lnTo>
                    <a:cubicBezTo>
                      <a:pt x="122343" y="301878"/>
                      <a:pt x="132082" y="305893"/>
                      <a:pt x="142174" y="308733"/>
                    </a:cubicBezTo>
                    <a:lnTo>
                      <a:pt x="146314" y="357198"/>
                    </a:lnTo>
                    <a:lnTo>
                      <a:pt x="211190" y="357198"/>
                    </a:lnTo>
                    <a:lnTo>
                      <a:pt x="215331" y="308733"/>
                    </a:lnTo>
                    <a:cubicBezTo>
                      <a:pt x="225423" y="305859"/>
                      <a:pt x="235147" y="301846"/>
                      <a:pt x="244318" y="296771"/>
                    </a:cubicBezTo>
                    <a:lnTo>
                      <a:pt x="281587" y="327445"/>
                    </a:lnTo>
                    <a:lnTo>
                      <a:pt x="327598" y="281434"/>
                    </a:lnTo>
                    <a:lnTo>
                      <a:pt x="296924" y="244318"/>
                    </a:lnTo>
                    <a:cubicBezTo>
                      <a:pt x="302062" y="235122"/>
                      <a:pt x="306080" y="225337"/>
                      <a:pt x="308887" y="215178"/>
                    </a:cubicBezTo>
                    <a:close/>
                    <a:moveTo>
                      <a:pt x="179596" y="253827"/>
                    </a:moveTo>
                    <a:cubicBezTo>
                      <a:pt x="138002" y="253827"/>
                      <a:pt x="104291" y="220112"/>
                      <a:pt x="104291" y="178522"/>
                    </a:cubicBezTo>
                    <a:cubicBezTo>
                      <a:pt x="104291" y="136933"/>
                      <a:pt x="138002" y="103218"/>
                      <a:pt x="179596" y="103218"/>
                    </a:cubicBezTo>
                    <a:cubicBezTo>
                      <a:pt x="221190" y="103218"/>
                      <a:pt x="254901" y="136933"/>
                      <a:pt x="254901" y="178522"/>
                    </a:cubicBezTo>
                    <a:cubicBezTo>
                      <a:pt x="254901" y="178573"/>
                      <a:pt x="254901" y="178625"/>
                      <a:pt x="254901" y="178676"/>
                    </a:cubicBezTo>
                    <a:cubicBezTo>
                      <a:pt x="254901" y="220181"/>
                      <a:pt x="221251" y="253827"/>
                      <a:pt x="179749" y="253827"/>
                    </a:cubicBezTo>
                    <a:cubicBezTo>
                      <a:pt x="179703" y="253827"/>
                      <a:pt x="179642" y="253827"/>
                      <a:pt x="179596" y="253827"/>
                    </a:cubicBezTo>
                    <a:close/>
                  </a:path>
                </a:pathLst>
              </a:custGeom>
              <a:noFill/>
              <a:ln w="15335" cap="flat">
                <a:solidFill>
                  <a:srgbClr val="263238"/>
                </a:solidFill>
                <a:prstDash val="solid"/>
                <a:miter/>
              </a:ln>
            </p:spPr>
            <p:txBody>
              <a:bodyPr rtlCol="0" anchor="ctr"/>
              <a:lstStyle/>
              <a:p>
                <a:endParaRPr lang="en-US"/>
              </a:p>
            </p:txBody>
          </p:sp>
          <p:sp>
            <p:nvSpPr>
              <p:cNvPr id="25" name="Graphic 3">
                <a:extLst>
                  <a:ext uri="{FF2B5EF4-FFF2-40B4-BE49-F238E27FC236}">
                    <a16:creationId xmlns:a16="http://schemas.microsoft.com/office/drawing/2014/main" id="{1B61865B-0198-4C7B-AB28-7822255009A3}"/>
                  </a:ext>
                </a:extLst>
              </p:cNvPr>
              <p:cNvSpPr/>
              <p:nvPr/>
            </p:nvSpPr>
            <p:spPr>
              <a:xfrm>
                <a:off x="8439203" y="5888591"/>
                <a:ext cx="340481" cy="95702"/>
              </a:xfrm>
              <a:custGeom>
                <a:avLst/>
                <a:gdLst>
                  <a:gd name="connsiteX0" fmla="*/ 0 w 340481"/>
                  <a:gd name="connsiteY0" fmla="*/ 0 h 95702"/>
                  <a:gd name="connsiteX1" fmla="*/ 170241 w 340481"/>
                  <a:gd name="connsiteY1" fmla="*/ 95703 h 95702"/>
                  <a:gd name="connsiteX2" fmla="*/ 340481 w 340481"/>
                  <a:gd name="connsiteY2" fmla="*/ 0 h 95702"/>
                </a:gdLst>
                <a:ahLst/>
                <a:cxnLst>
                  <a:cxn ang="0">
                    <a:pos x="connsiteX0" y="connsiteY0"/>
                  </a:cxn>
                  <a:cxn ang="0">
                    <a:pos x="connsiteX1" y="connsiteY1"/>
                  </a:cxn>
                  <a:cxn ang="0">
                    <a:pos x="connsiteX2" y="connsiteY2"/>
                  </a:cxn>
                </a:cxnLst>
                <a:rect l="l" t="t" r="r" b="b"/>
                <a:pathLst>
                  <a:path w="340481" h="95702">
                    <a:moveTo>
                      <a:pt x="0" y="0"/>
                    </a:moveTo>
                    <a:lnTo>
                      <a:pt x="170241" y="95703"/>
                    </a:lnTo>
                    <a:lnTo>
                      <a:pt x="340481" y="0"/>
                    </a:lnTo>
                  </a:path>
                </a:pathLst>
              </a:custGeom>
              <a:noFill/>
              <a:ln w="15335" cap="rnd">
                <a:solidFill>
                  <a:srgbClr val="263238"/>
                </a:solidFill>
                <a:prstDash val="solid"/>
                <a:round/>
              </a:ln>
            </p:spPr>
            <p:txBody>
              <a:bodyPr rtlCol="0" anchor="ctr"/>
              <a:lstStyle/>
              <a:p>
                <a:endParaRPr lang="en-US"/>
              </a:p>
            </p:txBody>
          </p:sp>
          <p:sp>
            <p:nvSpPr>
              <p:cNvPr id="26" name="Graphic 3">
                <a:extLst>
                  <a:ext uri="{FF2B5EF4-FFF2-40B4-BE49-F238E27FC236}">
                    <a16:creationId xmlns:a16="http://schemas.microsoft.com/office/drawing/2014/main" id="{04B75970-F301-4548-848C-7DDD9F7AC84A}"/>
                  </a:ext>
                </a:extLst>
              </p:cNvPr>
              <p:cNvSpPr/>
              <p:nvPr/>
            </p:nvSpPr>
            <p:spPr>
              <a:xfrm>
                <a:off x="8439203" y="5960828"/>
                <a:ext cx="340481" cy="95703"/>
              </a:xfrm>
              <a:custGeom>
                <a:avLst/>
                <a:gdLst>
                  <a:gd name="connsiteX0" fmla="*/ 0 w 340481"/>
                  <a:gd name="connsiteY0" fmla="*/ 0 h 95703"/>
                  <a:gd name="connsiteX1" fmla="*/ 170241 w 340481"/>
                  <a:gd name="connsiteY1" fmla="*/ 95703 h 95703"/>
                  <a:gd name="connsiteX2" fmla="*/ 340481 w 340481"/>
                  <a:gd name="connsiteY2" fmla="*/ 0 h 95703"/>
                </a:gdLst>
                <a:ahLst/>
                <a:cxnLst>
                  <a:cxn ang="0">
                    <a:pos x="connsiteX0" y="connsiteY0"/>
                  </a:cxn>
                  <a:cxn ang="0">
                    <a:pos x="connsiteX1" y="connsiteY1"/>
                  </a:cxn>
                  <a:cxn ang="0">
                    <a:pos x="connsiteX2" y="connsiteY2"/>
                  </a:cxn>
                </a:cxnLst>
                <a:rect l="l" t="t" r="r" b="b"/>
                <a:pathLst>
                  <a:path w="340481" h="95703">
                    <a:moveTo>
                      <a:pt x="0" y="0"/>
                    </a:moveTo>
                    <a:lnTo>
                      <a:pt x="170241" y="95703"/>
                    </a:lnTo>
                    <a:lnTo>
                      <a:pt x="340481" y="0"/>
                    </a:lnTo>
                  </a:path>
                </a:pathLst>
              </a:custGeom>
              <a:noFill/>
              <a:ln w="15335" cap="rnd">
                <a:solidFill>
                  <a:srgbClr val="263238"/>
                </a:solidFill>
                <a:prstDash val="solid"/>
                <a:round/>
              </a:ln>
            </p:spPr>
            <p:txBody>
              <a:bodyPr rtlCol="0" anchor="ctr"/>
              <a:lstStyle/>
              <a:p>
                <a:endParaRPr lang="en-US"/>
              </a:p>
            </p:txBody>
          </p:sp>
          <p:sp>
            <p:nvSpPr>
              <p:cNvPr id="27" name="Graphic 3">
                <a:extLst>
                  <a:ext uri="{FF2B5EF4-FFF2-40B4-BE49-F238E27FC236}">
                    <a16:creationId xmlns:a16="http://schemas.microsoft.com/office/drawing/2014/main" id="{2774AA9A-8F71-43C3-B003-58CB9CCA8CF8}"/>
                  </a:ext>
                </a:extLst>
              </p:cNvPr>
              <p:cNvSpPr/>
              <p:nvPr/>
            </p:nvSpPr>
            <p:spPr>
              <a:xfrm>
                <a:off x="8439203" y="6033065"/>
                <a:ext cx="340481" cy="95702"/>
              </a:xfrm>
              <a:custGeom>
                <a:avLst/>
                <a:gdLst>
                  <a:gd name="connsiteX0" fmla="*/ 0 w 340481"/>
                  <a:gd name="connsiteY0" fmla="*/ 0 h 95702"/>
                  <a:gd name="connsiteX1" fmla="*/ 170241 w 340481"/>
                  <a:gd name="connsiteY1" fmla="*/ 95703 h 95702"/>
                  <a:gd name="connsiteX2" fmla="*/ 340481 w 340481"/>
                  <a:gd name="connsiteY2" fmla="*/ 0 h 95702"/>
                </a:gdLst>
                <a:ahLst/>
                <a:cxnLst>
                  <a:cxn ang="0">
                    <a:pos x="connsiteX0" y="connsiteY0"/>
                  </a:cxn>
                  <a:cxn ang="0">
                    <a:pos x="connsiteX1" y="connsiteY1"/>
                  </a:cxn>
                  <a:cxn ang="0">
                    <a:pos x="connsiteX2" y="connsiteY2"/>
                  </a:cxn>
                </a:cxnLst>
                <a:rect l="l" t="t" r="r" b="b"/>
                <a:pathLst>
                  <a:path w="340481" h="95702">
                    <a:moveTo>
                      <a:pt x="0" y="0"/>
                    </a:moveTo>
                    <a:lnTo>
                      <a:pt x="170241" y="95703"/>
                    </a:lnTo>
                    <a:lnTo>
                      <a:pt x="340481" y="0"/>
                    </a:lnTo>
                  </a:path>
                </a:pathLst>
              </a:custGeom>
              <a:noFill/>
              <a:ln w="15335" cap="rnd">
                <a:solidFill>
                  <a:srgbClr val="263238"/>
                </a:solidFill>
                <a:prstDash val="solid"/>
                <a:round/>
              </a:ln>
            </p:spPr>
            <p:txBody>
              <a:bodyPr rtlCol="0" anchor="ctr"/>
              <a:lstStyle/>
              <a:p>
                <a:endParaRPr lang="en-US"/>
              </a:p>
            </p:txBody>
          </p:sp>
          <p:sp>
            <p:nvSpPr>
              <p:cNvPr id="28" name="Graphic 3">
                <a:extLst>
                  <a:ext uri="{FF2B5EF4-FFF2-40B4-BE49-F238E27FC236}">
                    <a16:creationId xmlns:a16="http://schemas.microsoft.com/office/drawing/2014/main" id="{34BECAF5-985F-44B7-A459-806F5B363DD4}"/>
                  </a:ext>
                </a:extLst>
              </p:cNvPr>
              <p:cNvSpPr/>
              <p:nvPr/>
            </p:nvSpPr>
            <p:spPr>
              <a:xfrm>
                <a:off x="5652780" y="5809452"/>
                <a:ext cx="4808604" cy="405969"/>
              </a:xfrm>
              <a:custGeom>
                <a:avLst/>
                <a:gdLst>
                  <a:gd name="connsiteX0" fmla="*/ 4808605 w 4808604"/>
                  <a:gd name="connsiteY0" fmla="*/ 405970 h 405969"/>
                  <a:gd name="connsiteX1" fmla="*/ 27300 w 4808604"/>
                  <a:gd name="connsiteY1" fmla="*/ 405970 h 405969"/>
                  <a:gd name="connsiteX2" fmla="*/ 0 w 4808604"/>
                  <a:gd name="connsiteY2" fmla="*/ 378824 h 405969"/>
                  <a:gd name="connsiteX3" fmla="*/ 0 w 4808604"/>
                  <a:gd name="connsiteY3" fmla="*/ 27453 h 405969"/>
                  <a:gd name="connsiteX4" fmla="*/ 27147 w 4808604"/>
                  <a:gd name="connsiteY4" fmla="*/ 0 h 405969"/>
                  <a:gd name="connsiteX5" fmla="*/ 27300 w 4808604"/>
                  <a:gd name="connsiteY5" fmla="*/ 0 h 405969"/>
                  <a:gd name="connsiteX6" fmla="*/ 177603 w 4808604"/>
                  <a:gd name="connsiteY6" fmla="*/ 0 h 40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8604" h="405969">
                    <a:moveTo>
                      <a:pt x="4808605" y="405970"/>
                    </a:moveTo>
                    <a:lnTo>
                      <a:pt x="27300" y="405970"/>
                    </a:lnTo>
                    <a:cubicBezTo>
                      <a:pt x="12282" y="405970"/>
                      <a:pt x="85" y="393839"/>
                      <a:pt x="0" y="378824"/>
                    </a:cubicBezTo>
                    <a:lnTo>
                      <a:pt x="0" y="27453"/>
                    </a:lnTo>
                    <a:cubicBezTo>
                      <a:pt x="-84" y="12377"/>
                      <a:pt x="12069" y="92"/>
                      <a:pt x="27147" y="0"/>
                    </a:cubicBezTo>
                    <a:cubicBezTo>
                      <a:pt x="27198" y="0"/>
                      <a:pt x="27250" y="0"/>
                      <a:pt x="27300" y="0"/>
                    </a:cubicBezTo>
                    <a:lnTo>
                      <a:pt x="177603" y="0"/>
                    </a:lnTo>
                  </a:path>
                </a:pathLst>
              </a:custGeom>
              <a:noFill/>
              <a:ln w="15335" cap="rnd">
                <a:solidFill>
                  <a:srgbClr val="263238"/>
                </a:solidFill>
                <a:prstDash val="solid"/>
                <a:round/>
              </a:ln>
            </p:spPr>
            <p:txBody>
              <a:bodyPr rtlCol="0" anchor="ctr"/>
              <a:lstStyle/>
              <a:p>
                <a:endParaRPr lang="en-US"/>
              </a:p>
            </p:txBody>
          </p:sp>
          <p:sp>
            <p:nvSpPr>
              <p:cNvPr id="29" name="Graphic 3">
                <a:extLst>
                  <a:ext uri="{FF2B5EF4-FFF2-40B4-BE49-F238E27FC236}">
                    <a16:creationId xmlns:a16="http://schemas.microsoft.com/office/drawing/2014/main" id="{3495CCA1-A1A1-4DEA-AE6D-D21DD24B36F0}"/>
                  </a:ext>
                </a:extLst>
              </p:cNvPr>
              <p:cNvSpPr/>
              <p:nvPr/>
            </p:nvSpPr>
            <p:spPr>
              <a:xfrm>
                <a:off x="10689906" y="6215422"/>
                <a:ext cx="493850" cy="15336"/>
              </a:xfrm>
              <a:custGeom>
                <a:avLst/>
                <a:gdLst>
                  <a:gd name="connsiteX0" fmla="*/ 493851 w 493850"/>
                  <a:gd name="connsiteY0" fmla="*/ 0 h 15336"/>
                  <a:gd name="connsiteX1" fmla="*/ 0 w 493850"/>
                  <a:gd name="connsiteY1" fmla="*/ 0 h 15336"/>
                </a:gdLst>
                <a:ahLst/>
                <a:cxnLst>
                  <a:cxn ang="0">
                    <a:pos x="connsiteX0" y="connsiteY0"/>
                  </a:cxn>
                  <a:cxn ang="0">
                    <a:pos x="connsiteX1" y="connsiteY1"/>
                  </a:cxn>
                </a:cxnLst>
                <a:rect l="l" t="t" r="r" b="b"/>
                <a:pathLst>
                  <a:path w="493850" h="15336">
                    <a:moveTo>
                      <a:pt x="493851" y="0"/>
                    </a:moveTo>
                    <a:lnTo>
                      <a:pt x="0" y="0"/>
                    </a:lnTo>
                  </a:path>
                </a:pathLst>
              </a:custGeom>
              <a:ln w="15335" cap="rnd">
                <a:solidFill>
                  <a:srgbClr val="263238"/>
                </a:solidFill>
                <a:prstDash val="solid"/>
                <a:round/>
              </a:ln>
            </p:spPr>
            <p:txBody>
              <a:bodyPr rtlCol="0" anchor="ctr"/>
              <a:lstStyle/>
              <a:p>
                <a:endParaRPr lang="en-US"/>
              </a:p>
            </p:txBody>
          </p:sp>
          <p:sp>
            <p:nvSpPr>
              <p:cNvPr id="30" name="Graphic 3">
                <a:extLst>
                  <a:ext uri="{FF2B5EF4-FFF2-40B4-BE49-F238E27FC236}">
                    <a16:creationId xmlns:a16="http://schemas.microsoft.com/office/drawing/2014/main" id="{5CF04034-0E1E-400B-8E08-E034CFBC58A6}"/>
                  </a:ext>
                </a:extLst>
              </p:cNvPr>
              <p:cNvSpPr/>
              <p:nvPr/>
            </p:nvSpPr>
            <p:spPr>
              <a:xfrm>
                <a:off x="6442635" y="5809450"/>
                <a:ext cx="5123778" cy="406125"/>
              </a:xfrm>
              <a:custGeom>
                <a:avLst/>
                <a:gdLst>
                  <a:gd name="connsiteX0" fmla="*/ 0 w 5123778"/>
                  <a:gd name="connsiteY0" fmla="*/ 2 h 406125"/>
                  <a:gd name="connsiteX1" fmla="*/ 5096173 w 5123778"/>
                  <a:gd name="connsiteY1" fmla="*/ 2 h 406125"/>
                  <a:gd name="connsiteX2" fmla="*/ 5123779 w 5123778"/>
                  <a:gd name="connsiteY2" fmla="*/ 26995 h 406125"/>
                  <a:gd name="connsiteX3" fmla="*/ 5123779 w 5123778"/>
                  <a:gd name="connsiteY3" fmla="*/ 27455 h 406125"/>
                  <a:gd name="connsiteX4" fmla="*/ 5123779 w 5123778"/>
                  <a:gd name="connsiteY4" fmla="*/ 378979 h 406125"/>
                  <a:gd name="connsiteX5" fmla="*/ 5096479 w 5123778"/>
                  <a:gd name="connsiteY5" fmla="*/ 406125 h 406125"/>
                  <a:gd name="connsiteX6" fmla="*/ 4825628 w 5123778"/>
                  <a:gd name="connsiteY6" fmla="*/ 406125 h 40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3778" h="406125">
                    <a:moveTo>
                      <a:pt x="0" y="2"/>
                    </a:moveTo>
                    <a:lnTo>
                      <a:pt x="5096173" y="2"/>
                    </a:lnTo>
                    <a:cubicBezTo>
                      <a:pt x="5111249" y="-167"/>
                      <a:pt x="5123610" y="11919"/>
                      <a:pt x="5123779" y="26995"/>
                    </a:cubicBezTo>
                    <a:cubicBezTo>
                      <a:pt x="5123779" y="27148"/>
                      <a:pt x="5123779" y="27302"/>
                      <a:pt x="5123779" y="27455"/>
                    </a:cubicBezTo>
                    <a:lnTo>
                      <a:pt x="5123779" y="378979"/>
                    </a:lnTo>
                    <a:cubicBezTo>
                      <a:pt x="5123687" y="393993"/>
                      <a:pt x="5111494" y="406125"/>
                      <a:pt x="5096479" y="406125"/>
                    </a:cubicBezTo>
                    <a:lnTo>
                      <a:pt x="4825628" y="406125"/>
                    </a:lnTo>
                  </a:path>
                </a:pathLst>
              </a:custGeom>
              <a:noFill/>
              <a:ln w="15335" cap="rnd">
                <a:solidFill>
                  <a:srgbClr val="263238"/>
                </a:solidFill>
                <a:prstDash val="solid"/>
                <a:round/>
              </a:ln>
            </p:spPr>
            <p:txBody>
              <a:bodyPr rtlCol="0" anchor="ctr"/>
              <a:lstStyle/>
              <a:p>
                <a:endParaRPr lang="en-US"/>
              </a:p>
            </p:txBody>
          </p:sp>
          <p:sp>
            <p:nvSpPr>
              <p:cNvPr id="31" name="Graphic 3">
                <a:extLst>
                  <a:ext uri="{FF2B5EF4-FFF2-40B4-BE49-F238E27FC236}">
                    <a16:creationId xmlns:a16="http://schemas.microsoft.com/office/drawing/2014/main" id="{80C3321B-2DAB-4CE8-B236-87D93E374A04}"/>
                  </a:ext>
                </a:extLst>
              </p:cNvPr>
              <p:cNvSpPr/>
              <p:nvPr/>
            </p:nvSpPr>
            <p:spPr>
              <a:xfrm>
                <a:off x="5951238" y="5809452"/>
                <a:ext cx="313181" cy="15336"/>
              </a:xfrm>
              <a:custGeom>
                <a:avLst/>
                <a:gdLst>
                  <a:gd name="connsiteX0" fmla="*/ 0 w 313181"/>
                  <a:gd name="connsiteY0" fmla="*/ 0 h 15336"/>
                  <a:gd name="connsiteX1" fmla="*/ 313181 w 313181"/>
                  <a:gd name="connsiteY1" fmla="*/ 0 h 15336"/>
                </a:gdLst>
                <a:ahLst/>
                <a:cxnLst>
                  <a:cxn ang="0">
                    <a:pos x="connsiteX0" y="connsiteY0"/>
                  </a:cxn>
                  <a:cxn ang="0">
                    <a:pos x="connsiteX1" y="connsiteY1"/>
                  </a:cxn>
                </a:cxnLst>
                <a:rect l="l" t="t" r="r" b="b"/>
                <a:pathLst>
                  <a:path w="313181" h="15336">
                    <a:moveTo>
                      <a:pt x="0" y="0"/>
                    </a:moveTo>
                    <a:lnTo>
                      <a:pt x="313181" y="0"/>
                    </a:lnTo>
                  </a:path>
                </a:pathLst>
              </a:custGeom>
              <a:ln w="15335" cap="rnd">
                <a:solidFill>
                  <a:srgbClr val="263238"/>
                </a:solidFill>
                <a:prstDash val="solid"/>
                <a:round/>
              </a:ln>
            </p:spPr>
            <p:txBody>
              <a:bodyPr rtlCol="0" anchor="ctr"/>
              <a:lstStyle/>
              <a:p>
                <a:endParaRPr lang="en-US"/>
              </a:p>
            </p:txBody>
          </p:sp>
        </p:grpSp>
      </p:grpSp>
      <p:sp>
        <p:nvSpPr>
          <p:cNvPr id="2475" name="Graphic 2459">
            <a:extLst>
              <a:ext uri="{FF2B5EF4-FFF2-40B4-BE49-F238E27FC236}">
                <a16:creationId xmlns:a16="http://schemas.microsoft.com/office/drawing/2014/main" id="{6CF3339C-EC16-422E-BE99-CC7FA38DB237}"/>
              </a:ext>
            </a:extLst>
          </p:cNvPr>
          <p:cNvSpPr/>
          <p:nvPr/>
        </p:nvSpPr>
        <p:spPr>
          <a:xfrm>
            <a:off x="3789893" y="1236262"/>
            <a:ext cx="123470" cy="118338"/>
          </a:xfrm>
          <a:custGeom>
            <a:avLst/>
            <a:gdLst>
              <a:gd name="connsiteX0" fmla="*/ 104553 w 104553"/>
              <a:gd name="connsiteY0" fmla="*/ 52420 h 104553"/>
              <a:gd name="connsiteX1" fmla="*/ 52420 w 104553"/>
              <a:gd name="connsiteY1" fmla="*/ 0 h 104553"/>
              <a:gd name="connsiteX2" fmla="*/ 0 w 104553"/>
              <a:gd name="connsiteY2" fmla="*/ 52133 h 104553"/>
              <a:gd name="connsiteX3" fmla="*/ 52133 w 104553"/>
              <a:gd name="connsiteY3" fmla="*/ 104553 h 104553"/>
              <a:gd name="connsiteX4" fmla="*/ 52420 w 104553"/>
              <a:gd name="connsiteY4" fmla="*/ 104553 h 104553"/>
              <a:gd name="connsiteX5" fmla="*/ 104553 w 104553"/>
              <a:gd name="connsiteY5" fmla="*/ 52420 h 10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553" h="104553">
                <a:moveTo>
                  <a:pt x="104553" y="52420"/>
                </a:moveTo>
                <a:cubicBezTo>
                  <a:pt x="104639" y="23546"/>
                  <a:pt x="81294" y="86"/>
                  <a:pt x="52420" y="0"/>
                </a:cubicBezTo>
                <a:cubicBezTo>
                  <a:pt x="23546" y="-71"/>
                  <a:pt x="86" y="23260"/>
                  <a:pt x="0" y="52133"/>
                </a:cubicBezTo>
                <a:cubicBezTo>
                  <a:pt x="-86" y="81007"/>
                  <a:pt x="23260" y="104467"/>
                  <a:pt x="52133" y="104553"/>
                </a:cubicBezTo>
                <a:cubicBezTo>
                  <a:pt x="52233" y="104553"/>
                  <a:pt x="52319" y="104553"/>
                  <a:pt x="52420" y="104553"/>
                </a:cubicBezTo>
                <a:cubicBezTo>
                  <a:pt x="81208" y="104553"/>
                  <a:pt x="104553" y="81208"/>
                  <a:pt x="104553" y="52420"/>
                </a:cubicBezTo>
                <a:close/>
              </a:path>
            </a:pathLst>
          </a:custGeom>
          <a:solidFill>
            <a:srgbClr val="FFFFFF"/>
          </a:solidFill>
          <a:ln w="14307" cap="flat">
            <a:noFill/>
            <a:prstDash val="solid"/>
            <a:miter/>
          </a:ln>
        </p:spPr>
        <p:txBody>
          <a:bodyPr rtlCol="0" anchor="ctr"/>
          <a:lstStyle/>
          <a:p>
            <a:endParaRPr lang="en-US"/>
          </a:p>
        </p:txBody>
      </p:sp>
      <mc:AlternateContent xmlns:mc="http://schemas.openxmlformats.org/markup-compatibility/2006">
        <mc:Choice xmlns:p14="http://schemas.microsoft.com/office/powerpoint/2010/main" Requires="p14">
          <p:contentPart p14:bwMode="auto" r:id="rId5">
            <p14:nvContentPartPr>
              <p14:cNvPr id="1816" name="Ink 1815">
                <a:extLst>
                  <a:ext uri="{FF2B5EF4-FFF2-40B4-BE49-F238E27FC236}">
                    <a16:creationId xmlns:a16="http://schemas.microsoft.com/office/drawing/2014/main" id="{A858A712-AE6A-43E3-AFB4-115FB3B53FA5}"/>
                  </a:ext>
                </a:extLst>
              </p14:cNvPr>
              <p14:cNvContentPartPr/>
              <p14:nvPr/>
            </p14:nvContentPartPr>
            <p14:xfrm>
              <a:off x="5203858" y="4134092"/>
              <a:ext cx="45064" cy="60305"/>
            </p14:xfrm>
          </p:contentPart>
        </mc:Choice>
        <mc:Fallback>
          <p:pic>
            <p:nvPicPr>
              <p:cNvPr id="1816" name="Ink 1815">
                <a:extLst>
                  <a:ext uri="{FF2B5EF4-FFF2-40B4-BE49-F238E27FC236}">
                    <a16:creationId xmlns:a16="http://schemas.microsoft.com/office/drawing/2014/main" id="{A858A712-AE6A-43E3-AFB4-115FB3B53FA5}"/>
                  </a:ext>
                </a:extLst>
              </p:cNvPr>
              <p:cNvPicPr/>
              <p:nvPr/>
            </p:nvPicPr>
            <p:blipFill>
              <a:blip r:embed="rId6"/>
              <a:stretch>
                <a:fillRect/>
              </a:stretch>
            </p:blipFill>
            <p:spPr>
              <a:xfrm>
                <a:off x="5185832" y="4115928"/>
                <a:ext cx="80755" cy="96270"/>
              </a:xfrm>
              <a:prstGeom prst="rect">
                <a:avLst/>
              </a:prstGeom>
            </p:spPr>
          </p:pic>
        </mc:Fallback>
      </mc:AlternateContent>
      <p:grpSp>
        <p:nvGrpSpPr>
          <p:cNvPr id="364" name="Group 363">
            <a:extLst>
              <a:ext uri="{FF2B5EF4-FFF2-40B4-BE49-F238E27FC236}">
                <a16:creationId xmlns:a16="http://schemas.microsoft.com/office/drawing/2014/main" id="{76F74F62-A1E5-47EC-B516-B6516EC8F916}"/>
              </a:ext>
            </a:extLst>
          </p:cNvPr>
          <p:cNvGrpSpPr/>
          <p:nvPr/>
        </p:nvGrpSpPr>
        <p:grpSpPr>
          <a:xfrm>
            <a:off x="8351505" y="3625869"/>
            <a:ext cx="208284" cy="52293"/>
            <a:chOff x="6834503" y="3717478"/>
            <a:chExt cx="176372" cy="46202"/>
          </a:xfrm>
        </p:grpSpPr>
        <p:sp>
          <p:nvSpPr>
            <p:cNvPr id="365" name="Oval 364">
              <a:extLst>
                <a:ext uri="{FF2B5EF4-FFF2-40B4-BE49-F238E27FC236}">
                  <a16:creationId xmlns:a16="http://schemas.microsoft.com/office/drawing/2014/main" id="{BFD663F3-2AFD-4327-A2A1-8D4EA230D47D}"/>
                </a:ext>
              </a:extLst>
            </p:cNvPr>
            <p:cNvSpPr/>
            <p:nvPr/>
          </p:nvSpPr>
          <p:spPr>
            <a:xfrm>
              <a:off x="6965156" y="371796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38160CAC-A636-4A03-9AAE-CFF28EE889D1}"/>
                </a:ext>
              </a:extLst>
            </p:cNvPr>
            <p:cNvSpPr/>
            <p:nvPr/>
          </p:nvSpPr>
          <p:spPr>
            <a:xfrm>
              <a:off x="6899830" y="371771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0E63979-16E2-4BCD-8727-FD89FF1FCE82}"/>
                </a:ext>
              </a:extLst>
            </p:cNvPr>
            <p:cNvSpPr/>
            <p:nvPr/>
          </p:nvSpPr>
          <p:spPr>
            <a:xfrm>
              <a:off x="6834503" y="371747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8" name="Group 367">
            <a:extLst>
              <a:ext uri="{FF2B5EF4-FFF2-40B4-BE49-F238E27FC236}">
                <a16:creationId xmlns:a16="http://schemas.microsoft.com/office/drawing/2014/main" id="{86891E99-9DAC-49C7-AC84-D43724173C54}"/>
              </a:ext>
            </a:extLst>
          </p:cNvPr>
          <p:cNvGrpSpPr/>
          <p:nvPr/>
        </p:nvGrpSpPr>
        <p:grpSpPr>
          <a:xfrm>
            <a:off x="10660721" y="3628518"/>
            <a:ext cx="208284" cy="52293"/>
            <a:chOff x="6834503" y="3717478"/>
            <a:chExt cx="176372" cy="46202"/>
          </a:xfrm>
        </p:grpSpPr>
        <p:sp>
          <p:nvSpPr>
            <p:cNvPr id="369" name="Oval 368">
              <a:extLst>
                <a:ext uri="{FF2B5EF4-FFF2-40B4-BE49-F238E27FC236}">
                  <a16:creationId xmlns:a16="http://schemas.microsoft.com/office/drawing/2014/main" id="{0B2B2A21-9A98-4F88-BE85-AA87697A818B}"/>
                </a:ext>
              </a:extLst>
            </p:cNvPr>
            <p:cNvSpPr/>
            <p:nvPr/>
          </p:nvSpPr>
          <p:spPr>
            <a:xfrm>
              <a:off x="6965156" y="371796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265A6253-562C-4715-9AC9-E63D4FE4279F}"/>
                </a:ext>
              </a:extLst>
            </p:cNvPr>
            <p:cNvSpPr/>
            <p:nvPr/>
          </p:nvSpPr>
          <p:spPr>
            <a:xfrm>
              <a:off x="6899830" y="371771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A28F879A-BCE1-4C12-ABC5-0946B97F92FD}"/>
                </a:ext>
              </a:extLst>
            </p:cNvPr>
            <p:cNvSpPr/>
            <p:nvPr/>
          </p:nvSpPr>
          <p:spPr>
            <a:xfrm>
              <a:off x="6834503" y="371747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2" name="Group 371">
            <a:extLst>
              <a:ext uri="{FF2B5EF4-FFF2-40B4-BE49-F238E27FC236}">
                <a16:creationId xmlns:a16="http://schemas.microsoft.com/office/drawing/2014/main" id="{73224AE8-4515-47CA-90BE-A60CAE19A348}"/>
              </a:ext>
            </a:extLst>
          </p:cNvPr>
          <p:cNvGrpSpPr/>
          <p:nvPr/>
        </p:nvGrpSpPr>
        <p:grpSpPr>
          <a:xfrm>
            <a:off x="5900468" y="5563185"/>
            <a:ext cx="208284" cy="52293"/>
            <a:chOff x="6834503" y="3717478"/>
            <a:chExt cx="176372" cy="46202"/>
          </a:xfrm>
        </p:grpSpPr>
        <p:sp>
          <p:nvSpPr>
            <p:cNvPr id="373" name="Oval 372">
              <a:extLst>
                <a:ext uri="{FF2B5EF4-FFF2-40B4-BE49-F238E27FC236}">
                  <a16:creationId xmlns:a16="http://schemas.microsoft.com/office/drawing/2014/main" id="{5ED735C7-51A0-43E4-BA6B-36EFBDFBFDD3}"/>
                </a:ext>
              </a:extLst>
            </p:cNvPr>
            <p:cNvSpPr/>
            <p:nvPr/>
          </p:nvSpPr>
          <p:spPr>
            <a:xfrm>
              <a:off x="6965156" y="371796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1359532F-A9FC-4858-ABE2-190AA931B4F0}"/>
                </a:ext>
              </a:extLst>
            </p:cNvPr>
            <p:cNvSpPr/>
            <p:nvPr/>
          </p:nvSpPr>
          <p:spPr>
            <a:xfrm>
              <a:off x="6899830" y="371771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A67BEAE8-E370-443C-986B-A279C8FC45D5}"/>
                </a:ext>
              </a:extLst>
            </p:cNvPr>
            <p:cNvSpPr/>
            <p:nvPr/>
          </p:nvSpPr>
          <p:spPr>
            <a:xfrm>
              <a:off x="6834503" y="371747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6" name="Group 375">
            <a:extLst>
              <a:ext uri="{FF2B5EF4-FFF2-40B4-BE49-F238E27FC236}">
                <a16:creationId xmlns:a16="http://schemas.microsoft.com/office/drawing/2014/main" id="{7E759B1C-53B6-4B3C-9AA4-11742C837692}"/>
              </a:ext>
            </a:extLst>
          </p:cNvPr>
          <p:cNvGrpSpPr/>
          <p:nvPr/>
        </p:nvGrpSpPr>
        <p:grpSpPr>
          <a:xfrm>
            <a:off x="8340287" y="5566079"/>
            <a:ext cx="208284" cy="52293"/>
            <a:chOff x="6834503" y="3717478"/>
            <a:chExt cx="176372" cy="46202"/>
          </a:xfrm>
        </p:grpSpPr>
        <p:sp>
          <p:nvSpPr>
            <p:cNvPr id="377" name="Oval 376">
              <a:extLst>
                <a:ext uri="{FF2B5EF4-FFF2-40B4-BE49-F238E27FC236}">
                  <a16:creationId xmlns:a16="http://schemas.microsoft.com/office/drawing/2014/main" id="{C4B9A657-DB55-416A-ABDA-3E617AD9AEAA}"/>
                </a:ext>
              </a:extLst>
            </p:cNvPr>
            <p:cNvSpPr/>
            <p:nvPr/>
          </p:nvSpPr>
          <p:spPr>
            <a:xfrm>
              <a:off x="6965156" y="371796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DE9992A0-302C-4C93-915F-4647C1CBC2AC}"/>
                </a:ext>
              </a:extLst>
            </p:cNvPr>
            <p:cNvSpPr/>
            <p:nvPr/>
          </p:nvSpPr>
          <p:spPr>
            <a:xfrm>
              <a:off x="6899830" y="371771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31750107-AAB4-4C2A-9CC6-19F02A88CA18}"/>
                </a:ext>
              </a:extLst>
            </p:cNvPr>
            <p:cNvSpPr/>
            <p:nvPr/>
          </p:nvSpPr>
          <p:spPr>
            <a:xfrm>
              <a:off x="6834503" y="371747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7" name="Group 236">
            <a:extLst>
              <a:ext uri="{FF2B5EF4-FFF2-40B4-BE49-F238E27FC236}">
                <a16:creationId xmlns:a16="http://schemas.microsoft.com/office/drawing/2014/main" id="{F3D443E6-E516-458D-8559-3BA2D5B88EB9}"/>
              </a:ext>
            </a:extLst>
          </p:cNvPr>
          <p:cNvGrpSpPr/>
          <p:nvPr/>
        </p:nvGrpSpPr>
        <p:grpSpPr>
          <a:xfrm>
            <a:off x="5909962" y="3627428"/>
            <a:ext cx="208284" cy="52293"/>
            <a:chOff x="6834503" y="3717478"/>
            <a:chExt cx="176372" cy="46202"/>
          </a:xfrm>
        </p:grpSpPr>
        <p:sp>
          <p:nvSpPr>
            <p:cNvPr id="238" name="Oval 237">
              <a:extLst>
                <a:ext uri="{FF2B5EF4-FFF2-40B4-BE49-F238E27FC236}">
                  <a16:creationId xmlns:a16="http://schemas.microsoft.com/office/drawing/2014/main" id="{69E3FB46-8F08-4308-90E7-0B184E082BF0}"/>
                </a:ext>
              </a:extLst>
            </p:cNvPr>
            <p:cNvSpPr/>
            <p:nvPr/>
          </p:nvSpPr>
          <p:spPr>
            <a:xfrm>
              <a:off x="6965156" y="371796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98F2643D-E6D1-41C8-BCD3-65E7DBBE9ED2}"/>
                </a:ext>
              </a:extLst>
            </p:cNvPr>
            <p:cNvSpPr/>
            <p:nvPr/>
          </p:nvSpPr>
          <p:spPr>
            <a:xfrm>
              <a:off x="6899830" y="371771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35E77AB5-D32C-4E30-A489-084B17A14CF8}"/>
                </a:ext>
              </a:extLst>
            </p:cNvPr>
            <p:cNvSpPr/>
            <p:nvPr/>
          </p:nvSpPr>
          <p:spPr>
            <a:xfrm>
              <a:off x="6834503" y="371747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p14="http://schemas.microsoft.com/office/powerpoint/2010/main" Requires="p14">
          <p:contentPart p14:bwMode="auto" r:id="rId7">
            <p14:nvContentPartPr>
              <p14:cNvPr id="2457" name="Ink 2456">
                <a:extLst>
                  <a:ext uri="{FF2B5EF4-FFF2-40B4-BE49-F238E27FC236}">
                    <a16:creationId xmlns:a16="http://schemas.microsoft.com/office/drawing/2014/main" id="{39882087-D729-4C6F-A3F3-F7B5F6DADF7E}"/>
                  </a:ext>
                </a:extLst>
              </p14:cNvPr>
              <p14:cNvContentPartPr/>
              <p14:nvPr/>
            </p14:nvContentPartPr>
            <p14:xfrm>
              <a:off x="7507460" y="5104945"/>
              <a:ext cx="6377" cy="63972"/>
            </p14:xfrm>
          </p:contentPart>
        </mc:Choice>
        <mc:Fallback>
          <p:pic>
            <p:nvPicPr>
              <p:cNvPr id="2457" name="Ink 2456">
                <a:extLst>
                  <a:ext uri="{FF2B5EF4-FFF2-40B4-BE49-F238E27FC236}">
                    <a16:creationId xmlns:a16="http://schemas.microsoft.com/office/drawing/2014/main" id="{39882087-D729-4C6F-A3F3-F7B5F6DADF7E}"/>
                  </a:ext>
                </a:extLst>
              </p:cNvPr>
              <p:cNvPicPr/>
              <p:nvPr/>
            </p:nvPicPr>
            <p:blipFill>
              <a:blip r:embed="rId8"/>
              <a:stretch>
                <a:fillRect/>
              </a:stretch>
            </p:blipFill>
            <p:spPr>
              <a:xfrm>
                <a:off x="7489746" y="5086975"/>
                <a:ext cx="41451" cy="99552"/>
              </a:xfrm>
              <a:prstGeom prst="rect">
                <a:avLst/>
              </a:prstGeom>
            </p:spPr>
          </p:pic>
        </mc:Fallback>
      </mc:AlternateContent>
      <p:grpSp>
        <p:nvGrpSpPr>
          <p:cNvPr id="230" name="Group 229">
            <a:extLst>
              <a:ext uri="{FF2B5EF4-FFF2-40B4-BE49-F238E27FC236}">
                <a16:creationId xmlns:a16="http://schemas.microsoft.com/office/drawing/2014/main" id="{D3C31CDE-EA3D-44EC-809D-B07A29A56872}"/>
              </a:ext>
            </a:extLst>
          </p:cNvPr>
          <p:cNvGrpSpPr/>
          <p:nvPr/>
        </p:nvGrpSpPr>
        <p:grpSpPr>
          <a:xfrm>
            <a:off x="10683257" y="5524981"/>
            <a:ext cx="206598" cy="56606"/>
            <a:chOff x="5852158" y="3569970"/>
            <a:chExt cx="237641" cy="64293"/>
          </a:xfrm>
        </p:grpSpPr>
        <p:sp>
          <p:nvSpPr>
            <p:cNvPr id="231" name="Oval 230">
              <a:extLst>
                <a:ext uri="{FF2B5EF4-FFF2-40B4-BE49-F238E27FC236}">
                  <a16:creationId xmlns:a16="http://schemas.microsoft.com/office/drawing/2014/main" id="{2F21B5C1-DE1E-4D0F-B829-DC0EF930DCF4}"/>
                </a:ext>
              </a:extLst>
            </p:cNvPr>
            <p:cNvSpPr>
              <a:spLocks/>
            </p:cNvSpPr>
            <p:nvPr/>
          </p:nvSpPr>
          <p:spPr>
            <a:xfrm>
              <a:off x="5852158" y="3569970"/>
              <a:ext cx="64544" cy="626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96BD8C48-7E3A-44D3-997C-9AFF9F252C23}"/>
                </a:ext>
              </a:extLst>
            </p:cNvPr>
            <p:cNvSpPr>
              <a:spLocks/>
            </p:cNvSpPr>
            <p:nvPr/>
          </p:nvSpPr>
          <p:spPr>
            <a:xfrm>
              <a:off x="5938410" y="3569971"/>
              <a:ext cx="64544" cy="626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6507BB63-4793-4B70-9E59-DF322973F8BD}"/>
                </a:ext>
              </a:extLst>
            </p:cNvPr>
            <p:cNvSpPr/>
            <p:nvPr/>
          </p:nvSpPr>
          <p:spPr>
            <a:xfrm>
              <a:off x="6025255" y="3571606"/>
              <a:ext cx="64544" cy="626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0" name="Group 1799">
            <a:extLst>
              <a:ext uri="{FF2B5EF4-FFF2-40B4-BE49-F238E27FC236}">
                <a16:creationId xmlns:a16="http://schemas.microsoft.com/office/drawing/2014/main" id="{585629C8-9894-4318-81D6-4A16E302D39C}"/>
              </a:ext>
            </a:extLst>
          </p:cNvPr>
          <p:cNvGrpSpPr/>
          <p:nvPr/>
        </p:nvGrpSpPr>
        <p:grpSpPr>
          <a:xfrm>
            <a:off x="5013442" y="2018009"/>
            <a:ext cx="6236146" cy="1732287"/>
            <a:chOff x="5013442" y="2018009"/>
            <a:chExt cx="6236146" cy="1732287"/>
          </a:xfrm>
        </p:grpSpPr>
        <p:grpSp>
          <p:nvGrpSpPr>
            <p:cNvPr id="1799" name="vincent">
              <a:extLst>
                <a:ext uri="{FF2B5EF4-FFF2-40B4-BE49-F238E27FC236}">
                  <a16:creationId xmlns:a16="http://schemas.microsoft.com/office/drawing/2014/main" id="{C4E8781A-9BEC-4DC4-97FB-0FBAC7E79D58}"/>
                </a:ext>
              </a:extLst>
            </p:cNvPr>
            <p:cNvGrpSpPr/>
            <p:nvPr/>
          </p:nvGrpSpPr>
          <p:grpSpPr>
            <a:xfrm>
              <a:off x="9744455" y="2018009"/>
              <a:ext cx="1172391" cy="1691067"/>
              <a:chOff x="10080040" y="2299467"/>
              <a:chExt cx="992765" cy="1494082"/>
            </a:xfrm>
          </p:grpSpPr>
          <p:grpSp>
            <p:nvGrpSpPr>
              <p:cNvPr id="1836" name="Group 1835">
                <a:extLst>
                  <a:ext uri="{FF2B5EF4-FFF2-40B4-BE49-F238E27FC236}">
                    <a16:creationId xmlns:a16="http://schemas.microsoft.com/office/drawing/2014/main" id="{E5EAE797-EF95-481B-900F-0742FF4225A8}"/>
                  </a:ext>
                </a:extLst>
              </p:cNvPr>
              <p:cNvGrpSpPr/>
              <p:nvPr/>
            </p:nvGrpSpPr>
            <p:grpSpPr>
              <a:xfrm>
                <a:off x="10080040" y="2299467"/>
                <a:ext cx="992765" cy="1494082"/>
                <a:chOff x="10080040" y="2299467"/>
                <a:chExt cx="992765" cy="1494082"/>
              </a:xfrm>
            </p:grpSpPr>
            <p:sp>
              <p:nvSpPr>
                <p:cNvPr id="33" name="Graphic 3">
                  <a:extLst>
                    <a:ext uri="{FF2B5EF4-FFF2-40B4-BE49-F238E27FC236}">
                      <a16:creationId xmlns:a16="http://schemas.microsoft.com/office/drawing/2014/main" id="{8C98D3DF-EAC2-4168-B91C-C06B4DB30EB4}"/>
                    </a:ext>
                  </a:extLst>
                </p:cNvPr>
                <p:cNvSpPr/>
                <p:nvPr/>
              </p:nvSpPr>
              <p:spPr>
                <a:xfrm>
                  <a:off x="10080041" y="3394289"/>
                  <a:ext cx="992763" cy="399260"/>
                </a:xfrm>
                <a:custGeom>
                  <a:avLst/>
                  <a:gdLst>
                    <a:gd name="connsiteX0" fmla="*/ 0 w 1869270"/>
                    <a:gd name="connsiteY0" fmla="*/ 0 h 852276"/>
                    <a:gd name="connsiteX1" fmla="*/ 1869271 w 1869270"/>
                    <a:gd name="connsiteY1" fmla="*/ 0 h 852276"/>
                    <a:gd name="connsiteX2" fmla="*/ 1869271 w 1869270"/>
                    <a:gd name="connsiteY2" fmla="*/ 0 h 852276"/>
                    <a:gd name="connsiteX3" fmla="*/ 1869271 w 1869270"/>
                    <a:gd name="connsiteY3" fmla="*/ 784793 h 852276"/>
                    <a:gd name="connsiteX4" fmla="*/ 1801788 w 1869270"/>
                    <a:gd name="connsiteY4" fmla="*/ 852276 h 852276"/>
                    <a:gd name="connsiteX5" fmla="*/ 67483 w 1869270"/>
                    <a:gd name="connsiteY5" fmla="*/ 852276 h 852276"/>
                    <a:gd name="connsiteX6" fmla="*/ 0 w 1869270"/>
                    <a:gd name="connsiteY6" fmla="*/ 784793 h 852276"/>
                    <a:gd name="connsiteX7" fmla="*/ 0 w 1869270"/>
                    <a:gd name="connsiteY7" fmla="*/ 0 h 852276"/>
                    <a:gd name="connsiteX8" fmla="*/ 0 w 1869270"/>
                    <a:gd name="connsiteY8" fmla="*/ 0 h 85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9270" h="852276">
                      <a:moveTo>
                        <a:pt x="0" y="0"/>
                      </a:moveTo>
                      <a:lnTo>
                        <a:pt x="1869271" y="0"/>
                      </a:lnTo>
                      <a:lnTo>
                        <a:pt x="1869271" y="0"/>
                      </a:lnTo>
                      <a:lnTo>
                        <a:pt x="1869271" y="784793"/>
                      </a:lnTo>
                      <a:cubicBezTo>
                        <a:pt x="1869271" y="822062"/>
                        <a:pt x="1839057" y="852276"/>
                        <a:pt x="1801788" y="852276"/>
                      </a:cubicBezTo>
                      <a:lnTo>
                        <a:pt x="67483" y="852276"/>
                      </a:lnTo>
                      <a:cubicBezTo>
                        <a:pt x="30214" y="852276"/>
                        <a:pt x="0" y="822062"/>
                        <a:pt x="0" y="784793"/>
                      </a:cubicBezTo>
                      <a:lnTo>
                        <a:pt x="0" y="0"/>
                      </a:lnTo>
                      <a:lnTo>
                        <a:pt x="0" y="0"/>
                      </a:lnTo>
                      <a:close/>
                    </a:path>
                  </a:pathLst>
                </a:custGeom>
                <a:solidFill>
                  <a:srgbClr val="263238"/>
                </a:solidFill>
                <a:ln w="15335" cap="rnd">
                  <a:solidFill>
                    <a:srgbClr val="263238"/>
                  </a:solidFill>
                  <a:prstDash val="solid"/>
                  <a:round/>
                </a:ln>
              </p:spPr>
              <p:txBody>
                <a:bodyPr rtlCol="0" anchor="ctr"/>
                <a:lstStyle/>
                <a:p>
                  <a:endParaRPr lang="en-US"/>
                </a:p>
              </p:txBody>
            </p:sp>
            <p:sp>
              <p:nvSpPr>
                <p:cNvPr id="34" name="Graphic 3">
                  <a:extLst>
                    <a:ext uri="{FF2B5EF4-FFF2-40B4-BE49-F238E27FC236}">
                      <a16:creationId xmlns:a16="http://schemas.microsoft.com/office/drawing/2014/main" id="{C1BBA8A3-F295-4D92-B972-2A064EE6F779}"/>
                    </a:ext>
                  </a:extLst>
                </p:cNvPr>
                <p:cNvSpPr/>
                <p:nvPr/>
              </p:nvSpPr>
              <p:spPr>
                <a:xfrm>
                  <a:off x="10080040" y="2299467"/>
                  <a:ext cx="992765" cy="1094965"/>
                </a:xfrm>
                <a:custGeom>
                  <a:avLst/>
                  <a:gdLst>
                    <a:gd name="connsiteX0" fmla="*/ 67485 w 1869273"/>
                    <a:gd name="connsiteY0" fmla="*/ 0 h 2337355"/>
                    <a:gd name="connsiteX1" fmla="*/ 1801791 w 1869273"/>
                    <a:gd name="connsiteY1" fmla="*/ 0 h 2337355"/>
                    <a:gd name="connsiteX2" fmla="*/ 1869274 w 1869273"/>
                    <a:gd name="connsiteY2" fmla="*/ 67483 h 2337355"/>
                    <a:gd name="connsiteX3" fmla="*/ 1869274 w 1869273"/>
                    <a:gd name="connsiteY3" fmla="*/ 2337356 h 2337355"/>
                    <a:gd name="connsiteX4" fmla="*/ 1869274 w 1869273"/>
                    <a:gd name="connsiteY4" fmla="*/ 2337356 h 2337355"/>
                    <a:gd name="connsiteX5" fmla="*/ 3 w 1869273"/>
                    <a:gd name="connsiteY5" fmla="*/ 2337356 h 2337355"/>
                    <a:gd name="connsiteX6" fmla="*/ 3 w 1869273"/>
                    <a:gd name="connsiteY6" fmla="*/ 2337356 h 2337355"/>
                    <a:gd name="connsiteX7" fmla="*/ 3 w 1869273"/>
                    <a:gd name="connsiteY7" fmla="*/ 68096 h 2337355"/>
                    <a:gd name="connsiteX8" fmla="*/ 66872 w 1869273"/>
                    <a:gd name="connsiteY8" fmla="*/ 0 h 2337355"/>
                    <a:gd name="connsiteX9" fmla="*/ 67485 w 1869273"/>
                    <a:gd name="connsiteY9" fmla="*/ 0 h 233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9273" h="2337355">
                      <a:moveTo>
                        <a:pt x="67485" y="0"/>
                      </a:moveTo>
                      <a:lnTo>
                        <a:pt x="1801791" y="0"/>
                      </a:lnTo>
                      <a:cubicBezTo>
                        <a:pt x="1839060" y="0"/>
                        <a:pt x="1869274" y="30214"/>
                        <a:pt x="1869274" y="67483"/>
                      </a:cubicBezTo>
                      <a:lnTo>
                        <a:pt x="1869274" y="2337356"/>
                      </a:lnTo>
                      <a:lnTo>
                        <a:pt x="1869274" y="2337356"/>
                      </a:lnTo>
                      <a:lnTo>
                        <a:pt x="3" y="2337356"/>
                      </a:lnTo>
                      <a:lnTo>
                        <a:pt x="3" y="2337356"/>
                      </a:lnTo>
                      <a:lnTo>
                        <a:pt x="3" y="68096"/>
                      </a:lnTo>
                      <a:cubicBezTo>
                        <a:pt x="-335" y="30827"/>
                        <a:pt x="29603" y="337"/>
                        <a:pt x="66872" y="0"/>
                      </a:cubicBezTo>
                      <a:cubicBezTo>
                        <a:pt x="67071" y="0"/>
                        <a:pt x="67286" y="0"/>
                        <a:pt x="67485" y="0"/>
                      </a:cubicBezTo>
                      <a:close/>
                    </a:path>
                  </a:pathLst>
                </a:custGeom>
                <a:solidFill>
                  <a:srgbClr val="FFFFFF"/>
                </a:solidFill>
                <a:ln w="15335" cap="rnd">
                  <a:solidFill>
                    <a:srgbClr val="263238"/>
                  </a:solidFill>
                  <a:prstDash val="solid"/>
                  <a:round/>
                </a:ln>
              </p:spPr>
              <p:txBody>
                <a:bodyPr rtlCol="0" anchor="ctr"/>
                <a:lstStyle/>
                <a:p>
                  <a:endParaRPr lang="en-US"/>
                </a:p>
              </p:txBody>
            </p:sp>
          </p:grpSp>
          <p:grpSp>
            <p:nvGrpSpPr>
              <p:cNvPr id="1798" name="person3 vincent">
                <a:extLst>
                  <a:ext uri="{FF2B5EF4-FFF2-40B4-BE49-F238E27FC236}">
                    <a16:creationId xmlns:a16="http://schemas.microsoft.com/office/drawing/2014/main" id="{9B1CCDCD-84CA-4186-ACBB-BDE96C071FB7}"/>
                  </a:ext>
                </a:extLst>
              </p:cNvPr>
              <p:cNvGrpSpPr/>
              <p:nvPr/>
            </p:nvGrpSpPr>
            <p:grpSpPr>
              <a:xfrm>
                <a:off x="10134617" y="2360986"/>
                <a:ext cx="901575" cy="1034453"/>
                <a:chOff x="10134617" y="2360986"/>
                <a:chExt cx="901575" cy="1034453"/>
              </a:xfrm>
            </p:grpSpPr>
            <p:sp>
              <p:nvSpPr>
                <p:cNvPr id="35" name="Graphic 3">
                  <a:extLst>
                    <a:ext uri="{FF2B5EF4-FFF2-40B4-BE49-F238E27FC236}">
                      <a16:creationId xmlns:a16="http://schemas.microsoft.com/office/drawing/2014/main" id="{179DFBAE-E7AC-49DB-86E4-5A69CE200E40}"/>
                    </a:ext>
                  </a:extLst>
                </p:cNvPr>
                <p:cNvSpPr/>
                <p:nvPr/>
              </p:nvSpPr>
              <p:spPr>
                <a:xfrm>
                  <a:off x="10203809" y="2810196"/>
                  <a:ext cx="766876" cy="585242"/>
                </a:xfrm>
                <a:custGeom>
                  <a:avLst/>
                  <a:gdLst>
                    <a:gd name="connsiteX0" fmla="*/ 3148 w 1443947"/>
                    <a:gd name="connsiteY0" fmla="*/ 179680 h 1249281"/>
                    <a:gd name="connsiteX1" fmla="*/ 701594 w 1443947"/>
                    <a:gd name="connsiteY1" fmla="*/ 85 h 1249281"/>
                    <a:gd name="connsiteX2" fmla="*/ 1434702 w 1443947"/>
                    <a:gd name="connsiteY2" fmla="*/ 191030 h 1249281"/>
                    <a:gd name="connsiteX3" fmla="*/ 1342680 w 1443947"/>
                    <a:gd name="connsiteY3" fmla="*/ 1249282 h 1249281"/>
                    <a:gd name="connsiteX4" fmla="*/ 89342 w 1443947"/>
                    <a:gd name="connsiteY4" fmla="*/ 1249282 h 1249281"/>
                    <a:gd name="connsiteX5" fmla="*/ 3148 w 1443947"/>
                    <a:gd name="connsiteY5" fmla="*/ 179680 h 124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47" h="1249281">
                      <a:moveTo>
                        <a:pt x="3148" y="179680"/>
                      </a:moveTo>
                      <a:cubicBezTo>
                        <a:pt x="10663" y="104069"/>
                        <a:pt x="325225" y="4072"/>
                        <a:pt x="701594" y="85"/>
                      </a:cubicBezTo>
                      <a:cubicBezTo>
                        <a:pt x="1052198" y="-3596"/>
                        <a:pt x="1389151" y="113732"/>
                        <a:pt x="1434702" y="191030"/>
                      </a:cubicBezTo>
                      <a:cubicBezTo>
                        <a:pt x="1480253" y="268329"/>
                        <a:pt x="1342680" y="1249282"/>
                        <a:pt x="1342680" y="1249282"/>
                      </a:cubicBezTo>
                      <a:lnTo>
                        <a:pt x="89342" y="1249282"/>
                      </a:lnTo>
                      <a:cubicBezTo>
                        <a:pt x="89342" y="1249282"/>
                        <a:pt x="-19704" y="409735"/>
                        <a:pt x="3148" y="179680"/>
                      </a:cubicBezTo>
                      <a:close/>
                    </a:path>
                  </a:pathLst>
                </a:custGeom>
                <a:solidFill>
                  <a:srgbClr val="263238"/>
                </a:solidFill>
                <a:ln w="15335" cap="flat">
                  <a:noFill/>
                  <a:prstDash val="solid"/>
                  <a:miter/>
                </a:ln>
              </p:spPr>
              <p:txBody>
                <a:bodyPr rtlCol="0" anchor="ctr"/>
                <a:lstStyle/>
                <a:p>
                  <a:endParaRPr lang="en-US"/>
                </a:p>
              </p:txBody>
            </p:sp>
            <p:sp>
              <p:nvSpPr>
                <p:cNvPr id="36" name="Graphic 3">
                  <a:extLst>
                    <a:ext uri="{FF2B5EF4-FFF2-40B4-BE49-F238E27FC236}">
                      <a16:creationId xmlns:a16="http://schemas.microsoft.com/office/drawing/2014/main" id="{F7774E73-7DF0-4B99-8BB7-82C06809D8E8}"/>
                    </a:ext>
                  </a:extLst>
                </p:cNvPr>
                <p:cNvSpPr/>
                <p:nvPr/>
              </p:nvSpPr>
              <p:spPr>
                <a:xfrm>
                  <a:off x="10462062" y="2709720"/>
                  <a:ext cx="234018" cy="174393"/>
                </a:xfrm>
                <a:custGeom>
                  <a:avLst/>
                  <a:gdLst>
                    <a:gd name="connsiteX0" fmla="*/ 440631 w 440631"/>
                    <a:gd name="connsiteY0" fmla="*/ 247232 h 372267"/>
                    <a:gd name="connsiteX1" fmla="*/ 222386 w 440631"/>
                    <a:gd name="connsiteY1" fmla="*/ 372228 h 372267"/>
                    <a:gd name="connsiteX2" fmla="*/ 0 w 440631"/>
                    <a:gd name="connsiteY2" fmla="*/ 260729 h 372267"/>
                    <a:gd name="connsiteX3" fmla="*/ 41257 w 440631"/>
                    <a:gd name="connsiteY3" fmla="*/ 85887 h 372267"/>
                    <a:gd name="connsiteX4" fmla="*/ 24386 w 440631"/>
                    <a:gd name="connsiteY4" fmla="*/ 0 h 372267"/>
                    <a:gd name="connsiteX5" fmla="*/ 409037 w 440631"/>
                    <a:gd name="connsiteY5" fmla="*/ 0 h 372267"/>
                    <a:gd name="connsiteX6" fmla="*/ 395540 w 440631"/>
                    <a:gd name="connsiteY6" fmla="*/ 170547 h 372267"/>
                    <a:gd name="connsiteX7" fmla="*/ 440631 w 440631"/>
                    <a:gd name="connsiteY7" fmla="*/ 247232 h 372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631" h="372267">
                      <a:moveTo>
                        <a:pt x="440631" y="247232"/>
                      </a:moveTo>
                      <a:cubicBezTo>
                        <a:pt x="396384" y="325850"/>
                        <a:pt x="312583" y="373839"/>
                        <a:pt x="222386" y="372228"/>
                      </a:cubicBezTo>
                      <a:cubicBezTo>
                        <a:pt x="93709" y="372228"/>
                        <a:pt x="0" y="260729"/>
                        <a:pt x="0" y="260729"/>
                      </a:cubicBezTo>
                      <a:cubicBezTo>
                        <a:pt x="45244" y="220086"/>
                        <a:pt x="48005" y="144934"/>
                        <a:pt x="41257" y="85887"/>
                      </a:cubicBezTo>
                      <a:cubicBezTo>
                        <a:pt x="38035" y="56839"/>
                        <a:pt x="32392" y="28113"/>
                        <a:pt x="24386" y="0"/>
                      </a:cubicBezTo>
                      <a:lnTo>
                        <a:pt x="409037" y="0"/>
                      </a:lnTo>
                      <a:cubicBezTo>
                        <a:pt x="385571" y="76685"/>
                        <a:pt x="386492" y="132205"/>
                        <a:pt x="395540" y="170547"/>
                      </a:cubicBezTo>
                      <a:cubicBezTo>
                        <a:pt x="409037" y="226987"/>
                        <a:pt x="440631" y="247232"/>
                        <a:pt x="440631" y="247232"/>
                      </a:cubicBezTo>
                      <a:close/>
                    </a:path>
                  </a:pathLst>
                </a:custGeom>
                <a:solidFill>
                  <a:srgbClr val="BFBFBF"/>
                </a:solidFill>
                <a:ln w="15335" cap="flat">
                  <a:solidFill>
                    <a:srgbClr val="263238"/>
                  </a:solidFill>
                  <a:prstDash val="solid"/>
                  <a:miter/>
                </a:ln>
              </p:spPr>
              <p:txBody>
                <a:bodyPr rtlCol="0" anchor="ctr"/>
                <a:lstStyle/>
                <a:p>
                  <a:endParaRPr lang="en-US"/>
                </a:p>
              </p:txBody>
            </p:sp>
            <p:sp>
              <p:nvSpPr>
                <p:cNvPr id="37" name="Graphic 3">
                  <a:extLst>
                    <a:ext uri="{FF2B5EF4-FFF2-40B4-BE49-F238E27FC236}">
                      <a16:creationId xmlns:a16="http://schemas.microsoft.com/office/drawing/2014/main" id="{673DA460-42BE-4170-9278-EB62B7727406}"/>
                    </a:ext>
                  </a:extLst>
                </p:cNvPr>
                <p:cNvSpPr/>
                <p:nvPr/>
              </p:nvSpPr>
              <p:spPr>
                <a:xfrm>
                  <a:off x="10141784" y="3128379"/>
                  <a:ext cx="845494" cy="266772"/>
                </a:xfrm>
                <a:custGeom>
                  <a:avLst/>
                  <a:gdLst>
                    <a:gd name="connsiteX0" fmla="*/ 1591979 w 1591978"/>
                    <a:gd name="connsiteY0" fmla="*/ 53066 h 569462"/>
                    <a:gd name="connsiteX1" fmla="*/ 1428947 w 1591978"/>
                    <a:gd name="connsiteY1" fmla="*/ 569462 h 569462"/>
                    <a:gd name="connsiteX2" fmla="*/ 0 w 1591978"/>
                    <a:gd name="connsiteY2" fmla="*/ 567622 h 569462"/>
                    <a:gd name="connsiteX3" fmla="*/ 134352 w 1591978"/>
                    <a:gd name="connsiteY3" fmla="*/ 422687 h 569462"/>
                    <a:gd name="connsiteX4" fmla="*/ 426982 w 1591978"/>
                    <a:gd name="connsiteY4" fmla="*/ 441705 h 569462"/>
                    <a:gd name="connsiteX5" fmla="*/ 1168985 w 1591978"/>
                    <a:gd name="connsiteY5" fmla="*/ 324531 h 569462"/>
                    <a:gd name="connsiteX6" fmla="*/ 1277264 w 1591978"/>
                    <a:gd name="connsiteY6" fmla="*/ 0 h 569462"/>
                    <a:gd name="connsiteX7" fmla="*/ 1591979 w 1591978"/>
                    <a:gd name="connsiteY7" fmla="*/ 53066 h 56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1978" h="569462">
                      <a:moveTo>
                        <a:pt x="1591979" y="53066"/>
                      </a:moveTo>
                      <a:cubicBezTo>
                        <a:pt x="1591979" y="53066"/>
                        <a:pt x="1497656" y="457042"/>
                        <a:pt x="1428947" y="569462"/>
                      </a:cubicBezTo>
                      <a:lnTo>
                        <a:pt x="0" y="567622"/>
                      </a:lnTo>
                      <a:cubicBezTo>
                        <a:pt x="0" y="567622"/>
                        <a:pt x="76685" y="460263"/>
                        <a:pt x="134352" y="422687"/>
                      </a:cubicBezTo>
                      <a:cubicBezTo>
                        <a:pt x="192019" y="385112"/>
                        <a:pt x="388333" y="441705"/>
                        <a:pt x="426982" y="441705"/>
                      </a:cubicBezTo>
                      <a:cubicBezTo>
                        <a:pt x="465631" y="441705"/>
                        <a:pt x="1143372" y="333119"/>
                        <a:pt x="1168985" y="324531"/>
                      </a:cubicBezTo>
                      <a:cubicBezTo>
                        <a:pt x="1194598" y="315942"/>
                        <a:pt x="1277264" y="0"/>
                        <a:pt x="1277264" y="0"/>
                      </a:cubicBezTo>
                      <a:cubicBezTo>
                        <a:pt x="1277264" y="0"/>
                        <a:pt x="1517595" y="10122"/>
                        <a:pt x="1591979" y="53066"/>
                      </a:cubicBezTo>
                      <a:close/>
                    </a:path>
                  </a:pathLst>
                </a:custGeom>
                <a:solidFill>
                  <a:srgbClr val="BFBFBF"/>
                </a:solidFill>
                <a:ln w="15335" cap="flat">
                  <a:noFill/>
                  <a:prstDash val="solid"/>
                  <a:miter/>
                </a:ln>
              </p:spPr>
              <p:txBody>
                <a:bodyPr rtlCol="0" anchor="ctr"/>
                <a:lstStyle/>
                <a:p>
                  <a:endParaRPr lang="en-US"/>
                </a:p>
              </p:txBody>
            </p:sp>
            <p:sp>
              <p:nvSpPr>
                <p:cNvPr id="38" name="Graphic 3">
                  <a:extLst>
                    <a:ext uri="{FF2B5EF4-FFF2-40B4-BE49-F238E27FC236}">
                      <a16:creationId xmlns:a16="http://schemas.microsoft.com/office/drawing/2014/main" id="{6067A340-AEDF-478B-AE95-6E7824E7C3DE}"/>
                    </a:ext>
                  </a:extLst>
                </p:cNvPr>
                <p:cNvSpPr/>
                <p:nvPr/>
              </p:nvSpPr>
              <p:spPr>
                <a:xfrm>
                  <a:off x="10141784" y="3129528"/>
                  <a:ext cx="845494" cy="265192"/>
                </a:xfrm>
                <a:custGeom>
                  <a:avLst/>
                  <a:gdLst>
                    <a:gd name="connsiteX0" fmla="*/ 1591979 w 1591978"/>
                    <a:gd name="connsiteY0" fmla="*/ 50612 h 566088"/>
                    <a:gd name="connsiteX1" fmla="*/ 1504251 w 1591978"/>
                    <a:gd name="connsiteY1" fmla="*/ 374836 h 566088"/>
                    <a:gd name="connsiteX2" fmla="*/ 1310852 w 1591978"/>
                    <a:gd name="connsiteY2" fmla="*/ 335267 h 566088"/>
                    <a:gd name="connsiteX3" fmla="*/ 986168 w 1591978"/>
                    <a:gd name="connsiteY3" fmla="*/ 384958 h 566088"/>
                    <a:gd name="connsiteX4" fmla="*/ 731881 w 1591978"/>
                    <a:gd name="connsiteY4" fmla="*/ 566088 h 566088"/>
                    <a:gd name="connsiteX5" fmla="*/ 0 w 1591978"/>
                    <a:gd name="connsiteY5" fmla="*/ 565168 h 566088"/>
                    <a:gd name="connsiteX6" fmla="*/ 134352 w 1591978"/>
                    <a:gd name="connsiteY6" fmla="*/ 420233 h 566088"/>
                    <a:gd name="connsiteX7" fmla="*/ 426982 w 1591978"/>
                    <a:gd name="connsiteY7" fmla="*/ 439251 h 566088"/>
                    <a:gd name="connsiteX8" fmla="*/ 1168985 w 1591978"/>
                    <a:gd name="connsiteY8" fmla="*/ 322077 h 566088"/>
                    <a:gd name="connsiteX9" fmla="*/ 1276344 w 1591978"/>
                    <a:gd name="connsiteY9" fmla="*/ 0 h 566088"/>
                    <a:gd name="connsiteX10" fmla="*/ 1526490 w 1591978"/>
                    <a:gd name="connsiteY10" fmla="*/ 28527 h 566088"/>
                    <a:gd name="connsiteX11" fmla="*/ 1526490 w 1591978"/>
                    <a:gd name="connsiteY11" fmla="*/ 28527 h 566088"/>
                    <a:gd name="connsiteX12" fmla="*/ 1591979 w 1591978"/>
                    <a:gd name="connsiteY12" fmla="*/ 50612 h 56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1978" h="566088">
                      <a:moveTo>
                        <a:pt x="1591979" y="50612"/>
                      </a:moveTo>
                      <a:cubicBezTo>
                        <a:pt x="1591979" y="50612"/>
                        <a:pt x="1551643" y="223613"/>
                        <a:pt x="1504251" y="374836"/>
                      </a:cubicBezTo>
                      <a:cubicBezTo>
                        <a:pt x="1465756" y="347843"/>
                        <a:pt x="1404408" y="324531"/>
                        <a:pt x="1310852" y="335267"/>
                      </a:cubicBezTo>
                      <a:cubicBezTo>
                        <a:pt x="1116686" y="357659"/>
                        <a:pt x="986168" y="384958"/>
                        <a:pt x="986168" y="384958"/>
                      </a:cubicBezTo>
                      <a:cubicBezTo>
                        <a:pt x="986168" y="384958"/>
                        <a:pt x="791695" y="471919"/>
                        <a:pt x="731881" y="566088"/>
                      </a:cubicBezTo>
                      <a:lnTo>
                        <a:pt x="0" y="565168"/>
                      </a:lnTo>
                      <a:cubicBezTo>
                        <a:pt x="0" y="565168"/>
                        <a:pt x="76685" y="457809"/>
                        <a:pt x="134352" y="420233"/>
                      </a:cubicBezTo>
                      <a:cubicBezTo>
                        <a:pt x="192019" y="382658"/>
                        <a:pt x="388333" y="439251"/>
                        <a:pt x="426982" y="439251"/>
                      </a:cubicBezTo>
                      <a:cubicBezTo>
                        <a:pt x="465631" y="439251"/>
                        <a:pt x="1143372" y="330665"/>
                        <a:pt x="1168985" y="322077"/>
                      </a:cubicBezTo>
                      <a:cubicBezTo>
                        <a:pt x="1194598" y="313488"/>
                        <a:pt x="1270362" y="23773"/>
                        <a:pt x="1276344" y="0"/>
                      </a:cubicBezTo>
                      <a:cubicBezTo>
                        <a:pt x="1360267" y="3957"/>
                        <a:pt x="1443839" y="13481"/>
                        <a:pt x="1526490" y="28527"/>
                      </a:cubicBezTo>
                      <a:lnTo>
                        <a:pt x="1526490" y="28527"/>
                      </a:lnTo>
                      <a:cubicBezTo>
                        <a:pt x="1549219" y="32883"/>
                        <a:pt x="1571259" y="40321"/>
                        <a:pt x="1591979" y="50612"/>
                      </a:cubicBezTo>
                      <a:close/>
                    </a:path>
                  </a:pathLst>
                </a:custGeom>
                <a:solidFill>
                  <a:srgbClr val="000000">
                    <a:alpha val="15000"/>
                  </a:srgbClr>
                </a:solidFill>
                <a:ln w="15335" cap="flat">
                  <a:noFill/>
                  <a:prstDash val="solid"/>
                  <a:miter/>
                </a:ln>
              </p:spPr>
              <p:txBody>
                <a:bodyPr rtlCol="0" anchor="ctr"/>
                <a:lstStyle/>
                <a:p>
                  <a:endParaRPr lang="en-US"/>
                </a:p>
              </p:txBody>
            </p:sp>
            <p:sp>
              <p:nvSpPr>
                <p:cNvPr id="39" name="Graphic 3">
                  <a:extLst>
                    <a:ext uri="{FF2B5EF4-FFF2-40B4-BE49-F238E27FC236}">
                      <a16:creationId xmlns:a16="http://schemas.microsoft.com/office/drawing/2014/main" id="{C0B622D3-7321-450D-9C6F-BB33466243BB}"/>
                    </a:ext>
                  </a:extLst>
                </p:cNvPr>
                <p:cNvSpPr/>
                <p:nvPr/>
              </p:nvSpPr>
              <p:spPr>
                <a:xfrm>
                  <a:off x="10141784" y="3128379"/>
                  <a:ext cx="845494" cy="266772"/>
                </a:xfrm>
                <a:custGeom>
                  <a:avLst/>
                  <a:gdLst>
                    <a:gd name="connsiteX0" fmla="*/ 1591979 w 1591978"/>
                    <a:gd name="connsiteY0" fmla="*/ 53066 h 569462"/>
                    <a:gd name="connsiteX1" fmla="*/ 1428947 w 1591978"/>
                    <a:gd name="connsiteY1" fmla="*/ 569462 h 569462"/>
                    <a:gd name="connsiteX2" fmla="*/ 0 w 1591978"/>
                    <a:gd name="connsiteY2" fmla="*/ 567622 h 569462"/>
                    <a:gd name="connsiteX3" fmla="*/ 134352 w 1591978"/>
                    <a:gd name="connsiteY3" fmla="*/ 422687 h 569462"/>
                    <a:gd name="connsiteX4" fmla="*/ 426982 w 1591978"/>
                    <a:gd name="connsiteY4" fmla="*/ 441705 h 569462"/>
                    <a:gd name="connsiteX5" fmla="*/ 1168985 w 1591978"/>
                    <a:gd name="connsiteY5" fmla="*/ 324531 h 569462"/>
                    <a:gd name="connsiteX6" fmla="*/ 1277264 w 1591978"/>
                    <a:gd name="connsiteY6" fmla="*/ 0 h 569462"/>
                    <a:gd name="connsiteX7" fmla="*/ 1591979 w 1591978"/>
                    <a:gd name="connsiteY7" fmla="*/ 53066 h 56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1978" h="569462">
                      <a:moveTo>
                        <a:pt x="1591979" y="53066"/>
                      </a:moveTo>
                      <a:cubicBezTo>
                        <a:pt x="1591979" y="53066"/>
                        <a:pt x="1497656" y="457042"/>
                        <a:pt x="1428947" y="569462"/>
                      </a:cubicBezTo>
                      <a:lnTo>
                        <a:pt x="0" y="567622"/>
                      </a:lnTo>
                      <a:cubicBezTo>
                        <a:pt x="0" y="567622"/>
                        <a:pt x="76685" y="460263"/>
                        <a:pt x="134352" y="422687"/>
                      </a:cubicBezTo>
                      <a:cubicBezTo>
                        <a:pt x="192019" y="385112"/>
                        <a:pt x="388333" y="441705"/>
                        <a:pt x="426982" y="441705"/>
                      </a:cubicBezTo>
                      <a:cubicBezTo>
                        <a:pt x="465631" y="441705"/>
                        <a:pt x="1143372" y="333119"/>
                        <a:pt x="1168985" y="324531"/>
                      </a:cubicBezTo>
                      <a:cubicBezTo>
                        <a:pt x="1194598" y="315942"/>
                        <a:pt x="1277264" y="0"/>
                        <a:pt x="1277264" y="0"/>
                      </a:cubicBezTo>
                      <a:cubicBezTo>
                        <a:pt x="1277264" y="0"/>
                        <a:pt x="1517595" y="10122"/>
                        <a:pt x="1591979" y="53066"/>
                      </a:cubicBezTo>
                      <a:close/>
                    </a:path>
                  </a:pathLst>
                </a:custGeom>
                <a:noFill/>
                <a:ln w="15335" cap="rnd">
                  <a:solidFill>
                    <a:srgbClr val="263238"/>
                  </a:solidFill>
                  <a:prstDash val="solid"/>
                  <a:round/>
                </a:ln>
              </p:spPr>
              <p:txBody>
                <a:bodyPr rtlCol="0" anchor="ctr"/>
                <a:lstStyle/>
                <a:p>
                  <a:endParaRPr lang="en-US"/>
                </a:p>
              </p:txBody>
            </p:sp>
            <p:sp>
              <p:nvSpPr>
                <p:cNvPr id="40" name="Graphic 3">
                  <a:extLst>
                    <a:ext uri="{FF2B5EF4-FFF2-40B4-BE49-F238E27FC236}">
                      <a16:creationId xmlns:a16="http://schemas.microsoft.com/office/drawing/2014/main" id="{59370775-2200-41F3-AE60-C164C7AC2781}"/>
                    </a:ext>
                  </a:extLst>
                </p:cNvPr>
                <p:cNvSpPr/>
                <p:nvPr/>
              </p:nvSpPr>
              <p:spPr>
                <a:xfrm>
                  <a:off x="10796514" y="2883951"/>
                  <a:ext cx="239678" cy="341782"/>
                </a:xfrm>
                <a:custGeom>
                  <a:avLst/>
                  <a:gdLst>
                    <a:gd name="connsiteX0" fmla="*/ 127604 w 451289"/>
                    <a:gd name="connsiteY0" fmla="*/ 146008 h 729580"/>
                    <a:gd name="connsiteX1" fmla="*/ 19018 w 451289"/>
                    <a:gd name="connsiteY1" fmla="*/ 365020 h 729580"/>
                    <a:gd name="connsiteX2" fmla="*/ 0 w 451289"/>
                    <a:gd name="connsiteY2" fmla="*/ 576211 h 729580"/>
                    <a:gd name="connsiteX3" fmla="*/ 346769 w 451289"/>
                    <a:gd name="connsiteY3" fmla="*/ 729580 h 729580"/>
                    <a:gd name="connsiteX4" fmla="*/ 346769 w 451289"/>
                    <a:gd name="connsiteY4" fmla="*/ 675287 h 729580"/>
                    <a:gd name="connsiteX5" fmla="*/ 444926 w 451289"/>
                    <a:gd name="connsiteY5" fmla="*/ 370695 h 729580"/>
                    <a:gd name="connsiteX6" fmla="*/ 284654 w 451289"/>
                    <a:gd name="connsiteY6" fmla="*/ 0 h 72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89" h="729580">
                      <a:moveTo>
                        <a:pt x="127604" y="146008"/>
                      </a:moveTo>
                      <a:cubicBezTo>
                        <a:pt x="72084" y="188952"/>
                        <a:pt x="19018" y="365020"/>
                        <a:pt x="19018" y="365020"/>
                      </a:cubicBezTo>
                      <a:lnTo>
                        <a:pt x="0" y="576211"/>
                      </a:lnTo>
                      <a:cubicBezTo>
                        <a:pt x="0" y="576211"/>
                        <a:pt x="262876" y="610565"/>
                        <a:pt x="346769" y="729580"/>
                      </a:cubicBezTo>
                      <a:cubicBezTo>
                        <a:pt x="346769" y="729580"/>
                        <a:pt x="354284" y="692311"/>
                        <a:pt x="346769" y="675287"/>
                      </a:cubicBezTo>
                      <a:cubicBezTo>
                        <a:pt x="391492" y="578020"/>
                        <a:pt x="424435" y="475768"/>
                        <a:pt x="444926" y="370695"/>
                      </a:cubicBezTo>
                      <a:cubicBezTo>
                        <a:pt x="479127" y="195393"/>
                        <a:pt x="368241" y="25766"/>
                        <a:pt x="284654" y="0"/>
                      </a:cubicBezTo>
                    </a:path>
                  </a:pathLst>
                </a:custGeom>
                <a:solidFill>
                  <a:srgbClr val="263238"/>
                </a:solidFill>
                <a:ln w="15335" cap="flat">
                  <a:noFill/>
                  <a:prstDash val="solid"/>
                  <a:miter/>
                </a:ln>
              </p:spPr>
              <p:txBody>
                <a:bodyPr rtlCol="0" anchor="ctr"/>
                <a:lstStyle/>
                <a:p>
                  <a:endParaRPr lang="en-US"/>
                </a:p>
              </p:txBody>
            </p:sp>
            <p:sp>
              <p:nvSpPr>
                <p:cNvPr id="41" name="Graphic 3">
                  <a:extLst>
                    <a:ext uri="{FF2B5EF4-FFF2-40B4-BE49-F238E27FC236}">
                      <a16:creationId xmlns:a16="http://schemas.microsoft.com/office/drawing/2014/main" id="{B88A770B-7168-43AC-94C2-C26251128CAE}"/>
                    </a:ext>
                  </a:extLst>
                </p:cNvPr>
                <p:cNvSpPr/>
                <p:nvPr/>
              </p:nvSpPr>
              <p:spPr>
                <a:xfrm>
                  <a:off x="10796514" y="2952351"/>
                  <a:ext cx="67770" cy="201534"/>
                </a:xfrm>
                <a:custGeom>
                  <a:avLst/>
                  <a:gdLst>
                    <a:gd name="connsiteX0" fmla="*/ 127604 w 127603"/>
                    <a:gd name="connsiteY0" fmla="*/ 0 h 430202"/>
                    <a:gd name="connsiteX1" fmla="*/ 19018 w 127603"/>
                    <a:gd name="connsiteY1" fmla="*/ 219012 h 430202"/>
                    <a:gd name="connsiteX2" fmla="*/ 0 w 127603"/>
                    <a:gd name="connsiteY2" fmla="*/ 430203 h 430202"/>
                  </a:gdLst>
                  <a:ahLst/>
                  <a:cxnLst>
                    <a:cxn ang="0">
                      <a:pos x="connsiteX0" y="connsiteY0"/>
                    </a:cxn>
                    <a:cxn ang="0">
                      <a:pos x="connsiteX1" y="connsiteY1"/>
                    </a:cxn>
                    <a:cxn ang="0">
                      <a:pos x="connsiteX2" y="connsiteY2"/>
                    </a:cxn>
                  </a:cxnLst>
                  <a:rect l="l" t="t" r="r" b="b"/>
                  <a:pathLst>
                    <a:path w="127603" h="430202">
                      <a:moveTo>
                        <a:pt x="127604" y="0"/>
                      </a:moveTo>
                      <a:cubicBezTo>
                        <a:pt x="72084" y="42944"/>
                        <a:pt x="19018" y="219012"/>
                        <a:pt x="19018" y="219012"/>
                      </a:cubicBezTo>
                      <a:lnTo>
                        <a:pt x="0" y="430203"/>
                      </a:lnTo>
                    </a:path>
                  </a:pathLst>
                </a:custGeom>
                <a:solidFill>
                  <a:srgbClr val="263238"/>
                </a:solidFill>
                <a:ln w="15335" cap="rnd">
                  <a:solidFill>
                    <a:srgbClr val="FFFFFF"/>
                  </a:solidFill>
                  <a:prstDash val="solid"/>
                  <a:round/>
                </a:ln>
              </p:spPr>
              <p:txBody>
                <a:bodyPr rtlCol="0" anchor="ctr"/>
                <a:lstStyle/>
                <a:p>
                  <a:endParaRPr lang="en-US"/>
                </a:p>
              </p:txBody>
            </p:sp>
            <p:sp>
              <p:nvSpPr>
                <p:cNvPr id="42" name="Graphic 3">
                  <a:extLst>
                    <a:ext uri="{FF2B5EF4-FFF2-40B4-BE49-F238E27FC236}">
                      <a16:creationId xmlns:a16="http://schemas.microsoft.com/office/drawing/2014/main" id="{10585976-7CA1-47EB-ABBD-17692CE649E8}"/>
                    </a:ext>
                  </a:extLst>
                </p:cNvPr>
                <p:cNvSpPr/>
                <p:nvPr/>
              </p:nvSpPr>
              <p:spPr>
                <a:xfrm>
                  <a:off x="10869579" y="3133554"/>
                  <a:ext cx="122944" cy="136581"/>
                </a:xfrm>
                <a:custGeom>
                  <a:avLst/>
                  <a:gdLst>
                    <a:gd name="connsiteX0" fmla="*/ 88034 w 231490"/>
                    <a:gd name="connsiteY0" fmla="*/ 148 h 291550"/>
                    <a:gd name="connsiteX1" fmla="*/ 213030 w 231490"/>
                    <a:gd name="connsiteY1" fmla="*/ 47693 h 291550"/>
                    <a:gd name="connsiteX2" fmla="*/ 221619 w 231490"/>
                    <a:gd name="connsiteY2" fmla="*/ 115482 h 291550"/>
                    <a:gd name="connsiteX3" fmla="*/ 231435 w 231490"/>
                    <a:gd name="connsiteY3" fmla="*/ 161493 h 291550"/>
                    <a:gd name="connsiteX4" fmla="*/ 203061 w 231490"/>
                    <a:gd name="connsiteY4" fmla="*/ 188640 h 291550"/>
                    <a:gd name="connsiteX5" fmla="*/ 181130 w 231490"/>
                    <a:gd name="connsiteY5" fmla="*/ 241552 h 291550"/>
                    <a:gd name="connsiteX6" fmla="*/ 159658 w 231490"/>
                    <a:gd name="connsiteY6" fmla="*/ 291551 h 291550"/>
                    <a:gd name="connsiteX7" fmla="*/ 144321 w 231490"/>
                    <a:gd name="connsiteY7" fmla="*/ 280202 h 291550"/>
                    <a:gd name="connsiteX8" fmla="*/ 0 w 231490"/>
                    <a:gd name="connsiteY8" fmla="*/ 280202 h 29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490" h="291550">
                      <a:moveTo>
                        <a:pt x="88034" y="148"/>
                      </a:moveTo>
                      <a:cubicBezTo>
                        <a:pt x="117174" y="-2306"/>
                        <a:pt x="198614" y="26221"/>
                        <a:pt x="213030" y="47693"/>
                      </a:cubicBezTo>
                      <a:cubicBezTo>
                        <a:pt x="227447" y="69165"/>
                        <a:pt x="241557" y="97538"/>
                        <a:pt x="221619" y="115482"/>
                      </a:cubicBezTo>
                      <a:cubicBezTo>
                        <a:pt x="226803" y="130344"/>
                        <a:pt x="230101" y="145804"/>
                        <a:pt x="231435" y="161493"/>
                      </a:cubicBezTo>
                      <a:cubicBezTo>
                        <a:pt x="231435" y="180204"/>
                        <a:pt x="203061" y="188640"/>
                        <a:pt x="203061" y="188640"/>
                      </a:cubicBezTo>
                      <a:cubicBezTo>
                        <a:pt x="211359" y="209314"/>
                        <a:pt x="201604" y="232810"/>
                        <a:pt x="181130" y="241552"/>
                      </a:cubicBezTo>
                      <a:cubicBezTo>
                        <a:pt x="181130" y="241552"/>
                        <a:pt x="189412" y="277288"/>
                        <a:pt x="159658" y="291551"/>
                      </a:cubicBezTo>
                      <a:lnTo>
                        <a:pt x="144321" y="280202"/>
                      </a:lnTo>
                      <a:cubicBezTo>
                        <a:pt x="144321" y="280202"/>
                        <a:pt x="47238" y="294465"/>
                        <a:pt x="0" y="280202"/>
                      </a:cubicBezTo>
                    </a:path>
                  </a:pathLst>
                </a:custGeom>
                <a:solidFill>
                  <a:srgbClr val="BFBFBF"/>
                </a:solidFill>
                <a:ln w="15335" cap="rnd">
                  <a:solidFill>
                    <a:srgbClr val="263238"/>
                  </a:solidFill>
                  <a:prstDash val="solid"/>
                  <a:round/>
                </a:ln>
              </p:spPr>
              <p:txBody>
                <a:bodyPr rtlCol="0" anchor="ctr"/>
                <a:lstStyle/>
                <a:p>
                  <a:endParaRPr lang="en-US"/>
                </a:p>
              </p:txBody>
            </p:sp>
            <p:sp>
              <p:nvSpPr>
                <p:cNvPr id="43" name="Graphic 3">
                  <a:extLst>
                    <a:ext uri="{FF2B5EF4-FFF2-40B4-BE49-F238E27FC236}">
                      <a16:creationId xmlns:a16="http://schemas.microsoft.com/office/drawing/2014/main" id="{CBA54203-D4A4-4AD2-AFC4-EC6FE4939BC5}"/>
                    </a:ext>
                  </a:extLst>
                </p:cNvPr>
                <p:cNvSpPr/>
                <p:nvPr/>
              </p:nvSpPr>
              <p:spPr>
                <a:xfrm>
                  <a:off x="10180557" y="3043122"/>
                  <a:ext cx="752530" cy="352317"/>
                </a:xfrm>
                <a:custGeom>
                  <a:avLst/>
                  <a:gdLst>
                    <a:gd name="connsiteX0" fmla="*/ 1396892 w 1416936"/>
                    <a:gd name="connsiteY0" fmla="*/ 317726 h 752069"/>
                    <a:gd name="connsiteX1" fmla="*/ 1414990 w 1416936"/>
                    <a:gd name="connsiteY1" fmla="*/ 289352 h 752069"/>
                    <a:gd name="connsiteX2" fmla="*/ 1401954 w 1416936"/>
                    <a:gd name="connsiteY2" fmla="*/ 246409 h 752069"/>
                    <a:gd name="connsiteX3" fmla="*/ 1400266 w 1416936"/>
                    <a:gd name="connsiteY3" fmla="*/ 200398 h 752069"/>
                    <a:gd name="connsiteX4" fmla="*/ 1193064 w 1416936"/>
                    <a:gd name="connsiteY4" fmla="*/ 194723 h 752069"/>
                    <a:gd name="connsiteX5" fmla="*/ 1215456 w 1416936"/>
                    <a:gd name="connsiteY5" fmla="*/ 557 h 752069"/>
                    <a:gd name="connsiteX6" fmla="*/ 1118833 w 1416936"/>
                    <a:gd name="connsiteY6" fmla="*/ 126780 h 752069"/>
                    <a:gd name="connsiteX7" fmla="*/ 1003499 w 1416936"/>
                    <a:gd name="connsiteY7" fmla="*/ 299475 h 752069"/>
                    <a:gd name="connsiteX8" fmla="*/ 612866 w 1416936"/>
                    <a:gd name="connsiteY8" fmla="*/ 413888 h 752069"/>
                    <a:gd name="connsiteX9" fmla="*/ 369928 w 1416936"/>
                    <a:gd name="connsiteY9" fmla="*/ 468949 h 752069"/>
                    <a:gd name="connsiteX10" fmla="*/ 336646 w 1416936"/>
                    <a:gd name="connsiteY10" fmla="*/ 276623 h 752069"/>
                    <a:gd name="connsiteX11" fmla="*/ 82360 w 1416936"/>
                    <a:gd name="connsiteY11" fmla="*/ 167730 h 752069"/>
                    <a:gd name="connsiteX12" fmla="*/ 0 w 1416936"/>
                    <a:gd name="connsiteY12" fmla="*/ 336437 h 752069"/>
                    <a:gd name="connsiteX13" fmla="*/ 133125 w 1416936"/>
                    <a:gd name="connsiteY13" fmla="*/ 752069 h 752069"/>
                    <a:gd name="connsiteX14" fmla="*/ 472992 w 1416936"/>
                    <a:gd name="connsiteY14" fmla="*/ 747161 h 752069"/>
                    <a:gd name="connsiteX15" fmla="*/ 724365 w 1416936"/>
                    <a:gd name="connsiteY15" fmla="*/ 639802 h 752069"/>
                    <a:gd name="connsiteX16" fmla="*/ 1095981 w 1416936"/>
                    <a:gd name="connsiteY16" fmla="*/ 507598 h 752069"/>
                    <a:gd name="connsiteX17" fmla="*/ 1354102 w 1416936"/>
                    <a:gd name="connsiteY17" fmla="*/ 470482 h 752069"/>
                    <a:gd name="connsiteX18" fmla="*/ 1373258 w 1416936"/>
                    <a:gd name="connsiteY18" fmla="*/ 420683 h 752069"/>
                    <a:gd name="connsiteX19" fmla="*/ 1372660 w 1416936"/>
                    <a:gd name="connsiteY19" fmla="*/ 419410 h 752069"/>
                    <a:gd name="connsiteX20" fmla="*/ 1385389 w 1416936"/>
                    <a:gd name="connsiteY20" fmla="*/ 383214 h 75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16936" h="752069">
                      <a:moveTo>
                        <a:pt x="1396892" y="317726"/>
                      </a:moveTo>
                      <a:cubicBezTo>
                        <a:pt x="1401984" y="307695"/>
                        <a:pt x="1408042" y="298187"/>
                        <a:pt x="1414990" y="289352"/>
                      </a:cubicBezTo>
                      <a:cubicBezTo>
                        <a:pt x="1425112" y="273095"/>
                        <a:pt x="1391984" y="258678"/>
                        <a:pt x="1401954" y="246409"/>
                      </a:cubicBezTo>
                      <a:cubicBezTo>
                        <a:pt x="1428333" y="214968"/>
                        <a:pt x="1400266" y="200398"/>
                        <a:pt x="1400266" y="200398"/>
                      </a:cubicBezTo>
                      <a:cubicBezTo>
                        <a:pt x="1388917" y="171871"/>
                        <a:pt x="1204566" y="228924"/>
                        <a:pt x="1193064" y="194723"/>
                      </a:cubicBezTo>
                      <a:cubicBezTo>
                        <a:pt x="1176500" y="144878"/>
                        <a:pt x="1276497" y="50095"/>
                        <a:pt x="1215456" y="557"/>
                      </a:cubicBezTo>
                      <a:cubicBezTo>
                        <a:pt x="1206560" y="-6805"/>
                        <a:pt x="1195978" y="60065"/>
                        <a:pt x="1118833" y="126780"/>
                      </a:cubicBezTo>
                      <a:cubicBezTo>
                        <a:pt x="1079417" y="160828"/>
                        <a:pt x="1078190" y="256684"/>
                        <a:pt x="1003499" y="299475"/>
                      </a:cubicBezTo>
                      <a:cubicBezTo>
                        <a:pt x="928808" y="342265"/>
                        <a:pt x="774824" y="396711"/>
                        <a:pt x="612866" y="413888"/>
                      </a:cubicBezTo>
                      <a:cubicBezTo>
                        <a:pt x="522838" y="423398"/>
                        <a:pt x="369928" y="468949"/>
                        <a:pt x="369928" y="468949"/>
                      </a:cubicBezTo>
                      <a:cubicBezTo>
                        <a:pt x="369928" y="468949"/>
                        <a:pt x="368241" y="346253"/>
                        <a:pt x="336646" y="276623"/>
                      </a:cubicBezTo>
                      <a:cubicBezTo>
                        <a:pt x="305052" y="206993"/>
                        <a:pt x="82360" y="167730"/>
                        <a:pt x="82360" y="167730"/>
                      </a:cubicBezTo>
                      <a:lnTo>
                        <a:pt x="0" y="336437"/>
                      </a:lnTo>
                      <a:cubicBezTo>
                        <a:pt x="0" y="336437"/>
                        <a:pt x="90488" y="660507"/>
                        <a:pt x="133125" y="752069"/>
                      </a:cubicBezTo>
                      <a:lnTo>
                        <a:pt x="472992" y="747161"/>
                      </a:lnTo>
                      <a:cubicBezTo>
                        <a:pt x="559140" y="717178"/>
                        <a:pt x="643141" y="681304"/>
                        <a:pt x="724365" y="639802"/>
                      </a:cubicBezTo>
                      <a:cubicBezTo>
                        <a:pt x="842568" y="581169"/>
                        <a:pt x="967303" y="536799"/>
                        <a:pt x="1095981" y="507598"/>
                      </a:cubicBezTo>
                      <a:cubicBezTo>
                        <a:pt x="1141992" y="499009"/>
                        <a:pt x="1328336" y="484746"/>
                        <a:pt x="1354102" y="470482"/>
                      </a:cubicBezTo>
                      <a:cubicBezTo>
                        <a:pt x="1373135" y="462016"/>
                        <a:pt x="1381724" y="439716"/>
                        <a:pt x="1373258" y="420683"/>
                      </a:cubicBezTo>
                      <a:cubicBezTo>
                        <a:pt x="1373059" y="420253"/>
                        <a:pt x="1372859" y="419824"/>
                        <a:pt x="1372660" y="419410"/>
                      </a:cubicBezTo>
                      <a:cubicBezTo>
                        <a:pt x="1365452" y="400239"/>
                        <a:pt x="1385389" y="383214"/>
                        <a:pt x="1385389" y="383214"/>
                      </a:cubicBezTo>
                    </a:path>
                  </a:pathLst>
                </a:custGeom>
                <a:solidFill>
                  <a:srgbClr val="BFBFBF"/>
                </a:solidFill>
                <a:ln w="15335" cap="rnd">
                  <a:solidFill>
                    <a:srgbClr val="263238"/>
                  </a:solidFill>
                  <a:prstDash val="solid"/>
                  <a:round/>
                </a:ln>
              </p:spPr>
              <p:txBody>
                <a:bodyPr rtlCol="0" anchor="ctr"/>
                <a:lstStyle/>
                <a:p>
                  <a:endParaRPr lang="en-US"/>
                </a:p>
              </p:txBody>
            </p:sp>
            <p:sp>
              <p:nvSpPr>
                <p:cNvPr id="44" name="Graphic 3">
                  <a:extLst>
                    <a:ext uri="{FF2B5EF4-FFF2-40B4-BE49-F238E27FC236}">
                      <a16:creationId xmlns:a16="http://schemas.microsoft.com/office/drawing/2014/main" id="{58DC5FB5-86D2-44E7-9AD4-61F43AE947BD}"/>
                    </a:ext>
                  </a:extLst>
                </p:cNvPr>
                <p:cNvSpPr/>
                <p:nvPr/>
              </p:nvSpPr>
              <p:spPr>
                <a:xfrm>
                  <a:off x="10937674" y="3164806"/>
                  <a:ext cx="49606" cy="22847"/>
                </a:xfrm>
                <a:custGeom>
                  <a:avLst/>
                  <a:gdLst>
                    <a:gd name="connsiteX0" fmla="*/ 93402 w 93402"/>
                    <a:gd name="connsiteY0" fmla="*/ 48771 h 48771"/>
                    <a:gd name="connsiteX1" fmla="*/ 58127 w 93402"/>
                    <a:gd name="connsiteY1" fmla="*/ 17177 h 48771"/>
                    <a:gd name="connsiteX2" fmla="*/ 0 w 93402"/>
                    <a:gd name="connsiteY2" fmla="*/ 0 h 48771"/>
                  </a:gdLst>
                  <a:ahLst/>
                  <a:cxnLst>
                    <a:cxn ang="0">
                      <a:pos x="connsiteX0" y="connsiteY0"/>
                    </a:cxn>
                    <a:cxn ang="0">
                      <a:pos x="connsiteX1" y="connsiteY1"/>
                    </a:cxn>
                    <a:cxn ang="0">
                      <a:pos x="connsiteX2" y="connsiteY2"/>
                    </a:cxn>
                  </a:cxnLst>
                  <a:rect l="l" t="t" r="r" b="b"/>
                  <a:pathLst>
                    <a:path w="93402" h="48771">
                      <a:moveTo>
                        <a:pt x="93402" y="48771"/>
                      </a:moveTo>
                      <a:cubicBezTo>
                        <a:pt x="93402" y="48771"/>
                        <a:pt x="64722" y="21012"/>
                        <a:pt x="58127" y="17177"/>
                      </a:cubicBezTo>
                      <a:cubicBezTo>
                        <a:pt x="51533" y="13343"/>
                        <a:pt x="0" y="0"/>
                        <a:pt x="0" y="0"/>
                      </a:cubicBezTo>
                    </a:path>
                  </a:pathLst>
                </a:custGeom>
                <a:noFill/>
                <a:ln w="15335" cap="rnd">
                  <a:solidFill>
                    <a:srgbClr val="263238"/>
                  </a:solidFill>
                  <a:prstDash val="solid"/>
                  <a:round/>
                </a:ln>
              </p:spPr>
              <p:txBody>
                <a:bodyPr rtlCol="0" anchor="ctr"/>
                <a:lstStyle/>
                <a:p>
                  <a:endParaRPr lang="en-US"/>
                </a:p>
              </p:txBody>
            </p:sp>
            <p:sp>
              <p:nvSpPr>
                <p:cNvPr id="45" name="Graphic 3">
                  <a:extLst>
                    <a:ext uri="{FF2B5EF4-FFF2-40B4-BE49-F238E27FC236}">
                      <a16:creationId xmlns:a16="http://schemas.microsoft.com/office/drawing/2014/main" id="{40860D57-3EB0-44B2-B76B-04F8473A3864}"/>
                    </a:ext>
                  </a:extLst>
                </p:cNvPr>
                <p:cNvSpPr/>
                <p:nvPr/>
              </p:nvSpPr>
              <p:spPr>
                <a:xfrm>
                  <a:off x="10933113" y="3202095"/>
                  <a:ext cx="44311" cy="20189"/>
                </a:xfrm>
                <a:custGeom>
                  <a:avLst/>
                  <a:gdLst>
                    <a:gd name="connsiteX0" fmla="*/ 83433 w 83433"/>
                    <a:gd name="connsiteY0" fmla="*/ 43097 h 43096"/>
                    <a:gd name="connsiteX1" fmla="*/ 50919 w 83433"/>
                    <a:gd name="connsiteY1" fmla="*/ 10429 h 43096"/>
                    <a:gd name="connsiteX2" fmla="*/ 0 w 83433"/>
                    <a:gd name="connsiteY2" fmla="*/ 0 h 43096"/>
                  </a:gdLst>
                  <a:ahLst/>
                  <a:cxnLst>
                    <a:cxn ang="0">
                      <a:pos x="connsiteX0" y="connsiteY0"/>
                    </a:cxn>
                    <a:cxn ang="0">
                      <a:pos x="connsiteX1" y="connsiteY1"/>
                    </a:cxn>
                    <a:cxn ang="0">
                      <a:pos x="connsiteX2" y="connsiteY2"/>
                    </a:cxn>
                  </a:cxnLst>
                  <a:rect l="l" t="t" r="r" b="b"/>
                  <a:pathLst>
                    <a:path w="83433" h="43096">
                      <a:moveTo>
                        <a:pt x="83433" y="43097"/>
                      </a:moveTo>
                      <a:cubicBezTo>
                        <a:pt x="83433" y="43097"/>
                        <a:pt x="70550" y="16411"/>
                        <a:pt x="50919" y="10429"/>
                      </a:cubicBezTo>
                      <a:cubicBezTo>
                        <a:pt x="34156" y="5997"/>
                        <a:pt x="17162" y="2515"/>
                        <a:pt x="0" y="0"/>
                      </a:cubicBezTo>
                    </a:path>
                  </a:pathLst>
                </a:custGeom>
                <a:noFill/>
                <a:ln w="15335" cap="rnd">
                  <a:solidFill>
                    <a:srgbClr val="263238"/>
                  </a:solidFill>
                  <a:prstDash val="solid"/>
                  <a:round/>
                </a:ln>
              </p:spPr>
              <p:txBody>
                <a:bodyPr rtlCol="0" anchor="ctr"/>
                <a:lstStyle/>
                <a:p>
                  <a:endParaRPr lang="en-US"/>
                </a:p>
              </p:txBody>
            </p:sp>
            <p:sp>
              <p:nvSpPr>
                <p:cNvPr id="46" name="Graphic 3">
                  <a:extLst>
                    <a:ext uri="{FF2B5EF4-FFF2-40B4-BE49-F238E27FC236}">
                      <a16:creationId xmlns:a16="http://schemas.microsoft.com/office/drawing/2014/main" id="{610DD8A7-62E0-42FF-B8CB-4956DE926C3B}"/>
                    </a:ext>
                  </a:extLst>
                </p:cNvPr>
                <p:cNvSpPr/>
                <p:nvPr/>
              </p:nvSpPr>
              <p:spPr>
                <a:xfrm>
                  <a:off x="10922442" y="3231338"/>
                  <a:ext cx="43333" cy="15590"/>
                </a:xfrm>
                <a:custGeom>
                  <a:avLst/>
                  <a:gdLst>
                    <a:gd name="connsiteX0" fmla="*/ 81593 w 81592"/>
                    <a:gd name="connsiteY0" fmla="*/ 33281 h 33280"/>
                    <a:gd name="connsiteX1" fmla="*/ 40030 w 81592"/>
                    <a:gd name="connsiteY1" fmla="*/ 8589 h 33280"/>
                    <a:gd name="connsiteX2" fmla="*/ 0 w 81592"/>
                    <a:gd name="connsiteY2" fmla="*/ 0 h 33280"/>
                  </a:gdLst>
                  <a:ahLst/>
                  <a:cxnLst>
                    <a:cxn ang="0">
                      <a:pos x="connsiteX0" y="connsiteY0"/>
                    </a:cxn>
                    <a:cxn ang="0">
                      <a:pos x="connsiteX1" y="connsiteY1"/>
                    </a:cxn>
                    <a:cxn ang="0">
                      <a:pos x="connsiteX2" y="connsiteY2"/>
                    </a:cxn>
                  </a:cxnLst>
                  <a:rect l="l" t="t" r="r" b="b"/>
                  <a:pathLst>
                    <a:path w="81592" h="33280">
                      <a:moveTo>
                        <a:pt x="81593" y="33281"/>
                      </a:moveTo>
                      <a:cubicBezTo>
                        <a:pt x="81593" y="33281"/>
                        <a:pt x="52453" y="15183"/>
                        <a:pt x="40030" y="8589"/>
                      </a:cubicBezTo>
                      <a:cubicBezTo>
                        <a:pt x="27223" y="3650"/>
                        <a:pt x="13711" y="751"/>
                        <a:pt x="0" y="0"/>
                      </a:cubicBezTo>
                    </a:path>
                  </a:pathLst>
                </a:custGeom>
                <a:noFill/>
                <a:ln w="15335" cap="rnd">
                  <a:solidFill>
                    <a:srgbClr val="263238"/>
                  </a:solidFill>
                  <a:prstDash val="solid"/>
                  <a:round/>
                </a:ln>
              </p:spPr>
              <p:txBody>
                <a:bodyPr rtlCol="0" anchor="ctr"/>
                <a:lstStyle/>
                <a:p>
                  <a:endParaRPr lang="en-US"/>
                </a:p>
              </p:txBody>
            </p:sp>
            <p:sp>
              <p:nvSpPr>
                <p:cNvPr id="47" name="Graphic 3">
                  <a:extLst>
                    <a:ext uri="{FF2B5EF4-FFF2-40B4-BE49-F238E27FC236}">
                      <a16:creationId xmlns:a16="http://schemas.microsoft.com/office/drawing/2014/main" id="{9AE3D3D5-15BD-4DFA-8002-5ABDE072993E}"/>
                    </a:ext>
                  </a:extLst>
                </p:cNvPr>
                <p:cNvSpPr/>
                <p:nvPr/>
              </p:nvSpPr>
              <p:spPr>
                <a:xfrm>
                  <a:off x="10134617" y="2871378"/>
                  <a:ext cx="240704" cy="372676"/>
                </a:xfrm>
                <a:custGeom>
                  <a:avLst/>
                  <a:gdLst>
                    <a:gd name="connsiteX0" fmla="*/ 179440 w 453221"/>
                    <a:gd name="connsiteY0" fmla="*/ 0 h 795529"/>
                    <a:gd name="connsiteX1" fmla="*/ 3985 w 453221"/>
                    <a:gd name="connsiteY1" fmla="*/ 273918 h 795529"/>
                    <a:gd name="connsiteX2" fmla="*/ 61038 w 453221"/>
                    <a:gd name="connsiteY2" fmla="*/ 719764 h 795529"/>
                    <a:gd name="connsiteX3" fmla="*/ 111957 w 453221"/>
                    <a:gd name="connsiteY3" fmla="*/ 795529 h 795529"/>
                    <a:gd name="connsiteX4" fmla="*/ 440475 w 453221"/>
                    <a:gd name="connsiteY4" fmla="*/ 698139 h 795529"/>
                    <a:gd name="connsiteX5" fmla="*/ 440475 w 453221"/>
                    <a:gd name="connsiteY5" fmla="*/ 603050 h 795529"/>
                    <a:gd name="connsiteX6" fmla="*/ 403973 w 453221"/>
                    <a:gd name="connsiteY6" fmla="*/ 311648 h 79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221" h="795529">
                      <a:moveTo>
                        <a:pt x="179440" y="0"/>
                      </a:moveTo>
                      <a:cubicBezTo>
                        <a:pt x="179440" y="0"/>
                        <a:pt x="41407" y="1380"/>
                        <a:pt x="3985" y="273918"/>
                      </a:cubicBezTo>
                      <a:cubicBezTo>
                        <a:pt x="-17180" y="424374"/>
                        <a:pt x="52450" y="671147"/>
                        <a:pt x="61038" y="719764"/>
                      </a:cubicBezTo>
                      <a:cubicBezTo>
                        <a:pt x="67817" y="750546"/>
                        <a:pt x="86022" y="777616"/>
                        <a:pt x="111957" y="795529"/>
                      </a:cubicBezTo>
                      <a:cubicBezTo>
                        <a:pt x="111957" y="795529"/>
                        <a:pt x="277597" y="691391"/>
                        <a:pt x="440475" y="698139"/>
                      </a:cubicBezTo>
                      <a:cubicBezTo>
                        <a:pt x="440475" y="698139"/>
                        <a:pt x="469155" y="611639"/>
                        <a:pt x="440475" y="603050"/>
                      </a:cubicBezTo>
                      <a:cubicBezTo>
                        <a:pt x="411795" y="594462"/>
                        <a:pt x="469155" y="428208"/>
                        <a:pt x="403973" y="311648"/>
                      </a:cubicBezTo>
                    </a:path>
                  </a:pathLst>
                </a:custGeom>
                <a:solidFill>
                  <a:srgbClr val="263238"/>
                </a:solidFill>
                <a:ln w="15335" cap="flat">
                  <a:noFill/>
                  <a:prstDash val="solid"/>
                  <a:miter/>
                </a:ln>
              </p:spPr>
              <p:txBody>
                <a:bodyPr rtlCol="0" anchor="ctr"/>
                <a:lstStyle/>
                <a:p>
                  <a:endParaRPr lang="en-US"/>
                </a:p>
              </p:txBody>
            </p:sp>
            <p:sp>
              <p:nvSpPr>
                <p:cNvPr id="48" name="Graphic 3">
                  <a:extLst>
                    <a:ext uri="{FF2B5EF4-FFF2-40B4-BE49-F238E27FC236}">
                      <a16:creationId xmlns:a16="http://schemas.microsoft.com/office/drawing/2014/main" id="{0E7118A7-82D9-40D6-A5A3-14138A84C358}"/>
                    </a:ext>
                  </a:extLst>
                </p:cNvPr>
                <p:cNvSpPr/>
                <p:nvPr/>
              </p:nvSpPr>
              <p:spPr>
                <a:xfrm>
                  <a:off x="10356905" y="3003866"/>
                  <a:ext cx="26119" cy="180985"/>
                </a:xfrm>
                <a:custGeom>
                  <a:avLst/>
                  <a:gdLst>
                    <a:gd name="connsiteX0" fmla="*/ 36502 w 49180"/>
                    <a:gd name="connsiteY0" fmla="*/ 386339 h 386338"/>
                    <a:gd name="connsiteX1" fmla="*/ 36502 w 49180"/>
                    <a:gd name="connsiteY1" fmla="*/ 291403 h 386338"/>
                    <a:gd name="connsiteX2" fmla="*/ 0 w 49180"/>
                    <a:gd name="connsiteY2" fmla="*/ 0 h 386338"/>
                  </a:gdLst>
                  <a:ahLst/>
                  <a:cxnLst>
                    <a:cxn ang="0">
                      <a:pos x="connsiteX0" y="connsiteY0"/>
                    </a:cxn>
                    <a:cxn ang="0">
                      <a:pos x="connsiteX1" y="connsiteY1"/>
                    </a:cxn>
                    <a:cxn ang="0">
                      <a:pos x="connsiteX2" y="connsiteY2"/>
                    </a:cxn>
                  </a:cxnLst>
                  <a:rect l="l" t="t" r="r" b="b"/>
                  <a:pathLst>
                    <a:path w="49180" h="386338">
                      <a:moveTo>
                        <a:pt x="36502" y="386339"/>
                      </a:moveTo>
                      <a:cubicBezTo>
                        <a:pt x="36502" y="386339"/>
                        <a:pt x="65029" y="299991"/>
                        <a:pt x="36502" y="291403"/>
                      </a:cubicBezTo>
                      <a:cubicBezTo>
                        <a:pt x="7975" y="282814"/>
                        <a:pt x="65029" y="116561"/>
                        <a:pt x="0" y="0"/>
                      </a:cubicBezTo>
                    </a:path>
                  </a:pathLst>
                </a:custGeom>
                <a:solidFill>
                  <a:srgbClr val="263238"/>
                </a:solidFill>
                <a:ln w="15335" cap="rnd">
                  <a:solidFill>
                    <a:srgbClr val="FFFFFF"/>
                  </a:solidFill>
                  <a:prstDash val="solid"/>
                  <a:round/>
                </a:ln>
              </p:spPr>
              <p:txBody>
                <a:bodyPr rtlCol="0" anchor="ctr"/>
                <a:lstStyle/>
                <a:p>
                  <a:endParaRPr lang="en-US"/>
                </a:p>
              </p:txBody>
            </p:sp>
            <p:sp>
              <p:nvSpPr>
                <p:cNvPr id="49" name="Graphic 3">
                  <a:extLst>
                    <a:ext uri="{FF2B5EF4-FFF2-40B4-BE49-F238E27FC236}">
                      <a16:creationId xmlns:a16="http://schemas.microsoft.com/office/drawing/2014/main" id="{8153AD0C-CF35-4AD9-B402-DC70EAECF4B1}"/>
                    </a:ext>
                  </a:extLst>
                </p:cNvPr>
                <p:cNvSpPr/>
                <p:nvPr/>
              </p:nvSpPr>
              <p:spPr>
                <a:xfrm>
                  <a:off x="10475013" y="2709720"/>
                  <a:ext cx="204287" cy="88855"/>
                </a:xfrm>
                <a:custGeom>
                  <a:avLst/>
                  <a:gdLst>
                    <a:gd name="connsiteX0" fmla="*/ 371155 w 384651"/>
                    <a:gd name="connsiteY0" fmla="*/ 170547 h 189673"/>
                    <a:gd name="connsiteX1" fmla="*/ 38036 w 384651"/>
                    <a:gd name="connsiteY1" fmla="*/ 84660 h 189673"/>
                    <a:gd name="connsiteX2" fmla="*/ 16871 w 384651"/>
                    <a:gd name="connsiteY2" fmla="*/ 85887 h 189673"/>
                    <a:gd name="connsiteX3" fmla="*/ 0 w 384651"/>
                    <a:gd name="connsiteY3" fmla="*/ 0 h 189673"/>
                    <a:gd name="connsiteX4" fmla="*/ 384651 w 384651"/>
                    <a:gd name="connsiteY4" fmla="*/ 0 h 189673"/>
                    <a:gd name="connsiteX5" fmla="*/ 371155 w 384651"/>
                    <a:gd name="connsiteY5" fmla="*/ 170547 h 189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651" h="189673">
                      <a:moveTo>
                        <a:pt x="371155" y="170547"/>
                      </a:moveTo>
                      <a:cubicBezTo>
                        <a:pt x="93249" y="243398"/>
                        <a:pt x="38036" y="84660"/>
                        <a:pt x="38036" y="84660"/>
                      </a:cubicBezTo>
                      <a:lnTo>
                        <a:pt x="16871" y="85887"/>
                      </a:lnTo>
                      <a:cubicBezTo>
                        <a:pt x="13650" y="56839"/>
                        <a:pt x="8006" y="28113"/>
                        <a:pt x="0" y="0"/>
                      </a:cubicBezTo>
                      <a:lnTo>
                        <a:pt x="384651" y="0"/>
                      </a:lnTo>
                      <a:cubicBezTo>
                        <a:pt x="361799" y="76991"/>
                        <a:pt x="361799" y="132205"/>
                        <a:pt x="371155" y="170547"/>
                      </a:cubicBezTo>
                      <a:close/>
                    </a:path>
                  </a:pathLst>
                </a:custGeom>
                <a:solidFill>
                  <a:srgbClr val="263238"/>
                </a:solidFill>
                <a:ln w="15335" cap="flat">
                  <a:noFill/>
                  <a:prstDash val="solid"/>
                  <a:miter/>
                </a:ln>
              </p:spPr>
              <p:txBody>
                <a:bodyPr rtlCol="0" anchor="ctr"/>
                <a:lstStyle/>
                <a:p>
                  <a:endParaRPr lang="en-US"/>
                </a:p>
              </p:txBody>
            </p:sp>
            <p:sp>
              <p:nvSpPr>
                <p:cNvPr id="50" name="Graphic 3">
                  <a:extLst>
                    <a:ext uri="{FF2B5EF4-FFF2-40B4-BE49-F238E27FC236}">
                      <a16:creationId xmlns:a16="http://schemas.microsoft.com/office/drawing/2014/main" id="{776ABB97-7DE7-4154-B9C2-6E749E3EF270}"/>
                    </a:ext>
                  </a:extLst>
                </p:cNvPr>
                <p:cNvSpPr/>
                <p:nvPr/>
              </p:nvSpPr>
              <p:spPr>
                <a:xfrm>
                  <a:off x="10711476" y="2571594"/>
                  <a:ext cx="51251" cy="107203"/>
                </a:xfrm>
                <a:custGeom>
                  <a:avLst/>
                  <a:gdLst>
                    <a:gd name="connsiteX0" fmla="*/ 23923 w 96500"/>
                    <a:gd name="connsiteY0" fmla="*/ 24919 h 228840"/>
                    <a:gd name="connsiteX1" fmla="*/ 69934 w 96500"/>
                    <a:gd name="connsiteY1" fmla="*/ 2220 h 228840"/>
                    <a:gd name="connsiteX2" fmla="*/ 94933 w 96500"/>
                    <a:gd name="connsiteY2" fmla="*/ 73230 h 228840"/>
                    <a:gd name="connsiteX3" fmla="*/ 47849 w 96500"/>
                    <a:gd name="connsiteY3" fmla="*/ 180589 h 228840"/>
                    <a:gd name="connsiteX4" fmla="*/ 5978 w 96500"/>
                    <a:gd name="connsiteY4" fmla="*/ 223379 h 228840"/>
                    <a:gd name="connsiteX5" fmla="*/ 23923 w 96500"/>
                    <a:gd name="connsiteY5" fmla="*/ 24919 h 22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500" h="228840">
                      <a:moveTo>
                        <a:pt x="23923" y="24919"/>
                      </a:moveTo>
                      <a:cubicBezTo>
                        <a:pt x="23923" y="24919"/>
                        <a:pt x="54597" y="-8823"/>
                        <a:pt x="69934" y="2220"/>
                      </a:cubicBezTo>
                      <a:cubicBezTo>
                        <a:pt x="90884" y="19352"/>
                        <a:pt x="100531" y="46743"/>
                        <a:pt x="94933" y="73230"/>
                      </a:cubicBezTo>
                      <a:cubicBezTo>
                        <a:pt x="86498" y="101911"/>
                        <a:pt x="50609" y="151602"/>
                        <a:pt x="47849" y="180589"/>
                      </a:cubicBezTo>
                      <a:cubicBezTo>
                        <a:pt x="45088" y="209576"/>
                        <a:pt x="26377" y="241937"/>
                        <a:pt x="5978" y="223379"/>
                      </a:cubicBezTo>
                      <a:cubicBezTo>
                        <a:pt x="-14420" y="204822"/>
                        <a:pt x="23923" y="24919"/>
                        <a:pt x="23923" y="24919"/>
                      </a:cubicBezTo>
                      <a:close/>
                    </a:path>
                  </a:pathLst>
                </a:custGeom>
                <a:solidFill>
                  <a:srgbClr val="BFBFBF"/>
                </a:solidFill>
                <a:ln w="15335" cap="flat">
                  <a:solidFill>
                    <a:srgbClr val="263238"/>
                  </a:solidFill>
                  <a:prstDash val="solid"/>
                  <a:miter/>
                </a:ln>
              </p:spPr>
              <p:txBody>
                <a:bodyPr rtlCol="0" anchor="ctr"/>
                <a:lstStyle/>
                <a:p>
                  <a:endParaRPr lang="en-US"/>
                </a:p>
              </p:txBody>
            </p:sp>
            <p:sp>
              <p:nvSpPr>
                <p:cNvPr id="51" name="Graphic 3">
                  <a:extLst>
                    <a:ext uri="{FF2B5EF4-FFF2-40B4-BE49-F238E27FC236}">
                      <a16:creationId xmlns:a16="http://schemas.microsoft.com/office/drawing/2014/main" id="{844EA135-E7B5-4200-9EEF-0B1D0741AD64}"/>
                    </a:ext>
                  </a:extLst>
                </p:cNvPr>
                <p:cNvSpPr/>
                <p:nvPr/>
              </p:nvSpPr>
              <p:spPr>
                <a:xfrm>
                  <a:off x="10392401" y="2571594"/>
                  <a:ext cx="51251" cy="107203"/>
                </a:xfrm>
                <a:custGeom>
                  <a:avLst/>
                  <a:gdLst>
                    <a:gd name="connsiteX0" fmla="*/ 72577 w 96500"/>
                    <a:gd name="connsiteY0" fmla="*/ 24919 h 228840"/>
                    <a:gd name="connsiteX1" fmla="*/ 26566 w 96500"/>
                    <a:gd name="connsiteY1" fmla="*/ 2220 h 228840"/>
                    <a:gd name="connsiteX2" fmla="*/ 1567 w 96500"/>
                    <a:gd name="connsiteY2" fmla="*/ 73230 h 228840"/>
                    <a:gd name="connsiteX3" fmla="*/ 48652 w 96500"/>
                    <a:gd name="connsiteY3" fmla="*/ 180589 h 228840"/>
                    <a:gd name="connsiteX4" fmla="*/ 90522 w 96500"/>
                    <a:gd name="connsiteY4" fmla="*/ 223379 h 228840"/>
                    <a:gd name="connsiteX5" fmla="*/ 72577 w 96500"/>
                    <a:gd name="connsiteY5" fmla="*/ 24919 h 22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500" h="228840">
                      <a:moveTo>
                        <a:pt x="72577" y="24919"/>
                      </a:moveTo>
                      <a:cubicBezTo>
                        <a:pt x="72577" y="24919"/>
                        <a:pt x="41903" y="-8823"/>
                        <a:pt x="26566" y="2220"/>
                      </a:cubicBezTo>
                      <a:cubicBezTo>
                        <a:pt x="5616" y="19352"/>
                        <a:pt x="-4031" y="46743"/>
                        <a:pt x="1567" y="73230"/>
                      </a:cubicBezTo>
                      <a:cubicBezTo>
                        <a:pt x="9849" y="101911"/>
                        <a:pt x="45891" y="151602"/>
                        <a:pt x="48652" y="180589"/>
                      </a:cubicBezTo>
                      <a:cubicBezTo>
                        <a:pt x="51412" y="209576"/>
                        <a:pt x="70123" y="241937"/>
                        <a:pt x="90522" y="223379"/>
                      </a:cubicBezTo>
                      <a:cubicBezTo>
                        <a:pt x="110920" y="204822"/>
                        <a:pt x="72577" y="24919"/>
                        <a:pt x="72577" y="24919"/>
                      </a:cubicBezTo>
                      <a:close/>
                    </a:path>
                  </a:pathLst>
                </a:custGeom>
                <a:solidFill>
                  <a:srgbClr val="BFBFBF"/>
                </a:solidFill>
                <a:ln w="15335" cap="flat">
                  <a:solidFill>
                    <a:srgbClr val="263238"/>
                  </a:solidFill>
                  <a:prstDash val="solid"/>
                  <a:miter/>
                </a:ln>
              </p:spPr>
              <p:txBody>
                <a:bodyPr rtlCol="0" anchor="ctr"/>
                <a:lstStyle/>
                <a:p>
                  <a:endParaRPr lang="en-US"/>
                </a:p>
              </p:txBody>
            </p:sp>
            <p:sp>
              <p:nvSpPr>
                <p:cNvPr id="52" name="Graphic 3">
                  <a:extLst>
                    <a:ext uri="{FF2B5EF4-FFF2-40B4-BE49-F238E27FC236}">
                      <a16:creationId xmlns:a16="http://schemas.microsoft.com/office/drawing/2014/main" id="{02434A7A-4A25-4276-BB26-E2C05CC8286E}"/>
                    </a:ext>
                  </a:extLst>
                </p:cNvPr>
                <p:cNvSpPr/>
                <p:nvPr/>
              </p:nvSpPr>
              <p:spPr>
                <a:xfrm>
                  <a:off x="10427713" y="2400989"/>
                  <a:ext cx="299692" cy="384459"/>
                </a:xfrm>
                <a:custGeom>
                  <a:avLst/>
                  <a:gdLst>
                    <a:gd name="connsiteX0" fmla="*/ 274791 w 564288"/>
                    <a:gd name="connsiteY0" fmla="*/ 0 h 820681"/>
                    <a:gd name="connsiteX1" fmla="*/ 500092 w 564288"/>
                    <a:gd name="connsiteY1" fmla="*/ 685410 h 820681"/>
                    <a:gd name="connsiteX2" fmla="*/ 281387 w 564288"/>
                    <a:gd name="connsiteY2" fmla="*/ 820682 h 820681"/>
                    <a:gd name="connsiteX3" fmla="*/ 64675 w 564288"/>
                    <a:gd name="connsiteY3" fmla="*/ 674060 h 820681"/>
                    <a:gd name="connsiteX4" fmla="*/ 274791 w 564288"/>
                    <a:gd name="connsiteY4" fmla="*/ 0 h 8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288" h="820681">
                      <a:moveTo>
                        <a:pt x="274791" y="0"/>
                      </a:moveTo>
                      <a:cubicBezTo>
                        <a:pt x="664504" y="0"/>
                        <a:pt x="571869" y="518850"/>
                        <a:pt x="500092" y="685410"/>
                      </a:cubicBezTo>
                      <a:cubicBezTo>
                        <a:pt x="474939" y="743997"/>
                        <a:pt x="344422" y="820682"/>
                        <a:pt x="281387" y="820682"/>
                      </a:cubicBezTo>
                      <a:cubicBezTo>
                        <a:pt x="222646" y="820682"/>
                        <a:pt x="88447" y="728660"/>
                        <a:pt x="64675" y="674060"/>
                      </a:cubicBezTo>
                      <a:cubicBezTo>
                        <a:pt x="-7869" y="506581"/>
                        <a:pt x="-96517" y="0"/>
                        <a:pt x="274791" y="0"/>
                      </a:cubicBezTo>
                      <a:close/>
                    </a:path>
                  </a:pathLst>
                </a:custGeom>
                <a:solidFill>
                  <a:srgbClr val="BFBFBF"/>
                </a:solidFill>
                <a:ln w="15335" cap="flat">
                  <a:solidFill>
                    <a:srgbClr val="263238"/>
                  </a:solidFill>
                  <a:prstDash val="solid"/>
                  <a:miter/>
                </a:ln>
              </p:spPr>
              <p:txBody>
                <a:bodyPr rtlCol="0" anchor="ctr"/>
                <a:lstStyle/>
                <a:p>
                  <a:endParaRPr lang="en-US"/>
                </a:p>
              </p:txBody>
            </p:sp>
            <p:sp>
              <p:nvSpPr>
                <p:cNvPr id="53" name="Graphic 3">
                  <a:extLst>
                    <a:ext uri="{FF2B5EF4-FFF2-40B4-BE49-F238E27FC236}">
                      <a16:creationId xmlns:a16="http://schemas.microsoft.com/office/drawing/2014/main" id="{55708EE4-2C95-4C6C-AD4E-5360D2FA2667}"/>
                    </a:ext>
                  </a:extLst>
                </p:cNvPr>
                <p:cNvSpPr/>
                <p:nvPr/>
              </p:nvSpPr>
              <p:spPr>
                <a:xfrm>
                  <a:off x="10608761" y="2547352"/>
                  <a:ext cx="70539" cy="18097"/>
                </a:xfrm>
                <a:custGeom>
                  <a:avLst/>
                  <a:gdLst>
                    <a:gd name="connsiteX0" fmla="*/ 0 w 132818"/>
                    <a:gd name="connsiteY0" fmla="*/ 7957 h 38630"/>
                    <a:gd name="connsiteX1" fmla="*/ 132818 w 132818"/>
                    <a:gd name="connsiteY1" fmla="*/ 38631 h 38630"/>
                  </a:gdLst>
                  <a:ahLst/>
                  <a:cxnLst>
                    <a:cxn ang="0">
                      <a:pos x="connsiteX0" y="connsiteY0"/>
                    </a:cxn>
                    <a:cxn ang="0">
                      <a:pos x="connsiteX1" y="connsiteY1"/>
                    </a:cxn>
                  </a:cxnLst>
                  <a:rect l="l" t="t" r="r" b="b"/>
                  <a:pathLst>
                    <a:path w="132818" h="38630">
                      <a:moveTo>
                        <a:pt x="0" y="7957"/>
                      </a:moveTo>
                      <a:cubicBezTo>
                        <a:pt x="0" y="7957"/>
                        <a:pt x="101378" y="-23484"/>
                        <a:pt x="132818" y="38631"/>
                      </a:cubicBezTo>
                    </a:path>
                  </a:pathLst>
                </a:custGeom>
                <a:noFill/>
                <a:ln w="15335" cap="rnd">
                  <a:solidFill>
                    <a:srgbClr val="263238"/>
                  </a:solidFill>
                  <a:prstDash val="solid"/>
                  <a:round/>
                </a:ln>
              </p:spPr>
              <p:txBody>
                <a:bodyPr rtlCol="0" anchor="ctr"/>
                <a:lstStyle/>
                <a:p>
                  <a:endParaRPr lang="en-US"/>
                </a:p>
              </p:txBody>
            </p:sp>
            <p:sp>
              <p:nvSpPr>
                <p:cNvPr id="54" name="Graphic 3">
                  <a:extLst>
                    <a:ext uri="{FF2B5EF4-FFF2-40B4-BE49-F238E27FC236}">
                      <a16:creationId xmlns:a16="http://schemas.microsoft.com/office/drawing/2014/main" id="{74426A17-9705-43BD-B457-83F86D92E410}"/>
                    </a:ext>
                  </a:extLst>
                </p:cNvPr>
                <p:cNvSpPr/>
                <p:nvPr/>
              </p:nvSpPr>
              <p:spPr>
                <a:xfrm>
                  <a:off x="10634256" y="2580824"/>
                  <a:ext cx="14417" cy="20333"/>
                </a:xfrm>
                <a:custGeom>
                  <a:avLst/>
                  <a:gdLst>
                    <a:gd name="connsiteX0" fmla="*/ 27147 w 27146"/>
                    <a:gd name="connsiteY0" fmla="*/ 21778 h 43403"/>
                    <a:gd name="connsiteX1" fmla="*/ 13497 w 27146"/>
                    <a:gd name="connsiteY1" fmla="*/ 43404 h 43403"/>
                    <a:gd name="connsiteX2" fmla="*/ 0 w 27146"/>
                    <a:gd name="connsiteY2" fmla="*/ 21778 h 43403"/>
                    <a:gd name="connsiteX3" fmla="*/ 13497 w 27146"/>
                    <a:gd name="connsiteY3" fmla="*/ 0 h 43403"/>
                    <a:gd name="connsiteX4" fmla="*/ 27147 w 27146"/>
                    <a:gd name="connsiteY4" fmla="*/ 21778 h 43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6" h="43403">
                      <a:moveTo>
                        <a:pt x="27147" y="21778"/>
                      </a:moveTo>
                      <a:cubicBezTo>
                        <a:pt x="27147" y="33741"/>
                        <a:pt x="21012" y="43404"/>
                        <a:pt x="13497" y="43404"/>
                      </a:cubicBezTo>
                      <a:cubicBezTo>
                        <a:pt x="5982" y="43404"/>
                        <a:pt x="0" y="33741"/>
                        <a:pt x="0" y="21778"/>
                      </a:cubicBezTo>
                      <a:cubicBezTo>
                        <a:pt x="0" y="9816"/>
                        <a:pt x="5982" y="0"/>
                        <a:pt x="13497" y="0"/>
                      </a:cubicBezTo>
                      <a:cubicBezTo>
                        <a:pt x="21012" y="0"/>
                        <a:pt x="27147" y="9816"/>
                        <a:pt x="27147" y="21778"/>
                      </a:cubicBezTo>
                      <a:close/>
                    </a:path>
                  </a:pathLst>
                </a:custGeom>
                <a:solidFill>
                  <a:srgbClr val="263238"/>
                </a:solidFill>
                <a:ln w="15335" cap="flat">
                  <a:noFill/>
                  <a:prstDash val="solid"/>
                  <a:miter/>
                </a:ln>
              </p:spPr>
              <p:txBody>
                <a:bodyPr rtlCol="0" anchor="ctr"/>
                <a:lstStyle/>
                <a:p>
                  <a:endParaRPr lang="en-US"/>
                </a:p>
              </p:txBody>
            </p:sp>
            <p:sp>
              <p:nvSpPr>
                <p:cNvPr id="55" name="Graphic 3">
                  <a:extLst>
                    <a:ext uri="{FF2B5EF4-FFF2-40B4-BE49-F238E27FC236}">
                      <a16:creationId xmlns:a16="http://schemas.microsoft.com/office/drawing/2014/main" id="{B6F1E88C-D488-4F3D-A816-3F7AA7211C7D}"/>
                    </a:ext>
                  </a:extLst>
                </p:cNvPr>
                <p:cNvSpPr/>
                <p:nvPr/>
              </p:nvSpPr>
              <p:spPr>
                <a:xfrm>
                  <a:off x="10475013" y="2547352"/>
                  <a:ext cx="70539" cy="18097"/>
                </a:xfrm>
                <a:custGeom>
                  <a:avLst/>
                  <a:gdLst>
                    <a:gd name="connsiteX0" fmla="*/ 132818 w 132818"/>
                    <a:gd name="connsiteY0" fmla="*/ 7957 h 38630"/>
                    <a:gd name="connsiteX1" fmla="*/ 0 w 132818"/>
                    <a:gd name="connsiteY1" fmla="*/ 38631 h 38630"/>
                  </a:gdLst>
                  <a:ahLst/>
                  <a:cxnLst>
                    <a:cxn ang="0">
                      <a:pos x="connsiteX0" y="connsiteY0"/>
                    </a:cxn>
                    <a:cxn ang="0">
                      <a:pos x="connsiteX1" y="connsiteY1"/>
                    </a:cxn>
                  </a:cxnLst>
                  <a:rect l="l" t="t" r="r" b="b"/>
                  <a:pathLst>
                    <a:path w="132818" h="38630">
                      <a:moveTo>
                        <a:pt x="132818" y="7957"/>
                      </a:moveTo>
                      <a:cubicBezTo>
                        <a:pt x="132818" y="7957"/>
                        <a:pt x="31441" y="-23484"/>
                        <a:pt x="0" y="38631"/>
                      </a:cubicBezTo>
                    </a:path>
                  </a:pathLst>
                </a:custGeom>
                <a:noFill/>
                <a:ln w="15335" cap="rnd">
                  <a:solidFill>
                    <a:srgbClr val="263238"/>
                  </a:solidFill>
                  <a:prstDash val="solid"/>
                  <a:round/>
                </a:ln>
              </p:spPr>
              <p:txBody>
                <a:bodyPr rtlCol="0" anchor="ctr"/>
                <a:lstStyle/>
                <a:p>
                  <a:endParaRPr lang="en-US"/>
                </a:p>
              </p:txBody>
            </p:sp>
            <p:sp>
              <p:nvSpPr>
                <p:cNvPr id="56" name="Graphic 3">
                  <a:extLst>
                    <a:ext uri="{FF2B5EF4-FFF2-40B4-BE49-F238E27FC236}">
                      <a16:creationId xmlns:a16="http://schemas.microsoft.com/office/drawing/2014/main" id="{74C7E90F-BFF6-469C-AF5D-D1BD2B732387}"/>
                    </a:ext>
                  </a:extLst>
                </p:cNvPr>
                <p:cNvSpPr/>
                <p:nvPr/>
              </p:nvSpPr>
              <p:spPr>
                <a:xfrm>
                  <a:off x="10505640" y="2580824"/>
                  <a:ext cx="14417" cy="20333"/>
                </a:xfrm>
                <a:custGeom>
                  <a:avLst/>
                  <a:gdLst>
                    <a:gd name="connsiteX0" fmla="*/ 0 w 27146"/>
                    <a:gd name="connsiteY0" fmla="*/ 21778 h 43403"/>
                    <a:gd name="connsiteX1" fmla="*/ 13650 w 27146"/>
                    <a:gd name="connsiteY1" fmla="*/ 43404 h 43403"/>
                    <a:gd name="connsiteX2" fmla="*/ 27146 w 27146"/>
                    <a:gd name="connsiteY2" fmla="*/ 21778 h 43403"/>
                    <a:gd name="connsiteX3" fmla="*/ 13650 w 27146"/>
                    <a:gd name="connsiteY3" fmla="*/ 0 h 43403"/>
                    <a:gd name="connsiteX4" fmla="*/ 0 w 27146"/>
                    <a:gd name="connsiteY4" fmla="*/ 21778 h 43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6" h="43403">
                      <a:moveTo>
                        <a:pt x="0" y="21778"/>
                      </a:moveTo>
                      <a:cubicBezTo>
                        <a:pt x="0" y="33741"/>
                        <a:pt x="6135" y="43404"/>
                        <a:pt x="13650" y="43404"/>
                      </a:cubicBezTo>
                      <a:cubicBezTo>
                        <a:pt x="21165" y="43404"/>
                        <a:pt x="27146" y="33741"/>
                        <a:pt x="27146" y="21778"/>
                      </a:cubicBezTo>
                      <a:cubicBezTo>
                        <a:pt x="27146" y="9816"/>
                        <a:pt x="21165" y="0"/>
                        <a:pt x="13650" y="0"/>
                      </a:cubicBezTo>
                      <a:cubicBezTo>
                        <a:pt x="6135" y="0"/>
                        <a:pt x="0" y="9816"/>
                        <a:pt x="0" y="21778"/>
                      </a:cubicBezTo>
                      <a:close/>
                    </a:path>
                  </a:pathLst>
                </a:custGeom>
                <a:solidFill>
                  <a:srgbClr val="263238"/>
                </a:solidFill>
                <a:ln w="15335" cap="flat">
                  <a:noFill/>
                  <a:prstDash val="solid"/>
                  <a:miter/>
                </a:ln>
              </p:spPr>
              <p:txBody>
                <a:bodyPr rtlCol="0" anchor="ctr"/>
                <a:lstStyle/>
                <a:p>
                  <a:endParaRPr lang="en-US"/>
                </a:p>
              </p:txBody>
            </p:sp>
            <p:sp>
              <p:nvSpPr>
                <p:cNvPr id="57" name="Graphic 3">
                  <a:extLst>
                    <a:ext uri="{FF2B5EF4-FFF2-40B4-BE49-F238E27FC236}">
                      <a16:creationId xmlns:a16="http://schemas.microsoft.com/office/drawing/2014/main" id="{0E483DF6-14EE-438B-8A2A-323A9701812C}"/>
                    </a:ext>
                  </a:extLst>
                </p:cNvPr>
                <p:cNvSpPr/>
                <p:nvPr/>
              </p:nvSpPr>
              <p:spPr>
                <a:xfrm>
                  <a:off x="10409403" y="2379504"/>
                  <a:ext cx="333813" cy="244573"/>
                </a:xfrm>
                <a:custGeom>
                  <a:avLst/>
                  <a:gdLst>
                    <a:gd name="connsiteX0" fmla="*/ 469999 w 628535"/>
                    <a:gd name="connsiteY0" fmla="*/ 178527 h 522075"/>
                    <a:gd name="connsiteX1" fmla="*/ 169701 w 628535"/>
                    <a:gd name="connsiteY1" fmla="*/ 178527 h 522075"/>
                    <a:gd name="connsiteX2" fmla="*/ 96390 w 628535"/>
                    <a:gd name="connsiteY2" fmla="*/ 201839 h 522075"/>
                    <a:gd name="connsiteX3" fmla="*/ 101911 w 628535"/>
                    <a:gd name="connsiteY3" fmla="*/ 343093 h 522075"/>
                    <a:gd name="connsiteX4" fmla="*/ 63262 w 628535"/>
                    <a:gd name="connsiteY4" fmla="*/ 483273 h 522075"/>
                    <a:gd name="connsiteX5" fmla="*/ 43477 w 628535"/>
                    <a:gd name="connsiteY5" fmla="*/ 512260 h 522075"/>
                    <a:gd name="connsiteX6" fmla="*/ 2221 w 628535"/>
                    <a:gd name="connsiteY6" fmla="*/ 261040 h 522075"/>
                    <a:gd name="connsiteX7" fmla="*/ 89488 w 628535"/>
                    <a:gd name="connsiteY7" fmla="*/ 99541 h 522075"/>
                    <a:gd name="connsiteX8" fmla="*/ 319543 w 628535"/>
                    <a:gd name="connsiteY8" fmla="*/ 4 h 522075"/>
                    <a:gd name="connsiteX9" fmla="*/ 552205 w 628535"/>
                    <a:gd name="connsiteY9" fmla="*/ 115185 h 522075"/>
                    <a:gd name="connsiteX10" fmla="*/ 589474 w 628535"/>
                    <a:gd name="connsiteY10" fmla="*/ 522075 h 522075"/>
                    <a:gd name="connsiteX11" fmla="*/ 566468 w 628535"/>
                    <a:gd name="connsiteY11" fmla="*/ 483273 h 522075"/>
                    <a:gd name="connsiteX12" fmla="*/ 539782 w 628535"/>
                    <a:gd name="connsiteY12" fmla="*/ 365178 h 522075"/>
                    <a:gd name="connsiteX13" fmla="*/ 543923 w 628535"/>
                    <a:gd name="connsiteY13" fmla="*/ 215796 h 522075"/>
                    <a:gd name="connsiteX14" fmla="*/ 469999 w 628535"/>
                    <a:gd name="connsiteY14" fmla="*/ 178527 h 52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8535" h="522075">
                      <a:moveTo>
                        <a:pt x="469999" y="178527"/>
                      </a:moveTo>
                      <a:cubicBezTo>
                        <a:pt x="372317" y="209661"/>
                        <a:pt x="267382" y="209661"/>
                        <a:pt x="169701" y="178527"/>
                      </a:cubicBezTo>
                      <a:cubicBezTo>
                        <a:pt x="169701" y="178527"/>
                        <a:pt x="117094" y="175459"/>
                        <a:pt x="96390" y="201839"/>
                      </a:cubicBezTo>
                      <a:cubicBezTo>
                        <a:pt x="75685" y="228219"/>
                        <a:pt x="96390" y="309198"/>
                        <a:pt x="101911" y="343093"/>
                      </a:cubicBezTo>
                      <a:cubicBezTo>
                        <a:pt x="107432" y="376987"/>
                        <a:pt x="55900" y="399380"/>
                        <a:pt x="63262" y="483273"/>
                      </a:cubicBezTo>
                      <a:lnTo>
                        <a:pt x="43477" y="512260"/>
                      </a:lnTo>
                      <a:cubicBezTo>
                        <a:pt x="43477" y="512260"/>
                        <a:pt x="-11583" y="377294"/>
                        <a:pt x="2221" y="261040"/>
                      </a:cubicBezTo>
                      <a:cubicBezTo>
                        <a:pt x="16024" y="144786"/>
                        <a:pt x="89488" y="99541"/>
                        <a:pt x="89488" y="99541"/>
                      </a:cubicBezTo>
                      <a:cubicBezTo>
                        <a:pt x="89488" y="99541"/>
                        <a:pt x="122923" y="-763"/>
                        <a:pt x="319543" y="4"/>
                      </a:cubicBezTo>
                      <a:cubicBezTo>
                        <a:pt x="530886" y="771"/>
                        <a:pt x="552205" y="115185"/>
                        <a:pt x="552205" y="115185"/>
                      </a:cubicBezTo>
                      <a:cubicBezTo>
                        <a:pt x="552205" y="115185"/>
                        <a:pt x="695452" y="210735"/>
                        <a:pt x="589474" y="522075"/>
                      </a:cubicBezTo>
                      <a:lnTo>
                        <a:pt x="566468" y="483273"/>
                      </a:lnTo>
                      <a:cubicBezTo>
                        <a:pt x="571974" y="441986"/>
                        <a:pt x="562511" y="400085"/>
                        <a:pt x="539782" y="365178"/>
                      </a:cubicBezTo>
                      <a:cubicBezTo>
                        <a:pt x="521378" y="338338"/>
                        <a:pt x="550824" y="257819"/>
                        <a:pt x="543923" y="215796"/>
                      </a:cubicBezTo>
                      <a:cubicBezTo>
                        <a:pt x="537021" y="173772"/>
                        <a:pt x="469999" y="178527"/>
                        <a:pt x="469999" y="178527"/>
                      </a:cubicBezTo>
                      <a:close/>
                    </a:path>
                  </a:pathLst>
                </a:custGeom>
                <a:solidFill>
                  <a:srgbClr val="263238"/>
                </a:solidFill>
                <a:ln w="15335" cap="flat">
                  <a:noFill/>
                  <a:prstDash val="solid"/>
                  <a:miter/>
                </a:ln>
              </p:spPr>
              <p:txBody>
                <a:bodyPr rtlCol="0" anchor="ctr"/>
                <a:lstStyle/>
                <a:p>
                  <a:endParaRPr lang="en-US"/>
                </a:p>
              </p:txBody>
            </p:sp>
            <p:sp>
              <p:nvSpPr>
                <p:cNvPr id="58" name="Graphic 3">
                  <a:extLst>
                    <a:ext uri="{FF2B5EF4-FFF2-40B4-BE49-F238E27FC236}">
                      <a16:creationId xmlns:a16="http://schemas.microsoft.com/office/drawing/2014/main" id="{BC11D6D7-988B-4CA2-8C20-2B0D066B2F21}"/>
                    </a:ext>
                  </a:extLst>
                </p:cNvPr>
                <p:cNvSpPr/>
                <p:nvPr/>
              </p:nvSpPr>
              <p:spPr>
                <a:xfrm>
                  <a:off x="10565264" y="2580824"/>
                  <a:ext cx="38027" cy="86321"/>
                </a:xfrm>
                <a:custGeom>
                  <a:avLst/>
                  <a:gdLst>
                    <a:gd name="connsiteX0" fmla="*/ 45551 w 71600"/>
                    <a:gd name="connsiteY0" fmla="*/ 0 h 184264"/>
                    <a:gd name="connsiteX1" fmla="*/ 68556 w 71600"/>
                    <a:gd name="connsiteY1" fmla="*/ 153370 h 184264"/>
                    <a:gd name="connsiteX2" fmla="*/ 0 w 71600"/>
                    <a:gd name="connsiteY2" fmla="*/ 172848 h 184264"/>
                  </a:gdLst>
                  <a:ahLst/>
                  <a:cxnLst>
                    <a:cxn ang="0">
                      <a:pos x="connsiteX0" y="connsiteY0"/>
                    </a:cxn>
                    <a:cxn ang="0">
                      <a:pos x="connsiteX1" y="connsiteY1"/>
                    </a:cxn>
                    <a:cxn ang="0">
                      <a:pos x="connsiteX2" y="connsiteY2"/>
                    </a:cxn>
                  </a:cxnLst>
                  <a:rect l="l" t="t" r="r" b="b"/>
                  <a:pathLst>
                    <a:path w="71600" h="184264">
                      <a:moveTo>
                        <a:pt x="45551" y="0"/>
                      </a:moveTo>
                      <a:cubicBezTo>
                        <a:pt x="45551" y="0"/>
                        <a:pt x="51379" y="119935"/>
                        <a:pt x="68556" y="153370"/>
                      </a:cubicBezTo>
                      <a:cubicBezTo>
                        <a:pt x="85734" y="186804"/>
                        <a:pt x="25766" y="192786"/>
                        <a:pt x="0" y="172848"/>
                      </a:cubicBezTo>
                    </a:path>
                  </a:pathLst>
                </a:custGeom>
                <a:noFill/>
                <a:ln w="15335" cap="rnd">
                  <a:solidFill>
                    <a:srgbClr val="263238"/>
                  </a:solidFill>
                  <a:prstDash val="solid"/>
                  <a:round/>
                </a:ln>
              </p:spPr>
              <p:txBody>
                <a:bodyPr rtlCol="0" anchor="ctr"/>
                <a:lstStyle/>
                <a:p>
                  <a:endParaRPr lang="en-US"/>
                </a:p>
              </p:txBody>
            </p:sp>
            <p:sp>
              <p:nvSpPr>
                <p:cNvPr id="59" name="Graphic 3">
                  <a:extLst>
                    <a:ext uri="{FF2B5EF4-FFF2-40B4-BE49-F238E27FC236}">
                      <a16:creationId xmlns:a16="http://schemas.microsoft.com/office/drawing/2014/main" id="{5213BEAC-71BE-4919-B79C-F386D156C01F}"/>
                    </a:ext>
                  </a:extLst>
                </p:cNvPr>
                <p:cNvSpPr/>
                <p:nvPr/>
              </p:nvSpPr>
              <p:spPr>
                <a:xfrm>
                  <a:off x="10531868" y="2691830"/>
                  <a:ext cx="96523" cy="24708"/>
                </a:xfrm>
                <a:custGeom>
                  <a:avLst/>
                  <a:gdLst>
                    <a:gd name="connsiteX0" fmla="*/ 0 w 181742"/>
                    <a:gd name="connsiteY0" fmla="*/ 0 h 52743"/>
                    <a:gd name="connsiteX1" fmla="*/ 36195 w 181742"/>
                    <a:gd name="connsiteY1" fmla="*/ 46011 h 52743"/>
                    <a:gd name="connsiteX2" fmla="*/ 158891 w 181742"/>
                    <a:gd name="connsiteY2" fmla="*/ 43097 h 52743"/>
                    <a:gd name="connsiteX3" fmla="*/ 181743 w 181742"/>
                    <a:gd name="connsiteY3" fmla="*/ 2454 h 52743"/>
                  </a:gdLst>
                  <a:ahLst/>
                  <a:cxnLst>
                    <a:cxn ang="0">
                      <a:pos x="connsiteX0" y="connsiteY0"/>
                    </a:cxn>
                    <a:cxn ang="0">
                      <a:pos x="connsiteX1" y="connsiteY1"/>
                    </a:cxn>
                    <a:cxn ang="0">
                      <a:pos x="connsiteX2" y="connsiteY2"/>
                    </a:cxn>
                    <a:cxn ang="0">
                      <a:pos x="connsiteX3" y="connsiteY3"/>
                    </a:cxn>
                  </a:cxnLst>
                  <a:rect l="l" t="t" r="r" b="b"/>
                  <a:pathLst>
                    <a:path w="181742" h="52743">
                      <a:moveTo>
                        <a:pt x="0" y="0"/>
                      </a:moveTo>
                      <a:cubicBezTo>
                        <a:pt x="5506" y="19524"/>
                        <a:pt x="18527" y="36057"/>
                        <a:pt x="36195" y="46011"/>
                      </a:cubicBezTo>
                      <a:cubicBezTo>
                        <a:pt x="62881" y="57514"/>
                        <a:pt x="143554" y="52759"/>
                        <a:pt x="158891" y="43097"/>
                      </a:cubicBezTo>
                      <a:cubicBezTo>
                        <a:pt x="174228" y="33435"/>
                        <a:pt x="181743" y="2454"/>
                        <a:pt x="181743" y="2454"/>
                      </a:cubicBezTo>
                    </a:path>
                  </a:pathLst>
                </a:custGeom>
                <a:solidFill>
                  <a:srgbClr val="FFFFFF"/>
                </a:solidFill>
                <a:ln w="15335" cap="rnd">
                  <a:solidFill>
                    <a:srgbClr val="263238"/>
                  </a:solidFill>
                  <a:prstDash val="solid"/>
                  <a:round/>
                </a:ln>
              </p:spPr>
              <p:txBody>
                <a:bodyPr rtlCol="0" anchor="ctr"/>
                <a:lstStyle/>
                <a:p>
                  <a:endParaRPr lang="en-US"/>
                </a:p>
              </p:txBody>
            </p:sp>
            <p:sp>
              <p:nvSpPr>
                <p:cNvPr id="60" name="Graphic 3">
                  <a:extLst>
                    <a:ext uri="{FF2B5EF4-FFF2-40B4-BE49-F238E27FC236}">
                      <a16:creationId xmlns:a16="http://schemas.microsoft.com/office/drawing/2014/main" id="{E878DE0A-FBFA-4F5E-8B8E-2D90C8DC29A8}"/>
                    </a:ext>
                  </a:extLst>
                </p:cNvPr>
                <p:cNvSpPr/>
                <p:nvPr/>
              </p:nvSpPr>
              <p:spPr>
                <a:xfrm>
                  <a:off x="10527306" y="2690608"/>
                  <a:ext cx="106949" cy="4758"/>
                </a:xfrm>
                <a:custGeom>
                  <a:avLst/>
                  <a:gdLst>
                    <a:gd name="connsiteX0" fmla="*/ 0 w 201374"/>
                    <a:gd name="connsiteY0" fmla="*/ 0 h 10156"/>
                    <a:gd name="connsiteX1" fmla="*/ 201375 w 201374"/>
                    <a:gd name="connsiteY1" fmla="*/ 0 h 10156"/>
                  </a:gdLst>
                  <a:ahLst/>
                  <a:cxnLst>
                    <a:cxn ang="0">
                      <a:pos x="connsiteX0" y="connsiteY0"/>
                    </a:cxn>
                    <a:cxn ang="0">
                      <a:pos x="connsiteX1" y="connsiteY1"/>
                    </a:cxn>
                  </a:cxnLst>
                  <a:rect l="l" t="t" r="r" b="b"/>
                  <a:pathLst>
                    <a:path w="201374" h="10156">
                      <a:moveTo>
                        <a:pt x="0" y="0"/>
                      </a:moveTo>
                      <a:cubicBezTo>
                        <a:pt x="0" y="0"/>
                        <a:pt x="80673" y="22852"/>
                        <a:pt x="201375" y="0"/>
                      </a:cubicBezTo>
                    </a:path>
                  </a:pathLst>
                </a:custGeom>
                <a:noFill/>
                <a:ln w="15335" cap="rnd">
                  <a:solidFill>
                    <a:srgbClr val="263238"/>
                  </a:solidFill>
                  <a:prstDash val="solid"/>
                  <a:round/>
                </a:ln>
              </p:spPr>
              <p:txBody>
                <a:bodyPr rtlCol="0" anchor="ctr"/>
                <a:lstStyle/>
                <a:p>
                  <a:endParaRPr lang="en-US"/>
                </a:p>
              </p:txBody>
            </p:sp>
            <p:sp>
              <p:nvSpPr>
                <p:cNvPr id="61" name="Graphic 3">
                  <a:extLst>
                    <a:ext uri="{FF2B5EF4-FFF2-40B4-BE49-F238E27FC236}">
                      <a16:creationId xmlns:a16="http://schemas.microsoft.com/office/drawing/2014/main" id="{74AA1621-9967-4A20-B948-D93009509354}"/>
                    </a:ext>
                  </a:extLst>
                </p:cNvPr>
                <p:cNvSpPr/>
                <p:nvPr/>
              </p:nvSpPr>
              <p:spPr>
                <a:xfrm>
                  <a:off x="10395764" y="2360986"/>
                  <a:ext cx="273216" cy="195553"/>
                </a:xfrm>
                <a:custGeom>
                  <a:avLst/>
                  <a:gdLst>
                    <a:gd name="connsiteX0" fmla="*/ 428811 w 514437"/>
                    <a:gd name="connsiteY0" fmla="*/ 234467 h 417436"/>
                    <a:gd name="connsiteX1" fmla="*/ 382800 w 514437"/>
                    <a:gd name="connsiteY1" fmla="*/ 254405 h 417436"/>
                    <a:gd name="connsiteX2" fmla="*/ 340010 w 514437"/>
                    <a:gd name="connsiteY2" fmla="*/ 290600 h 417436"/>
                    <a:gd name="connsiteX3" fmla="*/ 291392 w 514437"/>
                    <a:gd name="connsiteY3" fmla="*/ 300569 h 417436"/>
                    <a:gd name="connsiteX4" fmla="*/ 247528 w 514437"/>
                    <a:gd name="connsiteY4" fmla="*/ 309618 h 417436"/>
                    <a:gd name="connsiteX5" fmla="*/ 233878 w 514437"/>
                    <a:gd name="connsiteY5" fmla="*/ 290600 h 417436"/>
                    <a:gd name="connsiteX6" fmla="*/ 196149 w 514437"/>
                    <a:gd name="connsiteY6" fmla="*/ 309618 h 417436"/>
                    <a:gd name="connsiteX7" fmla="*/ 136948 w 514437"/>
                    <a:gd name="connsiteY7" fmla="*/ 326795 h 417436"/>
                    <a:gd name="connsiteX8" fmla="*/ 89097 w 514437"/>
                    <a:gd name="connsiteY8" fmla="*/ 368819 h 417436"/>
                    <a:gd name="connsiteX9" fmla="*/ 32963 w 514437"/>
                    <a:gd name="connsiteY9" fmla="*/ 417437 h 417436"/>
                    <a:gd name="connsiteX10" fmla="*/ 26216 w 514437"/>
                    <a:gd name="connsiteY10" fmla="*/ 345966 h 417436"/>
                    <a:gd name="connsiteX11" fmla="*/ 1676 w 514437"/>
                    <a:gd name="connsiteY11" fmla="*/ 275416 h 417436"/>
                    <a:gd name="connsiteX12" fmla="*/ 26216 w 514437"/>
                    <a:gd name="connsiteY12" fmla="*/ 214069 h 417436"/>
                    <a:gd name="connsiteX13" fmla="*/ 40632 w 514437"/>
                    <a:gd name="connsiteY13" fmla="*/ 132169 h 417436"/>
                    <a:gd name="connsiteX14" fmla="*/ 79895 w 514437"/>
                    <a:gd name="connsiteY14" fmla="*/ 85084 h 417436"/>
                    <a:gd name="connsiteX15" fmla="*/ 138942 w 514437"/>
                    <a:gd name="connsiteY15" fmla="*/ 50269 h 417436"/>
                    <a:gd name="connsiteX16" fmla="*/ 220381 w 514437"/>
                    <a:gd name="connsiteY16" fmla="*/ 6406 h 417436"/>
                    <a:gd name="connsiteX17" fmla="*/ 318998 w 514437"/>
                    <a:gd name="connsiteY17" fmla="*/ 6406 h 417436"/>
                    <a:gd name="connsiteX18" fmla="*/ 365009 w 514437"/>
                    <a:gd name="connsiteY18" fmla="*/ 14074 h 417436"/>
                    <a:gd name="connsiteX19" fmla="*/ 429118 w 514437"/>
                    <a:gd name="connsiteY19" fmla="*/ 12234 h 417436"/>
                    <a:gd name="connsiteX20" fmla="*/ 467767 w 514437"/>
                    <a:gd name="connsiteY20" fmla="*/ 39227 h 417436"/>
                    <a:gd name="connsiteX21" fmla="*/ 512858 w 514437"/>
                    <a:gd name="connsiteY21" fmla="*/ 39227 h 417436"/>
                    <a:gd name="connsiteX22" fmla="*/ 428811 w 514437"/>
                    <a:gd name="connsiteY22" fmla="*/ 234467 h 4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4437" h="417436">
                      <a:moveTo>
                        <a:pt x="428811" y="234467"/>
                      </a:moveTo>
                      <a:cubicBezTo>
                        <a:pt x="428811" y="234467"/>
                        <a:pt x="384947" y="235387"/>
                        <a:pt x="382800" y="254405"/>
                      </a:cubicBezTo>
                      <a:cubicBezTo>
                        <a:pt x="380653" y="273423"/>
                        <a:pt x="380960" y="302103"/>
                        <a:pt x="340010" y="290600"/>
                      </a:cubicBezTo>
                      <a:cubicBezTo>
                        <a:pt x="340010" y="290600"/>
                        <a:pt x="325593" y="325568"/>
                        <a:pt x="291392" y="300569"/>
                      </a:cubicBezTo>
                      <a:cubicBezTo>
                        <a:pt x="257190" y="275570"/>
                        <a:pt x="247528" y="309618"/>
                        <a:pt x="247528" y="309618"/>
                      </a:cubicBezTo>
                      <a:cubicBezTo>
                        <a:pt x="247528" y="309618"/>
                        <a:pt x="232191" y="309618"/>
                        <a:pt x="233878" y="290600"/>
                      </a:cubicBezTo>
                      <a:cubicBezTo>
                        <a:pt x="233878" y="290600"/>
                        <a:pt x="196149" y="286612"/>
                        <a:pt x="196149" y="309618"/>
                      </a:cubicBezTo>
                      <a:cubicBezTo>
                        <a:pt x="196149" y="332623"/>
                        <a:pt x="136948" y="349801"/>
                        <a:pt x="136948" y="326795"/>
                      </a:cubicBezTo>
                      <a:cubicBezTo>
                        <a:pt x="136948" y="326795"/>
                        <a:pt x="126979" y="380168"/>
                        <a:pt x="89097" y="368819"/>
                      </a:cubicBezTo>
                      <a:cubicBezTo>
                        <a:pt x="51214" y="357469"/>
                        <a:pt x="32963" y="417437"/>
                        <a:pt x="32963" y="417437"/>
                      </a:cubicBezTo>
                      <a:cubicBezTo>
                        <a:pt x="32963" y="417437"/>
                        <a:pt x="8731" y="378328"/>
                        <a:pt x="26216" y="345966"/>
                      </a:cubicBezTo>
                      <a:cubicBezTo>
                        <a:pt x="26216" y="345966"/>
                        <a:pt x="-7833" y="311612"/>
                        <a:pt x="1676" y="275416"/>
                      </a:cubicBezTo>
                      <a:cubicBezTo>
                        <a:pt x="7152" y="253991"/>
                        <a:pt x="15403" y="233362"/>
                        <a:pt x="26216" y="214069"/>
                      </a:cubicBezTo>
                      <a:cubicBezTo>
                        <a:pt x="26216" y="214069"/>
                        <a:pt x="-8140" y="158855"/>
                        <a:pt x="40632" y="132169"/>
                      </a:cubicBezTo>
                      <a:cubicBezTo>
                        <a:pt x="89404" y="105483"/>
                        <a:pt x="79895" y="91219"/>
                        <a:pt x="79895" y="85084"/>
                      </a:cubicBezTo>
                      <a:cubicBezTo>
                        <a:pt x="79895" y="78950"/>
                        <a:pt x="100753" y="36926"/>
                        <a:pt x="138942" y="50269"/>
                      </a:cubicBezTo>
                      <a:cubicBezTo>
                        <a:pt x="177131" y="63613"/>
                        <a:pt x="189401" y="15915"/>
                        <a:pt x="220381" y="6406"/>
                      </a:cubicBezTo>
                      <a:cubicBezTo>
                        <a:pt x="251362" y="-3103"/>
                        <a:pt x="308569" y="-1109"/>
                        <a:pt x="318998" y="6406"/>
                      </a:cubicBezTo>
                      <a:cubicBezTo>
                        <a:pt x="332387" y="15792"/>
                        <a:pt x="349304" y="18614"/>
                        <a:pt x="365009" y="14074"/>
                      </a:cubicBezTo>
                      <a:cubicBezTo>
                        <a:pt x="379426" y="8400"/>
                        <a:pt x="421756" y="-3103"/>
                        <a:pt x="429118" y="12234"/>
                      </a:cubicBezTo>
                      <a:cubicBezTo>
                        <a:pt x="437507" y="26374"/>
                        <a:pt x="451602" y="36221"/>
                        <a:pt x="467767" y="39227"/>
                      </a:cubicBezTo>
                      <a:cubicBezTo>
                        <a:pt x="482337" y="42601"/>
                        <a:pt x="497674" y="20516"/>
                        <a:pt x="512858" y="39227"/>
                      </a:cubicBezTo>
                      <a:cubicBezTo>
                        <a:pt x="528041" y="57938"/>
                        <a:pt x="428811" y="234467"/>
                        <a:pt x="428811" y="234467"/>
                      </a:cubicBezTo>
                      <a:close/>
                    </a:path>
                  </a:pathLst>
                </a:custGeom>
                <a:solidFill>
                  <a:srgbClr val="263238"/>
                </a:solidFill>
                <a:ln w="15335" cap="flat">
                  <a:noFill/>
                  <a:prstDash val="solid"/>
                  <a:miter/>
                </a:ln>
              </p:spPr>
              <p:txBody>
                <a:bodyPr rtlCol="0" anchor="ctr"/>
                <a:lstStyle/>
                <a:p>
                  <a:endParaRPr lang="en-US"/>
                </a:p>
              </p:txBody>
            </p:sp>
            <p:sp>
              <p:nvSpPr>
                <p:cNvPr id="62" name="Graphic 3">
                  <a:extLst>
                    <a:ext uri="{FF2B5EF4-FFF2-40B4-BE49-F238E27FC236}">
                      <a16:creationId xmlns:a16="http://schemas.microsoft.com/office/drawing/2014/main" id="{7339FEB9-D96A-41C8-9BF9-FC2C8105323D}"/>
                    </a:ext>
                  </a:extLst>
                </p:cNvPr>
                <p:cNvSpPr/>
                <p:nvPr/>
              </p:nvSpPr>
              <p:spPr>
                <a:xfrm>
                  <a:off x="10623504" y="2388328"/>
                  <a:ext cx="135241" cy="163326"/>
                </a:xfrm>
                <a:custGeom>
                  <a:avLst/>
                  <a:gdLst>
                    <a:gd name="connsiteX0" fmla="*/ 0 w 254645"/>
                    <a:gd name="connsiteY0" fmla="*/ 176101 h 348642"/>
                    <a:gd name="connsiteX1" fmla="*/ 57053 w 254645"/>
                    <a:gd name="connsiteY1" fmla="*/ 217051 h 348642"/>
                    <a:gd name="connsiteX2" fmla="*/ 95089 w 254645"/>
                    <a:gd name="connsiteY2" fmla="*/ 242203 h 348642"/>
                    <a:gd name="connsiteX3" fmla="*/ 114260 w 254645"/>
                    <a:gd name="connsiteY3" fmla="*/ 260915 h 348642"/>
                    <a:gd name="connsiteX4" fmla="*/ 123769 w 254645"/>
                    <a:gd name="connsiteY4" fmla="*/ 234228 h 348642"/>
                    <a:gd name="connsiteX5" fmla="*/ 136652 w 254645"/>
                    <a:gd name="connsiteY5" fmla="*/ 293276 h 348642"/>
                    <a:gd name="connsiteX6" fmla="*/ 186359 w 254645"/>
                    <a:gd name="connsiteY6" fmla="*/ 323428 h 348642"/>
                    <a:gd name="connsiteX7" fmla="*/ 195547 w 254645"/>
                    <a:gd name="connsiteY7" fmla="*/ 319962 h 348642"/>
                    <a:gd name="connsiteX8" fmla="*/ 222386 w 254645"/>
                    <a:gd name="connsiteY8" fmla="*/ 348642 h 348642"/>
                    <a:gd name="connsiteX9" fmla="*/ 236189 w 254645"/>
                    <a:gd name="connsiteY9" fmla="*/ 297110 h 348642"/>
                    <a:gd name="connsiteX10" fmla="*/ 251526 w 254645"/>
                    <a:gd name="connsiteY10" fmla="*/ 222725 h 348642"/>
                    <a:gd name="connsiteX11" fmla="*/ 242018 w 254645"/>
                    <a:gd name="connsiteY11" fmla="*/ 133157 h 348642"/>
                    <a:gd name="connsiteX12" fmla="*/ 213644 w 254645"/>
                    <a:gd name="connsiteY12" fmla="*/ 98956 h 348642"/>
                    <a:gd name="connsiteX13" fmla="*/ 195700 w 254645"/>
                    <a:gd name="connsiteY13" fmla="*/ 55092 h 348642"/>
                    <a:gd name="connsiteX14" fmla="*/ 148615 w 254645"/>
                    <a:gd name="connsiteY14" fmla="*/ 27026 h 348642"/>
                    <a:gd name="connsiteX15" fmla="*/ 61041 w 254645"/>
                    <a:gd name="connsiteY15" fmla="*/ 7394 h 348642"/>
                    <a:gd name="connsiteX16" fmla="*/ 0 w 254645"/>
                    <a:gd name="connsiteY16" fmla="*/ 176101 h 34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645" h="348642">
                      <a:moveTo>
                        <a:pt x="0" y="176101"/>
                      </a:moveTo>
                      <a:cubicBezTo>
                        <a:pt x="41256" y="167512"/>
                        <a:pt x="53219" y="196039"/>
                        <a:pt x="57053" y="217051"/>
                      </a:cubicBezTo>
                      <a:cubicBezTo>
                        <a:pt x="60887" y="238062"/>
                        <a:pt x="95089" y="242203"/>
                        <a:pt x="95089" y="242203"/>
                      </a:cubicBezTo>
                      <a:cubicBezTo>
                        <a:pt x="95089" y="242203"/>
                        <a:pt x="114260" y="255086"/>
                        <a:pt x="114260" y="260915"/>
                      </a:cubicBezTo>
                      <a:cubicBezTo>
                        <a:pt x="114260" y="266743"/>
                        <a:pt x="123769" y="257080"/>
                        <a:pt x="123769" y="234228"/>
                      </a:cubicBezTo>
                      <a:cubicBezTo>
                        <a:pt x="123769" y="234228"/>
                        <a:pt x="132358" y="272264"/>
                        <a:pt x="136652" y="293276"/>
                      </a:cubicBezTo>
                      <a:cubicBezTo>
                        <a:pt x="142051" y="315330"/>
                        <a:pt x="164305" y="328827"/>
                        <a:pt x="186359" y="323428"/>
                      </a:cubicBezTo>
                      <a:cubicBezTo>
                        <a:pt x="189549" y="322646"/>
                        <a:pt x="192632" y="321480"/>
                        <a:pt x="195547" y="319962"/>
                      </a:cubicBezTo>
                      <a:cubicBezTo>
                        <a:pt x="225300" y="306619"/>
                        <a:pt x="222386" y="348642"/>
                        <a:pt x="222386" y="348642"/>
                      </a:cubicBezTo>
                      <a:cubicBezTo>
                        <a:pt x="238291" y="336679"/>
                        <a:pt x="243996" y="315422"/>
                        <a:pt x="236189" y="297110"/>
                      </a:cubicBezTo>
                      <a:cubicBezTo>
                        <a:pt x="236189" y="297110"/>
                        <a:pt x="262876" y="257080"/>
                        <a:pt x="251526" y="222725"/>
                      </a:cubicBezTo>
                      <a:cubicBezTo>
                        <a:pt x="240177" y="188371"/>
                        <a:pt x="270544" y="156010"/>
                        <a:pt x="242018" y="133157"/>
                      </a:cubicBezTo>
                      <a:cubicBezTo>
                        <a:pt x="213491" y="110305"/>
                        <a:pt x="215791" y="114139"/>
                        <a:pt x="213644" y="98956"/>
                      </a:cubicBezTo>
                      <a:cubicBezTo>
                        <a:pt x="211497" y="83772"/>
                        <a:pt x="216251" y="60767"/>
                        <a:pt x="195700" y="55092"/>
                      </a:cubicBezTo>
                      <a:cubicBezTo>
                        <a:pt x="175148" y="49417"/>
                        <a:pt x="148615" y="38835"/>
                        <a:pt x="148615" y="27026"/>
                      </a:cubicBezTo>
                      <a:cubicBezTo>
                        <a:pt x="148615" y="15216"/>
                        <a:pt x="116254" y="-13464"/>
                        <a:pt x="61041" y="7394"/>
                      </a:cubicBezTo>
                      <a:cubicBezTo>
                        <a:pt x="5828" y="28253"/>
                        <a:pt x="0" y="176101"/>
                        <a:pt x="0" y="176101"/>
                      </a:cubicBezTo>
                      <a:close/>
                    </a:path>
                  </a:pathLst>
                </a:custGeom>
                <a:solidFill>
                  <a:srgbClr val="263238"/>
                </a:solidFill>
                <a:ln w="15335" cap="flat">
                  <a:noFill/>
                  <a:prstDash val="solid"/>
                  <a:miter/>
                </a:ln>
              </p:spPr>
              <p:txBody>
                <a:bodyPr rtlCol="0" anchor="ctr"/>
                <a:lstStyle/>
                <a:p>
                  <a:endParaRPr lang="en-US"/>
                </a:p>
              </p:txBody>
            </p:sp>
          </p:grpSp>
        </p:grpSp>
        <p:grpSp>
          <p:nvGrpSpPr>
            <p:cNvPr id="1792" name="Group 1791">
              <a:extLst>
                <a:ext uri="{FF2B5EF4-FFF2-40B4-BE49-F238E27FC236}">
                  <a16:creationId xmlns:a16="http://schemas.microsoft.com/office/drawing/2014/main" id="{8126B661-FC03-45BC-8C57-95D7CE9BA877}"/>
                </a:ext>
              </a:extLst>
            </p:cNvPr>
            <p:cNvGrpSpPr/>
            <p:nvPr/>
          </p:nvGrpSpPr>
          <p:grpSpPr>
            <a:xfrm>
              <a:off x="5013442" y="2021146"/>
              <a:ext cx="1172392" cy="1691068"/>
              <a:chOff x="3817328" y="2205309"/>
              <a:chExt cx="992766" cy="1494083"/>
            </a:xfrm>
          </p:grpSpPr>
          <p:grpSp>
            <p:nvGrpSpPr>
              <p:cNvPr id="221" name="Group 220">
                <a:extLst>
                  <a:ext uri="{FF2B5EF4-FFF2-40B4-BE49-F238E27FC236}">
                    <a16:creationId xmlns:a16="http://schemas.microsoft.com/office/drawing/2014/main" id="{5E13A930-6123-4479-A02C-01E1AA5D92C9}"/>
                  </a:ext>
                </a:extLst>
              </p:cNvPr>
              <p:cNvGrpSpPr/>
              <p:nvPr/>
            </p:nvGrpSpPr>
            <p:grpSpPr>
              <a:xfrm>
                <a:off x="3817328" y="2205309"/>
                <a:ext cx="992766" cy="1494083"/>
                <a:chOff x="8123028" y="2302571"/>
                <a:chExt cx="992766" cy="1494083"/>
              </a:xfrm>
            </p:grpSpPr>
            <p:sp>
              <p:nvSpPr>
                <p:cNvPr id="222" name="Graphic 3">
                  <a:extLst>
                    <a:ext uri="{FF2B5EF4-FFF2-40B4-BE49-F238E27FC236}">
                      <a16:creationId xmlns:a16="http://schemas.microsoft.com/office/drawing/2014/main" id="{00BE6E30-AD80-4D6D-AA29-35F4BEB247AA}"/>
                    </a:ext>
                  </a:extLst>
                </p:cNvPr>
                <p:cNvSpPr/>
                <p:nvPr/>
              </p:nvSpPr>
              <p:spPr>
                <a:xfrm>
                  <a:off x="8123028" y="3397394"/>
                  <a:ext cx="992764" cy="399260"/>
                </a:xfrm>
                <a:custGeom>
                  <a:avLst/>
                  <a:gdLst>
                    <a:gd name="connsiteX0" fmla="*/ 0 w 1869271"/>
                    <a:gd name="connsiteY0" fmla="*/ 0 h 852276"/>
                    <a:gd name="connsiteX1" fmla="*/ 1869272 w 1869271"/>
                    <a:gd name="connsiteY1" fmla="*/ 0 h 852276"/>
                    <a:gd name="connsiteX2" fmla="*/ 1869272 w 1869271"/>
                    <a:gd name="connsiteY2" fmla="*/ 0 h 852276"/>
                    <a:gd name="connsiteX3" fmla="*/ 1869272 w 1869271"/>
                    <a:gd name="connsiteY3" fmla="*/ 784793 h 852276"/>
                    <a:gd name="connsiteX4" fmla="*/ 1801789 w 1869271"/>
                    <a:gd name="connsiteY4" fmla="*/ 852276 h 852276"/>
                    <a:gd name="connsiteX5" fmla="*/ 67483 w 1869271"/>
                    <a:gd name="connsiteY5" fmla="*/ 852276 h 852276"/>
                    <a:gd name="connsiteX6" fmla="*/ 0 w 1869271"/>
                    <a:gd name="connsiteY6" fmla="*/ 784793 h 852276"/>
                    <a:gd name="connsiteX7" fmla="*/ 0 w 1869271"/>
                    <a:gd name="connsiteY7" fmla="*/ 0 h 852276"/>
                    <a:gd name="connsiteX8" fmla="*/ 0 w 1869271"/>
                    <a:gd name="connsiteY8" fmla="*/ 0 h 85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9271" h="852276">
                      <a:moveTo>
                        <a:pt x="0" y="0"/>
                      </a:moveTo>
                      <a:lnTo>
                        <a:pt x="1869272" y="0"/>
                      </a:lnTo>
                      <a:lnTo>
                        <a:pt x="1869272" y="0"/>
                      </a:lnTo>
                      <a:lnTo>
                        <a:pt x="1869272" y="784793"/>
                      </a:lnTo>
                      <a:cubicBezTo>
                        <a:pt x="1869272" y="822062"/>
                        <a:pt x="1839058" y="852276"/>
                        <a:pt x="1801789" y="852276"/>
                      </a:cubicBezTo>
                      <a:lnTo>
                        <a:pt x="67483" y="852276"/>
                      </a:lnTo>
                      <a:cubicBezTo>
                        <a:pt x="30214" y="852276"/>
                        <a:pt x="0" y="822062"/>
                        <a:pt x="0" y="784793"/>
                      </a:cubicBezTo>
                      <a:lnTo>
                        <a:pt x="0" y="0"/>
                      </a:lnTo>
                      <a:lnTo>
                        <a:pt x="0" y="0"/>
                      </a:lnTo>
                      <a:close/>
                    </a:path>
                  </a:pathLst>
                </a:custGeom>
                <a:solidFill>
                  <a:srgbClr val="263238"/>
                </a:solidFill>
                <a:ln w="15335" cap="rnd">
                  <a:solidFill>
                    <a:srgbClr val="263238"/>
                  </a:solidFill>
                  <a:prstDash val="solid"/>
                  <a:round/>
                </a:ln>
              </p:spPr>
              <p:txBody>
                <a:bodyPr rtlCol="0" anchor="ctr"/>
                <a:lstStyle/>
                <a:p>
                  <a:endParaRPr lang="en-US"/>
                </a:p>
              </p:txBody>
            </p:sp>
            <p:sp>
              <p:nvSpPr>
                <p:cNvPr id="223" name="Graphic 3">
                  <a:extLst>
                    <a:ext uri="{FF2B5EF4-FFF2-40B4-BE49-F238E27FC236}">
                      <a16:creationId xmlns:a16="http://schemas.microsoft.com/office/drawing/2014/main" id="{426D74BE-67CD-4D77-BDB2-01F21E17B88C}"/>
                    </a:ext>
                  </a:extLst>
                </p:cNvPr>
                <p:cNvSpPr/>
                <p:nvPr/>
              </p:nvSpPr>
              <p:spPr>
                <a:xfrm>
                  <a:off x="8123028" y="2302571"/>
                  <a:ext cx="992766" cy="1094965"/>
                </a:xfrm>
                <a:custGeom>
                  <a:avLst/>
                  <a:gdLst>
                    <a:gd name="connsiteX0" fmla="*/ 67486 w 1869274"/>
                    <a:gd name="connsiteY0" fmla="*/ 0 h 2337355"/>
                    <a:gd name="connsiteX1" fmla="*/ 1801792 w 1869274"/>
                    <a:gd name="connsiteY1" fmla="*/ 0 h 2337355"/>
                    <a:gd name="connsiteX2" fmla="*/ 1869274 w 1869274"/>
                    <a:gd name="connsiteY2" fmla="*/ 67483 h 2337355"/>
                    <a:gd name="connsiteX3" fmla="*/ 1869274 w 1869274"/>
                    <a:gd name="connsiteY3" fmla="*/ 2337356 h 2337355"/>
                    <a:gd name="connsiteX4" fmla="*/ 1869274 w 1869274"/>
                    <a:gd name="connsiteY4" fmla="*/ 2337356 h 2337355"/>
                    <a:gd name="connsiteX5" fmla="*/ 3 w 1869274"/>
                    <a:gd name="connsiteY5" fmla="*/ 2337356 h 2337355"/>
                    <a:gd name="connsiteX6" fmla="*/ 3 w 1869274"/>
                    <a:gd name="connsiteY6" fmla="*/ 2337356 h 2337355"/>
                    <a:gd name="connsiteX7" fmla="*/ 3 w 1869274"/>
                    <a:gd name="connsiteY7" fmla="*/ 68096 h 2337355"/>
                    <a:gd name="connsiteX8" fmla="*/ 66872 w 1869274"/>
                    <a:gd name="connsiteY8" fmla="*/ 0 h 2337355"/>
                    <a:gd name="connsiteX9" fmla="*/ 67486 w 1869274"/>
                    <a:gd name="connsiteY9" fmla="*/ 0 h 233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9274" h="2337355">
                      <a:moveTo>
                        <a:pt x="67486" y="0"/>
                      </a:moveTo>
                      <a:lnTo>
                        <a:pt x="1801792" y="0"/>
                      </a:lnTo>
                      <a:cubicBezTo>
                        <a:pt x="1839060" y="0"/>
                        <a:pt x="1869274" y="30214"/>
                        <a:pt x="1869274" y="67483"/>
                      </a:cubicBezTo>
                      <a:lnTo>
                        <a:pt x="1869274" y="2337356"/>
                      </a:lnTo>
                      <a:lnTo>
                        <a:pt x="1869274" y="2337356"/>
                      </a:lnTo>
                      <a:lnTo>
                        <a:pt x="3" y="2337356"/>
                      </a:lnTo>
                      <a:lnTo>
                        <a:pt x="3" y="2337356"/>
                      </a:lnTo>
                      <a:lnTo>
                        <a:pt x="3" y="68096"/>
                      </a:lnTo>
                      <a:cubicBezTo>
                        <a:pt x="-335" y="30827"/>
                        <a:pt x="29603" y="337"/>
                        <a:pt x="66872" y="0"/>
                      </a:cubicBezTo>
                      <a:cubicBezTo>
                        <a:pt x="67071" y="0"/>
                        <a:pt x="67286" y="0"/>
                        <a:pt x="67486" y="0"/>
                      </a:cubicBezTo>
                      <a:close/>
                    </a:path>
                  </a:pathLst>
                </a:custGeom>
                <a:solidFill>
                  <a:srgbClr val="FFFFFF"/>
                </a:solidFill>
                <a:ln w="15335" cap="rnd">
                  <a:solidFill>
                    <a:srgbClr val="263238"/>
                  </a:solidFill>
                  <a:prstDash val="solid"/>
                  <a:round/>
                </a:ln>
              </p:spPr>
              <p:txBody>
                <a:bodyPr rtlCol="0" anchor="ctr"/>
                <a:lstStyle/>
                <a:p>
                  <a:endParaRPr lang="en-US"/>
                </a:p>
              </p:txBody>
            </p:sp>
          </p:grpSp>
          <p:pic>
            <p:nvPicPr>
              <p:cNvPr id="63" name="Graphic 62">
                <a:extLst>
                  <a:ext uri="{FF2B5EF4-FFF2-40B4-BE49-F238E27FC236}">
                    <a16:creationId xmlns:a16="http://schemas.microsoft.com/office/drawing/2014/main" id="{E181F278-1236-4D85-9647-4B4E8818081F}"/>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11852" t="38145" r="64295" b="33634"/>
              <a:stretch/>
            </p:blipFill>
            <p:spPr>
              <a:xfrm>
                <a:off x="3831963" y="2241551"/>
                <a:ext cx="958068" cy="1051338"/>
              </a:xfrm>
              <a:prstGeom prst="rect">
                <a:avLst/>
              </a:prstGeom>
            </p:spPr>
          </p:pic>
        </p:grpSp>
        <p:grpSp>
          <p:nvGrpSpPr>
            <p:cNvPr id="1803" name="wen">
              <a:extLst>
                <a:ext uri="{FF2B5EF4-FFF2-40B4-BE49-F238E27FC236}">
                  <a16:creationId xmlns:a16="http://schemas.microsoft.com/office/drawing/2014/main" id="{4AD6120D-BCD7-4491-BC46-57CE9665E1F5}"/>
                </a:ext>
              </a:extLst>
            </p:cNvPr>
            <p:cNvGrpSpPr/>
            <p:nvPr/>
          </p:nvGrpSpPr>
          <p:grpSpPr>
            <a:xfrm>
              <a:off x="7433351" y="2021522"/>
              <a:ext cx="1172392" cy="1691068"/>
              <a:chOff x="8123028" y="2302571"/>
              <a:chExt cx="992766" cy="1494083"/>
            </a:xfrm>
          </p:grpSpPr>
          <p:grpSp>
            <p:nvGrpSpPr>
              <p:cNvPr id="1802" name="wen">
                <a:extLst>
                  <a:ext uri="{FF2B5EF4-FFF2-40B4-BE49-F238E27FC236}">
                    <a16:creationId xmlns:a16="http://schemas.microsoft.com/office/drawing/2014/main" id="{0C99F051-A15F-4502-9AF2-EDFE80DF3317}"/>
                  </a:ext>
                </a:extLst>
              </p:cNvPr>
              <p:cNvGrpSpPr/>
              <p:nvPr/>
            </p:nvGrpSpPr>
            <p:grpSpPr>
              <a:xfrm>
                <a:off x="8123028" y="2302571"/>
                <a:ext cx="992766" cy="1494083"/>
                <a:chOff x="8123028" y="2302571"/>
                <a:chExt cx="992766" cy="1494083"/>
              </a:xfrm>
            </p:grpSpPr>
            <p:grpSp>
              <p:nvGrpSpPr>
                <p:cNvPr id="1835" name="Group 1834">
                  <a:extLst>
                    <a:ext uri="{FF2B5EF4-FFF2-40B4-BE49-F238E27FC236}">
                      <a16:creationId xmlns:a16="http://schemas.microsoft.com/office/drawing/2014/main" id="{2EC36590-DE67-4270-B246-E5168F357E6D}"/>
                    </a:ext>
                  </a:extLst>
                </p:cNvPr>
                <p:cNvGrpSpPr/>
                <p:nvPr/>
              </p:nvGrpSpPr>
              <p:grpSpPr>
                <a:xfrm>
                  <a:off x="8123028" y="2302571"/>
                  <a:ext cx="992766" cy="1494083"/>
                  <a:chOff x="8123028" y="2302571"/>
                  <a:chExt cx="992766" cy="1494083"/>
                </a:xfrm>
              </p:grpSpPr>
              <p:sp>
                <p:nvSpPr>
                  <p:cNvPr id="256" name="Graphic 3">
                    <a:extLst>
                      <a:ext uri="{FF2B5EF4-FFF2-40B4-BE49-F238E27FC236}">
                        <a16:creationId xmlns:a16="http://schemas.microsoft.com/office/drawing/2014/main" id="{FEE3DBE0-11A4-4048-ADE2-8012DB17D8ED}"/>
                      </a:ext>
                    </a:extLst>
                  </p:cNvPr>
                  <p:cNvSpPr/>
                  <p:nvPr/>
                </p:nvSpPr>
                <p:spPr>
                  <a:xfrm>
                    <a:off x="8123029" y="3397394"/>
                    <a:ext cx="992764" cy="399260"/>
                  </a:xfrm>
                  <a:custGeom>
                    <a:avLst/>
                    <a:gdLst>
                      <a:gd name="connsiteX0" fmla="*/ 0 w 1869271"/>
                      <a:gd name="connsiteY0" fmla="*/ 0 h 852276"/>
                      <a:gd name="connsiteX1" fmla="*/ 1869272 w 1869271"/>
                      <a:gd name="connsiteY1" fmla="*/ 0 h 852276"/>
                      <a:gd name="connsiteX2" fmla="*/ 1869272 w 1869271"/>
                      <a:gd name="connsiteY2" fmla="*/ 0 h 852276"/>
                      <a:gd name="connsiteX3" fmla="*/ 1869272 w 1869271"/>
                      <a:gd name="connsiteY3" fmla="*/ 784793 h 852276"/>
                      <a:gd name="connsiteX4" fmla="*/ 1801789 w 1869271"/>
                      <a:gd name="connsiteY4" fmla="*/ 852276 h 852276"/>
                      <a:gd name="connsiteX5" fmla="*/ 67483 w 1869271"/>
                      <a:gd name="connsiteY5" fmla="*/ 852276 h 852276"/>
                      <a:gd name="connsiteX6" fmla="*/ 0 w 1869271"/>
                      <a:gd name="connsiteY6" fmla="*/ 784793 h 852276"/>
                      <a:gd name="connsiteX7" fmla="*/ 0 w 1869271"/>
                      <a:gd name="connsiteY7" fmla="*/ 0 h 852276"/>
                      <a:gd name="connsiteX8" fmla="*/ 0 w 1869271"/>
                      <a:gd name="connsiteY8" fmla="*/ 0 h 85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9271" h="852276">
                        <a:moveTo>
                          <a:pt x="0" y="0"/>
                        </a:moveTo>
                        <a:lnTo>
                          <a:pt x="1869272" y="0"/>
                        </a:lnTo>
                        <a:lnTo>
                          <a:pt x="1869272" y="0"/>
                        </a:lnTo>
                        <a:lnTo>
                          <a:pt x="1869272" y="784793"/>
                        </a:lnTo>
                        <a:cubicBezTo>
                          <a:pt x="1869272" y="822062"/>
                          <a:pt x="1839058" y="852276"/>
                          <a:pt x="1801789" y="852276"/>
                        </a:cubicBezTo>
                        <a:lnTo>
                          <a:pt x="67483" y="852276"/>
                        </a:lnTo>
                        <a:cubicBezTo>
                          <a:pt x="30214" y="852276"/>
                          <a:pt x="0" y="822062"/>
                          <a:pt x="0" y="784793"/>
                        </a:cubicBezTo>
                        <a:lnTo>
                          <a:pt x="0" y="0"/>
                        </a:lnTo>
                        <a:lnTo>
                          <a:pt x="0" y="0"/>
                        </a:lnTo>
                        <a:close/>
                      </a:path>
                    </a:pathLst>
                  </a:custGeom>
                  <a:solidFill>
                    <a:srgbClr val="263238"/>
                  </a:solidFill>
                  <a:ln w="15335" cap="rnd">
                    <a:solidFill>
                      <a:srgbClr val="263238"/>
                    </a:solidFill>
                    <a:prstDash val="solid"/>
                    <a:round/>
                  </a:ln>
                </p:spPr>
                <p:txBody>
                  <a:bodyPr rtlCol="0" anchor="ctr"/>
                  <a:lstStyle/>
                  <a:p>
                    <a:endParaRPr lang="en-US"/>
                  </a:p>
                </p:txBody>
              </p:sp>
              <p:sp>
                <p:nvSpPr>
                  <p:cNvPr id="264" name="Graphic 3">
                    <a:extLst>
                      <a:ext uri="{FF2B5EF4-FFF2-40B4-BE49-F238E27FC236}">
                        <a16:creationId xmlns:a16="http://schemas.microsoft.com/office/drawing/2014/main" id="{4953B659-2EC9-4C39-AAD3-DA413EB687D9}"/>
                      </a:ext>
                    </a:extLst>
                  </p:cNvPr>
                  <p:cNvSpPr/>
                  <p:nvPr/>
                </p:nvSpPr>
                <p:spPr>
                  <a:xfrm>
                    <a:off x="8123028" y="2302571"/>
                    <a:ext cx="992766" cy="1094965"/>
                  </a:xfrm>
                  <a:custGeom>
                    <a:avLst/>
                    <a:gdLst>
                      <a:gd name="connsiteX0" fmla="*/ 67486 w 1869274"/>
                      <a:gd name="connsiteY0" fmla="*/ 0 h 2337355"/>
                      <a:gd name="connsiteX1" fmla="*/ 1801792 w 1869274"/>
                      <a:gd name="connsiteY1" fmla="*/ 0 h 2337355"/>
                      <a:gd name="connsiteX2" fmla="*/ 1869274 w 1869274"/>
                      <a:gd name="connsiteY2" fmla="*/ 67483 h 2337355"/>
                      <a:gd name="connsiteX3" fmla="*/ 1869274 w 1869274"/>
                      <a:gd name="connsiteY3" fmla="*/ 2337356 h 2337355"/>
                      <a:gd name="connsiteX4" fmla="*/ 1869274 w 1869274"/>
                      <a:gd name="connsiteY4" fmla="*/ 2337356 h 2337355"/>
                      <a:gd name="connsiteX5" fmla="*/ 3 w 1869274"/>
                      <a:gd name="connsiteY5" fmla="*/ 2337356 h 2337355"/>
                      <a:gd name="connsiteX6" fmla="*/ 3 w 1869274"/>
                      <a:gd name="connsiteY6" fmla="*/ 2337356 h 2337355"/>
                      <a:gd name="connsiteX7" fmla="*/ 3 w 1869274"/>
                      <a:gd name="connsiteY7" fmla="*/ 68096 h 2337355"/>
                      <a:gd name="connsiteX8" fmla="*/ 66872 w 1869274"/>
                      <a:gd name="connsiteY8" fmla="*/ 0 h 2337355"/>
                      <a:gd name="connsiteX9" fmla="*/ 67486 w 1869274"/>
                      <a:gd name="connsiteY9" fmla="*/ 0 h 233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9274" h="2337355">
                        <a:moveTo>
                          <a:pt x="67486" y="0"/>
                        </a:moveTo>
                        <a:lnTo>
                          <a:pt x="1801792" y="0"/>
                        </a:lnTo>
                        <a:cubicBezTo>
                          <a:pt x="1839060" y="0"/>
                          <a:pt x="1869274" y="30214"/>
                          <a:pt x="1869274" y="67483"/>
                        </a:cubicBezTo>
                        <a:lnTo>
                          <a:pt x="1869274" y="2337356"/>
                        </a:lnTo>
                        <a:lnTo>
                          <a:pt x="1869274" y="2337356"/>
                        </a:lnTo>
                        <a:lnTo>
                          <a:pt x="3" y="2337356"/>
                        </a:lnTo>
                        <a:lnTo>
                          <a:pt x="3" y="2337356"/>
                        </a:lnTo>
                        <a:lnTo>
                          <a:pt x="3" y="68096"/>
                        </a:lnTo>
                        <a:cubicBezTo>
                          <a:pt x="-335" y="30827"/>
                          <a:pt x="29603" y="337"/>
                          <a:pt x="66872" y="0"/>
                        </a:cubicBezTo>
                        <a:cubicBezTo>
                          <a:pt x="67071" y="0"/>
                          <a:pt x="67286" y="0"/>
                          <a:pt x="67486" y="0"/>
                        </a:cubicBezTo>
                        <a:close/>
                      </a:path>
                    </a:pathLst>
                  </a:custGeom>
                  <a:solidFill>
                    <a:srgbClr val="FFFFFF"/>
                  </a:solidFill>
                  <a:ln w="15335" cap="rnd">
                    <a:solidFill>
                      <a:srgbClr val="263238"/>
                    </a:solidFill>
                    <a:prstDash val="solid"/>
                    <a:round/>
                  </a:ln>
                </p:spPr>
                <p:txBody>
                  <a:bodyPr rtlCol="0" anchor="ctr"/>
                  <a:lstStyle/>
                  <a:p>
                    <a:endParaRPr lang="en-US"/>
                  </a:p>
                </p:txBody>
              </p:sp>
            </p:grpSp>
            <p:pic>
              <p:nvPicPr>
                <p:cNvPr id="1801" name="Graphic 1800">
                  <a:extLst>
                    <a:ext uri="{FF2B5EF4-FFF2-40B4-BE49-F238E27FC236}">
                      <a16:creationId xmlns:a16="http://schemas.microsoft.com/office/drawing/2014/main" id="{D783A0A7-83AF-46B3-B32B-C05E904D436E}"/>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9320" t="38377" r="39568" b="34256"/>
                <a:stretch/>
              </p:blipFill>
              <p:spPr>
                <a:xfrm>
                  <a:off x="8204694" y="2326646"/>
                  <a:ext cx="823320" cy="1067268"/>
                </a:xfrm>
                <a:prstGeom prst="rect">
                  <a:avLst/>
                </a:prstGeom>
              </p:spPr>
            </p:pic>
          </p:grpSp>
          <p:grpSp>
            <p:nvGrpSpPr>
              <p:cNvPr id="260" name="Group 259">
                <a:extLst>
                  <a:ext uri="{FF2B5EF4-FFF2-40B4-BE49-F238E27FC236}">
                    <a16:creationId xmlns:a16="http://schemas.microsoft.com/office/drawing/2014/main" id="{0BD78CEE-D921-4620-8B82-E8DDE29A9EC8}"/>
                  </a:ext>
                </a:extLst>
              </p:cNvPr>
              <p:cNvGrpSpPr/>
              <p:nvPr/>
            </p:nvGrpSpPr>
            <p:grpSpPr>
              <a:xfrm>
                <a:off x="8900509" y="3722311"/>
                <a:ext cx="176372" cy="46202"/>
                <a:chOff x="6834503" y="3717478"/>
                <a:chExt cx="176372" cy="46202"/>
              </a:xfrm>
            </p:grpSpPr>
            <p:sp>
              <p:nvSpPr>
                <p:cNvPr id="261" name="Oval 260">
                  <a:extLst>
                    <a:ext uri="{FF2B5EF4-FFF2-40B4-BE49-F238E27FC236}">
                      <a16:creationId xmlns:a16="http://schemas.microsoft.com/office/drawing/2014/main" id="{B1A0EAE2-D951-46A0-B6C1-56030757F19A}"/>
                    </a:ext>
                  </a:extLst>
                </p:cNvPr>
                <p:cNvSpPr/>
                <p:nvPr/>
              </p:nvSpPr>
              <p:spPr>
                <a:xfrm>
                  <a:off x="6965156" y="371796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245F61C5-F70E-4148-9C42-13E2E768E81F}"/>
                    </a:ext>
                  </a:extLst>
                </p:cNvPr>
                <p:cNvSpPr/>
                <p:nvPr/>
              </p:nvSpPr>
              <p:spPr>
                <a:xfrm>
                  <a:off x="6899830" y="371771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907AF7C9-20E3-400A-80B7-26D96F3A7DBE}"/>
                    </a:ext>
                  </a:extLst>
                </p:cNvPr>
                <p:cNvSpPr/>
                <p:nvPr/>
              </p:nvSpPr>
              <p:spPr>
                <a:xfrm>
                  <a:off x="6834503" y="371747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804" name="TextBox 1803">
              <a:extLst>
                <a:ext uri="{FF2B5EF4-FFF2-40B4-BE49-F238E27FC236}">
                  <a16:creationId xmlns:a16="http://schemas.microsoft.com/office/drawing/2014/main" id="{E6C3A1BE-1EEF-4AA0-86EC-3B5605FE722F}"/>
                </a:ext>
              </a:extLst>
            </p:cNvPr>
            <p:cNvSpPr txBox="1"/>
            <p:nvPr/>
          </p:nvSpPr>
          <p:spPr>
            <a:xfrm>
              <a:off x="5074743" y="3227075"/>
              <a:ext cx="1110623" cy="523221"/>
            </a:xfrm>
            <a:prstGeom prst="rect">
              <a:avLst/>
            </a:prstGeom>
            <a:noFill/>
          </p:spPr>
          <p:txBody>
            <a:bodyPr wrap="square" rtlCol="0">
              <a:spAutoFit/>
            </a:bodyPr>
            <a:lstStyle/>
            <a:p>
              <a:r>
                <a:rPr lang="en-US" sz="1400" dirty="0">
                  <a:solidFill>
                    <a:schemeClr val="bg1"/>
                  </a:solidFill>
                  <a:latin typeface="Abadi" panose="020B0604020104020204" pitchFamily="34" charset="0"/>
                </a:rPr>
                <a:t>Asadujaman Nur</a:t>
              </a:r>
            </a:p>
          </p:txBody>
        </p:sp>
        <p:sp>
          <p:nvSpPr>
            <p:cNvPr id="308" name="TextBox 307">
              <a:extLst>
                <a:ext uri="{FF2B5EF4-FFF2-40B4-BE49-F238E27FC236}">
                  <a16:creationId xmlns:a16="http://schemas.microsoft.com/office/drawing/2014/main" id="{7D8E9043-D44F-4830-86AC-70997095ACCF}"/>
                </a:ext>
              </a:extLst>
            </p:cNvPr>
            <p:cNvSpPr txBox="1"/>
            <p:nvPr/>
          </p:nvSpPr>
          <p:spPr>
            <a:xfrm>
              <a:off x="7538404" y="3216069"/>
              <a:ext cx="1082380" cy="523220"/>
            </a:xfrm>
            <a:prstGeom prst="rect">
              <a:avLst/>
            </a:prstGeom>
            <a:noFill/>
          </p:spPr>
          <p:txBody>
            <a:bodyPr wrap="square" rtlCol="0">
              <a:spAutoFit/>
            </a:bodyPr>
            <a:lstStyle/>
            <a:p>
              <a:r>
                <a:rPr lang="en-US" sz="1400" dirty="0">
                  <a:solidFill>
                    <a:schemeClr val="bg1"/>
                  </a:solidFill>
                  <a:latin typeface="Abadi" panose="020B0604020104020204" pitchFamily="34" charset="0"/>
                </a:rPr>
                <a:t>Shao-Wen Chang</a:t>
              </a:r>
            </a:p>
          </p:txBody>
        </p:sp>
        <p:sp>
          <p:nvSpPr>
            <p:cNvPr id="348" name="TextBox 347">
              <a:extLst>
                <a:ext uri="{FF2B5EF4-FFF2-40B4-BE49-F238E27FC236}">
                  <a16:creationId xmlns:a16="http://schemas.microsoft.com/office/drawing/2014/main" id="{8EC42D9D-2C35-4390-A676-6EE276D72407}"/>
                </a:ext>
              </a:extLst>
            </p:cNvPr>
            <p:cNvSpPr txBox="1"/>
            <p:nvPr/>
          </p:nvSpPr>
          <p:spPr>
            <a:xfrm>
              <a:off x="9678980" y="3256751"/>
              <a:ext cx="1570608" cy="492443"/>
            </a:xfrm>
            <a:prstGeom prst="rect">
              <a:avLst/>
            </a:prstGeom>
            <a:noFill/>
          </p:spPr>
          <p:txBody>
            <a:bodyPr wrap="square" rtlCol="0">
              <a:spAutoFit/>
            </a:bodyPr>
            <a:lstStyle/>
            <a:p>
              <a:r>
                <a:rPr lang="en-US" sz="1300" dirty="0">
                  <a:solidFill>
                    <a:schemeClr val="bg1"/>
                  </a:solidFill>
                  <a:latin typeface="Abadi" panose="020B0604020104020204" pitchFamily="34" charset="0"/>
                </a:rPr>
                <a:t>Vincent Chinedu </a:t>
              </a:r>
              <a:r>
                <a:rPr lang="en-US" sz="1300" dirty="0" err="1">
                  <a:solidFill>
                    <a:schemeClr val="bg1"/>
                  </a:solidFill>
                  <a:latin typeface="Abadi" panose="020B0604020104020204" pitchFamily="34" charset="0"/>
                </a:rPr>
                <a:t>Obigwe</a:t>
              </a:r>
              <a:endParaRPr lang="en-US" sz="1300" dirty="0">
                <a:solidFill>
                  <a:schemeClr val="bg1"/>
                </a:solidFill>
                <a:latin typeface="Abadi" panose="020B0604020104020204" pitchFamily="34" charset="0"/>
              </a:endParaRPr>
            </a:p>
          </p:txBody>
        </p:sp>
        <p:sp>
          <p:nvSpPr>
            <p:cNvPr id="160" name="Oval 159">
              <a:extLst>
                <a:ext uri="{FF2B5EF4-FFF2-40B4-BE49-F238E27FC236}">
                  <a16:creationId xmlns:a16="http://schemas.microsoft.com/office/drawing/2014/main" id="{8CE987E8-8CC2-42C4-9D41-E69DB5E12B17}"/>
                </a:ext>
              </a:extLst>
            </p:cNvPr>
            <p:cNvSpPr>
              <a:spLocks/>
            </p:cNvSpPr>
            <p:nvPr/>
          </p:nvSpPr>
          <p:spPr>
            <a:xfrm>
              <a:off x="10644243" y="3627620"/>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02A0594-347B-4844-BECE-3A36718CC47C}"/>
                </a:ext>
              </a:extLst>
            </p:cNvPr>
            <p:cNvSpPr>
              <a:spLocks/>
            </p:cNvSpPr>
            <p:nvPr/>
          </p:nvSpPr>
          <p:spPr>
            <a:xfrm>
              <a:off x="10719228" y="3627621"/>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B45FEC6-013B-4FBB-94B7-78D531EA58EC}"/>
                </a:ext>
              </a:extLst>
            </p:cNvPr>
            <p:cNvSpPr/>
            <p:nvPr/>
          </p:nvSpPr>
          <p:spPr>
            <a:xfrm>
              <a:off x="10794728" y="3629060"/>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2D8DA217-C793-4988-A360-03BB59BD917F}"/>
                </a:ext>
              </a:extLst>
            </p:cNvPr>
            <p:cNvSpPr>
              <a:spLocks/>
            </p:cNvSpPr>
            <p:nvPr/>
          </p:nvSpPr>
          <p:spPr>
            <a:xfrm>
              <a:off x="5941133" y="3620838"/>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50C0087B-1F9B-4652-B21C-929F3744B7AB}"/>
                </a:ext>
              </a:extLst>
            </p:cNvPr>
            <p:cNvSpPr>
              <a:spLocks/>
            </p:cNvSpPr>
            <p:nvPr/>
          </p:nvSpPr>
          <p:spPr>
            <a:xfrm>
              <a:off x="6016118" y="3620839"/>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9D5D87EC-D9BC-4920-8987-EE68380CA871}"/>
                </a:ext>
              </a:extLst>
            </p:cNvPr>
            <p:cNvSpPr/>
            <p:nvPr/>
          </p:nvSpPr>
          <p:spPr>
            <a:xfrm>
              <a:off x="6091619" y="3622278"/>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9" name="Group 1808">
            <a:extLst>
              <a:ext uri="{FF2B5EF4-FFF2-40B4-BE49-F238E27FC236}">
                <a16:creationId xmlns:a16="http://schemas.microsoft.com/office/drawing/2014/main" id="{F05E0C8B-8511-48BA-83B8-DF8720D44442}"/>
              </a:ext>
            </a:extLst>
          </p:cNvPr>
          <p:cNvGrpSpPr/>
          <p:nvPr/>
        </p:nvGrpSpPr>
        <p:grpSpPr>
          <a:xfrm>
            <a:off x="4999887" y="3792615"/>
            <a:ext cx="6721022" cy="1908894"/>
            <a:chOff x="4999887" y="3792615"/>
            <a:chExt cx="6721022" cy="1908894"/>
          </a:xfrm>
        </p:grpSpPr>
        <p:grpSp>
          <p:nvGrpSpPr>
            <p:cNvPr id="2349" name="Group 2348">
              <a:extLst>
                <a:ext uri="{FF2B5EF4-FFF2-40B4-BE49-F238E27FC236}">
                  <a16:creationId xmlns:a16="http://schemas.microsoft.com/office/drawing/2014/main" id="{CDDCCC0D-AA2D-4FE4-A6E6-1E5795B5B9BB}"/>
                </a:ext>
              </a:extLst>
            </p:cNvPr>
            <p:cNvGrpSpPr/>
            <p:nvPr/>
          </p:nvGrpSpPr>
          <p:grpSpPr>
            <a:xfrm>
              <a:off x="9762300" y="3932098"/>
              <a:ext cx="1172393" cy="1691067"/>
              <a:chOff x="3757485" y="303406"/>
              <a:chExt cx="992767" cy="1494083"/>
            </a:xfrm>
          </p:grpSpPr>
          <p:grpSp>
            <p:nvGrpSpPr>
              <p:cNvPr id="1817" name="Group 1816">
                <a:extLst>
                  <a:ext uri="{FF2B5EF4-FFF2-40B4-BE49-F238E27FC236}">
                    <a16:creationId xmlns:a16="http://schemas.microsoft.com/office/drawing/2014/main" id="{1E972932-F88A-4C6A-BB27-3D0A492EFAD6}"/>
                  </a:ext>
                </a:extLst>
              </p:cNvPr>
              <p:cNvGrpSpPr/>
              <p:nvPr/>
            </p:nvGrpSpPr>
            <p:grpSpPr>
              <a:xfrm>
                <a:off x="3757485" y="303406"/>
                <a:ext cx="992767" cy="1494083"/>
                <a:chOff x="2484663" y="1581086"/>
                <a:chExt cx="992767" cy="1494083"/>
              </a:xfrm>
            </p:grpSpPr>
            <p:sp>
              <p:nvSpPr>
                <p:cNvPr id="1828" name="Graphic 3">
                  <a:extLst>
                    <a:ext uri="{FF2B5EF4-FFF2-40B4-BE49-F238E27FC236}">
                      <a16:creationId xmlns:a16="http://schemas.microsoft.com/office/drawing/2014/main" id="{F7A18BC3-79F0-457A-833E-920136C3A5D0}"/>
                    </a:ext>
                  </a:extLst>
                </p:cNvPr>
                <p:cNvSpPr/>
                <p:nvPr/>
              </p:nvSpPr>
              <p:spPr>
                <a:xfrm>
                  <a:off x="2484666" y="2675909"/>
                  <a:ext cx="992764" cy="399260"/>
                </a:xfrm>
                <a:custGeom>
                  <a:avLst/>
                  <a:gdLst>
                    <a:gd name="connsiteX0" fmla="*/ 0 w 1869271"/>
                    <a:gd name="connsiteY0" fmla="*/ 0 h 852276"/>
                    <a:gd name="connsiteX1" fmla="*/ 1869271 w 1869271"/>
                    <a:gd name="connsiteY1" fmla="*/ 0 h 852276"/>
                    <a:gd name="connsiteX2" fmla="*/ 1869271 w 1869271"/>
                    <a:gd name="connsiteY2" fmla="*/ 0 h 852276"/>
                    <a:gd name="connsiteX3" fmla="*/ 1869271 w 1869271"/>
                    <a:gd name="connsiteY3" fmla="*/ 784793 h 852276"/>
                    <a:gd name="connsiteX4" fmla="*/ 1801789 w 1869271"/>
                    <a:gd name="connsiteY4" fmla="*/ 852276 h 852276"/>
                    <a:gd name="connsiteX5" fmla="*/ 67483 w 1869271"/>
                    <a:gd name="connsiteY5" fmla="*/ 852276 h 852276"/>
                    <a:gd name="connsiteX6" fmla="*/ 0 w 1869271"/>
                    <a:gd name="connsiteY6" fmla="*/ 784793 h 852276"/>
                    <a:gd name="connsiteX7" fmla="*/ 0 w 1869271"/>
                    <a:gd name="connsiteY7" fmla="*/ 0 h 852276"/>
                    <a:gd name="connsiteX8" fmla="*/ 0 w 1869271"/>
                    <a:gd name="connsiteY8" fmla="*/ 0 h 85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9271" h="852276">
                      <a:moveTo>
                        <a:pt x="0" y="0"/>
                      </a:moveTo>
                      <a:lnTo>
                        <a:pt x="1869271" y="0"/>
                      </a:lnTo>
                      <a:lnTo>
                        <a:pt x="1869271" y="0"/>
                      </a:lnTo>
                      <a:lnTo>
                        <a:pt x="1869271" y="784793"/>
                      </a:lnTo>
                      <a:cubicBezTo>
                        <a:pt x="1869271" y="822062"/>
                        <a:pt x="1839058" y="852276"/>
                        <a:pt x="1801789" y="852276"/>
                      </a:cubicBezTo>
                      <a:lnTo>
                        <a:pt x="67483" y="852276"/>
                      </a:lnTo>
                      <a:cubicBezTo>
                        <a:pt x="30212" y="852276"/>
                        <a:pt x="0" y="822062"/>
                        <a:pt x="0" y="784793"/>
                      </a:cubicBezTo>
                      <a:lnTo>
                        <a:pt x="0" y="0"/>
                      </a:lnTo>
                      <a:lnTo>
                        <a:pt x="0" y="0"/>
                      </a:lnTo>
                      <a:close/>
                    </a:path>
                  </a:pathLst>
                </a:custGeom>
                <a:solidFill>
                  <a:srgbClr val="263238"/>
                </a:solidFill>
                <a:ln w="15335" cap="rnd">
                  <a:solidFill>
                    <a:srgbClr val="263238"/>
                  </a:solidFill>
                  <a:prstDash val="solid"/>
                  <a:round/>
                </a:ln>
              </p:spPr>
              <p:txBody>
                <a:bodyPr rtlCol="0" anchor="ctr"/>
                <a:lstStyle/>
                <a:p>
                  <a:endParaRPr lang="en-US"/>
                </a:p>
              </p:txBody>
            </p:sp>
            <p:sp>
              <p:nvSpPr>
                <p:cNvPr id="1829" name="Graphic 3">
                  <a:extLst>
                    <a:ext uri="{FF2B5EF4-FFF2-40B4-BE49-F238E27FC236}">
                      <a16:creationId xmlns:a16="http://schemas.microsoft.com/office/drawing/2014/main" id="{8C24140F-5C00-46A2-96A2-ABEFFF8C880D}"/>
                    </a:ext>
                  </a:extLst>
                </p:cNvPr>
                <p:cNvSpPr/>
                <p:nvPr/>
              </p:nvSpPr>
              <p:spPr>
                <a:xfrm>
                  <a:off x="2484663" y="1581086"/>
                  <a:ext cx="992766" cy="1094966"/>
                </a:xfrm>
                <a:custGeom>
                  <a:avLst/>
                  <a:gdLst>
                    <a:gd name="connsiteX0" fmla="*/ 67486 w 1869274"/>
                    <a:gd name="connsiteY0" fmla="*/ 0 h 2337355"/>
                    <a:gd name="connsiteX1" fmla="*/ 1801791 w 1869274"/>
                    <a:gd name="connsiteY1" fmla="*/ 0 h 2337355"/>
                    <a:gd name="connsiteX2" fmla="*/ 1869274 w 1869274"/>
                    <a:gd name="connsiteY2" fmla="*/ 67483 h 2337355"/>
                    <a:gd name="connsiteX3" fmla="*/ 1869274 w 1869274"/>
                    <a:gd name="connsiteY3" fmla="*/ 2337356 h 2337355"/>
                    <a:gd name="connsiteX4" fmla="*/ 1869274 w 1869274"/>
                    <a:gd name="connsiteY4" fmla="*/ 2337356 h 2337355"/>
                    <a:gd name="connsiteX5" fmla="*/ 3 w 1869274"/>
                    <a:gd name="connsiteY5" fmla="*/ 2337356 h 2337355"/>
                    <a:gd name="connsiteX6" fmla="*/ 3 w 1869274"/>
                    <a:gd name="connsiteY6" fmla="*/ 2337356 h 2337355"/>
                    <a:gd name="connsiteX7" fmla="*/ 3 w 1869274"/>
                    <a:gd name="connsiteY7" fmla="*/ 68096 h 2337355"/>
                    <a:gd name="connsiteX8" fmla="*/ 66869 w 1869274"/>
                    <a:gd name="connsiteY8" fmla="*/ 0 h 2337355"/>
                    <a:gd name="connsiteX9" fmla="*/ 67486 w 1869274"/>
                    <a:gd name="connsiteY9" fmla="*/ 0 h 233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9274" h="2337355">
                      <a:moveTo>
                        <a:pt x="67486" y="0"/>
                      </a:moveTo>
                      <a:lnTo>
                        <a:pt x="1801791" y="0"/>
                      </a:lnTo>
                      <a:cubicBezTo>
                        <a:pt x="1839060" y="0"/>
                        <a:pt x="1869274" y="30214"/>
                        <a:pt x="1869274" y="67483"/>
                      </a:cubicBezTo>
                      <a:lnTo>
                        <a:pt x="1869274" y="2337356"/>
                      </a:lnTo>
                      <a:lnTo>
                        <a:pt x="1869274" y="2337356"/>
                      </a:lnTo>
                      <a:lnTo>
                        <a:pt x="3" y="2337356"/>
                      </a:lnTo>
                      <a:lnTo>
                        <a:pt x="3" y="2337356"/>
                      </a:lnTo>
                      <a:lnTo>
                        <a:pt x="3" y="68096"/>
                      </a:lnTo>
                      <a:cubicBezTo>
                        <a:pt x="-336" y="30827"/>
                        <a:pt x="29602" y="337"/>
                        <a:pt x="66869" y="0"/>
                      </a:cubicBezTo>
                      <a:cubicBezTo>
                        <a:pt x="67075" y="0"/>
                        <a:pt x="67280" y="0"/>
                        <a:pt x="67486" y="0"/>
                      </a:cubicBezTo>
                      <a:close/>
                    </a:path>
                  </a:pathLst>
                </a:custGeom>
                <a:solidFill>
                  <a:srgbClr val="FFFFFF"/>
                </a:solidFill>
                <a:ln w="15335" cap="rnd">
                  <a:solidFill>
                    <a:srgbClr val="263238"/>
                  </a:solidFill>
                  <a:prstDash val="solid"/>
                  <a:round/>
                </a:ln>
              </p:spPr>
              <p:txBody>
                <a:bodyPr rtlCol="0" anchor="ctr"/>
                <a:lstStyle/>
                <a:p>
                  <a:endParaRPr lang="en-US"/>
                </a:p>
              </p:txBody>
            </p:sp>
          </p:grpSp>
          <p:sp>
            <p:nvSpPr>
              <p:cNvPr id="1818" name="Graphic 3">
                <a:extLst>
                  <a:ext uri="{FF2B5EF4-FFF2-40B4-BE49-F238E27FC236}">
                    <a16:creationId xmlns:a16="http://schemas.microsoft.com/office/drawing/2014/main" id="{02F71412-2F02-4FA7-9917-EA30DCC0923D}"/>
                  </a:ext>
                </a:extLst>
              </p:cNvPr>
              <p:cNvSpPr/>
              <p:nvPr/>
            </p:nvSpPr>
            <p:spPr>
              <a:xfrm>
                <a:off x="3757488" y="1147223"/>
                <a:ext cx="202984" cy="208328"/>
              </a:xfrm>
              <a:custGeom>
                <a:avLst/>
                <a:gdLst>
                  <a:gd name="connsiteX0" fmla="*/ 121776 w 382197"/>
                  <a:gd name="connsiteY0" fmla="*/ 59746 h 444704"/>
                  <a:gd name="connsiteX1" fmla="*/ 0 w 382197"/>
                  <a:gd name="connsiteY1" fmla="*/ 240569 h 444704"/>
                  <a:gd name="connsiteX2" fmla="*/ 0 w 382197"/>
                  <a:gd name="connsiteY2" fmla="*/ 444704 h 444704"/>
                  <a:gd name="connsiteX3" fmla="*/ 345389 w 382197"/>
                  <a:gd name="connsiteY3" fmla="*/ 251918 h 444704"/>
                  <a:gd name="connsiteX4" fmla="*/ 382198 w 382197"/>
                  <a:gd name="connsiteY4" fmla="*/ 85 h 444704"/>
                  <a:gd name="connsiteX5" fmla="*/ 121776 w 382197"/>
                  <a:gd name="connsiteY5" fmla="*/ 59746 h 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197" h="444704">
                    <a:moveTo>
                      <a:pt x="121776" y="59746"/>
                    </a:moveTo>
                    <a:cubicBezTo>
                      <a:pt x="121776" y="59746"/>
                      <a:pt x="22699" y="220171"/>
                      <a:pt x="0" y="240569"/>
                    </a:cubicBezTo>
                    <a:lnTo>
                      <a:pt x="0" y="444704"/>
                    </a:lnTo>
                    <a:lnTo>
                      <a:pt x="345389" y="251918"/>
                    </a:lnTo>
                    <a:lnTo>
                      <a:pt x="382198" y="85"/>
                    </a:lnTo>
                    <a:cubicBezTo>
                      <a:pt x="382198" y="85"/>
                      <a:pt x="177449" y="-4822"/>
                      <a:pt x="121776" y="59746"/>
                    </a:cubicBezTo>
                    <a:close/>
                  </a:path>
                </a:pathLst>
              </a:custGeom>
              <a:solidFill>
                <a:srgbClr val="FFFFFF"/>
              </a:solidFill>
              <a:ln w="15335" cap="flat">
                <a:noFill/>
                <a:prstDash val="solid"/>
                <a:miter/>
              </a:ln>
            </p:spPr>
            <p:txBody>
              <a:bodyPr rtlCol="0" anchor="ctr"/>
              <a:lstStyle/>
              <a:p>
                <a:endParaRPr lang="en-US"/>
              </a:p>
            </p:txBody>
          </p:sp>
          <p:sp>
            <p:nvSpPr>
              <p:cNvPr id="1819" name="Graphic 3">
                <a:extLst>
                  <a:ext uri="{FF2B5EF4-FFF2-40B4-BE49-F238E27FC236}">
                    <a16:creationId xmlns:a16="http://schemas.microsoft.com/office/drawing/2014/main" id="{DB543074-A044-4A10-920B-9D7AC6FE4D1F}"/>
                  </a:ext>
                </a:extLst>
              </p:cNvPr>
              <p:cNvSpPr/>
              <p:nvPr/>
            </p:nvSpPr>
            <p:spPr>
              <a:xfrm>
                <a:off x="4247354" y="691315"/>
                <a:ext cx="117213" cy="7421"/>
              </a:xfrm>
              <a:custGeom>
                <a:avLst/>
                <a:gdLst>
                  <a:gd name="connsiteX0" fmla="*/ 0 w 220699"/>
                  <a:gd name="connsiteY0" fmla="*/ 0 h 15841"/>
                  <a:gd name="connsiteX1" fmla="*/ 31748 w 220699"/>
                  <a:gd name="connsiteY1" fmla="*/ 15337 h 15841"/>
                  <a:gd name="connsiteX2" fmla="*/ 108433 w 220699"/>
                  <a:gd name="connsiteY2" fmla="*/ 7975 h 15841"/>
                  <a:gd name="connsiteX3" fmla="*/ 182664 w 220699"/>
                  <a:gd name="connsiteY3" fmla="*/ 15797 h 15841"/>
                  <a:gd name="connsiteX4" fmla="*/ 220699 w 220699"/>
                  <a:gd name="connsiteY4" fmla="*/ 7975 h 15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99" h="15841">
                    <a:moveTo>
                      <a:pt x="0" y="0"/>
                    </a:moveTo>
                    <a:cubicBezTo>
                      <a:pt x="0" y="0"/>
                      <a:pt x="20705" y="17944"/>
                      <a:pt x="31748" y="15337"/>
                    </a:cubicBezTo>
                    <a:cubicBezTo>
                      <a:pt x="57069" y="10766"/>
                      <a:pt x="82712" y="8313"/>
                      <a:pt x="108433" y="7975"/>
                    </a:cubicBezTo>
                    <a:cubicBezTo>
                      <a:pt x="134505" y="7975"/>
                      <a:pt x="161805" y="14723"/>
                      <a:pt x="182664" y="15797"/>
                    </a:cubicBezTo>
                    <a:cubicBezTo>
                      <a:pt x="195777" y="16227"/>
                      <a:pt x="208813" y="13542"/>
                      <a:pt x="220699" y="7975"/>
                    </a:cubicBezTo>
                  </a:path>
                </a:pathLst>
              </a:custGeom>
              <a:noFill/>
              <a:ln w="15335" cap="rnd">
                <a:solidFill>
                  <a:srgbClr val="FFFFFF"/>
                </a:solidFill>
                <a:prstDash val="solid"/>
                <a:round/>
              </a:ln>
            </p:spPr>
            <p:txBody>
              <a:bodyPr rtlCol="0" anchor="ctr"/>
              <a:lstStyle/>
              <a:p>
                <a:endParaRPr lang="en-US"/>
              </a:p>
            </p:txBody>
          </p:sp>
        </p:grpSp>
        <p:pic>
          <p:nvPicPr>
            <p:cNvPr id="2347" name="Graphic 2346">
              <a:extLst>
                <a:ext uri="{FF2B5EF4-FFF2-40B4-BE49-F238E27FC236}">
                  <a16:creationId xmlns:a16="http://schemas.microsoft.com/office/drawing/2014/main" id="{23110508-E772-4B06-B7DF-7EB0D2B8A135}"/>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49658" t="19871" r="27085" b="54681"/>
            <a:stretch/>
          </p:blipFill>
          <p:spPr>
            <a:xfrm>
              <a:off x="9686784" y="3792615"/>
              <a:ext cx="1308038" cy="1371744"/>
            </a:xfrm>
            <a:prstGeom prst="rect">
              <a:avLst/>
            </a:prstGeom>
          </p:spPr>
        </p:pic>
        <p:grpSp>
          <p:nvGrpSpPr>
            <p:cNvPr id="2350" name="Group 2349">
              <a:extLst>
                <a:ext uri="{FF2B5EF4-FFF2-40B4-BE49-F238E27FC236}">
                  <a16:creationId xmlns:a16="http://schemas.microsoft.com/office/drawing/2014/main" id="{47439BA8-E5AA-4133-AAC9-EB1AF07F8291}"/>
                </a:ext>
              </a:extLst>
            </p:cNvPr>
            <p:cNvGrpSpPr/>
            <p:nvPr/>
          </p:nvGrpSpPr>
          <p:grpSpPr>
            <a:xfrm>
              <a:off x="7420586" y="3955213"/>
              <a:ext cx="1172393" cy="1691068"/>
              <a:chOff x="3757485" y="303406"/>
              <a:chExt cx="992767" cy="1494083"/>
            </a:xfrm>
          </p:grpSpPr>
          <p:grpSp>
            <p:nvGrpSpPr>
              <p:cNvPr id="2351" name="Group 2350">
                <a:extLst>
                  <a:ext uri="{FF2B5EF4-FFF2-40B4-BE49-F238E27FC236}">
                    <a16:creationId xmlns:a16="http://schemas.microsoft.com/office/drawing/2014/main" id="{4B22A706-34BA-483C-BF68-E9F214A308CD}"/>
                  </a:ext>
                </a:extLst>
              </p:cNvPr>
              <p:cNvGrpSpPr/>
              <p:nvPr/>
            </p:nvGrpSpPr>
            <p:grpSpPr>
              <a:xfrm>
                <a:off x="3757485" y="303406"/>
                <a:ext cx="992767" cy="1494083"/>
                <a:chOff x="2484663" y="1581086"/>
                <a:chExt cx="992767" cy="1494083"/>
              </a:xfrm>
            </p:grpSpPr>
            <p:sp>
              <p:nvSpPr>
                <p:cNvPr id="2361" name="Graphic 3">
                  <a:extLst>
                    <a:ext uri="{FF2B5EF4-FFF2-40B4-BE49-F238E27FC236}">
                      <a16:creationId xmlns:a16="http://schemas.microsoft.com/office/drawing/2014/main" id="{1B89B0F5-05D3-4904-B460-03CEBDF003B0}"/>
                    </a:ext>
                  </a:extLst>
                </p:cNvPr>
                <p:cNvSpPr/>
                <p:nvPr/>
              </p:nvSpPr>
              <p:spPr>
                <a:xfrm>
                  <a:off x="2484666" y="2675909"/>
                  <a:ext cx="992764" cy="399260"/>
                </a:xfrm>
                <a:custGeom>
                  <a:avLst/>
                  <a:gdLst>
                    <a:gd name="connsiteX0" fmla="*/ 0 w 1869271"/>
                    <a:gd name="connsiteY0" fmla="*/ 0 h 852276"/>
                    <a:gd name="connsiteX1" fmla="*/ 1869271 w 1869271"/>
                    <a:gd name="connsiteY1" fmla="*/ 0 h 852276"/>
                    <a:gd name="connsiteX2" fmla="*/ 1869271 w 1869271"/>
                    <a:gd name="connsiteY2" fmla="*/ 0 h 852276"/>
                    <a:gd name="connsiteX3" fmla="*/ 1869271 w 1869271"/>
                    <a:gd name="connsiteY3" fmla="*/ 784793 h 852276"/>
                    <a:gd name="connsiteX4" fmla="*/ 1801789 w 1869271"/>
                    <a:gd name="connsiteY4" fmla="*/ 852276 h 852276"/>
                    <a:gd name="connsiteX5" fmla="*/ 67483 w 1869271"/>
                    <a:gd name="connsiteY5" fmla="*/ 852276 h 852276"/>
                    <a:gd name="connsiteX6" fmla="*/ 0 w 1869271"/>
                    <a:gd name="connsiteY6" fmla="*/ 784793 h 852276"/>
                    <a:gd name="connsiteX7" fmla="*/ 0 w 1869271"/>
                    <a:gd name="connsiteY7" fmla="*/ 0 h 852276"/>
                    <a:gd name="connsiteX8" fmla="*/ 0 w 1869271"/>
                    <a:gd name="connsiteY8" fmla="*/ 0 h 85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9271" h="852276">
                      <a:moveTo>
                        <a:pt x="0" y="0"/>
                      </a:moveTo>
                      <a:lnTo>
                        <a:pt x="1869271" y="0"/>
                      </a:lnTo>
                      <a:lnTo>
                        <a:pt x="1869271" y="0"/>
                      </a:lnTo>
                      <a:lnTo>
                        <a:pt x="1869271" y="784793"/>
                      </a:lnTo>
                      <a:cubicBezTo>
                        <a:pt x="1869271" y="822062"/>
                        <a:pt x="1839058" y="852276"/>
                        <a:pt x="1801789" y="852276"/>
                      </a:cubicBezTo>
                      <a:lnTo>
                        <a:pt x="67483" y="852276"/>
                      </a:lnTo>
                      <a:cubicBezTo>
                        <a:pt x="30212" y="852276"/>
                        <a:pt x="0" y="822062"/>
                        <a:pt x="0" y="784793"/>
                      </a:cubicBezTo>
                      <a:lnTo>
                        <a:pt x="0" y="0"/>
                      </a:lnTo>
                      <a:lnTo>
                        <a:pt x="0" y="0"/>
                      </a:lnTo>
                      <a:close/>
                    </a:path>
                  </a:pathLst>
                </a:custGeom>
                <a:solidFill>
                  <a:srgbClr val="263238"/>
                </a:solidFill>
                <a:ln w="15335" cap="rnd">
                  <a:solidFill>
                    <a:srgbClr val="263238"/>
                  </a:solidFill>
                  <a:prstDash val="solid"/>
                  <a:round/>
                </a:ln>
              </p:spPr>
              <p:txBody>
                <a:bodyPr rtlCol="0" anchor="ctr"/>
                <a:lstStyle/>
                <a:p>
                  <a:endParaRPr lang="en-US"/>
                </a:p>
              </p:txBody>
            </p:sp>
            <p:sp>
              <p:nvSpPr>
                <p:cNvPr id="2362" name="Graphic 3">
                  <a:extLst>
                    <a:ext uri="{FF2B5EF4-FFF2-40B4-BE49-F238E27FC236}">
                      <a16:creationId xmlns:a16="http://schemas.microsoft.com/office/drawing/2014/main" id="{FF05E609-27A5-4764-B10D-3EE1F9F1E8D8}"/>
                    </a:ext>
                  </a:extLst>
                </p:cNvPr>
                <p:cNvSpPr/>
                <p:nvPr/>
              </p:nvSpPr>
              <p:spPr>
                <a:xfrm>
                  <a:off x="2484663" y="1581086"/>
                  <a:ext cx="992766" cy="1094966"/>
                </a:xfrm>
                <a:custGeom>
                  <a:avLst/>
                  <a:gdLst>
                    <a:gd name="connsiteX0" fmla="*/ 67486 w 1869274"/>
                    <a:gd name="connsiteY0" fmla="*/ 0 h 2337355"/>
                    <a:gd name="connsiteX1" fmla="*/ 1801791 w 1869274"/>
                    <a:gd name="connsiteY1" fmla="*/ 0 h 2337355"/>
                    <a:gd name="connsiteX2" fmla="*/ 1869274 w 1869274"/>
                    <a:gd name="connsiteY2" fmla="*/ 67483 h 2337355"/>
                    <a:gd name="connsiteX3" fmla="*/ 1869274 w 1869274"/>
                    <a:gd name="connsiteY3" fmla="*/ 2337356 h 2337355"/>
                    <a:gd name="connsiteX4" fmla="*/ 1869274 w 1869274"/>
                    <a:gd name="connsiteY4" fmla="*/ 2337356 h 2337355"/>
                    <a:gd name="connsiteX5" fmla="*/ 3 w 1869274"/>
                    <a:gd name="connsiteY5" fmla="*/ 2337356 h 2337355"/>
                    <a:gd name="connsiteX6" fmla="*/ 3 w 1869274"/>
                    <a:gd name="connsiteY6" fmla="*/ 2337356 h 2337355"/>
                    <a:gd name="connsiteX7" fmla="*/ 3 w 1869274"/>
                    <a:gd name="connsiteY7" fmla="*/ 68096 h 2337355"/>
                    <a:gd name="connsiteX8" fmla="*/ 66869 w 1869274"/>
                    <a:gd name="connsiteY8" fmla="*/ 0 h 2337355"/>
                    <a:gd name="connsiteX9" fmla="*/ 67486 w 1869274"/>
                    <a:gd name="connsiteY9" fmla="*/ 0 h 233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9274" h="2337355">
                      <a:moveTo>
                        <a:pt x="67486" y="0"/>
                      </a:moveTo>
                      <a:lnTo>
                        <a:pt x="1801791" y="0"/>
                      </a:lnTo>
                      <a:cubicBezTo>
                        <a:pt x="1839060" y="0"/>
                        <a:pt x="1869274" y="30214"/>
                        <a:pt x="1869274" y="67483"/>
                      </a:cubicBezTo>
                      <a:lnTo>
                        <a:pt x="1869274" y="2337356"/>
                      </a:lnTo>
                      <a:lnTo>
                        <a:pt x="1869274" y="2337356"/>
                      </a:lnTo>
                      <a:lnTo>
                        <a:pt x="3" y="2337356"/>
                      </a:lnTo>
                      <a:lnTo>
                        <a:pt x="3" y="2337356"/>
                      </a:lnTo>
                      <a:lnTo>
                        <a:pt x="3" y="68096"/>
                      </a:lnTo>
                      <a:cubicBezTo>
                        <a:pt x="-336" y="30827"/>
                        <a:pt x="29602" y="337"/>
                        <a:pt x="66869" y="0"/>
                      </a:cubicBezTo>
                      <a:cubicBezTo>
                        <a:pt x="67075" y="0"/>
                        <a:pt x="67280" y="0"/>
                        <a:pt x="67486" y="0"/>
                      </a:cubicBezTo>
                      <a:close/>
                    </a:path>
                  </a:pathLst>
                </a:custGeom>
                <a:solidFill>
                  <a:srgbClr val="FFFFFF"/>
                </a:solidFill>
                <a:ln w="15335" cap="rnd">
                  <a:solidFill>
                    <a:srgbClr val="263238"/>
                  </a:solidFill>
                  <a:prstDash val="solid"/>
                  <a:round/>
                </a:ln>
              </p:spPr>
              <p:txBody>
                <a:bodyPr rtlCol="0" anchor="ctr"/>
                <a:lstStyle/>
                <a:p>
                  <a:endParaRPr lang="en-US"/>
                </a:p>
              </p:txBody>
            </p:sp>
          </p:grpSp>
          <p:sp>
            <p:nvSpPr>
              <p:cNvPr id="2352" name="Graphic 3">
                <a:extLst>
                  <a:ext uri="{FF2B5EF4-FFF2-40B4-BE49-F238E27FC236}">
                    <a16:creationId xmlns:a16="http://schemas.microsoft.com/office/drawing/2014/main" id="{3A1FE761-48F1-4140-B413-372DCBA8ADC5}"/>
                  </a:ext>
                </a:extLst>
              </p:cNvPr>
              <p:cNvSpPr/>
              <p:nvPr/>
            </p:nvSpPr>
            <p:spPr>
              <a:xfrm>
                <a:off x="3757488" y="1147223"/>
                <a:ext cx="202984" cy="208328"/>
              </a:xfrm>
              <a:custGeom>
                <a:avLst/>
                <a:gdLst>
                  <a:gd name="connsiteX0" fmla="*/ 121776 w 382197"/>
                  <a:gd name="connsiteY0" fmla="*/ 59746 h 444704"/>
                  <a:gd name="connsiteX1" fmla="*/ 0 w 382197"/>
                  <a:gd name="connsiteY1" fmla="*/ 240569 h 444704"/>
                  <a:gd name="connsiteX2" fmla="*/ 0 w 382197"/>
                  <a:gd name="connsiteY2" fmla="*/ 444704 h 444704"/>
                  <a:gd name="connsiteX3" fmla="*/ 345389 w 382197"/>
                  <a:gd name="connsiteY3" fmla="*/ 251918 h 444704"/>
                  <a:gd name="connsiteX4" fmla="*/ 382198 w 382197"/>
                  <a:gd name="connsiteY4" fmla="*/ 85 h 444704"/>
                  <a:gd name="connsiteX5" fmla="*/ 121776 w 382197"/>
                  <a:gd name="connsiteY5" fmla="*/ 59746 h 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197" h="444704">
                    <a:moveTo>
                      <a:pt x="121776" y="59746"/>
                    </a:moveTo>
                    <a:cubicBezTo>
                      <a:pt x="121776" y="59746"/>
                      <a:pt x="22699" y="220171"/>
                      <a:pt x="0" y="240569"/>
                    </a:cubicBezTo>
                    <a:lnTo>
                      <a:pt x="0" y="444704"/>
                    </a:lnTo>
                    <a:lnTo>
                      <a:pt x="345389" y="251918"/>
                    </a:lnTo>
                    <a:lnTo>
                      <a:pt x="382198" y="85"/>
                    </a:lnTo>
                    <a:cubicBezTo>
                      <a:pt x="382198" y="85"/>
                      <a:pt x="177449" y="-4822"/>
                      <a:pt x="121776" y="59746"/>
                    </a:cubicBezTo>
                    <a:close/>
                  </a:path>
                </a:pathLst>
              </a:custGeom>
              <a:solidFill>
                <a:srgbClr val="FFFFFF"/>
              </a:solidFill>
              <a:ln w="15335" cap="flat">
                <a:noFill/>
                <a:prstDash val="solid"/>
                <a:miter/>
              </a:ln>
            </p:spPr>
            <p:txBody>
              <a:bodyPr rtlCol="0" anchor="ctr"/>
              <a:lstStyle/>
              <a:p>
                <a:endParaRPr lang="en-US"/>
              </a:p>
            </p:txBody>
          </p:sp>
          <p:sp>
            <p:nvSpPr>
              <p:cNvPr id="2353" name="Graphic 3">
                <a:extLst>
                  <a:ext uri="{FF2B5EF4-FFF2-40B4-BE49-F238E27FC236}">
                    <a16:creationId xmlns:a16="http://schemas.microsoft.com/office/drawing/2014/main" id="{A0DB63A1-7B50-4E7F-A51C-725BAAB6310D}"/>
                  </a:ext>
                </a:extLst>
              </p:cNvPr>
              <p:cNvSpPr/>
              <p:nvPr/>
            </p:nvSpPr>
            <p:spPr>
              <a:xfrm>
                <a:off x="4247354" y="691315"/>
                <a:ext cx="117213" cy="7421"/>
              </a:xfrm>
              <a:custGeom>
                <a:avLst/>
                <a:gdLst>
                  <a:gd name="connsiteX0" fmla="*/ 0 w 220699"/>
                  <a:gd name="connsiteY0" fmla="*/ 0 h 15841"/>
                  <a:gd name="connsiteX1" fmla="*/ 31748 w 220699"/>
                  <a:gd name="connsiteY1" fmla="*/ 15337 h 15841"/>
                  <a:gd name="connsiteX2" fmla="*/ 108433 w 220699"/>
                  <a:gd name="connsiteY2" fmla="*/ 7975 h 15841"/>
                  <a:gd name="connsiteX3" fmla="*/ 182664 w 220699"/>
                  <a:gd name="connsiteY3" fmla="*/ 15797 h 15841"/>
                  <a:gd name="connsiteX4" fmla="*/ 220699 w 220699"/>
                  <a:gd name="connsiteY4" fmla="*/ 7975 h 15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99" h="15841">
                    <a:moveTo>
                      <a:pt x="0" y="0"/>
                    </a:moveTo>
                    <a:cubicBezTo>
                      <a:pt x="0" y="0"/>
                      <a:pt x="20705" y="17944"/>
                      <a:pt x="31748" y="15337"/>
                    </a:cubicBezTo>
                    <a:cubicBezTo>
                      <a:pt x="57069" y="10766"/>
                      <a:pt x="82712" y="8313"/>
                      <a:pt x="108433" y="7975"/>
                    </a:cubicBezTo>
                    <a:cubicBezTo>
                      <a:pt x="134505" y="7975"/>
                      <a:pt x="161805" y="14723"/>
                      <a:pt x="182664" y="15797"/>
                    </a:cubicBezTo>
                    <a:cubicBezTo>
                      <a:pt x="195777" y="16227"/>
                      <a:pt x="208813" y="13542"/>
                      <a:pt x="220699" y="7975"/>
                    </a:cubicBezTo>
                  </a:path>
                </a:pathLst>
              </a:custGeom>
              <a:noFill/>
              <a:ln w="15335" cap="rnd">
                <a:solidFill>
                  <a:srgbClr val="FFFFFF"/>
                </a:solidFill>
                <a:prstDash val="solid"/>
                <a:round/>
              </a:ln>
            </p:spPr>
            <p:txBody>
              <a:bodyPr rtlCol="0" anchor="ctr"/>
              <a:lstStyle/>
              <a:p>
                <a:endParaRPr lang="en-US"/>
              </a:p>
            </p:txBody>
          </p:sp>
        </p:grpSp>
        <p:pic>
          <p:nvPicPr>
            <p:cNvPr id="2368" name="Graphic 2367">
              <a:extLst>
                <a:ext uri="{FF2B5EF4-FFF2-40B4-BE49-F238E27FC236}">
                  <a16:creationId xmlns:a16="http://schemas.microsoft.com/office/drawing/2014/main" id="{6A3AC6C0-075E-456E-ADCC-918A62A009BA}"/>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6080" t="40818" r="57263" b="21682"/>
            <a:stretch/>
          </p:blipFill>
          <p:spPr>
            <a:xfrm>
              <a:off x="7508693" y="3910689"/>
              <a:ext cx="995763" cy="1344185"/>
            </a:xfrm>
            <a:prstGeom prst="rect">
              <a:avLst/>
            </a:prstGeom>
          </p:spPr>
        </p:pic>
        <p:grpSp>
          <p:nvGrpSpPr>
            <p:cNvPr id="1805" name="Group 1804">
              <a:extLst>
                <a:ext uri="{FF2B5EF4-FFF2-40B4-BE49-F238E27FC236}">
                  <a16:creationId xmlns:a16="http://schemas.microsoft.com/office/drawing/2014/main" id="{7FA7C0B7-A8B7-4441-A297-EBC83E6AE80F}"/>
                </a:ext>
              </a:extLst>
            </p:cNvPr>
            <p:cNvGrpSpPr/>
            <p:nvPr/>
          </p:nvGrpSpPr>
          <p:grpSpPr>
            <a:xfrm>
              <a:off x="5010288" y="3965234"/>
              <a:ext cx="1172393" cy="1691067"/>
              <a:chOff x="5010288" y="3965234"/>
              <a:chExt cx="1172393" cy="1691067"/>
            </a:xfrm>
          </p:grpSpPr>
          <p:grpSp>
            <p:nvGrpSpPr>
              <p:cNvPr id="2603" name="Group 2602">
                <a:extLst>
                  <a:ext uri="{FF2B5EF4-FFF2-40B4-BE49-F238E27FC236}">
                    <a16:creationId xmlns:a16="http://schemas.microsoft.com/office/drawing/2014/main" id="{BDCFD23D-29D6-4D1D-B8D2-7FA5625DD5CF}"/>
                  </a:ext>
                </a:extLst>
              </p:cNvPr>
              <p:cNvGrpSpPr/>
              <p:nvPr/>
            </p:nvGrpSpPr>
            <p:grpSpPr>
              <a:xfrm>
                <a:off x="5010288" y="3965234"/>
                <a:ext cx="1172393" cy="1691067"/>
                <a:chOff x="3757485" y="303406"/>
                <a:chExt cx="992767" cy="1494083"/>
              </a:xfrm>
            </p:grpSpPr>
            <p:grpSp>
              <p:nvGrpSpPr>
                <p:cNvPr id="2605" name="Group 2604">
                  <a:extLst>
                    <a:ext uri="{FF2B5EF4-FFF2-40B4-BE49-F238E27FC236}">
                      <a16:creationId xmlns:a16="http://schemas.microsoft.com/office/drawing/2014/main" id="{A5E7DCDD-48B5-4FAE-8BC8-5C2B0DD0413E}"/>
                    </a:ext>
                  </a:extLst>
                </p:cNvPr>
                <p:cNvGrpSpPr/>
                <p:nvPr/>
              </p:nvGrpSpPr>
              <p:grpSpPr>
                <a:xfrm>
                  <a:off x="3757485" y="303406"/>
                  <a:ext cx="992767" cy="1494083"/>
                  <a:chOff x="2484663" y="1581086"/>
                  <a:chExt cx="992767" cy="1494083"/>
                </a:xfrm>
              </p:grpSpPr>
              <p:sp>
                <p:nvSpPr>
                  <p:cNvPr id="2615" name="Graphic 3">
                    <a:extLst>
                      <a:ext uri="{FF2B5EF4-FFF2-40B4-BE49-F238E27FC236}">
                        <a16:creationId xmlns:a16="http://schemas.microsoft.com/office/drawing/2014/main" id="{77A3A907-4292-4D3C-BFC4-F952E97A058C}"/>
                      </a:ext>
                    </a:extLst>
                  </p:cNvPr>
                  <p:cNvSpPr/>
                  <p:nvPr/>
                </p:nvSpPr>
                <p:spPr>
                  <a:xfrm>
                    <a:off x="2484666" y="2675909"/>
                    <a:ext cx="992764" cy="399260"/>
                  </a:xfrm>
                  <a:custGeom>
                    <a:avLst/>
                    <a:gdLst>
                      <a:gd name="connsiteX0" fmla="*/ 0 w 1869271"/>
                      <a:gd name="connsiteY0" fmla="*/ 0 h 852276"/>
                      <a:gd name="connsiteX1" fmla="*/ 1869271 w 1869271"/>
                      <a:gd name="connsiteY1" fmla="*/ 0 h 852276"/>
                      <a:gd name="connsiteX2" fmla="*/ 1869271 w 1869271"/>
                      <a:gd name="connsiteY2" fmla="*/ 0 h 852276"/>
                      <a:gd name="connsiteX3" fmla="*/ 1869271 w 1869271"/>
                      <a:gd name="connsiteY3" fmla="*/ 784793 h 852276"/>
                      <a:gd name="connsiteX4" fmla="*/ 1801789 w 1869271"/>
                      <a:gd name="connsiteY4" fmla="*/ 852276 h 852276"/>
                      <a:gd name="connsiteX5" fmla="*/ 67483 w 1869271"/>
                      <a:gd name="connsiteY5" fmla="*/ 852276 h 852276"/>
                      <a:gd name="connsiteX6" fmla="*/ 0 w 1869271"/>
                      <a:gd name="connsiteY6" fmla="*/ 784793 h 852276"/>
                      <a:gd name="connsiteX7" fmla="*/ 0 w 1869271"/>
                      <a:gd name="connsiteY7" fmla="*/ 0 h 852276"/>
                      <a:gd name="connsiteX8" fmla="*/ 0 w 1869271"/>
                      <a:gd name="connsiteY8" fmla="*/ 0 h 85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9271" h="852276">
                        <a:moveTo>
                          <a:pt x="0" y="0"/>
                        </a:moveTo>
                        <a:lnTo>
                          <a:pt x="1869271" y="0"/>
                        </a:lnTo>
                        <a:lnTo>
                          <a:pt x="1869271" y="0"/>
                        </a:lnTo>
                        <a:lnTo>
                          <a:pt x="1869271" y="784793"/>
                        </a:lnTo>
                        <a:cubicBezTo>
                          <a:pt x="1869271" y="822062"/>
                          <a:pt x="1839058" y="852276"/>
                          <a:pt x="1801789" y="852276"/>
                        </a:cubicBezTo>
                        <a:lnTo>
                          <a:pt x="67483" y="852276"/>
                        </a:lnTo>
                        <a:cubicBezTo>
                          <a:pt x="30212" y="852276"/>
                          <a:pt x="0" y="822062"/>
                          <a:pt x="0" y="784793"/>
                        </a:cubicBezTo>
                        <a:lnTo>
                          <a:pt x="0" y="0"/>
                        </a:lnTo>
                        <a:lnTo>
                          <a:pt x="0" y="0"/>
                        </a:lnTo>
                        <a:close/>
                      </a:path>
                    </a:pathLst>
                  </a:custGeom>
                  <a:solidFill>
                    <a:srgbClr val="263238"/>
                  </a:solidFill>
                  <a:ln w="15335" cap="rnd">
                    <a:solidFill>
                      <a:srgbClr val="263238"/>
                    </a:solidFill>
                    <a:prstDash val="solid"/>
                    <a:round/>
                  </a:ln>
                </p:spPr>
                <p:txBody>
                  <a:bodyPr rtlCol="0" anchor="ctr"/>
                  <a:lstStyle/>
                  <a:p>
                    <a:endParaRPr lang="en-US"/>
                  </a:p>
                </p:txBody>
              </p:sp>
              <p:sp>
                <p:nvSpPr>
                  <p:cNvPr id="2616" name="Graphic 3">
                    <a:extLst>
                      <a:ext uri="{FF2B5EF4-FFF2-40B4-BE49-F238E27FC236}">
                        <a16:creationId xmlns:a16="http://schemas.microsoft.com/office/drawing/2014/main" id="{AA7DECD0-FB8B-4D01-89EF-7A61825908C7}"/>
                      </a:ext>
                    </a:extLst>
                  </p:cNvPr>
                  <p:cNvSpPr/>
                  <p:nvPr/>
                </p:nvSpPr>
                <p:spPr>
                  <a:xfrm>
                    <a:off x="2484663" y="1581086"/>
                    <a:ext cx="992766" cy="1094966"/>
                  </a:xfrm>
                  <a:custGeom>
                    <a:avLst/>
                    <a:gdLst>
                      <a:gd name="connsiteX0" fmla="*/ 67486 w 1869274"/>
                      <a:gd name="connsiteY0" fmla="*/ 0 h 2337355"/>
                      <a:gd name="connsiteX1" fmla="*/ 1801791 w 1869274"/>
                      <a:gd name="connsiteY1" fmla="*/ 0 h 2337355"/>
                      <a:gd name="connsiteX2" fmla="*/ 1869274 w 1869274"/>
                      <a:gd name="connsiteY2" fmla="*/ 67483 h 2337355"/>
                      <a:gd name="connsiteX3" fmla="*/ 1869274 w 1869274"/>
                      <a:gd name="connsiteY3" fmla="*/ 2337356 h 2337355"/>
                      <a:gd name="connsiteX4" fmla="*/ 1869274 w 1869274"/>
                      <a:gd name="connsiteY4" fmla="*/ 2337356 h 2337355"/>
                      <a:gd name="connsiteX5" fmla="*/ 3 w 1869274"/>
                      <a:gd name="connsiteY5" fmla="*/ 2337356 h 2337355"/>
                      <a:gd name="connsiteX6" fmla="*/ 3 w 1869274"/>
                      <a:gd name="connsiteY6" fmla="*/ 2337356 h 2337355"/>
                      <a:gd name="connsiteX7" fmla="*/ 3 w 1869274"/>
                      <a:gd name="connsiteY7" fmla="*/ 68096 h 2337355"/>
                      <a:gd name="connsiteX8" fmla="*/ 66869 w 1869274"/>
                      <a:gd name="connsiteY8" fmla="*/ 0 h 2337355"/>
                      <a:gd name="connsiteX9" fmla="*/ 67486 w 1869274"/>
                      <a:gd name="connsiteY9" fmla="*/ 0 h 233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9274" h="2337355">
                        <a:moveTo>
                          <a:pt x="67486" y="0"/>
                        </a:moveTo>
                        <a:lnTo>
                          <a:pt x="1801791" y="0"/>
                        </a:lnTo>
                        <a:cubicBezTo>
                          <a:pt x="1839060" y="0"/>
                          <a:pt x="1869274" y="30214"/>
                          <a:pt x="1869274" y="67483"/>
                        </a:cubicBezTo>
                        <a:lnTo>
                          <a:pt x="1869274" y="2337356"/>
                        </a:lnTo>
                        <a:lnTo>
                          <a:pt x="1869274" y="2337356"/>
                        </a:lnTo>
                        <a:lnTo>
                          <a:pt x="3" y="2337356"/>
                        </a:lnTo>
                        <a:lnTo>
                          <a:pt x="3" y="2337356"/>
                        </a:lnTo>
                        <a:lnTo>
                          <a:pt x="3" y="68096"/>
                        </a:lnTo>
                        <a:cubicBezTo>
                          <a:pt x="-336" y="30827"/>
                          <a:pt x="29602" y="337"/>
                          <a:pt x="66869" y="0"/>
                        </a:cubicBezTo>
                        <a:cubicBezTo>
                          <a:pt x="67075" y="0"/>
                          <a:pt x="67280" y="0"/>
                          <a:pt x="67486" y="0"/>
                        </a:cubicBezTo>
                        <a:close/>
                      </a:path>
                    </a:pathLst>
                  </a:custGeom>
                  <a:solidFill>
                    <a:srgbClr val="FFFFFF"/>
                  </a:solidFill>
                  <a:ln w="15335" cap="rnd">
                    <a:solidFill>
                      <a:srgbClr val="263238"/>
                    </a:solidFill>
                    <a:prstDash val="solid"/>
                    <a:round/>
                  </a:ln>
                </p:spPr>
                <p:txBody>
                  <a:bodyPr rtlCol="0" anchor="ctr"/>
                  <a:lstStyle/>
                  <a:p>
                    <a:endParaRPr lang="en-US"/>
                  </a:p>
                </p:txBody>
              </p:sp>
            </p:grpSp>
            <p:sp>
              <p:nvSpPr>
                <p:cNvPr id="2606" name="Graphic 3">
                  <a:extLst>
                    <a:ext uri="{FF2B5EF4-FFF2-40B4-BE49-F238E27FC236}">
                      <a16:creationId xmlns:a16="http://schemas.microsoft.com/office/drawing/2014/main" id="{26CC6A4F-B019-43E6-AAC4-E980CC2D48BF}"/>
                    </a:ext>
                  </a:extLst>
                </p:cNvPr>
                <p:cNvSpPr/>
                <p:nvPr/>
              </p:nvSpPr>
              <p:spPr>
                <a:xfrm>
                  <a:off x="3757488" y="1147223"/>
                  <a:ext cx="202984" cy="208328"/>
                </a:xfrm>
                <a:custGeom>
                  <a:avLst/>
                  <a:gdLst>
                    <a:gd name="connsiteX0" fmla="*/ 121776 w 382197"/>
                    <a:gd name="connsiteY0" fmla="*/ 59746 h 444704"/>
                    <a:gd name="connsiteX1" fmla="*/ 0 w 382197"/>
                    <a:gd name="connsiteY1" fmla="*/ 240569 h 444704"/>
                    <a:gd name="connsiteX2" fmla="*/ 0 w 382197"/>
                    <a:gd name="connsiteY2" fmla="*/ 444704 h 444704"/>
                    <a:gd name="connsiteX3" fmla="*/ 345389 w 382197"/>
                    <a:gd name="connsiteY3" fmla="*/ 251918 h 444704"/>
                    <a:gd name="connsiteX4" fmla="*/ 382198 w 382197"/>
                    <a:gd name="connsiteY4" fmla="*/ 85 h 444704"/>
                    <a:gd name="connsiteX5" fmla="*/ 121776 w 382197"/>
                    <a:gd name="connsiteY5" fmla="*/ 59746 h 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197" h="444704">
                      <a:moveTo>
                        <a:pt x="121776" y="59746"/>
                      </a:moveTo>
                      <a:cubicBezTo>
                        <a:pt x="121776" y="59746"/>
                        <a:pt x="22699" y="220171"/>
                        <a:pt x="0" y="240569"/>
                      </a:cubicBezTo>
                      <a:lnTo>
                        <a:pt x="0" y="444704"/>
                      </a:lnTo>
                      <a:lnTo>
                        <a:pt x="345389" y="251918"/>
                      </a:lnTo>
                      <a:lnTo>
                        <a:pt x="382198" y="85"/>
                      </a:lnTo>
                      <a:cubicBezTo>
                        <a:pt x="382198" y="85"/>
                        <a:pt x="177449" y="-4822"/>
                        <a:pt x="121776" y="59746"/>
                      </a:cubicBezTo>
                      <a:close/>
                    </a:path>
                  </a:pathLst>
                </a:custGeom>
                <a:solidFill>
                  <a:srgbClr val="FFFFFF"/>
                </a:solidFill>
                <a:ln w="15335" cap="flat">
                  <a:noFill/>
                  <a:prstDash val="solid"/>
                  <a:miter/>
                </a:ln>
              </p:spPr>
              <p:txBody>
                <a:bodyPr rtlCol="0" anchor="ctr"/>
                <a:lstStyle/>
                <a:p>
                  <a:endParaRPr lang="en-US"/>
                </a:p>
              </p:txBody>
            </p:sp>
            <p:sp>
              <p:nvSpPr>
                <p:cNvPr id="2607" name="Graphic 3">
                  <a:extLst>
                    <a:ext uri="{FF2B5EF4-FFF2-40B4-BE49-F238E27FC236}">
                      <a16:creationId xmlns:a16="http://schemas.microsoft.com/office/drawing/2014/main" id="{266EA380-566B-4D12-B1DB-DC880A784094}"/>
                    </a:ext>
                  </a:extLst>
                </p:cNvPr>
                <p:cNvSpPr/>
                <p:nvPr/>
              </p:nvSpPr>
              <p:spPr>
                <a:xfrm>
                  <a:off x="4247354" y="691315"/>
                  <a:ext cx="117213" cy="7421"/>
                </a:xfrm>
                <a:custGeom>
                  <a:avLst/>
                  <a:gdLst>
                    <a:gd name="connsiteX0" fmla="*/ 0 w 220699"/>
                    <a:gd name="connsiteY0" fmla="*/ 0 h 15841"/>
                    <a:gd name="connsiteX1" fmla="*/ 31748 w 220699"/>
                    <a:gd name="connsiteY1" fmla="*/ 15337 h 15841"/>
                    <a:gd name="connsiteX2" fmla="*/ 108433 w 220699"/>
                    <a:gd name="connsiteY2" fmla="*/ 7975 h 15841"/>
                    <a:gd name="connsiteX3" fmla="*/ 182664 w 220699"/>
                    <a:gd name="connsiteY3" fmla="*/ 15797 h 15841"/>
                    <a:gd name="connsiteX4" fmla="*/ 220699 w 220699"/>
                    <a:gd name="connsiteY4" fmla="*/ 7975 h 15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99" h="15841">
                      <a:moveTo>
                        <a:pt x="0" y="0"/>
                      </a:moveTo>
                      <a:cubicBezTo>
                        <a:pt x="0" y="0"/>
                        <a:pt x="20705" y="17944"/>
                        <a:pt x="31748" y="15337"/>
                      </a:cubicBezTo>
                      <a:cubicBezTo>
                        <a:pt x="57069" y="10766"/>
                        <a:pt x="82712" y="8313"/>
                        <a:pt x="108433" y="7975"/>
                      </a:cubicBezTo>
                      <a:cubicBezTo>
                        <a:pt x="134505" y="7975"/>
                        <a:pt x="161805" y="14723"/>
                        <a:pt x="182664" y="15797"/>
                      </a:cubicBezTo>
                      <a:cubicBezTo>
                        <a:pt x="195777" y="16227"/>
                        <a:pt x="208813" y="13542"/>
                        <a:pt x="220699" y="7975"/>
                      </a:cubicBezTo>
                    </a:path>
                  </a:pathLst>
                </a:custGeom>
                <a:noFill/>
                <a:ln w="15335" cap="rnd">
                  <a:solidFill>
                    <a:srgbClr val="FFFFFF"/>
                  </a:solidFill>
                  <a:prstDash val="solid"/>
                  <a:round/>
                </a:ln>
              </p:spPr>
              <p:txBody>
                <a:bodyPr rtlCol="0" anchor="ctr"/>
                <a:lstStyle/>
                <a:p>
                  <a:endParaRPr lang="en-US"/>
                </a:p>
              </p:txBody>
            </p:sp>
          </p:grpSp>
          <p:pic>
            <p:nvPicPr>
              <p:cNvPr id="2619" name="Graphic 2618">
                <a:extLst>
                  <a:ext uri="{FF2B5EF4-FFF2-40B4-BE49-F238E27FC236}">
                    <a16:creationId xmlns:a16="http://schemas.microsoft.com/office/drawing/2014/main" id="{E879C221-B628-4E7C-A2E2-043296145B00}"/>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22591" t="18640" r="64698" b="68009"/>
              <a:stretch/>
            </p:blipFill>
            <p:spPr>
              <a:xfrm>
                <a:off x="5124821" y="4031849"/>
                <a:ext cx="942372" cy="1164261"/>
              </a:xfrm>
              <a:prstGeom prst="rect">
                <a:avLst/>
              </a:prstGeom>
            </p:spPr>
          </p:pic>
          <p:grpSp>
            <p:nvGrpSpPr>
              <p:cNvPr id="4" name="Group 3">
                <a:extLst>
                  <a:ext uri="{FF2B5EF4-FFF2-40B4-BE49-F238E27FC236}">
                    <a16:creationId xmlns:a16="http://schemas.microsoft.com/office/drawing/2014/main" id="{E15A865F-4245-48E5-AD3C-CBAE0D165378}"/>
                  </a:ext>
                </a:extLst>
              </p:cNvPr>
              <p:cNvGrpSpPr/>
              <p:nvPr/>
            </p:nvGrpSpPr>
            <p:grpSpPr>
              <a:xfrm>
                <a:off x="5101376" y="4019591"/>
                <a:ext cx="338409" cy="262814"/>
                <a:chOff x="3167394" y="3596679"/>
                <a:chExt cx="286560" cy="232200"/>
              </a:xfrm>
            </p:grpSpPr>
            <mc:AlternateContent xmlns:mc="http://schemas.openxmlformats.org/markup-compatibility/2006" xmlns:p14="http://schemas.microsoft.com/office/powerpoint/2010/main">
              <mc:Choice Requires="p14">
                <p:contentPart p14:bwMode="auto" r:id="rId19">
                  <p14:nvContentPartPr>
                    <p14:cNvPr id="2" name="Ink 1">
                      <a:extLst>
                        <a:ext uri="{FF2B5EF4-FFF2-40B4-BE49-F238E27FC236}">
                          <a16:creationId xmlns:a16="http://schemas.microsoft.com/office/drawing/2014/main" id="{3C53D57F-E841-4DB7-B1EF-71CCF3407412}"/>
                        </a:ext>
                      </a:extLst>
                    </p14:cNvPr>
                    <p14:cNvContentPartPr/>
                    <p14:nvPr/>
                  </p14:nvContentPartPr>
                  <p14:xfrm>
                    <a:off x="3167394" y="3596679"/>
                    <a:ext cx="286560" cy="232200"/>
                  </p14:xfrm>
                </p:contentPart>
              </mc:Choice>
              <mc:Fallback xmlns="">
                <p:pic>
                  <p:nvPicPr>
                    <p:cNvPr id="2" name="Ink 1">
                      <a:extLst>
                        <a:ext uri="{FF2B5EF4-FFF2-40B4-BE49-F238E27FC236}">
                          <a16:creationId xmlns:a16="http://schemas.microsoft.com/office/drawing/2014/main" id="{3C53D57F-E841-4DB7-B1EF-71CCF3407412}"/>
                        </a:ext>
                      </a:extLst>
                    </p:cNvPr>
                    <p:cNvPicPr/>
                    <p:nvPr/>
                  </p:nvPicPr>
                  <p:blipFill>
                    <a:blip r:embed="rId20"/>
                    <a:stretch>
                      <a:fillRect/>
                    </a:stretch>
                  </p:blipFill>
                  <p:spPr>
                    <a:xfrm>
                      <a:off x="3149394" y="3578679"/>
                      <a:ext cx="3222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 name="Ink 2">
                      <a:extLst>
                        <a:ext uri="{FF2B5EF4-FFF2-40B4-BE49-F238E27FC236}">
                          <a16:creationId xmlns:a16="http://schemas.microsoft.com/office/drawing/2014/main" id="{7FD1D0EE-6A67-4085-B511-88F72FBD65DF}"/>
                        </a:ext>
                      </a:extLst>
                    </p14:cNvPr>
                    <p14:cNvContentPartPr/>
                    <p14:nvPr/>
                  </p14:nvContentPartPr>
                  <p14:xfrm>
                    <a:off x="3170634" y="3604959"/>
                    <a:ext cx="114840" cy="87120"/>
                  </p14:xfrm>
                </p:contentPart>
              </mc:Choice>
              <mc:Fallback xmlns="">
                <p:pic>
                  <p:nvPicPr>
                    <p:cNvPr id="3" name="Ink 2">
                      <a:extLst>
                        <a:ext uri="{FF2B5EF4-FFF2-40B4-BE49-F238E27FC236}">
                          <a16:creationId xmlns:a16="http://schemas.microsoft.com/office/drawing/2014/main" id="{7FD1D0EE-6A67-4085-B511-88F72FBD65DF}"/>
                        </a:ext>
                      </a:extLst>
                    </p:cNvPr>
                    <p:cNvPicPr/>
                    <p:nvPr/>
                  </p:nvPicPr>
                  <p:blipFill>
                    <a:blip r:embed="rId22"/>
                    <a:stretch>
                      <a:fillRect/>
                    </a:stretch>
                  </p:blipFill>
                  <p:spPr>
                    <a:xfrm>
                      <a:off x="3152634" y="3586959"/>
                      <a:ext cx="150480" cy="122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1827" name="Ink 1826">
                    <a:extLst>
                      <a:ext uri="{FF2B5EF4-FFF2-40B4-BE49-F238E27FC236}">
                        <a16:creationId xmlns:a16="http://schemas.microsoft.com/office/drawing/2014/main" id="{D1F1B53F-64DB-48D9-88FB-CCCD80340DED}"/>
                      </a:ext>
                    </a:extLst>
                  </p14:cNvPr>
                  <p14:cNvContentPartPr/>
                  <p14:nvPr/>
                </p14:nvContentPartPr>
                <p14:xfrm>
                  <a:off x="5800325" y="4034671"/>
                  <a:ext cx="282291" cy="185803"/>
                </p14:xfrm>
              </p:contentPart>
            </mc:Choice>
            <mc:Fallback>
              <p:pic>
                <p:nvPicPr>
                  <p:cNvPr id="1827" name="Ink 1826">
                    <a:extLst>
                      <a:ext uri="{FF2B5EF4-FFF2-40B4-BE49-F238E27FC236}">
                        <a16:creationId xmlns:a16="http://schemas.microsoft.com/office/drawing/2014/main" id="{D1F1B53F-64DB-48D9-88FB-CCCD80340DED}"/>
                      </a:ext>
                    </a:extLst>
                  </p:cNvPr>
                  <p:cNvPicPr/>
                  <p:nvPr/>
                </p:nvPicPr>
                <p:blipFill>
                  <a:blip r:embed="rId24"/>
                  <a:stretch>
                    <a:fillRect/>
                  </a:stretch>
                </p:blipFill>
                <p:spPr>
                  <a:xfrm>
                    <a:off x="5782322" y="4016702"/>
                    <a:ext cx="317937" cy="221382"/>
                  </a:xfrm>
                  <a:prstGeom prst="rect">
                    <a:avLst/>
                  </a:prstGeom>
                </p:spPr>
              </p:pic>
            </mc:Fallback>
          </mc:AlternateContent>
        </p:grpSp>
        <p:sp>
          <p:nvSpPr>
            <p:cNvPr id="1838" name="TextBox 1837">
              <a:extLst>
                <a:ext uri="{FF2B5EF4-FFF2-40B4-BE49-F238E27FC236}">
                  <a16:creationId xmlns:a16="http://schemas.microsoft.com/office/drawing/2014/main" id="{17E10B38-753C-44A9-AD79-C84E3A7068EE}"/>
                </a:ext>
              </a:extLst>
            </p:cNvPr>
            <p:cNvSpPr txBox="1"/>
            <p:nvPr/>
          </p:nvSpPr>
          <p:spPr>
            <a:xfrm>
              <a:off x="9732390" y="5207780"/>
              <a:ext cx="1988519" cy="307776"/>
            </a:xfrm>
            <a:prstGeom prst="rect">
              <a:avLst/>
            </a:prstGeom>
            <a:noFill/>
          </p:spPr>
          <p:txBody>
            <a:bodyPr wrap="square" rtlCol="0">
              <a:spAutoFit/>
            </a:bodyPr>
            <a:lstStyle/>
            <a:p>
              <a:r>
                <a:rPr lang="en-US" sz="1400" dirty="0">
                  <a:solidFill>
                    <a:schemeClr val="bg1"/>
                  </a:solidFill>
                  <a:latin typeface="Abadi" panose="020B0604020104020204" pitchFamily="34" charset="0"/>
                </a:rPr>
                <a:t>Marwa Hassan</a:t>
              </a:r>
            </a:p>
          </p:txBody>
        </p:sp>
        <p:sp>
          <p:nvSpPr>
            <p:cNvPr id="1839" name="TextBox 1838">
              <a:extLst>
                <a:ext uri="{FF2B5EF4-FFF2-40B4-BE49-F238E27FC236}">
                  <a16:creationId xmlns:a16="http://schemas.microsoft.com/office/drawing/2014/main" id="{F71871B7-8E88-44DE-A15F-4EBDB5FAA438}"/>
                </a:ext>
              </a:extLst>
            </p:cNvPr>
            <p:cNvSpPr txBox="1"/>
            <p:nvPr/>
          </p:nvSpPr>
          <p:spPr>
            <a:xfrm>
              <a:off x="7432894" y="5169107"/>
              <a:ext cx="1259840" cy="523221"/>
            </a:xfrm>
            <a:prstGeom prst="rect">
              <a:avLst/>
            </a:prstGeom>
            <a:noFill/>
          </p:spPr>
          <p:txBody>
            <a:bodyPr wrap="square" rtlCol="0">
              <a:spAutoFit/>
            </a:bodyPr>
            <a:lstStyle/>
            <a:p>
              <a:r>
                <a:rPr lang="en-US" sz="1400" dirty="0">
                  <a:solidFill>
                    <a:schemeClr val="bg1"/>
                  </a:solidFill>
                  <a:latin typeface="Abadi" panose="020B0604020104020204" pitchFamily="34" charset="0"/>
                </a:rPr>
                <a:t>Miguel Rodriguez</a:t>
              </a:r>
            </a:p>
          </p:txBody>
        </p:sp>
        <p:sp>
          <p:nvSpPr>
            <p:cNvPr id="349" name="TextBox 348">
              <a:extLst>
                <a:ext uri="{FF2B5EF4-FFF2-40B4-BE49-F238E27FC236}">
                  <a16:creationId xmlns:a16="http://schemas.microsoft.com/office/drawing/2014/main" id="{AD77DB63-937B-44D0-958A-5712B9C84C1A}"/>
                </a:ext>
              </a:extLst>
            </p:cNvPr>
            <p:cNvSpPr txBox="1"/>
            <p:nvPr/>
          </p:nvSpPr>
          <p:spPr>
            <a:xfrm>
              <a:off x="4999887" y="5178289"/>
              <a:ext cx="1563043" cy="523220"/>
            </a:xfrm>
            <a:prstGeom prst="rect">
              <a:avLst/>
            </a:prstGeom>
            <a:noFill/>
          </p:spPr>
          <p:txBody>
            <a:bodyPr wrap="square" rtlCol="0">
              <a:spAutoFit/>
            </a:bodyPr>
            <a:lstStyle/>
            <a:p>
              <a:r>
                <a:rPr lang="en-US" sz="1400" dirty="0">
                  <a:solidFill>
                    <a:schemeClr val="bg1"/>
                  </a:solidFill>
                  <a:latin typeface="Abadi" panose="020B0604020104020204" pitchFamily="34" charset="0"/>
                </a:rPr>
                <a:t>Nureni </a:t>
              </a:r>
              <a:r>
                <a:rPr lang="en-US" sz="1400" dirty="0" err="1">
                  <a:solidFill>
                    <a:schemeClr val="bg1"/>
                  </a:solidFill>
                  <a:latin typeface="Abadi" panose="020B0604020104020204" pitchFamily="34" charset="0"/>
                </a:rPr>
                <a:t>Abeeb</a:t>
              </a:r>
              <a:r>
                <a:rPr lang="en-US" sz="1400" dirty="0">
                  <a:solidFill>
                    <a:schemeClr val="bg1"/>
                  </a:solidFill>
                  <a:latin typeface="Abadi" panose="020B0604020104020204" pitchFamily="34" charset="0"/>
                </a:rPr>
                <a:t> </a:t>
              </a:r>
              <a:r>
                <a:rPr lang="en-US" sz="1400" dirty="0" err="1">
                  <a:solidFill>
                    <a:schemeClr val="bg1"/>
                  </a:solidFill>
                  <a:latin typeface="Abadi" panose="020B0604020104020204" pitchFamily="34" charset="0"/>
                </a:rPr>
                <a:t>Opeyemi</a:t>
              </a:r>
              <a:endParaRPr lang="en-US" sz="1400" dirty="0">
                <a:solidFill>
                  <a:schemeClr val="bg1"/>
                </a:solidFill>
                <a:latin typeface="Abadi" panose="020B0604020104020204" pitchFamily="34" charset="0"/>
              </a:endParaRPr>
            </a:p>
          </p:txBody>
        </p:sp>
        <p:sp>
          <p:nvSpPr>
            <p:cNvPr id="321" name="Oval 320">
              <a:extLst>
                <a:ext uri="{FF2B5EF4-FFF2-40B4-BE49-F238E27FC236}">
                  <a16:creationId xmlns:a16="http://schemas.microsoft.com/office/drawing/2014/main" id="{60C3D88B-885B-4508-A169-32E656FF3E8B}"/>
                </a:ext>
              </a:extLst>
            </p:cNvPr>
            <p:cNvSpPr>
              <a:spLocks/>
            </p:cNvSpPr>
            <p:nvPr/>
          </p:nvSpPr>
          <p:spPr>
            <a:xfrm>
              <a:off x="8351544" y="5552565"/>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5483B2C3-D030-4E07-AEE5-D3252A5DFC10}"/>
                </a:ext>
              </a:extLst>
            </p:cNvPr>
            <p:cNvSpPr>
              <a:spLocks/>
            </p:cNvSpPr>
            <p:nvPr/>
          </p:nvSpPr>
          <p:spPr>
            <a:xfrm>
              <a:off x="8426531" y="5552565"/>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5B32CE8C-A63A-42A3-B48D-28C47C03778A}"/>
                </a:ext>
              </a:extLst>
            </p:cNvPr>
            <p:cNvSpPr/>
            <p:nvPr/>
          </p:nvSpPr>
          <p:spPr>
            <a:xfrm>
              <a:off x="8502029" y="5554002"/>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F6499021-2C7C-466C-8582-75F91476F50B}"/>
                </a:ext>
              </a:extLst>
            </p:cNvPr>
            <p:cNvSpPr>
              <a:spLocks/>
            </p:cNvSpPr>
            <p:nvPr/>
          </p:nvSpPr>
          <p:spPr>
            <a:xfrm>
              <a:off x="5922261" y="5560259"/>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A68AB432-8EE2-42A1-8E24-D93B8974864E}"/>
                </a:ext>
              </a:extLst>
            </p:cNvPr>
            <p:cNvSpPr>
              <a:spLocks/>
            </p:cNvSpPr>
            <p:nvPr/>
          </p:nvSpPr>
          <p:spPr>
            <a:xfrm>
              <a:off x="5997246" y="5560259"/>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C0D2CC93-22AE-4CE6-B2F3-FACE59502264}"/>
                </a:ext>
              </a:extLst>
            </p:cNvPr>
            <p:cNvSpPr/>
            <p:nvPr/>
          </p:nvSpPr>
          <p:spPr>
            <a:xfrm>
              <a:off x="6072746" y="5561697"/>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769F2FD9-D528-4A2F-8AF8-3DD76DAD97DB}"/>
                </a:ext>
              </a:extLst>
            </p:cNvPr>
            <p:cNvSpPr>
              <a:spLocks/>
            </p:cNvSpPr>
            <p:nvPr/>
          </p:nvSpPr>
          <p:spPr>
            <a:xfrm>
              <a:off x="10698525" y="5525721"/>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36CB12E2-06B3-4BC8-ABDA-CD43F2BF3577}"/>
                </a:ext>
              </a:extLst>
            </p:cNvPr>
            <p:cNvSpPr>
              <a:spLocks/>
            </p:cNvSpPr>
            <p:nvPr/>
          </p:nvSpPr>
          <p:spPr>
            <a:xfrm>
              <a:off x="10773512" y="5525721"/>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E46D24E5-B957-4EE9-8815-01A995A3C479}"/>
                </a:ext>
              </a:extLst>
            </p:cNvPr>
            <p:cNvSpPr/>
            <p:nvPr/>
          </p:nvSpPr>
          <p:spPr>
            <a:xfrm>
              <a:off x="10849010" y="5527158"/>
              <a:ext cx="56113" cy="55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4526632"/>
      </p:ext>
    </p:extLst>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000">
                                      <p:stCondLst>
                                        <p:cond delay="0"/>
                                      </p:stCondLst>
                                      <p:childTnLst>
                                        <p:set>
                                          <p:cBhvr>
                                            <p:cTn id="6" dur="1" fill="hold">
                                              <p:stCondLst>
                                                <p:cond delay="0"/>
                                              </p:stCondLst>
                                            </p:cTn>
                                            <p:tgtEl>
                                              <p:spTgt spid="1800"/>
                                            </p:tgtEl>
                                            <p:attrNameLst>
                                              <p:attrName>style.visibility</p:attrName>
                                            </p:attrNameLst>
                                          </p:cBhvr>
                                          <p:to>
                                            <p:strVal val="visible"/>
                                          </p:to>
                                        </p:set>
                                        <p:anim calcmode="lin" valueType="num" p14:bounceEnd="50000">
                                          <p:cBhvr additive="base">
                                            <p:cTn id="7" dur="2000" fill="hold"/>
                                            <p:tgtEl>
                                              <p:spTgt spid="1800"/>
                                            </p:tgtEl>
                                            <p:attrNameLst>
                                              <p:attrName>ppt_x</p:attrName>
                                            </p:attrNameLst>
                                          </p:cBhvr>
                                          <p:tavLst>
                                            <p:tav tm="0">
                                              <p:val>
                                                <p:strVal val="#ppt_x"/>
                                              </p:val>
                                            </p:tav>
                                            <p:tav tm="100000">
                                              <p:val>
                                                <p:strVal val="#ppt_x"/>
                                              </p:val>
                                            </p:tav>
                                          </p:tavLst>
                                        </p:anim>
                                        <p:anim calcmode="lin" valueType="num" p14:bounceEnd="50000">
                                          <p:cBhvr additive="base">
                                            <p:cTn id="8" dur="2000" fill="hold"/>
                                            <p:tgtEl>
                                              <p:spTgt spid="180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000">
                                      <p:stCondLst>
                                        <p:cond delay="0"/>
                                      </p:stCondLst>
                                      <p:childTnLst>
                                        <p:set>
                                          <p:cBhvr>
                                            <p:cTn id="10" dur="1" fill="hold">
                                              <p:stCondLst>
                                                <p:cond delay="0"/>
                                              </p:stCondLst>
                                            </p:cTn>
                                            <p:tgtEl>
                                              <p:spTgt spid="1809"/>
                                            </p:tgtEl>
                                            <p:attrNameLst>
                                              <p:attrName>style.visibility</p:attrName>
                                            </p:attrNameLst>
                                          </p:cBhvr>
                                          <p:to>
                                            <p:strVal val="visible"/>
                                          </p:to>
                                        </p:set>
                                        <p:anim calcmode="lin" valueType="num" p14:bounceEnd="50000">
                                          <p:cBhvr additive="base">
                                            <p:cTn id="11" dur="2000" fill="hold"/>
                                            <p:tgtEl>
                                              <p:spTgt spid="1809"/>
                                            </p:tgtEl>
                                            <p:attrNameLst>
                                              <p:attrName>ppt_x</p:attrName>
                                            </p:attrNameLst>
                                          </p:cBhvr>
                                          <p:tavLst>
                                            <p:tav tm="0">
                                              <p:val>
                                                <p:strVal val="#ppt_x"/>
                                              </p:val>
                                            </p:tav>
                                            <p:tav tm="100000">
                                              <p:val>
                                                <p:strVal val="#ppt_x"/>
                                              </p:val>
                                            </p:tav>
                                          </p:tavLst>
                                        </p:anim>
                                        <p:anim calcmode="lin" valueType="num" p14:bounceEnd="50000">
                                          <p:cBhvr additive="base">
                                            <p:cTn id="12" dur="2000" fill="hold"/>
                                            <p:tgtEl>
                                              <p:spTgt spid="180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0"/>
                                      </p:stCondLst>
                                      <p:childTnLst>
                                        <p:set>
                                          <p:cBhvr>
                                            <p:cTn id="14" dur="1" fill="hold">
                                              <p:stCondLst>
                                                <p:cond delay="0"/>
                                              </p:stCondLst>
                                            </p:cTn>
                                            <p:tgtEl>
                                              <p:spTgt spid="2423"/>
                                            </p:tgtEl>
                                            <p:attrNameLst>
                                              <p:attrName>style.visibility</p:attrName>
                                            </p:attrNameLst>
                                          </p:cBhvr>
                                          <p:to>
                                            <p:strVal val="visible"/>
                                          </p:to>
                                        </p:set>
                                        <p:anim calcmode="lin" valueType="num" p14:bounceEnd="50000">
                                          <p:cBhvr additive="base">
                                            <p:cTn id="15" dur="2000" fill="hold"/>
                                            <p:tgtEl>
                                              <p:spTgt spid="2423"/>
                                            </p:tgtEl>
                                            <p:attrNameLst>
                                              <p:attrName>ppt_x</p:attrName>
                                            </p:attrNameLst>
                                          </p:cBhvr>
                                          <p:tavLst>
                                            <p:tav tm="0">
                                              <p:val>
                                                <p:strVal val="#ppt_x"/>
                                              </p:val>
                                            </p:tav>
                                            <p:tav tm="100000">
                                              <p:val>
                                                <p:strVal val="#ppt_x"/>
                                              </p:val>
                                            </p:tav>
                                          </p:tavLst>
                                        </p:anim>
                                        <p:anim calcmode="lin" valueType="num" p14:bounceEnd="50000">
                                          <p:cBhvr additive="base">
                                            <p:cTn id="16" dur="2000" fill="hold"/>
                                            <p:tgtEl>
                                              <p:spTgt spid="2423"/>
                                            </p:tgtEl>
                                            <p:attrNameLst>
                                              <p:attrName>ppt_y</p:attrName>
                                            </p:attrNameLst>
                                          </p:cBhvr>
                                          <p:tavLst>
                                            <p:tav tm="0">
                                              <p:val>
                                                <p:strVal val="1+#ppt_h/2"/>
                                              </p:val>
                                            </p:tav>
                                            <p:tav tm="100000">
                                              <p:val>
                                                <p:strVal val="#ppt_y"/>
                                              </p:val>
                                            </p:tav>
                                          </p:tavLst>
                                        </p:anim>
                                      </p:childTnLst>
                                    </p:cTn>
                                  </p:par>
                                  <p:par>
                                    <p:cTn id="17" presetID="64" presetClass="path" presetSubtype="0" repeatCount="indefinite" accel="50000" decel="50000" autoRev="1" fill="hold" nodeType="withEffect">
                                      <p:stCondLst>
                                        <p:cond delay="0"/>
                                      </p:stCondLst>
                                      <p:childTnLst>
                                        <p:animMotion origin="layout" path="M 6.25E-7 0 L 0.00026 -0.01319 " pathEditMode="relative" rAng="0" ptsTypes="AA">
                                          <p:cBhvr>
                                            <p:cTn id="18" dur="1000" fill="hold"/>
                                            <p:tgtEl>
                                              <p:spTgt spid="2422"/>
                                            </p:tgtEl>
                                            <p:attrNameLst>
                                              <p:attrName>ppt_x</p:attrName>
                                              <p:attrName>ppt_y</p:attrName>
                                            </p:attrNameLst>
                                          </p:cBhvr>
                                          <p:rCtr x="1300" y="-67100"/>
                                        </p:animMotion>
                                      </p:childTnLst>
                                    </p:cTn>
                                  </p:par>
                                </p:childTnLst>
                              </p:cTn>
                            </p:par>
                            <p:par>
                              <p:cTn id="19" fill="hold">
                                <p:stCondLst>
                                  <p:cond delay="2000"/>
                                </p:stCondLst>
                                <p:childTnLst>
                                  <p:par>
                                    <p:cTn id="20" presetID="6" presetClass="emph" presetSubtype="0" repeatCount="indefinite" autoRev="1" fill="hold" nodeType="afterEffect">
                                      <p:stCondLst>
                                        <p:cond delay="0"/>
                                      </p:stCondLst>
                                      <p:childTnLst>
                                        <p:animScale>
                                          <p:cBhvr>
                                            <p:cTn id="21" dur="500" fill="hold"/>
                                            <p:tgtEl>
                                              <p:spTgt spid="1800"/>
                                            </p:tgtEl>
                                          </p:cBhvr>
                                          <p:by x="108000" y="108000"/>
                                        </p:animScale>
                                      </p:childTnLst>
                                    </p:cTn>
                                  </p:par>
                                  <p:par>
                                    <p:cTn id="22" presetID="6" presetClass="emph" presetSubtype="0" repeatCount="indefinite" autoRev="1" fill="hold" nodeType="withEffect">
                                      <p:stCondLst>
                                        <p:cond delay="0"/>
                                      </p:stCondLst>
                                      <p:childTnLst>
                                        <p:animScale>
                                          <p:cBhvr>
                                            <p:cTn id="23" dur="500" fill="hold"/>
                                            <p:tgtEl>
                                              <p:spTgt spid="1809"/>
                                            </p:tgtEl>
                                          </p:cBhvr>
                                          <p:by x="108000" y="108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00"/>
                                            </p:tgtEl>
                                            <p:attrNameLst>
                                              <p:attrName>style.visibility</p:attrName>
                                            </p:attrNameLst>
                                          </p:cBhvr>
                                          <p:to>
                                            <p:strVal val="visible"/>
                                          </p:to>
                                        </p:set>
                                        <p:anim calcmode="lin" valueType="num">
                                          <p:cBhvr additive="base">
                                            <p:cTn id="7" dur="2000" fill="hold"/>
                                            <p:tgtEl>
                                              <p:spTgt spid="1800"/>
                                            </p:tgtEl>
                                            <p:attrNameLst>
                                              <p:attrName>ppt_x</p:attrName>
                                            </p:attrNameLst>
                                          </p:cBhvr>
                                          <p:tavLst>
                                            <p:tav tm="0">
                                              <p:val>
                                                <p:strVal val="#ppt_x"/>
                                              </p:val>
                                            </p:tav>
                                            <p:tav tm="100000">
                                              <p:val>
                                                <p:strVal val="#ppt_x"/>
                                              </p:val>
                                            </p:tav>
                                          </p:tavLst>
                                        </p:anim>
                                        <p:anim calcmode="lin" valueType="num">
                                          <p:cBhvr additive="base">
                                            <p:cTn id="8" dur="2000" fill="hold"/>
                                            <p:tgtEl>
                                              <p:spTgt spid="180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09"/>
                                            </p:tgtEl>
                                            <p:attrNameLst>
                                              <p:attrName>style.visibility</p:attrName>
                                            </p:attrNameLst>
                                          </p:cBhvr>
                                          <p:to>
                                            <p:strVal val="visible"/>
                                          </p:to>
                                        </p:set>
                                        <p:anim calcmode="lin" valueType="num">
                                          <p:cBhvr additive="base">
                                            <p:cTn id="11" dur="2000" fill="hold"/>
                                            <p:tgtEl>
                                              <p:spTgt spid="1809"/>
                                            </p:tgtEl>
                                            <p:attrNameLst>
                                              <p:attrName>ppt_x</p:attrName>
                                            </p:attrNameLst>
                                          </p:cBhvr>
                                          <p:tavLst>
                                            <p:tav tm="0">
                                              <p:val>
                                                <p:strVal val="#ppt_x"/>
                                              </p:val>
                                            </p:tav>
                                            <p:tav tm="100000">
                                              <p:val>
                                                <p:strVal val="#ppt_x"/>
                                              </p:val>
                                            </p:tav>
                                          </p:tavLst>
                                        </p:anim>
                                        <p:anim calcmode="lin" valueType="num">
                                          <p:cBhvr additive="base">
                                            <p:cTn id="12" dur="2000" fill="hold"/>
                                            <p:tgtEl>
                                              <p:spTgt spid="180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23"/>
                                            </p:tgtEl>
                                            <p:attrNameLst>
                                              <p:attrName>style.visibility</p:attrName>
                                            </p:attrNameLst>
                                          </p:cBhvr>
                                          <p:to>
                                            <p:strVal val="visible"/>
                                          </p:to>
                                        </p:set>
                                        <p:anim calcmode="lin" valueType="num">
                                          <p:cBhvr additive="base">
                                            <p:cTn id="15" dur="2000" fill="hold"/>
                                            <p:tgtEl>
                                              <p:spTgt spid="2423"/>
                                            </p:tgtEl>
                                            <p:attrNameLst>
                                              <p:attrName>ppt_x</p:attrName>
                                            </p:attrNameLst>
                                          </p:cBhvr>
                                          <p:tavLst>
                                            <p:tav tm="0">
                                              <p:val>
                                                <p:strVal val="#ppt_x"/>
                                              </p:val>
                                            </p:tav>
                                            <p:tav tm="100000">
                                              <p:val>
                                                <p:strVal val="#ppt_x"/>
                                              </p:val>
                                            </p:tav>
                                          </p:tavLst>
                                        </p:anim>
                                        <p:anim calcmode="lin" valueType="num">
                                          <p:cBhvr additive="base">
                                            <p:cTn id="16" dur="2000" fill="hold"/>
                                            <p:tgtEl>
                                              <p:spTgt spid="2423"/>
                                            </p:tgtEl>
                                            <p:attrNameLst>
                                              <p:attrName>ppt_y</p:attrName>
                                            </p:attrNameLst>
                                          </p:cBhvr>
                                          <p:tavLst>
                                            <p:tav tm="0">
                                              <p:val>
                                                <p:strVal val="1+#ppt_h/2"/>
                                              </p:val>
                                            </p:tav>
                                            <p:tav tm="100000">
                                              <p:val>
                                                <p:strVal val="#ppt_y"/>
                                              </p:val>
                                            </p:tav>
                                          </p:tavLst>
                                        </p:anim>
                                      </p:childTnLst>
                                    </p:cTn>
                                  </p:par>
                                  <p:par>
                                    <p:cTn id="17" presetID="64" presetClass="path" presetSubtype="0" repeatCount="indefinite" accel="50000" decel="50000" autoRev="1" fill="hold" nodeType="withEffect">
                                      <p:stCondLst>
                                        <p:cond delay="0"/>
                                      </p:stCondLst>
                                      <p:childTnLst>
                                        <p:animMotion origin="layout" path="M 6.25E-7 0 L 0.00026 -0.01319 " pathEditMode="relative" rAng="0" ptsTypes="AA">
                                          <p:cBhvr>
                                            <p:cTn id="18" dur="1000" fill="hold"/>
                                            <p:tgtEl>
                                              <p:spTgt spid="2422"/>
                                            </p:tgtEl>
                                            <p:attrNameLst>
                                              <p:attrName>ppt_x</p:attrName>
                                              <p:attrName>ppt_y</p:attrName>
                                            </p:attrNameLst>
                                          </p:cBhvr>
                                          <p:rCtr x="1300" y="-67100"/>
                                        </p:animMotion>
                                      </p:childTnLst>
                                    </p:cTn>
                                  </p:par>
                                </p:childTnLst>
                              </p:cTn>
                            </p:par>
                            <p:par>
                              <p:cTn id="19" fill="hold">
                                <p:stCondLst>
                                  <p:cond delay="2000"/>
                                </p:stCondLst>
                                <p:childTnLst>
                                  <p:par>
                                    <p:cTn id="20" presetID="6" presetClass="emph" presetSubtype="0" repeatCount="indefinite" autoRev="1" fill="hold" nodeType="afterEffect">
                                      <p:stCondLst>
                                        <p:cond delay="0"/>
                                      </p:stCondLst>
                                      <p:childTnLst>
                                        <p:animScale>
                                          <p:cBhvr>
                                            <p:cTn id="21" dur="500" fill="hold"/>
                                            <p:tgtEl>
                                              <p:spTgt spid="1800"/>
                                            </p:tgtEl>
                                          </p:cBhvr>
                                          <p:by x="108000" y="108000"/>
                                        </p:animScale>
                                      </p:childTnLst>
                                    </p:cTn>
                                  </p:par>
                                  <p:par>
                                    <p:cTn id="22" presetID="6" presetClass="emph" presetSubtype="0" repeatCount="indefinite" autoRev="1" fill="hold" nodeType="withEffect">
                                      <p:stCondLst>
                                        <p:cond delay="0"/>
                                      </p:stCondLst>
                                      <p:childTnLst>
                                        <p:animScale>
                                          <p:cBhvr>
                                            <p:cTn id="23" dur="500" fill="hold"/>
                                            <p:tgtEl>
                                              <p:spTgt spid="1809"/>
                                            </p:tgtEl>
                                          </p:cBhvr>
                                          <p:by x="108000" y="108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57D-19B2-4764-B6EE-995205E36245}"/>
              </a:ext>
            </a:extLst>
          </p:cNvPr>
          <p:cNvSpPr>
            <a:spLocks noGrp="1"/>
          </p:cNvSpPr>
          <p:nvPr>
            <p:ph type="title"/>
          </p:nvPr>
        </p:nvSpPr>
        <p:spPr/>
        <p:txBody>
          <a:bodyPr>
            <a:normAutofit/>
          </a:bodyPr>
          <a:lstStyle/>
          <a:p>
            <a:r>
              <a:rPr lang="en-US" sz="4000" b="1" dirty="0">
                <a:latin typeface="Abadi" panose="020B0604020104020204" pitchFamily="34" charset="0"/>
              </a:rPr>
              <a:t>MISSION &amp; VISION</a:t>
            </a:r>
          </a:p>
        </p:txBody>
      </p:sp>
      <p:sp>
        <p:nvSpPr>
          <p:cNvPr id="3" name="Content Placeholder 2">
            <a:extLst>
              <a:ext uri="{FF2B5EF4-FFF2-40B4-BE49-F238E27FC236}">
                <a16:creationId xmlns:a16="http://schemas.microsoft.com/office/drawing/2014/main" id="{6374CD39-2BB9-4968-89F3-E3D87BAFD012}"/>
              </a:ext>
            </a:extLst>
          </p:cNvPr>
          <p:cNvSpPr>
            <a:spLocks noGrp="1"/>
          </p:cNvSpPr>
          <p:nvPr>
            <p:ph idx="1"/>
          </p:nvPr>
        </p:nvSpPr>
        <p:spPr>
          <a:xfrm>
            <a:off x="838200" y="1825624"/>
            <a:ext cx="3253154" cy="4469667"/>
          </a:xfrm>
        </p:spPr>
        <p:txBody>
          <a:bodyPr>
            <a:normAutofit/>
          </a:bodyPr>
          <a:lstStyle/>
          <a:p>
            <a:pPr algn="l" rtl="0">
              <a:spcBef>
                <a:spcPts val="1000"/>
              </a:spcBef>
              <a:spcAft>
                <a:spcPts val="0"/>
              </a:spcAft>
            </a:pPr>
            <a:r>
              <a:rPr lang="en-US" sz="1800" b="0" i="0" u="none" strike="noStrike" dirty="0">
                <a:effectLst/>
                <a:latin typeface="Abadi" panose="020B0604020104020204" pitchFamily="34" charset="0"/>
              </a:rPr>
              <a:t>Mission</a:t>
            </a:r>
            <a:br>
              <a:rPr lang="en-US" sz="1800" b="0" i="0" u="none" strike="noStrike" dirty="0">
                <a:effectLst/>
                <a:latin typeface="Abadi" panose="020B0604020104020204" pitchFamily="34" charset="0"/>
              </a:rPr>
            </a:br>
            <a:r>
              <a:rPr lang="en-US" sz="1800" b="0" i="0" u="none" strike="noStrike" dirty="0">
                <a:effectLst/>
                <a:latin typeface="Abadi" panose="020B0604020104020204" pitchFamily="34" charset="0"/>
              </a:rPr>
              <a:t>We strive to offer our customers the best quality and safest gadgets with convenience and sustainability at heart</a:t>
            </a:r>
            <a:r>
              <a:rPr lang="en-US" sz="1800" b="0" i="0" u="none" strike="noStrike" dirty="0">
                <a:effectLst/>
                <a:latin typeface="Gill Sans"/>
              </a:rPr>
              <a:t>.</a:t>
            </a:r>
          </a:p>
          <a:p>
            <a:pPr rtl="0">
              <a:spcBef>
                <a:spcPts val="0"/>
              </a:spcBef>
              <a:spcAft>
                <a:spcPts val="0"/>
              </a:spcAft>
            </a:pPr>
            <a:endParaRPr lang="en-US" sz="1800" dirty="0">
              <a:latin typeface="Gill Sans"/>
            </a:endParaRPr>
          </a:p>
          <a:p>
            <a:pPr rtl="0">
              <a:spcBef>
                <a:spcPts val="0"/>
              </a:spcBef>
              <a:spcAft>
                <a:spcPts val="0"/>
              </a:spcAft>
            </a:pPr>
            <a:endParaRPr lang="en-US" sz="1800" b="0" i="0" u="none" strike="noStrike" dirty="0">
              <a:effectLst/>
              <a:latin typeface="Gill Sans"/>
            </a:endParaRPr>
          </a:p>
          <a:p>
            <a:pPr rtl="0">
              <a:spcBef>
                <a:spcPts val="0"/>
              </a:spcBef>
              <a:spcAft>
                <a:spcPts val="0"/>
              </a:spcAft>
            </a:pPr>
            <a:r>
              <a:rPr lang="en-US" sz="1800" b="0" i="0" u="none" strike="noStrike" dirty="0">
                <a:effectLst/>
                <a:latin typeface="Abadi" panose="020B0604020104020204" pitchFamily="34" charset="0"/>
              </a:rPr>
              <a:t>Vision</a:t>
            </a:r>
            <a:br>
              <a:rPr lang="en-US" sz="1800" b="0" i="0" u="none" strike="noStrike" dirty="0">
                <a:effectLst/>
                <a:latin typeface="Abadi" panose="020B0604020104020204" pitchFamily="34" charset="0"/>
              </a:rPr>
            </a:br>
            <a:r>
              <a:rPr lang="en-US" sz="1800" b="0" i="0" u="none" strike="noStrike" dirty="0">
                <a:effectLst/>
                <a:latin typeface="Abadi" panose="020B0604020104020204" pitchFamily="34" charset="0"/>
              </a:rPr>
              <a:t>To create the most compelling safety company by driving sustainable and environmentally friendly safety solutions for various age groups. </a:t>
            </a:r>
            <a:br>
              <a:rPr lang="en-US" dirty="0">
                <a:latin typeface="Abadi" panose="020B0604020104020204" pitchFamily="34" charset="0"/>
              </a:rPr>
            </a:br>
            <a:endParaRPr lang="en-US" b="0" dirty="0">
              <a:effectLst/>
              <a:latin typeface="Abadi" panose="020B0604020104020204" pitchFamily="34" charset="0"/>
            </a:endParaRPr>
          </a:p>
        </p:txBody>
      </p:sp>
      <p:grpSp>
        <p:nvGrpSpPr>
          <p:cNvPr id="105" name="background">
            <a:extLst>
              <a:ext uri="{FF2B5EF4-FFF2-40B4-BE49-F238E27FC236}">
                <a16:creationId xmlns:a16="http://schemas.microsoft.com/office/drawing/2014/main" id="{F920C812-0ED3-4129-9106-D7CB965E8DA5}"/>
              </a:ext>
            </a:extLst>
          </p:cNvPr>
          <p:cNvGrpSpPr/>
          <p:nvPr/>
        </p:nvGrpSpPr>
        <p:grpSpPr>
          <a:xfrm>
            <a:off x="6283617" y="978814"/>
            <a:ext cx="5087968" cy="3954953"/>
            <a:chOff x="6283617" y="978814"/>
            <a:chExt cx="5087968" cy="3954953"/>
          </a:xfrm>
        </p:grpSpPr>
        <p:sp>
          <p:nvSpPr>
            <p:cNvPr id="106" name="Graphic 4">
              <a:extLst>
                <a:ext uri="{FF2B5EF4-FFF2-40B4-BE49-F238E27FC236}">
                  <a16:creationId xmlns:a16="http://schemas.microsoft.com/office/drawing/2014/main" id="{9D33E7FC-F3ED-4C6F-98FB-9FA19E088C0F}"/>
                </a:ext>
              </a:extLst>
            </p:cNvPr>
            <p:cNvSpPr/>
            <p:nvPr/>
          </p:nvSpPr>
          <p:spPr>
            <a:xfrm>
              <a:off x="6283617" y="978814"/>
              <a:ext cx="5087968" cy="3954953"/>
            </a:xfrm>
            <a:custGeom>
              <a:avLst/>
              <a:gdLst>
                <a:gd name="connsiteX0" fmla="*/ 664749 w 5087968"/>
                <a:gd name="connsiteY0" fmla="*/ 3760623 h 3954953"/>
                <a:gd name="connsiteX1" fmla="*/ 72001 w 5087968"/>
                <a:gd name="connsiteY1" fmla="*/ 3241106 h 3954953"/>
                <a:gd name="connsiteX2" fmla="*/ 580960 w 5087968"/>
                <a:gd name="connsiteY2" fmla="*/ 2015678 h 3954953"/>
                <a:gd name="connsiteX3" fmla="*/ 1526054 w 5087968"/>
                <a:gd name="connsiteY3" fmla="*/ 1527429 h 3954953"/>
                <a:gd name="connsiteX4" fmla="*/ 1463788 w 5087968"/>
                <a:gd name="connsiteY4" fmla="*/ 447515 h 3954953"/>
                <a:gd name="connsiteX5" fmla="*/ 2662685 w 5087968"/>
                <a:gd name="connsiteY5" fmla="*/ 12057 h 3954953"/>
                <a:gd name="connsiteX6" fmla="*/ 4425498 w 5087968"/>
                <a:gd name="connsiteY6" fmla="*/ 680337 h 3954953"/>
                <a:gd name="connsiteX7" fmla="*/ 4756050 w 5087968"/>
                <a:gd name="connsiteY7" fmla="*/ 1641403 h 3954953"/>
                <a:gd name="connsiteX8" fmla="*/ 4413315 w 5087968"/>
                <a:gd name="connsiteY8" fmla="*/ 2710760 h 3954953"/>
                <a:gd name="connsiteX9" fmla="*/ 5046807 w 5087968"/>
                <a:gd name="connsiteY9" fmla="*/ 3313118 h 3954953"/>
                <a:gd name="connsiteX10" fmla="*/ 4860549 w 5087968"/>
                <a:gd name="connsiteY10" fmla="*/ 3874327 h 3954953"/>
                <a:gd name="connsiteX11" fmla="*/ 4032543 w 5087968"/>
                <a:gd name="connsiteY11" fmla="*/ 3936187 h 3954953"/>
                <a:gd name="connsiteX12" fmla="*/ 2738216 w 5087968"/>
                <a:gd name="connsiteY12" fmla="*/ 3907220 h 3954953"/>
                <a:gd name="connsiteX13" fmla="*/ 1653971 w 5087968"/>
                <a:gd name="connsiteY13" fmla="*/ 3873109 h 3954953"/>
                <a:gd name="connsiteX14" fmla="*/ 664749 w 5087968"/>
                <a:gd name="connsiteY14" fmla="*/ 3760623 h 395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7968" h="3954953">
                  <a:moveTo>
                    <a:pt x="664749" y="3760623"/>
                  </a:moveTo>
                  <a:cubicBezTo>
                    <a:pt x="415684" y="3677105"/>
                    <a:pt x="202083" y="3524959"/>
                    <a:pt x="72001" y="3241106"/>
                  </a:cubicBezTo>
                  <a:cubicBezTo>
                    <a:pt x="-155813" y="2742569"/>
                    <a:pt x="196127" y="2192190"/>
                    <a:pt x="580960" y="2015678"/>
                  </a:cubicBezTo>
                  <a:cubicBezTo>
                    <a:pt x="965793" y="1839167"/>
                    <a:pt x="1505208" y="1807898"/>
                    <a:pt x="1526054" y="1527429"/>
                  </a:cubicBezTo>
                  <a:cubicBezTo>
                    <a:pt x="1546900" y="1246960"/>
                    <a:pt x="1089513" y="800403"/>
                    <a:pt x="1463788" y="447515"/>
                  </a:cubicBezTo>
                  <a:cubicBezTo>
                    <a:pt x="1779180" y="149720"/>
                    <a:pt x="2243199" y="46304"/>
                    <a:pt x="2662685" y="12057"/>
                  </a:cubicBezTo>
                  <a:cubicBezTo>
                    <a:pt x="3361015" y="-45065"/>
                    <a:pt x="3993830" y="88401"/>
                    <a:pt x="4425498" y="680337"/>
                  </a:cubicBezTo>
                  <a:cubicBezTo>
                    <a:pt x="4616086" y="941720"/>
                    <a:pt x="4807623" y="1306248"/>
                    <a:pt x="4756050" y="1641403"/>
                  </a:cubicBezTo>
                  <a:cubicBezTo>
                    <a:pt x="4672938" y="2181496"/>
                    <a:pt x="4309357" y="2399428"/>
                    <a:pt x="4413315" y="2710760"/>
                  </a:cubicBezTo>
                  <a:cubicBezTo>
                    <a:pt x="4517273" y="3022091"/>
                    <a:pt x="4891006" y="2918539"/>
                    <a:pt x="5046807" y="3313118"/>
                  </a:cubicBezTo>
                  <a:cubicBezTo>
                    <a:pt x="5135739" y="3538224"/>
                    <a:pt x="5083625" y="3760894"/>
                    <a:pt x="4860549" y="3874327"/>
                  </a:cubicBezTo>
                  <a:cubicBezTo>
                    <a:pt x="4606882" y="4003326"/>
                    <a:pt x="4303807" y="3939706"/>
                    <a:pt x="4032543" y="3936187"/>
                  </a:cubicBezTo>
                  <a:cubicBezTo>
                    <a:pt x="3601146" y="3930637"/>
                    <a:pt x="3169614" y="3919402"/>
                    <a:pt x="2738216" y="3907220"/>
                  </a:cubicBezTo>
                  <a:cubicBezTo>
                    <a:pt x="2376801" y="3897203"/>
                    <a:pt x="2015386" y="3885833"/>
                    <a:pt x="1653971" y="3873109"/>
                  </a:cubicBezTo>
                  <a:cubicBezTo>
                    <a:pt x="1323959" y="3862551"/>
                    <a:pt x="981224" y="3866747"/>
                    <a:pt x="664749" y="3760623"/>
                  </a:cubicBezTo>
                  <a:close/>
                </a:path>
              </a:pathLst>
            </a:custGeom>
            <a:solidFill>
              <a:srgbClr val="92E3A9"/>
            </a:solidFill>
            <a:ln w="13525" cap="flat">
              <a:noFill/>
              <a:prstDash val="solid"/>
              <a:miter/>
            </a:ln>
          </p:spPr>
          <p:txBody>
            <a:bodyPr rtlCol="0" anchor="ctr"/>
            <a:lstStyle/>
            <a:p>
              <a:endParaRPr lang="en-US"/>
            </a:p>
          </p:txBody>
        </p:sp>
        <p:sp>
          <p:nvSpPr>
            <p:cNvPr id="107" name="Graphic 4">
              <a:extLst>
                <a:ext uri="{FF2B5EF4-FFF2-40B4-BE49-F238E27FC236}">
                  <a16:creationId xmlns:a16="http://schemas.microsoft.com/office/drawing/2014/main" id="{A62C05A7-B5CF-4158-B206-B97035C7F6A0}"/>
                </a:ext>
              </a:extLst>
            </p:cNvPr>
            <p:cNvSpPr/>
            <p:nvPr/>
          </p:nvSpPr>
          <p:spPr>
            <a:xfrm>
              <a:off x="6283617" y="978814"/>
              <a:ext cx="5087968" cy="3954953"/>
            </a:xfrm>
            <a:custGeom>
              <a:avLst/>
              <a:gdLst>
                <a:gd name="connsiteX0" fmla="*/ 664749 w 5087968"/>
                <a:gd name="connsiteY0" fmla="*/ 3760623 h 3954953"/>
                <a:gd name="connsiteX1" fmla="*/ 72001 w 5087968"/>
                <a:gd name="connsiteY1" fmla="*/ 3241106 h 3954953"/>
                <a:gd name="connsiteX2" fmla="*/ 580960 w 5087968"/>
                <a:gd name="connsiteY2" fmla="*/ 2015678 h 3954953"/>
                <a:gd name="connsiteX3" fmla="*/ 1526054 w 5087968"/>
                <a:gd name="connsiteY3" fmla="*/ 1527429 h 3954953"/>
                <a:gd name="connsiteX4" fmla="*/ 1463788 w 5087968"/>
                <a:gd name="connsiteY4" fmla="*/ 447515 h 3954953"/>
                <a:gd name="connsiteX5" fmla="*/ 2662685 w 5087968"/>
                <a:gd name="connsiteY5" fmla="*/ 12057 h 3954953"/>
                <a:gd name="connsiteX6" fmla="*/ 4425498 w 5087968"/>
                <a:gd name="connsiteY6" fmla="*/ 680337 h 3954953"/>
                <a:gd name="connsiteX7" fmla="*/ 4756050 w 5087968"/>
                <a:gd name="connsiteY7" fmla="*/ 1641403 h 3954953"/>
                <a:gd name="connsiteX8" fmla="*/ 4413315 w 5087968"/>
                <a:gd name="connsiteY8" fmla="*/ 2710760 h 3954953"/>
                <a:gd name="connsiteX9" fmla="*/ 5046807 w 5087968"/>
                <a:gd name="connsiteY9" fmla="*/ 3313118 h 3954953"/>
                <a:gd name="connsiteX10" fmla="*/ 4860549 w 5087968"/>
                <a:gd name="connsiteY10" fmla="*/ 3874327 h 3954953"/>
                <a:gd name="connsiteX11" fmla="*/ 4032543 w 5087968"/>
                <a:gd name="connsiteY11" fmla="*/ 3936187 h 3954953"/>
                <a:gd name="connsiteX12" fmla="*/ 2738216 w 5087968"/>
                <a:gd name="connsiteY12" fmla="*/ 3907220 h 3954953"/>
                <a:gd name="connsiteX13" fmla="*/ 1653971 w 5087968"/>
                <a:gd name="connsiteY13" fmla="*/ 3873109 h 3954953"/>
                <a:gd name="connsiteX14" fmla="*/ 664749 w 5087968"/>
                <a:gd name="connsiteY14" fmla="*/ 3760623 h 395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7968" h="3954953">
                  <a:moveTo>
                    <a:pt x="664749" y="3760623"/>
                  </a:moveTo>
                  <a:cubicBezTo>
                    <a:pt x="415684" y="3677105"/>
                    <a:pt x="202083" y="3524959"/>
                    <a:pt x="72001" y="3241106"/>
                  </a:cubicBezTo>
                  <a:cubicBezTo>
                    <a:pt x="-155813" y="2742569"/>
                    <a:pt x="196127" y="2192190"/>
                    <a:pt x="580960" y="2015678"/>
                  </a:cubicBezTo>
                  <a:cubicBezTo>
                    <a:pt x="965793" y="1839167"/>
                    <a:pt x="1505208" y="1807898"/>
                    <a:pt x="1526054" y="1527429"/>
                  </a:cubicBezTo>
                  <a:cubicBezTo>
                    <a:pt x="1546900" y="1246960"/>
                    <a:pt x="1089513" y="800403"/>
                    <a:pt x="1463788" y="447515"/>
                  </a:cubicBezTo>
                  <a:cubicBezTo>
                    <a:pt x="1779180" y="149720"/>
                    <a:pt x="2243199" y="46304"/>
                    <a:pt x="2662685" y="12057"/>
                  </a:cubicBezTo>
                  <a:cubicBezTo>
                    <a:pt x="3361015" y="-45065"/>
                    <a:pt x="3993830" y="88401"/>
                    <a:pt x="4425498" y="680337"/>
                  </a:cubicBezTo>
                  <a:cubicBezTo>
                    <a:pt x="4616086" y="941720"/>
                    <a:pt x="4807623" y="1306248"/>
                    <a:pt x="4756050" y="1641403"/>
                  </a:cubicBezTo>
                  <a:cubicBezTo>
                    <a:pt x="4672938" y="2181496"/>
                    <a:pt x="4309357" y="2399428"/>
                    <a:pt x="4413315" y="2710760"/>
                  </a:cubicBezTo>
                  <a:cubicBezTo>
                    <a:pt x="4517273" y="3022091"/>
                    <a:pt x="4891006" y="2918539"/>
                    <a:pt x="5046807" y="3313118"/>
                  </a:cubicBezTo>
                  <a:cubicBezTo>
                    <a:pt x="5135739" y="3538224"/>
                    <a:pt x="5083625" y="3760894"/>
                    <a:pt x="4860549" y="3874327"/>
                  </a:cubicBezTo>
                  <a:cubicBezTo>
                    <a:pt x="4606882" y="4003326"/>
                    <a:pt x="4303807" y="3939706"/>
                    <a:pt x="4032543" y="3936187"/>
                  </a:cubicBezTo>
                  <a:cubicBezTo>
                    <a:pt x="3601146" y="3930637"/>
                    <a:pt x="3169614" y="3919402"/>
                    <a:pt x="2738216" y="3907220"/>
                  </a:cubicBezTo>
                  <a:cubicBezTo>
                    <a:pt x="2376801" y="3897203"/>
                    <a:pt x="2015386" y="3885833"/>
                    <a:pt x="1653971" y="3873109"/>
                  </a:cubicBezTo>
                  <a:cubicBezTo>
                    <a:pt x="1323959" y="3862551"/>
                    <a:pt x="981224" y="3866747"/>
                    <a:pt x="664749" y="3760623"/>
                  </a:cubicBezTo>
                  <a:close/>
                </a:path>
              </a:pathLst>
            </a:custGeom>
            <a:solidFill>
              <a:srgbClr val="FFFFFF">
                <a:alpha val="70000"/>
              </a:srgbClr>
            </a:solidFill>
            <a:ln w="13525" cap="flat">
              <a:noFill/>
              <a:prstDash val="solid"/>
              <a:miter/>
            </a:ln>
          </p:spPr>
          <p:txBody>
            <a:bodyPr rtlCol="0" anchor="ctr"/>
            <a:lstStyle/>
            <a:p>
              <a:endParaRPr lang="en-US"/>
            </a:p>
          </p:txBody>
        </p:sp>
      </p:grpSp>
      <p:sp>
        <p:nvSpPr>
          <p:cNvPr id="109" name="Graphic 4">
            <a:extLst>
              <a:ext uri="{FF2B5EF4-FFF2-40B4-BE49-F238E27FC236}">
                <a16:creationId xmlns:a16="http://schemas.microsoft.com/office/drawing/2014/main" id="{4D985610-4961-43D3-B2C6-80C69E30A6F7}"/>
              </a:ext>
            </a:extLst>
          </p:cNvPr>
          <p:cNvSpPr/>
          <p:nvPr/>
        </p:nvSpPr>
        <p:spPr>
          <a:xfrm>
            <a:off x="9623289" y="1667774"/>
            <a:ext cx="1860118" cy="3014974"/>
          </a:xfrm>
          <a:custGeom>
            <a:avLst/>
            <a:gdLst>
              <a:gd name="connsiteX0" fmla="*/ 1836540 w 1860118"/>
              <a:gd name="connsiteY0" fmla="*/ 979650 h 3014974"/>
              <a:gd name="connsiteX1" fmla="*/ 1531841 w 1860118"/>
              <a:gd name="connsiteY1" fmla="*/ 1282048 h 3014974"/>
              <a:gd name="connsiteX2" fmla="*/ 1257328 w 1860118"/>
              <a:gd name="connsiteY2" fmla="*/ 1649825 h 3014974"/>
              <a:gd name="connsiteX3" fmla="*/ 1168531 w 1860118"/>
              <a:gd name="connsiteY3" fmla="*/ 2113438 h 3014974"/>
              <a:gd name="connsiteX4" fmla="*/ 977671 w 1860118"/>
              <a:gd name="connsiteY4" fmla="*/ 2407308 h 3014974"/>
              <a:gd name="connsiteX5" fmla="*/ 933679 w 1860118"/>
              <a:gd name="connsiteY5" fmla="*/ 2207921 h 3014974"/>
              <a:gd name="connsiteX6" fmla="*/ 1090698 w 1860118"/>
              <a:gd name="connsiteY6" fmla="*/ 1914322 h 3014974"/>
              <a:gd name="connsiteX7" fmla="*/ 952088 w 1860118"/>
              <a:gd name="connsiteY7" fmla="*/ 1585935 h 3014974"/>
              <a:gd name="connsiteX8" fmla="*/ 1094218 w 1860118"/>
              <a:gd name="connsiteY8" fmla="*/ 1283672 h 3014974"/>
              <a:gd name="connsiteX9" fmla="*/ 939905 w 1860118"/>
              <a:gd name="connsiteY9" fmla="*/ 961106 h 3014974"/>
              <a:gd name="connsiteX10" fmla="*/ 1060512 w 1860118"/>
              <a:gd name="connsiteY10" fmla="*/ 647879 h 3014974"/>
              <a:gd name="connsiteX11" fmla="*/ 871819 w 1860118"/>
              <a:gd name="connsiteY11" fmla="*/ 343857 h 3014974"/>
              <a:gd name="connsiteX12" fmla="*/ 778284 w 1860118"/>
              <a:gd name="connsiteY12" fmla="*/ 39 h 3014974"/>
              <a:gd name="connsiteX13" fmla="*/ 721838 w 1860118"/>
              <a:gd name="connsiteY13" fmla="*/ 373231 h 3014974"/>
              <a:gd name="connsiteX14" fmla="*/ 543161 w 1860118"/>
              <a:gd name="connsiteY14" fmla="*/ 679283 h 3014974"/>
              <a:gd name="connsiteX15" fmla="*/ 673785 w 1860118"/>
              <a:gd name="connsiteY15" fmla="*/ 1037044 h 3014974"/>
              <a:gd name="connsiteX16" fmla="*/ 528000 w 1860118"/>
              <a:gd name="connsiteY16" fmla="*/ 1363671 h 3014974"/>
              <a:gd name="connsiteX17" fmla="*/ 677710 w 1860118"/>
              <a:gd name="connsiteY17" fmla="*/ 1715611 h 3014974"/>
              <a:gd name="connsiteX18" fmla="*/ 545056 w 1860118"/>
              <a:gd name="connsiteY18" fmla="*/ 2048736 h 3014974"/>
              <a:gd name="connsiteX19" fmla="*/ 609894 w 1860118"/>
              <a:gd name="connsiteY19" fmla="*/ 2209680 h 3014974"/>
              <a:gd name="connsiteX20" fmla="*/ 494566 w 1860118"/>
              <a:gd name="connsiteY20" fmla="*/ 2031409 h 3014974"/>
              <a:gd name="connsiteX21" fmla="*/ 473314 w 1860118"/>
              <a:gd name="connsiteY21" fmla="*/ 1726034 h 3014974"/>
              <a:gd name="connsiteX22" fmla="*/ 262421 w 1860118"/>
              <a:gd name="connsiteY22" fmla="*/ 1490369 h 3014974"/>
              <a:gd name="connsiteX23" fmla="*/ 91459 w 1860118"/>
              <a:gd name="connsiteY23" fmla="*/ 1223572 h 3014974"/>
              <a:gd name="connsiteX24" fmla="*/ 35826 w 1860118"/>
              <a:gd name="connsiteY24" fmla="*/ 1525157 h 3014974"/>
              <a:gd name="connsiteX25" fmla="*/ 72779 w 1860118"/>
              <a:gd name="connsiteY25" fmla="*/ 1893882 h 3014974"/>
              <a:gd name="connsiteX26" fmla="*/ 302894 w 1860118"/>
              <a:gd name="connsiteY26" fmla="*/ 2202912 h 3014974"/>
              <a:gd name="connsiteX27" fmla="*/ 400354 w 1860118"/>
              <a:gd name="connsiteY27" fmla="*/ 2567576 h 3014974"/>
              <a:gd name="connsiteX28" fmla="*/ 592162 w 1860118"/>
              <a:gd name="connsiteY28" fmla="*/ 2763309 h 3014974"/>
              <a:gd name="connsiteX29" fmla="*/ 595952 w 1860118"/>
              <a:gd name="connsiteY29" fmla="*/ 2773732 h 3014974"/>
              <a:gd name="connsiteX30" fmla="*/ 612466 w 1860118"/>
              <a:gd name="connsiteY30" fmla="*/ 2780094 h 3014974"/>
              <a:gd name="connsiteX31" fmla="*/ 671619 w 1860118"/>
              <a:gd name="connsiteY31" fmla="*/ 2839382 h 3014974"/>
              <a:gd name="connsiteX32" fmla="*/ 688810 w 1860118"/>
              <a:gd name="connsiteY32" fmla="*/ 2988280 h 3014974"/>
              <a:gd name="connsiteX33" fmla="*/ 745932 w 1860118"/>
              <a:gd name="connsiteY33" fmla="*/ 2948619 h 3014974"/>
              <a:gd name="connsiteX34" fmla="*/ 807115 w 1860118"/>
              <a:gd name="connsiteY34" fmla="*/ 2829230 h 3014974"/>
              <a:gd name="connsiteX35" fmla="*/ 819704 w 1860118"/>
              <a:gd name="connsiteY35" fmla="*/ 2817860 h 3014974"/>
              <a:gd name="connsiteX36" fmla="*/ 960480 w 1860118"/>
              <a:gd name="connsiteY36" fmla="*/ 2872004 h 3014974"/>
              <a:gd name="connsiteX37" fmla="*/ 852191 w 1860118"/>
              <a:gd name="connsiteY37" fmla="*/ 2736643 h 3014974"/>
              <a:gd name="connsiteX38" fmla="*/ 987553 w 1860118"/>
              <a:gd name="connsiteY38" fmla="*/ 2715662 h 3014974"/>
              <a:gd name="connsiteX39" fmla="*/ 990801 w 1860118"/>
              <a:gd name="connsiteY39" fmla="*/ 2718775 h 3014974"/>
              <a:gd name="connsiteX40" fmla="*/ 1044946 w 1860118"/>
              <a:gd name="connsiteY40" fmla="*/ 2792547 h 3014974"/>
              <a:gd name="connsiteX41" fmla="*/ 1289409 w 1860118"/>
              <a:gd name="connsiteY41" fmla="*/ 2344365 h 3014974"/>
              <a:gd name="connsiteX42" fmla="*/ 1608591 w 1860118"/>
              <a:gd name="connsiteY42" fmla="*/ 1966842 h 3014974"/>
              <a:gd name="connsiteX43" fmla="*/ 1728521 w 1860118"/>
              <a:gd name="connsiteY43" fmla="*/ 1476156 h 3014974"/>
              <a:gd name="connsiteX44" fmla="*/ 1836540 w 1860118"/>
              <a:gd name="connsiteY44" fmla="*/ 979650 h 3014974"/>
              <a:gd name="connsiteX45" fmla="*/ 704782 w 1860118"/>
              <a:gd name="connsiteY45" fmla="*/ 2395532 h 3014974"/>
              <a:gd name="connsiteX46" fmla="*/ 639267 w 1860118"/>
              <a:gd name="connsiteY46" fmla="*/ 2581924 h 3014974"/>
              <a:gd name="connsiteX47" fmla="*/ 659978 w 1860118"/>
              <a:gd name="connsiteY47" fmla="*/ 2300373 h 3014974"/>
              <a:gd name="connsiteX48" fmla="*/ 643193 w 1860118"/>
              <a:gd name="connsiteY48" fmla="*/ 2259764 h 3014974"/>
              <a:gd name="connsiteX49" fmla="*/ 704782 w 1860118"/>
              <a:gd name="connsiteY49" fmla="*/ 2395532 h 3014974"/>
              <a:gd name="connsiteX50" fmla="*/ 757980 w 1860118"/>
              <a:gd name="connsiteY50" fmla="*/ 2758030 h 3014974"/>
              <a:gd name="connsiteX51" fmla="*/ 761634 w 1860118"/>
              <a:gd name="connsiteY51" fmla="*/ 2780094 h 3014974"/>
              <a:gd name="connsiteX52" fmla="*/ 722108 w 1860118"/>
              <a:gd name="connsiteY52" fmla="*/ 2757218 h 3014974"/>
              <a:gd name="connsiteX53" fmla="*/ 757980 w 1860118"/>
              <a:gd name="connsiteY53" fmla="*/ 2758030 h 301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60118" h="3014974">
                <a:moveTo>
                  <a:pt x="1836540" y="979650"/>
                </a:moveTo>
                <a:cubicBezTo>
                  <a:pt x="1760061" y="887740"/>
                  <a:pt x="1651636" y="1066146"/>
                  <a:pt x="1531841" y="1282048"/>
                </a:cubicBezTo>
                <a:cubicBezTo>
                  <a:pt x="1466191" y="1400354"/>
                  <a:pt x="1320813" y="1501198"/>
                  <a:pt x="1257328" y="1649825"/>
                </a:cubicBezTo>
                <a:cubicBezTo>
                  <a:pt x="1195603" y="1794527"/>
                  <a:pt x="1217938" y="1981461"/>
                  <a:pt x="1168531" y="2113438"/>
                </a:cubicBezTo>
                <a:cubicBezTo>
                  <a:pt x="1095571" y="2308088"/>
                  <a:pt x="1035606" y="2306464"/>
                  <a:pt x="977671" y="2407308"/>
                </a:cubicBezTo>
                <a:cubicBezTo>
                  <a:pt x="952088" y="2349103"/>
                  <a:pt x="929618" y="2279527"/>
                  <a:pt x="933679" y="2207921"/>
                </a:cubicBezTo>
                <a:cubicBezTo>
                  <a:pt x="938958" y="2116958"/>
                  <a:pt x="1087314" y="2029785"/>
                  <a:pt x="1090698" y="1914322"/>
                </a:cubicBezTo>
                <a:cubicBezTo>
                  <a:pt x="1093270" y="1816049"/>
                  <a:pt x="951411" y="1694224"/>
                  <a:pt x="952088" y="1585935"/>
                </a:cubicBezTo>
                <a:cubicBezTo>
                  <a:pt x="952088" y="1482924"/>
                  <a:pt x="1096112" y="1389254"/>
                  <a:pt x="1094218" y="1283672"/>
                </a:cubicBezTo>
                <a:cubicBezTo>
                  <a:pt x="1092322" y="1178090"/>
                  <a:pt x="945320" y="1063575"/>
                  <a:pt x="939905" y="961106"/>
                </a:cubicBezTo>
                <a:cubicBezTo>
                  <a:pt x="934356" y="850786"/>
                  <a:pt x="1070394" y="746287"/>
                  <a:pt x="1060512" y="647879"/>
                </a:cubicBezTo>
                <a:cubicBezTo>
                  <a:pt x="1048601" y="529438"/>
                  <a:pt x="891310" y="432655"/>
                  <a:pt x="871819" y="343857"/>
                </a:cubicBezTo>
                <a:cubicBezTo>
                  <a:pt x="835812" y="180205"/>
                  <a:pt x="846371" y="-3074"/>
                  <a:pt x="778284" y="39"/>
                </a:cubicBezTo>
                <a:cubicBezTo>
                  <a:pt x="714122" y="3017"/>
                  <a:pt x="751211" y="201863"/>
                  <a:pt x="721838" y="373231"/>
                </a:cubicBezTo>
                <a:cubicBezTo>
                  <a:pt x="705730" y="467984"/>
                  <a:pt x="551282" y="552991"/>
                  <a:pt x="543161" y="679283"/>
                </a:cubicBezTo>
                <a:cubicBezTo>
                  <a:pt x="536392" y="785136"/>
                  <a:pt x="676086" y="918332"/>
                  <a:pt x="673785" y="1037044"/>
                </a:cubicBezTo>
                <a:cubicBezTo>
                  <a:pt x="671619" y="1147905"/>
                  <a:pt x="527188" y="1248749"/>
                  <a:pt x="528000" y="1363671"/>
                </a:cubicBezTo>
                <a:cubicBezTo>
                  <a:pt x="528812" y="1478593"/>
                  <a:pt x="674867" y="1603396"/>
                  <a:pt x="677710" y="1715611"/>
                </a:cubicBezTo>
                <a:cubicBezTo>
                  <a:pt x="680823" y="1834188"/>
                  <a:pt x="540724" y="1941123"/>
                  <a:pt x="545056" y="2048736"/>
                </a:cubicBezTo>
                <a:cubicBezTo>
                  <a:pt x="547357" y="2103692"/>
                  <a:pt x="576866" y="2157837"/>
                  <a:pt x="609894" y="2209680"/>
                </a:cubicBezTo>
                <a:cubicBezTo>
                  <a:pt x="568609" y="2154182"/>
                  <a:pt x="515141" y="2097060"/>
                  <a:pt x="494566" y="2031409"/>
                </a:cubicBezTo>
                <a:cubicBezTo>
                  <a:pt x="464516" y="1937468"/>
                  <a:pt x="511215" y="1817538"/>
                  <a:pt x="473314" y="1726034"/>
                </a:cubicBezTo>
                <a:cubicBezTo>
                  <a:pt x="432706" y="1626814"/>
                  <a:pt x="311557" y="1568067"/>
                  <a:pt x="262421" y="1490369"/>
                </a:cubicBezTo>
                <a:cubicBezTo>
                  <a:pt x="196770" y="1386818"/>
                  <a:pt x="169834" y="1248749"/>
                  <a:pt x="91459" y="1223572"/>
                </a:cubicBezTo>
                <a:cubicBezTo>
                  <a:pt x="-29283" y="1184588"/>
                  <a:pt x="-11009" y="1336193"/>
                  <a:pt x="35826" y="1525157"/>
                </a:cubicBezTo>
                <a:cubicBezTo>
                  <a:pt x="60597" y="1625325"/>
                  <a:pt x="20801" y="1765830"/>
                  <a:pt x="72779" y="1893882"/>
                </a:cubicBezTo>
                <a:cubicBezTo>
                  <a:pt x="117313" y="2003795"/>
                  <a:pt x="247667" y="2089750"/>
                  <a:pt x="302894" y="2202912"/>
                </a:cubicBezTo>
                <a:cubicBezTo>
                  <a:pt x="358122" y="2316075"/>
                  <a:pt x="342555" y="2465514"/>
                  <a:pt x="400354" y="2567576"/>
                </a:cubicBezTo>
                <a:cubicBezTo>
                  <a:pt x="448543" y="2652448"/>
                  <a:pt x="527594" y="2710653"/>
                  <a:pt x="592162" y="2763309"/>
                </a:cubicBezTo>
                <a:lnTo>
                  <a:pt x="595952" y="2773732"/>
                </a:lnTo>
                <a:cubicBezTo>
                  <a:pt x="600202" y="2778253"/>
                  <a:pt x="606280" y="2780594"/>
                  <a:pt x="612466" y="2780094"/>
                </a:cubicBezTo>
                <a:cubicBezTo>
                  <a:pt x="634232" y="2797691"/>
                  <a:pt x="654063" y="2817576"/>
                  <a:pt x="671619" y="2839382"/>
                </a:cubicBezTo>
                <a:cubicBezTo>
                  <a:pt x="704376" y="2882698"/>
                  <a:pt x="667829" y="2967299"/>
                  <a:pt x="688810" y="2988280"/>
                </a:cubicBezTo>
                <a:cubicBezTo>
                  <a:pt x="746474" y="3046350"/>
                  <a:pt x="749452" y="2998838"/>
                  <a:pt x="745932" y="2948619"/>
                </a:cubicBezTo>
                <a:cubicBezTo>
                  <a:pt x="743902" y="2919516"/>
                  <a:pt x="811177" y="2872681"/>
                  <a:pt x="807115" y="2829230"/>
                </a:cubicBezTo>
                <a:cubicBezTo>
                  <a:pt x="810107" y="2824289"/>
                  <a:pt x="814479" y="2820323"/>
                  <a:pt x="819704" y="2817860"/>
                </a:cubicBezTo>
                <a:cubicBezTo>
                  <a:pt x="842445" y="2812716"/>
                  <a:pt x="946403" y="2900701"/>
                  <a:pt x="960480" y="2872004"/>
                </a:cubicBezTo>
                <a:cubicBezTo>
                  <a:pt x="970903" y="2851159"/>
                  <a:pt x="844881" y="2763715"/>
                  <a:pt x="852191" y="2736643"/>
                </a:cubicBezTo>
                <a:cubicBezTo>
                  <a:pt x="857335" y="2717557"/>
                  <a:pt x="945726" y="2724054"/>
                  <a:pt x="987553" y="2715662"/>
                </a:cubicBezTo>
                <a:cubicBezTo>
                  <a:pt x="988798" y="2716528"/>
                  <a:pt x="989894" y="2717570"/>
                  <a:pt x="990801" y="2718775"/>
                </a:cubicBezTo>
                <a:cubicBezTo>
                  <a:pt x="1003119" y="2734748"/>
                  <a:pt x="1009346" y="2805677"/>
                  <a:pt x="1044946" y="2792547"/>
                </a:cubicBezTo>
                <a:cubicBezTo>
                  <a:pt x="1092322" y="2774950"/>
                  <a:pt x="1156213" y="2554988"/>
                  <a:pt x="1289409" y="2344365"/>
                </a:cubicBezTo>
                <a:cubicBezTo>
                  <a:pt x="1369678" y="2217396"/>
                  <a:pt x="1530893" y="2117905"/>
                  <a:pt x="1608591" y="1966842"/>
                </a:cubicBezTo>
                <a:cubicBezTo>
                  <a:pt x="1686289" y="1815779"/>
                  <a:pt x="1678438" y="1617880"/>
                  <a:pt x="1728521" y="1476156"/>
                </a:cubicBezTo>
                <a:cubicBezTo>
                  <a:pt x="1805813" y="1257006"/>
                  <a:pt x="1906522" y="1064116"/>
                  <a:pt x="1836540" y="979650"/>
                </a:cubicBezTo>
                <a:close/>
                <a:moveTo>
                  <a:pt x="704782" y="2395532"/>
                </a:moveTo>
                <a:cubicBezTo>
                  <a:pt x="710468" y="2502873"/>
                  <a:pt x="674055" y="2544429"/>
                  <a:pt x="639267" y="2581924"/>
                </a:cubicBezTo>
                <a:cubicBezTo>
                  <a:pt x="617880" y="2460099"/>
                  <a:pt x="701398" y="2460099"/>
                  <a:pt x="659978" y="2300373"/>
                </a:cubicBezTo>
                <a:cubicBezTo>
                  <a:pt x="656052" y="2286214"/>
                  <a:pt x="650407" y="2272570"/>
                  <a:pt x="643193" y="2259764"/>
                </a:cubicBezTo>
                <a:cubicBezTo>
                  <a:pt x="674867" y="2308223"/>
                  <a:pt x="702617" y="2353976"/>
                  <a:pt x="704782" y="2395532"/>
                </a:cubicBezTo>
                <a:close/>
                <a:moveTo>
                  <a:pt x="757980" y="2758030"/>
                </a:moveTo>
                <a:cubicBezTo>
                  <a:pt x="762176" y="2764568"/>
                  <a:pt x="763502" y="2772554"/>
                  <a:pt x="761634" y="2780094"/>
                </a:cubicBezTo>
                <a:cubicBezTo>
                  <a:pt x="748098" y="2772378"/>
                  <a:pt x="734562" y="2764933"/>
                  <a:pt x="722108" y="2757218"/>
                </a:cubicBezTo>
                <a:cubicBezTo>
                  <a:pt x="739706" y="2753698"/>
                  <a:pt x="753377" y="2752615"/>
                  <a:pt x="757980" y="2758030"/>
                </a:cubicBezTo>
                <a:close/>
              </a:path>
            </a:pathLst>
          </a:custGeom>
          <a:solidFill>
            <a:srgbClr val="92E3A9"/>
          </a:solidFill>
          <a:ln w="13525" cap="flat">
            <a:noFill/>
            <a:prstDash val="solid"/>
            <a:miter/>
          </a:ln>
        </p:spPr>
        <p:txBody>
          <a:bodyPr rtlCol="0" anchor="ctr"/>
          <a:lstStyle/>
          <a:p>
            <a:endParaRPr lang="en-US"/>
          </a:p>
        </p:txBody>
      </p:sp>
      <p:sp>
        <p:nvSpPr>
          <p:cNvPr id="110" name="Graphic 4">
            <a:extLst>
              <a:ext uri="{FF2B5EF4-FFF2-40B4-BE49-F238E27FC236}">
                <a16:creationId xmlns:a16="http://schemas.microsoft.com/office/drawing/2014/main" id="{9E2EC3D3-A6B4-4DD9-8CA1-CF445A038C28}"/>
              </a:ext>
            </a:extLst>
          </p:cNvPr>
          <p:cNvSpPr/>
          <p:nvPr/>
        </p:nvSpPr>
        <p:spPr>
          <a:xfrm>
            <a:off x="9623289" y="1667774"/>
            <a:ext cx="1860118" cy="3014974"/>
          </a:xfrm>
          <a:custGeom>
            <a:avLst/>
            <a:gdLst>
              <a:gd name="connsiteX0" fmla="*/ 1836540 w 1860118"/>
              <a:gd name="connsiteY0" fmla="*/ 979650 h 3014974"/>
              <a:gd name="connsiteX1" fmla="*/ 1531841 w 1860118"/>
              <a:gd name="connsiteY1" fmla="*/ 1282048 h 3014974"/>
              <a:gd name="connsiteX2" fmla="*/ 1257328 w 1860118"/>
              <a:gd name="connsiteY2" fmla="*/ 1649825 h 3014974"/>
              <a:gd name="connsiteX3" fmla="*/ 1168531 w 1860118"/>
              <a:gd name="connsiteY3" fmla="*/ 2113438 h 3014974"/>
              <a:gd name="connsiteX4" fmla="*/ 977671 w 1860118"/>
              <a:gd name="connsiteY4" fmla="*/ 2407308 h 3014974"/>
              <a:gd name="connsiteX5" fmla="*/ 933679 w 1860118"/>
              <a:gd name="connsiteY5" fmla="*/ 2207921 h 3014974"/>
              <a:gd name="connsiteX6" fmla="*/ 1090698 w 1860118"/>
              <a:gd name="connsiteY6" fmla="*/ 1914322 h 3014974"/>
              <a:gd name="connsiteX7" fmla="*/ 952088 w 1860118"/>
              <a:gd name="connsiteY7" fmla="*/ 1585935 h 3014974"/>
              <a:gd name="connsiteX8" fmla="*/ 1094218 w 1860118"/>
              <a:gd name="connsiteY8" fmla="*/ 1283672 h 3014974"/>
              <a:gd name="connsiteX9" fmla="*/ 939905 w 1860118"/>
              <a:gd name="connsiteY9" fmla="*/ 961106 h 3014974"/>
              <a:gd name="connsiteX10" fmla="*/ 1060512 w 1860118"/>
              <a:gd name="connsiteY10" fmla="*/ 647879 h 3014974"/>
              <a:gd name="connsiteX11" fmla="*/ 871819 w 1860118"/>
              <a:gd name="connsiteY11" fmla="*/ 343857 h 3014974"/>
              <a:gd name="connsiteX12" fmla="*/ 778284 w 1860118"/>
              <a:gd name="connsiteY12" fmla="*/ 39 h 3014974"/>
              <a:gd name="connsiteX13" fmla="*/ 721838 w 1860118"/>
              <a:gd name="connsiteY13" fmla="*/ 373231 h 3014974"/>
              <a:gd name="connsiteX14" fmla="*/ 543161 w 1860118"/>
              <a:gd name="connsiteY14" fmla="*/ 679283 h 3014974"/>
              <a:gd name="connsiteX15" fmla="*/ 673785 w 1860118"/>
              <a:gd name="connsiteY15" fmla="*/ 1037044 h 3014974"/>
              <a:gd name="connsiteX16" fmla="*/ 528000 w 1860118"/>
              <a:gd name="connsiteY16" fmla="*/ 1363671 h 3014974"/>
              <a:gd name="connsiteX17" fmla="*/ 677710 w 1860118"/>
              <a:gd name="connsiteY17" fmla="*/ 1715611 h 3014974"/>
              <a:gd name="connsiteX18" fmla="*/ 545056 w 1860118"/>
              <a:gd name="connsiteY18" fmla="*/ 2048736 h 3014974"/>
              <a:gd name="connsiteX19" fmla="*/ 609894 w 1860118"/>
              <a:gd name="connsiteY19" fmla="*/ 2209680 h 3014974"/>
              <a:gd name="connsiteX20" fmla="*/ 494566 w 1860118"/>
              <a:gd name="connsiteY20" fmla="*/ 2031409 h 3014974"/>
              <a:gd name="connsiteX21" fmla="*/ 473314 w 1860118"/>
              <a:gd name="connsiteY21" fmla="*/ 1726034 h 3014974"/>
              <a:gd name="connsiteX22" fmla="*/ 262421 w 1860118"/>
              <a:gd name="connsiteY22" fmla="*/ 1490369 h 3014974"/>
              <a:gd name="connsiteX23" fmla="*/ 91459 w 1860118"/>
              <a:gd name="connsiteY23" fmla="*/ 1223572 h 3014974"/>
              <a:gd name="connsiteX24" fmla="*/ 35826 w 1860118"/>
              <a:gd name="connsiteY24" fmla="*/ 1525157 h 3014974"/>
              <a:gd name="connsiteX25" fmla="*/ 72779 w 1860118"/>
              <a:gd name="connsiteY25" fmla="*/ 1893882 h 3014974"/>
              <a:gd name="connsiteX26" fmla="*/ 302894 w 1860118"/>
              <a:gd name="connsiteY26" fmla="*/ 2202912 h 3014974"/>
              <a:gd name="connsiteX27" fmla="*/ 400354 w 1860118"/>
              <a:gd name="connsiteY27" fmla="*/ 2567576 h 3014974"/>
              <a:gd name="connsiteX28" fmla="*/ 592162 w 1860118"/>
              <a:gd name="connsiteY28" fmla="*/ 2763309 h 3014974"/>
              <a:gd name="connsiteX29" fmla="*/ 595952 w 1860118"/>
              <a:gd name="connsiteY29" fmla="*/ 2773732 h 3014974"/>
              <a:gd name="connsiteX30" fmla="*/ 612466 w 1860118"/>
              <a:gd name="connsiteY30" fmla="*/ 2780094 h 3014974"/>
              <a:gd name="connsiteX31" fmla="*/ 671619 w 1860118"/>
              <a:gd name="connsiteY31" fmla="*/ 2839382 h 3014974"/>
              <a:gd name="connsiteX32" fmla="*/ 688810 w 1860118"/>
              <a:gd name="connsiteY32" fmla="*/ 2988280 h 3014974"/>
              <a:gd name="connsiteX33" fmla="*/ 745932 w 1860118"/>
              <a:gd name="connsiteY33" fmla="*/ 2948619 h 3014974"/>
              <a:gd name="connsiteX34" fmla="*/ 807115 w 1860118"/>
              <a:gd name="connsiteY34" fmla="*/ 2829230 h 3014974"/>
              <a:gd name="connsiteX35" fmla="*/ 819704 w 1860118"/>
              <a:gd name="connsiteY35" fmla="*/ 2817860 h 3014974"/>
              <a:gd name="connsiteX36" fmla="*/ 960480 w 1860118"/>
              <a:gd name="connsiteY36" fmla="*/ 2872004 h 3014974"/>
              <a:gd name="connsiteX37" fmla="*/ 852191 w 1860118"/>
              <a:gd name="connsiteY37" fmla="*/ 2736643 h 3014974"/>
              <a:gd name="connsiteX38" fmla="*/ 987553 w 1860118"/>
              <a:gd name="connsiteY38" fmla="*/ 2715662 h 3014974"/>
              <a:gd name="connsiteX39" fmla="*/ 990801 w 1860118"/>
              <a:gd name="connsiteY39" fmla="*/ 2718775 h 3014974"/>
              <a:gd name="connsiteX40" fmla="*/ 1044946 w 1860118"/>
              <a:gd name="connsiteY40" fmla="*/ 2792547 h 3014974"/>
              <a:gd name="connsiteX41" fmla="*/ 1289409 w 1860118"/>
              <a:gd name="connsiteY41" fmla="*/ 2344365 h 3014974"/>
              <a:gd name="connsiteX42" fmla="*/ 1608591 w 1860118"/>
              <a:gd name="connsiteY42" fmla="*/ 1966842 h 3014974"/>
              <a:gd name="connsiteX43" fmla="*/ 1728521 w 1860118"/>
              <a:gd name="connsiteY43" fmla="*/ 1476156 h 3014974"/>
              <a:gd name="connsiteX44" fmla="*/ 1836540 w 1860118"/>
              <a:gd name="connsiteY44" fmla="*/ 979650 h 3014974"/>
              <a:gd name="connsiteX45" fmla="*/ 704782 w 1860118"/>
              <a:gd name="connsiteY45" fmla="*/ 2395532 h 3014974"/>
              <a:gd name="connsiteX46" fmla="*/ 639267 w 1860118"/>
              <a:gd name="connsiteY46" fmla="*/ 2581924 h 3014974"/>
              <a:gd name="connsiteX47" fmla="*/ 659978 w 1860118"/>
              <a:gd name="connsiteY47" fmla="*/ 2300373 h 3014974"/>
              <a:gd name="connsiteX48" fmla="*/ 643193 w 1860118"/>
              <a:gd name="connsiteY48" fmla="*/ 2259764 h 3014974"/>
              <a:gd name="connsiteX49" fmla="*/ 704782 w 1860118"/>
              <a:gd name="connsiteY49" fmla="*/ 2395532 h 3014974"/>
              <a:gd name="connsiteX50" fmla="*/ 757980 w 1860118"/>
              <a:gd name="connsiteY50" fmla="*/ 2758030 h 3014974"/>
              <a:gd name="connsiteX51" fmla="*/ 761634 w 1860118"/>
              <a:gd name="connsiteY51" fmla="*/ 2780094 h 3014974"/>
              <a:gd name="connsiteX52" fmla="*/ 722108 w 1860118"/>
              <a:gd name="connsiteY52" fmla="*/ 2757218 h 3014974"/>
              <a:gd name="connsiteX53" fmla="*/ 757980 w 1860118"/>
              <a:gd name="connsiteY53" fmla="*/ 2758030 h 301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60118" h="3014974">
                <a:moveTo>
                  <a:pt x="1836540" y="979650"/>
                </a:moveTo>
                <a:cubicBezTo>
                  <a:pt x="1760061" y="887740"/>
                  <a:pt x="1651636" y="1066146"/>
                  <a:pt x="1531841" y="1282048"/>
                </a:cubicBezTo>
                <a:cubicBezTo>
                  <a:pt x="1466191" y="1400354"/>
                  <a:pt x="1320813" y="1501198"/>
                  <a:pt x="1257328" y="1649825"/>
                </a:cubicBezTo>
                <a:cubicBezTo>
                  <a:pt x="1195603" y="1794527"/>
                  <a:pt x="1217938" y="1981461"/>
                  <a:pt x="1168531" y="2113438"/>
                </a:cubicBezTo>
                <a:cubicBezTo>
                  <a:pt x="1095571" y="2308088"/>
                  <a:pt x="1035606" y="2306464"/>
                  <a:pt x="977671" y="2407308"/>
                </a:cubicBezTo>
                <a:cubicBezTo>
                  <a:pt x="952088" y="2349103"/>
                  <a:pt x="929618" y="2279527"/>
                  <a:pt x="933679" y="2207921"/>
                </a:cubicBezTo>
                <a:cubicBezTo>
                  <a:pt x="938958" y="2116958"/>
                  <a:pt x="1087314" y="2029785"/>
                  <a:pt x="1090698" y="1914322"/>
                </a:cubicBezTo>
                <a:cubicBezTo>
                  <a:pt x="1093270" y="1816049"/>
                  <a:pt x="951411" y="1694224"/>
                  <a:pt x="952088" y="1585935"/>
                </a:cubicBezTo>
                <a:cubicBezTo>
                  <a:pt x="952088" y="1482924"/>
                  <a:pt x="1096112" y="1389254"/>
                  <a:pt x="1094218" y="1283672"/>
                </a:cubicBezTo>
                <a:cubicBezTo>
                  <a:pt x="1092322" y="1178090"/>
                  <a:pt x="945320" y="1063575"/>
                  <a:pt x="939905" y="961106"/>
                </a:cubicBezTo>
                <a:cubicBezTo>
                  <a:pt x="934356" y="850786"/>
                  <a:pt x="1070394" y="746287"/>
                  <a:pt x="1060512" y="647879"/>
                </a:cubicBezTo>
                <a:cubicBezTo>
                  <a:pt x="1048601" y="529438"/>
                  <a:pt x="891310" y="432655"/>
                  <a:pt x="871819" y="343857"/>
                </a:cubicBezTo>
                <a:cubicBezTo>
                  <a:pt x="835812" y="180205"/>
                  <a:pt x="846371" y="-3074"/>
                  <a:pt x="778284" y="39"/>
                </a:cubicBezTo>
                <a:cubicBezTo>
                  <a:pt x="714122" y="3017"/>
                  <a:pt x="751211" y="201863"/>
                  <a:pt x="721838" y="373231"/>
                </a:cubicBezTo>
                <a:cubicBezTo>
                  <a:pt x="705730" y="467984"/>
                  <a:pt x="551282" y="552991"/>
                  <a:pt x="543161" y="679283"/>
                </a:cubicBezTo>
                <a:cubicBezTo>
                  <a:pt x="536392" y="785136"/>
                  <a:pt x="676086" y="918332"/>
                  <a:pt x="673785" y="1037044"/>
                </a:cubicBezTo>
                <a:cubicBezTo>
                  <a:pt x="671619" y="1147905"/>
                  <a:pt x="527188" y="1248749"/>
                  <a:pt x="528000" y="1363671"/>
                </a:cubicBezTo>
                <a:cubicBezTo>
                  <a:pt x="528812" y="1478593"/>
                  <a:pt x="674867" y="1603396"/>
                  <a:pt x="677710" y="1715611"/>
                </a:cubicBezTo>
                <a:cubicBezTo>
                  <a:pt x="680823" y="1834188"/>
                  <a:pt x="540724" y="1941123"/>
                  <a:pt x="545056" y="2048736"/>
                </a:cubicBezTo>
                <a:cubicBezTo>
                  <a:pt x="547357" y="2103692"/>
                  <a:pt x="576866" y="2157837"/>
                  <a:pt x="609894" y="2209680"/>
                </a:cubicBezTo>
                <a:cubicBezTo>
                  <a:pt x="568609" y="2154182"/>
                  <a:pt x="515141" y="2097060"/>
                  <a:pt x="494566" y="2031409"/>
                </a:cubicBezTo>
                <a:cubicBezTo>
                  <a:pt x="464516" y="1937468"/>
                  <a:pt x="511215" y="1817538"/>
                  <a:pt x="473314" y="1726034"/>
                </a:cubicBezTo>
                <a:cubicBezTo>
                  <a:pt x="432706" y="1626814"/>
                  <a:pt x="311557" y="1568067"/>
                  <a:pt x="262421" y="1490369"/>
                </a:cubicBezTo>
                <a:cubicBezTo>
                  <a:pt x="196770" y="1386818"/>
                  <a:pt x="169834" y="1248749"/>
                  <a:pt x="91459" y="1223572"/>
                </a:cubicBezTo>
                <a:cubicBezTo>
                  <a:pt x="-29283" y="1184588"/>
                  <a:pt x="-11009" y="1336193"/>
                  <a:pt x="35826" y="1525157"/>
                </a:cubicBezTo>
                <a:cubicBezTo>
                  <a:pt x="60597" y="1625325"/>
                  <a:pt x="20801" y="1765830"/>
                  <a:pt x="72779" y="1893882"/>
                </a:cubicBezTo>
                <a:cubicBezTo>
                  <a:pt x="117313" y="2003795"/>
                  <a:pt x="247667" y="2089750"/>
                  <a:pt x="302894" y="2202912"/>
                </a:cubicBezTo>
                <a:cubicBezTo>
                  <a:pt x="358122" y="2316075"/>
                  <a:pt x="342555" y="2465514"/>
                  <a:pt x="400354" y="2567576"/>
                </a:cubicBezTo>
                <a:cubicBezTo>
                  <a:pt x="448543" y="2652448"/>
                  <a:pt x="527594" y="2710653"/>
                  <a:pt x="592162" y="2763309"/>
                </a:cubicBezTo>
                <a:lnTo>
                  <a:pt x="595952" y="2773732"/>
                </a:lnTo>
                <a:cubicBezTo>
                  <a:pt x="600202" y="2778253"/>
                  <a:pt x="606280" y="2780594"/>
                  <a:pt x="612466" y="2780094"/>
                </a:cubicBezTo>
                <a:cubicBezTo>
                  <a:pt x="634232" y="2797691"/>
                  <a:pt x="654063" y="2817576"/>
                  <a:pt x="671619" y="2839382"/>
                </a:cubicBezTo>
                <a:cubicBezTo>
                  <a:pt x="704376" y="2882698"/>
                  <a:pt x="667829" y="2967299"/>
                  <a:pt x="688810" y="2988280"/>
                </a:cubicBezTo>
                <a:cubicBezTo>
                  <a:pt x="746474" y="3046350"/>
                  <a:pt x="749452" y="2998838"/>
                  <a:pt x="745932" y="2948619"/>
                </a:cubicBezTo>
                <a:cubicBezTo>
                  <a:pt x="743902" y="2919516"/>
                  <a:pt x="811177" y="2872681"/>
                  <a:pt x="807115" y="2829230"/>
                </a:cubicBezTo>
                <a:cubicBezTo>
                  <a:pt x="810107" y="2824289"/>
                  <a:pt x="814479" y="2820323"/>
                  <a:pt x="819704" y="2817860"/>
                </a:cubicBezTo>
                <a:cubicBezTo>
                  <a:pt x="842445" y="2812716"/>
                  <a:pt x="946403" y="2900701"/>
                  <a:pt x="960480" y="2872004"/>
                </a:cubicBezTo>
                <a:cubicBezTo>
                  <a:pt x="970903" y="2851159"/>
                  <a:pt x="844881" y="2763715"/>
                  <a:pt x="852191" y="2736643"/>
                </a:cubicBezTo>
                <a:cubicBezTo>
                  <a:pt x="857335" y="2717557"/>
                  <a:pt x="945726" y="2724054"/>
                  <a:pt x="987553" y="2715662"/>
                </a:cubicBezTo>
                <a:cubicBezTo>
                  <a:pt x="988798" y="2716528"/>
                  <a:pt x="989894" y="2717570"/>
                  <a:pt x="990801" y="2718775"/>
                </a:cubicBezTo>
                <a:cubicBezTo>
                  <a:pt x="1003119" y="2734748"/>
                  <a:pt x="1009346" y="2805677"/>
                  <a:pt x="1044946" y="2792547"/>
                </a:cubicBezTo>
                <a:cubicBezTo>
                  <a:pt x="1092322" y="2774950"/>
                  <a:pt x="1156213" y="2554988"/>
                  <a:pt x="1289409" y="2344365"/>
                </a:cubicBezTo>
                <a:cubicBezTo>
                  <a:pt x="1369678" y="2217396"/>
                  <a:pt x="1530893" y="2117905"/>
                  <a:pt x="1608591" y="1966842"/>
                </a:cubicBezTo>
                <a:cubicBezTo>
                  <a:pt x="1686289" y="1815779"/>
                  <a:pt x="1678438" y="1617880"/>
                  <a:pt x="1728521" y="1476156"/>
                </a:cubicBezTo>
                <a:cubicBezTo>
                  <a:pt x="1805813" y="1257006"/>
                  <a:pt x="1906522" y="1064116"/>
                  <a:pt x="1836540" y="979650"/>
                </a:cubicBezTo>
                <a:close/>
                <a:moveTo>
                  <a:pt x="704782" y="2395532"/>
                </a:moveTo>
                <a:cubicBezTo>
                  <a:pt x="710468" y="2502873"/>
                  <a:pt x="674055" y="2544429"/>
                  <a:pt x="639267" y="2581924"/>
                </a:cubicBezTo>
                <a:cubicBezTo>
                  <a:pt x="617880" y="2460099"/>
                  <a:pt x="701398" y="2460099"/>
                  <a:pt x="659978" y="2300373"/>
                </a:cubicBezTo>
                <a:cubicBezTo>
                  <a:pt x="656052" y="2286214"/>
                  <a:pt x="650407" y="2272570"/>
                  <a:pt x="643193" y="2259764"/>
                </a:cubicBezTo>
                <a:cubicBezTo>
                  <a:pt x="674867" y="2308223"/>
                  <a:pt x="702617" y="2353976"/>
                  <a:pt x="704782" y="2395532"/>
                </a:cubicBezTo>
                <a:close/>
                <a:moveTo>
                  <a:pt x="757980" y="2758030"/>
                </a:moveTo>
                <a:cubicBezTo>
                  <a:pt x="762176" y="2764568"/>
                  <a:pt x="763502" y="2772554"/>
                  <a:pt x="761634" y="2780094"/>
                </a:cubicBezTo>
                <a:cubicBezTo>
                  <a:pt x="748098" y="2772378"/>
                  <a:pt x="734562" y="2764933"/>
                  <a:pt x="722108" y="2757218"/>
                </a:cubicBezTo>
                <a:cubicBezTo>
                  <a:pt x="739706" y="2753698"/>
                  <a:pt x="753377" y="2752615"/>
                  <a:pt x="757980" y="2758030"/>
                </a:cubicBezTo>
                <a:close/>
              </a:path>
            </a:pathLst>
          </a:custGeom>
          <a:solidFill>
            <a:srgbClr val="FFFFFF">
              <a:alpha val="50000"/>
            </a:srgbClr>
          </a:solidFill>
          <a:ln w="13525" cap="flat">
            <a:noFill/>
            <a:prstDash val="solid"/>
            <a:miter/>
          </a:ln>
        </p:spPr>
        <p:txBody>
          <a:bodyPr rtlCol="0" anchor="ctr"/>
          <a:lstStyle/>
          <a:p>
            <a:endParaRPr lang="en-US"/>
          </a:p>
        </p:txBody>
      </p:sp>
      <p:grpSp>
        <p:nvGrpSpPr>
          <p:cNvPr id="111" name="Graphic 4">
            <a:extLst>
              <a:ext uri="{FF2B5EF4-FFF2-40B4-BE49-F238E27FC236}">
                <a16:creationId xmlns:a16="http://schemas.microsoft.com/office/drawing/2014/main" id="{0A139B07-CA49-482A-AFED-9AD217D240F6}"/>
              </a:ext>
            </a:extLst>
          </p:cNvPr>
          <p:cNvGrpSpPr/>
          <p:nvPr/>
        </p:nvGrpSpPr>
        <p:grpSpPr>
          <a:xfrm>
            <a:off x="9671839" y="2075929"/>
            <a:ext cx="1720309" cy="2516234"/>
            <a:chOff x="9671839" y="2075929"/>
            <a:chExt cx="1720309" cy="2516234"/>
          </a:xfrm>
          <a:solidFill>
            <a:srgbClr val="000000"/>
          </a:solidFill>
        </p:grpSpPr>
        <p:sp>
          <p:nvSpPr>
            <p:cNvPr id="112" name="Graphic 4">
              <a:extLst>
                <a:ext uri="{FF2B5EF4-FFF2-40B4-BE49-F238E27FC236}">
                  <a16:creationId xmlns:a16="http://schemas.microsoft.com/office/drawing/2014/main" id="{240EAA29-7D9D-4026-A52A-31E2D023BD4C}"/>
                </a:ext>
              </a:extLst>
            </p:cNvPr>
            <p:cNvSpPr/>
            <p:nvPr/>
          </p:nvSpPr>
          <p:spPr>
            <a:xfrm>
              <a:off x="10305331" y="2075929"/>
              <a:ext cx="297389" cy="2478333"/>
            </a:xfrm>
            <a:custGeom>
              <a:avLst/>
              <a:gdLst>
                <a:gd name="connsiteX0" fmla="*/ 229708 w 297389"/>
                <a:gd name="connsiteY0" fmla="*/ 1874351 h 2478333"/>
                <a:gd name="connsiteX1" fmla="*/ 216172 w 297389"/>
                <a:gd name="connsiteY1" fmla="*/ 1867989 h 2478333"/>
                <a:gd name="connsiteX2" fmla="*/ 175564 w 297389"/>
                <a:gd name="connsiteY2" fmla="*/ 2003756 h 2478333"/>
                <a:gd name="connsiteX3" fmla="*/ 177188 w 297389"/>
                <a:gd name="connsiteY3" fmla="*/ 1681460 h 2478333"/>
                <a:gd name="connsiteX4" fmla="*/ 250960 w 297389"/>
                <a:gd name="connsiteY4" fmla="*/ 1471650 h 2478333"/>
                <a:gd name="connsiteX5" fmla="*/ 237289 w 297389"/>
                <a:gd name="connsiteY5" fmla="*/ 1465830 h 2478333"/>
                <a:gd name="connsiteX6" fmla="*/ 177459 w 297389"/>
                <a:gd name="connsiteY6" fmla="*/ 1636250 h 2478333"/>
                <a:gd name="connsiteX7" fmla="*/ 178948 w 297389"/>
                <a:gd name="connsiteY7" fmla="*/ 1336289 h 2478333"/>
                <a:gd name="connsiteX8" fmla="*/ 297389 w 297389"/>
                <a:gd name="connsiteY8" fmla="*/ 1138932 h 2478333"/>
                <a:gd name="connsiteX9" fmla="*/ 284801 w 297389"/>
                <a:gd name="connsiteY9" fmla="*/ 1130675 h 2478333"/>
                <a:gd name="connsiteX10" fmla="*/ 179083 w 297389"/>
                <a:gd name="connsiteY10" fmla="*/ 1307050 h 2478333"/>
                <a:gd name="connsiteX11" fmla="*/ 180708 w 297389"/>
                <a:gd name="connsiteY11" fmla="*/ 978664 h 2478333"/>
                <a:gd name="connsiteX12" fmla="*/ 290351 w 297389"/>
                <a:gd name="connsiteY12" fmla="*/ 813387 h 2478333"/>
                <a:gd name="connsiteX13" fmla="*/ 278168 w 297389"/>
                <a:gd name="connsiteY13" fmla="*/ 804724 h 2478333"/>
                <a:gd name="connsiteX14" fmla="*/ 180843 w 297389"/>
                <a:gd name="connsiteY14" fmla="*/ 951321 h 2478333"/>
                <a:gd name="connsiteX15" fmla="*/ 182196 w 297389"/>
                <a:gd name="connsiteY15" fmla="*/ 672747 h 2478333"/>
                <a:gd name="connsiteX16" fmla="*/ 252043 w 297389"/>
                <a:gd name="connsiteY16" fmla="*/ 526827 h 2478333"/>
                <a:gd name="connsiteX17" fmla="*/ 239048 w 297389"/>
                <a:gd name="connsiteY17" fmla="*/ 519517 h 2478333"/>
                <a:gd name="connsiteX18" fmla="*/ 182467 w 297389"/>
                <a:gd name="connsiteY18" fmla="*/ 638500 h 2478333"/>
                <a:gd name="connsiteX19" fmla="*/ 183956 w 297389"/>
                <a:gd name="connsiteY19" fmla="*/ 328658 h 2478333"/>
                <a:gd name="connsiteX20" fmla="*/ 275461 w 297389"/>
                <a:gd name="connsiteY20" fmla="*/ 141317 h 2478333"/>
                <a:gd name="connsiteX21" fmla="*/ 262466 w 297389"/>
                <a:gd name="connsiteY21" fmla="*/ 134143 h 2478333"/>
                <a:gd name="connsiteX22" fmla="*/ 184092 w 297389"/>
                <a:gd name="connsiteY22" fmla="*/ 294411 h 2478333"/>
                <a:gd name="connsiteX23" fmla="*/ 185581 w 297389"/>
                <a:gd name="connsiteY23" fmla="*/ 1353 h 2478333"/>
                <a:gd name="connsiteX24" fmla="*/ 171232 w 297389"/>
                <a:gd name="connsiteY24" fmla="*/ 0 h 2478333"/>
                <a:gd name="connsiteX25" fmla="*/ 169743 w 297389"/>
                <a:gd name="connsiteY25" fmla="*/ 289944 h 2478333"/>
                <a:gd name="connsiteX26" fmla="*/ 14619 w 297389"/>
                <a:gd name="connsiteY26" fmla="*/ 56581 h 2478333"/>
                <a:gd name="connsiteX27" fmla="*/ 2842 w 297389"/>
                <a:gd name="connsiteY27" fmla="*/ 63891 h 2478333"/>
                <a:gd name="connsiteX28" fmla="*/ 169608 w 297389"/>
                <a:gd name="connsiteY28" fmla="*/ 314716 h 2478333"/>
                <a:gd name="connsiteX29" fmla="*/ 167848 w 297389"/>
                <a:gd name="connsiteY29" fmla="*/ 655420 h 2478333"/>
                <a:gd name="connsiteX30" fmla="*/ 13266 w 297389"/>
                <a:gd name="connsiteY30" fmla="*/ 493257 h 2478333"/>
                <a:gd name="connsiteX31" fmla="*/ 3384 w 297389"/>
                <a:gd name="connsiteY31" fmla="*/ 502733 h 2478333"/>
                <a:gd name="connsiteX32" fmla="*/ 167848 w 297389"/>
                <a:gd name="connsiteY32" fmla="*/ 675183 h 2478333"/>
                <a:gd name="connsiteX33" fmla="*/ 166359 w 297389"/>
                <a:gd name="connsiteY33" fmla="*/ 961202 h 2478333"/>
                <a:gd name="connsiteX34" fmla="*/ 16785 w 297389"/>
                <a:gd name="connsiteY34" fmla="*/ 830307 h 2478333"/>
                <a:gd name="connsiteX35" fmla="*/ 7851 w 297389"/>
                <a:gd name="connsiteY35" fmla="*/ 840866 h 2478333"/>
                <a:gd name="connsiteX36" fmla="*/ 166224 w 297389"/>
                <a:gd name="connsiteY36" fmla="*/ 979340 h 2478333"/>
                <a:gd name="connsiteX37" fmla="*/ 164600 w 297389"/>
                <a:gd name="connsiteY37" fmla="*/ 1311382 h 2478333"/>
                <a:gd name="connsiteX38" fmla="*/ 10423 w 297389"/>
                <a:gd name="connsiteY38" fmla="*/ 1133517 h 2478333"/>
                <a:gd name="connsiteX39" fmla="*/ 0 w 297389"/>
                <a:gd name="connsiteY39" fmla="*/ 1142451 h 2478333"/>
                <a:gd name="connsiteX40" fmla="*/ 164464 w 297389"/>
                <a:gd name="connsiteY40" fmla="*/ 1332363 h 2478333"/>
                <a:gd name="connsiteX41" fmla="*/ 162840 w 297389"/>
                <a:gd name="connsiteY41" fmla="*/ 1677806 h 2478333"/>
                <a:gd name="connsiteX42" fmla="*/ 161622 w 297389"/>
                <a:gd name="connsiteY42" fmla="*/ 1681054 h 2478333"/>
                <a:gd name="connsiteX43" fmla="*/ 11776 w 297389"/>
                <a:gd name="connsiteY43" fmla="*/ 1458114 h 2478333"/>
                <a:gd name="connsiteX44" fmla="*/ 135 w 297389"/>
                <a:gd name="connsiteY44" fmla="*/ 1465424 h 2478333"/>
                <a:gd name="connsiteX45" fmla="*/ 162569 w 297389"/>
                <a:gd name="connsiteY45" fmla="*/ 1707179 h 2478333"/>
                <a:gd name="connsiteX46" fmla="*/ 160945 w 297389"/>
                <a:gd name="connsiteY46" fmla="*/ 2039627 h 2478333"/>
                <a:gd name="connsiteX47" fmla="*/ 37224 w 297389"/>
                <a:gd name="connsiteY47" fmla="*/ 1790697 h 2478333"/>
                <a:gd name="connsiteX48" fmla="*/ 24365 w 297389"/>
                <a:gd name="connsiteY48" fmla="*/ 1796247 h 2478333"/>
                <a:gd name="connsiteX49" fmla="*/ 160810 w 297389"/>
                <a:gd name="connsiteY49" fmla="*/ 2070490 h 2478333"/>
                <a:gd name="connsiteX50" fmla="*/ 158779 w 297389"/>
                <a:gd name="connsiteY50" fmla="*/ 2476980 h 2478333"/>
                <a:gd name="connsiteX51" fmla="*/ 173127 w 297389"/>
                <a:gd name="connsiteY51" fmla="*/ 2478334 h 2478333"/>
                <a:gd name="connsiteX52" fmla="*/ 175293 w 297389"/>
                <a:gd name="connsiteY52" fmla="*/ 2045042 h 2478333"/>
                <a:gd name="connsiteX53" fmla="*/ 229708 w 297389"/>
                <a:gd name="connsiteY53" fmla="*/ 1874351 h 247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7389" h="2478333">
                  <a:moveTo>
                    <a:pt x="229708" y="1874351"/>
                  </a:moveTo>
                  <a:lnTo>
                    <a:pt x="216172" y="1867989"/>
                  </a:lnTo>
                  <a:lnTo>
                    <a:pt x="175564" y="2003756"/>
                  </a:lnTo>
                  <a:lnTo>
                    <a:pt x="177188" y="1681460"/>
                  </a:lnTo>
                  <a:lnTo>
                    <a:pt x="250960" y="1471650"/>
                  </a:lnTo>
                  <a:lnTo>
                    <a:pt x="237289" y="1465830"/>
                  </a:lnTo>
                  <a:lnTo>
                    <a:pt x="177459" y="1636250"/>
                  </a:lnTo>
                  <a:lnTo>
                    <a:pt x="178948" y="1336289"/>
                  </a:lnTo>
                  <a:lnTo>
                    <a:pt x="297389" y="1138932"/>
                  </a:lnTo>
                  <a:lnTo>
                    <a:pt x="284801" y="1130675"/>
                  </a:lnTo>
                  <a:lnTo>
                    <a:pt x="179083" y="1307050"/>
                  </a:lnTo>
                  <a:lnTo>
                    <a:pt x="180708" y="978664"/>
                  </a:lnTo>
                  <a:lnTo>
                    <a:pt x="290351" y="813387"/>
                  </a:lnTo>
                  <a:lnTo>
                    <a:pt x="278168" y="804724"/>
                  </a:lnTo>
                  <a:lnTo>
                    <a:pt x="180843" y="951321"/>
                  </a:lnTo>
                  <a:lnTo>
                    <a:pt x="182196" y="672747"/>
                  </a:lnTo>
                  <a:lnTo>
                    <a:pt x="252043" y="526827"/>
                  </a:lnTo>
                  <a:lnTo>
                    <a:pt x="239048" y="519517"/>
                  </a:lnTo>
                  <a:lnTo>
                    <a:pt x="182467" y="638500"/>
                  </a:lnTo>
                  <a:lnTo>
                    <a:pt x="183956" y="328658"/>
                  </a:lnTo>
                  <a:lnTo>
                    <a:pt x="275461" y="141317"/>
                  </a:lnTo>
                  <a:lnTo>
                    <a:pt x="262466" y="134143"/>
                  </a:lnTo>
                  <a:lnTo>
                    <a:pt x="184092" y="294411"/>
                  </a:lnTo>
                  <a:lnTo>
                    <a:pt x="185581" y="1353"/>
                  </a:lnTo>
                  <a:lnTo>
                    <a:pt x="171232" y="0"/>
                  </a:lnTo>
                  <a:lnTo>
                    <a:pt x="169743" y="289944"/>
                  </a:lnTo>
                  <a:lnTo>
                    <a:pt x="14619" y="56581"/>
                  </a:lnTo>
                  <a:lnTo>
                    <a:pt x="2842" y="63891"/>
                  </a:lnTo>
                  <a:lnTo>
                    <a:pt x="169608" y="314716"/>
                  </a:lnTo>
                  <a:lnTo>
                    <a:pt x="167848" y="655420"/>
                  </a:lnTo>
                  <a:lnTo>
                    <a:pt x="13266" y="493257"/>
                  </a:lnTo>
                  <a:lnTo>
                    <a:pt x="3384" y="502733"/>
                  </a:lnTo>
                  <a:lnTo>
                    <a:pt x="167848" y="675183"/>
                  </a:lnTo>
                  <a:lnTo>
                    <a:pt x="166359" y="961202"/>
                  </a:lnTo>
                  <a:lnTo>
                    <a:pt x="16785" y="830307"/>
                  </a:lnTo>
                  <a:lnTo>
                    <a:pt x="7851" y="840866"/>
                  </a:lnTo>
                  <a:lnTo>
                    <a:pt x="166224" y="979340"/>
                  </a:lnTo>
                  <a:lnTo>
                    <a:pt x="164600" y="1311382"/>
                  </a:lnTo>
                  <a:lnTo>
                    <a:pt x="10423" y="1133517"/>
                  </a:lnTo>
                  <a:lnTo>
                    <a:pt x="0" y="1142451"/>
                  </a:lnTo>
                  <a:lnTo>
                    <a:pt x="164464" y="1332363"/>
                  </a:lnTo>
                  <a:lnTo>
                    <a:pt x="162840" y="1677806"/>
                  </a:lnTo>
                  <a:lnTo>
                    <a:pt x="161622" y="1681054"/>
                  </a:lnTo>
                  <a:lnTo>
                    <a:pt x="11776" y="1458114"/>
                  </a:lnTo>
                  <a:lnTo>
                    <a:pt x="135" y="1465424"/>
                  </a:lnTo>
                  <a:lnTo>
                    <a:pt x="162569" y="1707179"/>
                  </a:lnTo>
                  <a:lnTo>
                    <a:pt x="160945" y="2039627"/>
                  </a:lnTo>
                  <a:lnTo>
                    <a:pt x="37224" y="1790697"/>
                  </a:lnTo>
                  <a:lnTo>
                    <a:pt x="24365" y="1796247"/>
                  </a:lnTo>
                  <a:lnTo>
                    <a:pt x="160810" y="2070490"/>
                  </a:lnTo>
                  <a:lnTo>
                    <a:pt x="158779" y="2476980"/>
                  </a:lnTo>
                  <a:lnTo>
                    <a:pt x="173127" y="2478334"/>
                  </a:lnTo>
                  <a:lnTo>
                    <a:pt x="175293" y="2045042"/>
                  </a:lnTo>
                  <a:lnTo>
                    <a:pt x="229708" y="1874351"/>
                  </a:lnTo>
                  <a:close/>
                </a:path>
              </a:pathLst>
            </a:custGeom>
            <a:solidFill>
              <a:srgbClr val="000000"/>
            </a:solidFill>
            <a:ln w="13525" cap="flat">
              <a:noFill/>
              <a:prstDash val="solid"/>
              <a:miter/>
            </a:ln>
          </p:spPr>
          <p:txBody>
            <a:bodyPr rtlCol="0" anchor="ctr"/>
            <a:lstStyle/>
            <a:p>
              <a:endParaRPr lang="en-US"/>
            </a:p>
          </p:txBody>
        </p:sp>
        <p:sp>
          <p:nvSpPr>
            <p:cNvPr id="113" name="Graphic 4">
              <a:extLst>
                <a:ext uri="{FF2B5EF4-FFF2-40B4-BE49-F238E27FC236}">
                  <a16:creationId xmlns:a16="http://schemas.microsoft.com/office/drawing/2014/main" id="{C29FA363-4CEE-41E9-9442-030CD04DF21E}"/>
                </a:ext>
              </a:extLst>
            </p:cNvPr>
            <p:cNvSpPr/>
            <p:nvPr/>
          </p:nvSpPr>
          <p:spPr>
            <a:xfrm>
              <a:off x="10586612" y="2800383"/>
              <a:ext cx="805536" cy="1599702"/>
            </a:xfrm>
            <a:custGeom>
              <a:avLst/>
              <a:gdLst>
                <a:gd name="connsiteX0" fmla="*/ 718228 w 805536"/>
                <a:gd name="connsiteY0" fmla="*/ 422193 h 1599702"/>
                <a:gd name="connsiteX1" fmla="*/ 711731 w 805536"/>
                <a:gd name="connsiteY1" fmla="*/ 408792 h 1599702"/>
                <a:gd name="connsiteX2" fmla="*/ 562427 w 805536"/>
                <a:gd name="connsiteY2" fmla="*/ 470517 h 1599702"/>
                <a:gd name="connsiteX3" fmla="*/ 637553 w 805536"/>
                <a:gd name="connsiteY3" fmla="*/ 316069 h 1599702"/>
                <a:gd name="connsiteX4" fmla="*/ 805536 w 805536"/>
                <a:gd name="connsiteY4" fmla="*/ 221316 h 1599702"/>
                <a:gd name="connsiteX5" fmla="*/ 797685 w 805536"/>
                <a:gd name="connsiteY5" fmla="*/ 208592 h 1599702"/>
                <a:gd name="connsiteX6" fmla="*/ 649059 w 805536"/>
                <a:gd name="connsiteY6" fmla="*/ 292381 h 1599702"/>
                <a:gd name="connsiteX7" fmla="*/ 773726 w 805536"/>
                <a:gd name="connsiteY7" fmla="*/ 36141 h 1599702"/>
                <a:gd name="connsiteX8" fmla="*/ 760732 w 805536"/>
                <a:gd name="connsiteY8" fmla="*/ 28967 h 1599702"/>
                <a:gd name="connsiteX9" fmla="*/ 649871 w 805536"/>
                <a:gd name="connsiteY9" fmla="*/ 256510 h 1599702"/>
                <a:gd name="connsiteX10" fmla="*/ 678026 w 805536"/>
                <a:gd name="connsiteY10" fmla="*/ 2978 h 1599702"/>
                <a:gd name="connsiteX11" fmla="*/ 663677 w 805536"/>
                <a:gd name="connsiteY11" fmla="*/ 0 h 1599702"/>
                <a:gd name="connsiteX12" fmla="*/ 630920 w 805536"/>
                <a:gd name="connsiteY12" fmla="*/ 295494 h 1599702"/>
                <a:gd name="connsiteX13" fmla="*/ 550651 w 805536"/>
                <a:gd name="connsiteY13" fmla="*/ 460500 h 1599702"/>
                <a:gd name="connsiteX14" fmla="*/ 559990 w 805536"/>
                <a:gd name="connsiteY14" fmla="*/ 199117 h 1599702"/>
                <a:gd name="connsiteX15" fmla="*/ 545642 w 805536"/>
                <a:gd name="connsiteY15" fmla="*/ 197357 h 1599702"/>
                <a:gd name="connsiteX16" fmla="*/ 535084 w 805536"/>
                <a:gd name="connsiteY16" fmla="*/ 492581 h 1599702"/>
                <a:gd name="connsiteX17" fmla="*/ 443850 w 805536"/>
                <a:gd name="connsiteY17" fmla="*/ 680056 h 1599702"/>
                <a:gd name="connsiteX18" fmla="*/ 417996 w 805536"/>
                <a:gd name="connsiteY18" fmla="*/ 494882 h 1599702"/>
                <a:gd name="connsiteX19" fmla="*/ 403784 w 805536"/>
                <a:gd name="connsiteY19" fmla="*/ 495558 h 1599702"/>
                <a:gd name="connsiteX20" fmla="*/ 432751 w 805536"/>
                <a:gd name="connsiteY20" fmla="*/ 702932 h 1599702"/>
                <a:gd name="connsiteX21" fmla="*/ 328387 w 805536"/>
                <a:gd name="connsiteY21" fmla="*/ 917480 h 1599702"/>
                <a:gd name="connsiteX22" fmla="*/ 319453 w 805536"/>
                <a:gd name="connsiteY22" fmla="*/ 692239 h 1599702"/>
                <a:gd name="connsiteX23" fmla="*/ 305105 w 805536"/>
                <a:gd name="connsiteY23" fmla="*/ 691562 h 1599702"/>
                <a:gd name="connsiteX24" fmla="*/ 315122 w 805536"/>
                <a:gd name="connsiteY24" fmla="*/ 944823 h 1599702"/>
                <a:gd name="connsiteX25" fmla="*/ 198711 w 805536"/>
                <a:gd name="connsiteY25" fmla="*/ 1184007 h 1599702"/>
                <a:gd name="connsiteX26" fmla="*/ 186393 w 805536"/>
                <a:gd name="connsiteY26" fmla="*/ 1092232 h 1599702"/>
                <a:gd name="connsiteX27" fmla="*/ 172044 w 805536"/>
                <a:gd name="connsiteY27" fmla="*/ 1092503 h 1599702"/>
                <a:gd name="connsiteX28" fmla="*/ 186934 w 805536"/>
                <a:gd name="connsiteY28" fmla="*/ 1208102 h 1599702"/>
                <a:gd name="connsiteX29" fmla="*/ 0 w 805536"/>
                <a:gd name="connsiteY29" fmla="*/ 1592393 h 1599702"/>
                <a:gd name="connsiteX30" fmla="*/ 13130 w 805536"/>
                <a:gd name="connsiteY30" fmla="*/ 1599702 h 1599702"/>
                <a:gd name="connsiteX31" fmla="*/ 190048 w 805536"/>
                <a:gd name="connsiteY31" fmla="*/ 1235986 h 1599702"/>
                <a:gd name="connsiteX32" fmla="*/ 190724 w 805536"/>
                <a:gd name="connsiteY32" fmla="*/ 1242619 h 1599702"/>
                <a:gd name="connsiteX33" fmla="*/ 357625 w 805536"/>
                <a:gd name="connsiteY33" fmla="*/ 1175479 h 1599702"/>
                <a:gd name="connsiteX34" fmla="*/ 351263 w 805536"/>
                <a:gd name="connsiteY34" fmla="*/ 1161943 h 1599702"/>
                <a:gd name="connsiteX35" fmla="*/ 202772 w 805536"/>
                <a:gd name="connsiteY35" fmla="*/ 1221638 h 1599702"/>
                <a:gd name="connsiteX36" fmla="*/ 201824 w 805536"/>
                <a:gd name="connsiteY36" fmla="*/ 1211892 h 1599702"/>
                <a:gd name="connsiteX37" fmla="*/ 326492 w 805536"/>
                <a:gd name="connsiteY37" fmla="*/ 955517 h 1599702"/>
                <a:gd name="connsiteX38" fmla="*/ 485948 w 805536"/>
                <a:gd name="connsiteY38" fmla="*/ 906245 h 1599702"/>
                <a:gd name="connsiteX39" fmla="*/ 480669 w 805536"/>
                <a:gd name="connsiteY39" fmla="*/ 892439 h 1599702"/>
                <a:gd name="connsiteX40" fmla="*/ 335291 w 805536"/>
                <a:gd name="connsiteY40" fmla="*/ 937243 h 1599702"/>
                <a:gd name="connsiteX41" fmla="*/ 447911 w 805536"/>
                <a:gd name="connsiteY41" fmla="*/ 705775 h 1599702"/>
                <a:gd name="connsiteX42" fmla="*/ 630379 w 805536"/>
                <a:gd name="connsiteY42" fmla="*/ 628619 h 1599702"/>
                <a:gd name="connsiteX43" fmla="*/ 623746 w 805536"/>
                <a:gd name="connsiteY43" fmla="*/ 615218 h 1599702"/>
                <a:gd name="connsiteX44" fmla="*/ 457928 w 805536"/>
                <a:gd name="connsiteY44" fmla="*/ 685471 h 1599702"/>
                <a:gd name="connsiteX45" fmla="*/ 552546 w 805536"/>
                <a:gd name="connsiteY45" fmla="*/ 490686 h 1599702"/>
                <a:gd name="connsiteX46" fmla="*/ 718228 w 805536"/>
                <a:gd name="connsiteY46" fmla="*/ 422193 h 1599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05536" h="1599702">
                  <a:moveTo>
                    <a:pt x="718228" y="422193"/>
                  </a:moveTo>
                  <a:lnTo>
                    <a:pt x="711731" y="408792"/>
                  </a:lnTo>
                  <a:lnTo>
                    <a:pt x="562427" y="470517"/>
                  </a:lnTo>
                  <a:lnTo>
                    <a:pt x="637553" y="316069"/>
                  </a:lnTo>
                  <a:lnTo>
                    <a:pt x="805536" y="221316"/>
                  </a:lnTo>
                  <a:lnTo>
                    <a:pt x="797685" y="208592"/>
                  </a:lnTo>
                  <a:lnTo>
                    <a:pt x="649059" y="292381"/>
                  </a:lnTo>
                  <a:lnTo>
                    <a:pt x="773726" y="36141"/>
                  </a:lnTo>
                  <a:lnTo>
                    <a:pt x="760732" y="28967"/>
                  </a:lnTo>
                  <a:lnTo>
                    <a:pt x="649871" y="256510"/>
                  </a:lnTo>
                  <a:lnTo>
                    <a:pt x="678026" y="2978"/>
                  </a:lnTo>
                  <a:lnTo>
                    <a:pt x="663677" y="0"/>
                  </a:lnTo>
                  <a:lnTo>
                    <a:pt x="630920" y="295494"/>
                  </a:lnTo>
                  <a:lnTo>
                    <a:pt x="550651" y="460500"/>
                  </a:lnTo>
                  <a:lnTo>
                    <a:pt x="559990" y="199117"/>
                  </a:lnTo>
                  <a:lnTo>
                    <a:pt x="545642" y="197357"/>
                  </a:lnTo>
                  <a:lnTo>
                    <a:pt x="535084" y="492581"/>
                  </a:lnTo>
                  <a:lnTo>
                    <a:pt x="443850" y="680056"/>
                  </a:lnTo>
                  <a:lnTo>
                    <a:pt x="417996" y="494882"/>
                  </a:lnTo>
                  <a:lnTo>
                    <a:pt x="403784" y="495558"/>
                  </a:lnTo>
                  <a:lnTo>
                    <a:pt x="432751" y="702932"/>
                  </a:lnTo>
                  <a:lnTo>
                    <a:pt x="328387" y="917480"/>
                  </a:lnTo>
                  <a:lnTo>
                    <a:pt x="319453" y="692239"/>
                  </a:lnTo>
                  <a:lnTo>
                    <a:pt x="305105" y="691562"/>
                  </a:lnTo>
                  <a:lnTo>
                    <a:pt x="315122" y="944823"/>
                  </a:lnTo>
                  <a:lnTo>
                    <a:pt x="198711" y="1184007"/>
                  </a:lnTo>
                  <a:lnTo>
                    <a:pt x="186393" y="1092232"/>
                  </a:lnTo>
                  <a:lnTo>
                    <a:pt x="172044" y="1092503"/>
                  </a:lnTo>
                  <a:lnTo>
                    <a:pt x="186934" y="1208102"/>
                  </a:lnTo>
                  <a:lnTo>
                    <a:pt x="0" y="1592393"/>
                  </a:lnTo>
                  <a:lnTo>
                    <a:pt x="13130" y="1599702"/>
                  </a:lnTo>
                  <a:lnTo>
                    <a:pt x="190048" y="1235986"/>
                  </a:lnTo>
                  <a:lnTo>
                    <a:pt x="190724" y="1242619"/>
                  </a:lnTo>
                  <a:lnTo>
                    <a:pt x="357625" y="1175479"/>
                  </a:lnTo>
                  <a:lnTo>
                    <a:pt x="351263" y="1161943"/>
                  </a:lnTo>
                  <a:lnTo>
                    <a:pt x="202772" y="1221638"/>
                  </a:lnTo>
                  <a:lnTo>
                    <a:pt x="201824" y="1211892"/>
                  </a:lnTo>
                  <a:lnTo>
                    <a:pt x="326492" y="955517"/>
                  </a:lnTo>
                  <a:lnTo>
                    <a:pt x="485948" y="906245"/>
                  </a:lnTo>
                  <a:lnTo>
                    <a:pt x="480669" y="892439"/>
                  </a:lnTo>
                  <a:lnTo>
                    <a:pt x="335291" y="937243"/>
                  </a:lnTo>
                  <a:lnTo>
                    <a:pt x="447911" y="705775"/>
                  </a:lnTo>
                  <a:lnTo>
                    <a:pt x="630379" y="628619"/>
                  </a:lnTo>
                  <a:lnTo>
                    <a:pt x="623746" y="615218"/>
                  </a:lnTo>
                  <a:lnTo>
                    <a:pt x="457928" y="685471"/>
                  </a:lnTo>
                  <a:lnTo>
                    <a:pt x="552546" y="490686"/>
                  </a:lnTo>
                  <a:lnTo>
                    <a:pt x="718228" y="422193"/>
                  </a:lnTo>
                  <a:close/>
                </a:path>
              </a:pathLst>
            </a:custGeom>
            <a:solidFill>
              <a:srgbClr val="000000"/>
            </a:solidFill>
            <a:ln w="13525" cap="flat">
              <a:noFill/>
              <a:prstDash val="solid"/>
              <a:miter/>
            </a:ln>
          </p:spPr>
          <p:txBody>
            <a:bodyPr rtlCol="0" anchor="ctr"/>
            <a:lstStyle/>
            <a:p>
              <a:endParaRPr lang="en-US"/>
            </a:p>
          </p:txBody>
        </p:sp>
        <p:sp>
          <p:nvSpPr>
            <p:cNvPr id="114" name="Graphic 4">
              <a:extLst>
                <a:ext uri="{FF2B5EF4-FFF2-40B4-BE49-F238E27FC236}">
                  <a16:creationId xmlns:a16="http://schemas.microsoft.com/office/drawing/2014/main" id="{C3C3C5A1-FE17-44CC-84F9-06F5589A211B}"/>
                </a:ext>
              </a:extLst>
            </p:cNvPr>
            <p:cNvSpPr/>
            <p:nvPr/>
          </p:nvSpPr>
          <p:spPr>
            <a:xfrm>
              <a:off x="9671839" y="3101833"/>
              <a:ext cx="719852" cy="1490330"/>
            </a:xfrm>
            <a:custGeom>
              <a:avLst/>
              <a:gdLst>
                <a:gd name="connsiteX0" fmla="*/ 549703 w 719852"/>
                <a:gd name="connsiteY0" fmla="*/ 926144 h 1490330"/>
                <a:gd name="connsiteX1" fmla="*/ 535355 w 719852"/>
                <a:gd name="connsiteY1" fmla="*/ 923978 h 1490330"/>
                <a:gd name="connsiteX2" fmla="*/ 525473 w 719852"/>
                <a:gd name="connsiteY2" fmla="*/ 1066920 h 1490330"/>
                <a:gd name="connsiteX3" fmla="*/ 451025 w 719852"/>
                <a:gd name="connsiteY3" fmla="*/ 906652 h 1490330"/>
                <a:gd name="connsiteX4" fmla="*/ 487978 w 719852"/>
                <a:gd name="connsiteY4" fmla="*/ 723236 h 1490330"/>
                <a:gd name="connsiteX5" fmla="*/ 473765 w 719852"/>
                <a:gd name="connsiteY5" fmla="*/ 719176 h 1490330"/>
                <a:gd name="connsiteX6" fmla="*/ 440602 w 719852"/>
                <a:gd name="connsiteY6" fmla="*/ 884317 h 1490330"/>
                <a:gd name="connsiteX7" fmla="*/ 339757 w 719852"/>
                <a:gd name="connsiteY7" fmla="*/ 667332 h 1490330"/>
                <a:gd name="connsiteX8" fmla="*/ 366694 w 719852"/>
                <a:gd name="connsiteY8" fmla="*/ 442361 h 1490330"/>
                <a:gd name="connsiteX9" fmla="*/ 352481 w 719852"/>
                <a:gd name="connsiteY9" fmla="*/ 439519 h 1490330"/>
                <a:gd name="connsiteX10" fmla="*/ 328116 w 719852"/>
                <a:gd name="connsiteY10" fmla="*/ 642291 h 1490330"/>
                <a:gd name="connsiteX11" fmla="*/ 244327 w 719852"/>
                <a:gd name="connsiteY11" fmla="*/ 461989 h 1490330"/>
                <a:gd name="connsiteX12" fmla="*/ 252720 w 719852"/>
                <a:gd name="connsiteY12" fmla="*/ 465508 h 1490330"/>
                <a:gd name="connsiteX13" fmla="*/ 264767 w 719852"/>
                <a:gd name="connsiteY13" fmla="*/ 244057 h 1490330"/>
                <a:gd name="connsiteX14" fmla="*/ 250419 w 719852"/>
                <a:gd name="connsiteY14" fmla="*/ 242026 h 1490330"/>
                <a:gd name="connsiteX15" fmla="*/ 239319 w 719852"/>
                <a:gd name="connsiteY15" fmla="*/ 444798 h 1490330"/>
                <a:gd name="connsiteX16" fmla="*/ 235664 w 719852"/>
                <a:gd name="connsiteY16" fmla="*/ 443309 h 1490330"/>
                <a:gd name="connsiteX17" fmla="*/ 141317 w 719852"/>
                <a:gd name="connsiteY17" fmla="*/ 240267 h 1490330"/>
                <a:gd name="connsiteX18" fmla="*/ 159456 w 719852"/>
                <a:gd name="connsiteY18" fmla="*/ 32757 h 1490330"/>
                <a:gd name="connsiteX19" fmla="*/ 145108 w 719852"/>
                <a:gd name="connsiteY19" fmla="*/ 30186 h 1490330"/>
                <a:gd name="connsiteX20" fmla="*/ 128999 w 719852"/>
                <a:gd name="connsiteY20" fmla="*/ 213871 h 1490330"/>
                <a:gd name="connsiteX21" fmla="*/ 29644 w 719852"/>
                <a:gd name="connsiteY21" fmla="*/ 0 h 1490330"/>
                <a:gd name="connsiteX22" fmla="*/ 16649 w 719852"/>
                <a:gd name="connsiteY22" fmla="*/ 5144 h 1490330"/>
                <a:gd name="connsiteX23" fmla="*/ 122367 w 719852"/>
                <a:gd name="connsiteY23" fmla="*/ 232551 h 1490330"/>
                <a:gd name="connsiteX24" fmla="*/ 6633 w 719852"/>
                <a:gd name="connsiteY24" fmla="*/ 161351 h 1490330"/>
                <a:gd name="connsiteX25" fmla="*/ 0 w 719852"/>
                <a:gd name="connsiteY25" fmla="*/ 173534 h 1490330"/>
                <a:gd name="connsiteX26" fmla="*/ 132925 w 719852"/>
                <a:gd name="connsiteY26" fmla="*/ 255292 h 1490330"/>
                <a:gd name="connsiteX27" fmla="*/ 216578 w 719852"/>
                <a:gd name="connsiteY27" fmla="*/ 435458 h 1490330"/>
                <a:gd name="connsiteX28" fmla="*/ 106529 w 719852"/>
                <a:gd name="connsiteY28" fmla="*/ 390112 h 1490330"/>
                <a:gd name="connsiteX29" fmla="*/ 102198 w 719852"/>
                <a:gd name="connsiteY29" fmla="*/ 403377 h 1490330"/>
                <a:gd name="connsiteX30" fmla="*/ 225377 w 719852"/>
                <a:gd name="connsiteY30" fmla="*/ 454138 h 1490330"/>
                <a:gd name="connsiteX31" fmla="*/ 312144 w 719852"/>
                <a:gd name="connsiteY31" fmla="*/ 640937 h 1490330"/>
                <a:gd name="connsiteX32" fmla="*/ 182196 w 719852"/>
                <a:gd name="connsiteY32" fmla="*/ 566894 h 1490330"/>
                <a:gd name="connsiteX33" fmla="*/ 175970 w 719852"/>
                <a:gd name="connsiteY33" fmla="*/ 579347 h 1490330"/>
                <a:gd name="connsiteX34" fmla="*/ 322160 w 719852"/>
                <a:gd name="connsiteY34" fmla="*/ 662595 h 1490330"/>
                <a:gd name="connsiteX35" fmla="*/ 425712 w 719852"/>
                <a:gd name="connsiteY35" fmla="*/ 885400 h 1490330"/>
                <a:gd name="connsiteX36" fmla="*/ 309707 w 719852"/>
                <a:gd name="connsiteY36" fmla="*/ 842625 h 1490330"/>
                <a:gd name="connsiteX37" fmla="*/ 305917 w 719852"/>
                <a:gd name="connsiteY37" fmla="*/ 856162 h 1490330"/>
                <a:gd name="connsiteX38" fmla="*/ 434104 w 719852"/>
                <a:gd name="connsiteY38" fmla="*/ 903403 h 1490330"/>
                <a:gd name="connsiteX39" fmla="*/ 523443 w 719852"/>
                <a:gd name="connsiteY39" fmla="*/ 1095752 h 1490330"/>
                <a:gd name="connsiteX40" fmla="*/ 522766 w 719852"/>
                <a:gd name="connsiteY40" fmla="*/ 1106174 h 1490330"/>
                <a:gd name="connsiteX41" fmla="*/ 411363 w 719852"/>
                <a:gd name="connsiteY41" fmla="*/ 1046886 h 1490330"/>
                <a:gd name="connsiteX42" fmla="*/ 405543 w 719852"/>
                <a:gd name="connsiteY42" fmla="*/ 1059474 h 1490330"/>
                <a:gd name="connsiteX43" fmla="*/ 535761 w 719852"/>
                <a:gd name="connsiteY43" fmla="*/ 1128915 h 1490330"/>
                <a:gd name="connsiteX44" fmla="*/ 536167 w 719852"/>
                <a:gd name="connsiteY44" fmla="*/ 1122959 h 1490330"/>
                <a:gd name="connsiteX45" fmla="*/ 706858 w 719852"/>
                <a:gd name="connsiteY45" fmla="*/ 1490330 h 1490330"/>
                <a:gd name="connsiteX46" fmla="*/ 719852 w 719852"/>
                <a:gd name="connsiteY46" fmla="*/ 1485186 h 1490330"/>
                <a:gd name="connsiteX47" fmla="*/ 538062 w 719852"/>
                <a:gd name="connsiteY47" fmla="*/ 1094127 h 1490330"/>
                <a:gd name="connsiteX48" fmla="*/ 549703 w 719852"/>
                <a:gd name="connsiteY48" fmla="*/ 926144 h 149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19852" h="1490330">
                  <a:moveTo>
                    <a:pt x="549703" y="926144"/>
                  </a:moveTo>
                  <a:lnTo>
                    <a:pt x="535355" y="923978"/>
                  </a:lnTo>
                  <a:lnTo>
                    <a:pt x="525473" y="1066920"/>
                  </a:lnTo>
                  <a:lnTo>
                    <a:pt x="451025" y="906652"/>
                  </a:lnTo>
                  <a:lnTo>
                    <a:pt x="487978" y="723236"/>
                  </a:lnTo>
                  <a:lnTo>
                    <a:pt x="473765" y="719176"/>
                  </a:lnTo>
                  <a:lnTo>
                    <a:pt x="440602" y="884317"/>
                  </a:lnTo>
                  <a:lnTo>
                    <a:pt x="339757" y="667332"/>
                  </a:lnTo>
                  <a:lnTo>
                    <a:pt x="366694" y="442361"/>
                  </a:lnTo>
                  <a:lnTo>
                    <a:pt x="352481" y="439519"/>
                  </a:lnTo>
                  <a:lnTo>
                    <a:pt x="328116" y="642291"/>
                  </a:lnTo>
                  <a:lnTo>
                    <a:pt x="244327" y="461989"/>
                  </a:lnTo>
                  <a:lnTo>
                    <a:pt x="252720" y="465508"/>
                  </a:lnTo>
                  <a:lnTo>
                    <a:pt x="264767" y="244057"/>
                  </a:lnTo>
                  <a:lnTo>
                    <a:pt x="250419" y="242026"/>
                  </a:lnTo>
                  <a:lnTo>
                    <a:pt x="239319" y="444798"/>
                  </a:lnTo>
                  <a:lnTo>
                    <a:pt x="235664" y="443309"/>
                  </a:lnTo>
                  <a:lnTo>
                    <a:pt x="141317" y="240267"/>
                  </a:lnTo>
                  <a:lnTo>
                    <a:pt x="159456" y="32757"/>
                  </a:lnTo>
                  <a:lnTo>
                    <a:pt x="145108" y="30186"/>
                  </a:lnTo>
                  <a:lnTo>
                    <a:pt x="128999" y="213871"/>
                  </a:lnTo>
                  <a:lnTo>
                    <a:pt x="29644" y="0"/>
                  </a:lnTo>
                  <a:lnTo>
                    <a:pt x="16649" y="5144"/>
                  </a:lnTo>
                  <a:lnTo>
                    <a:pt x="122367" y="232551"/>
                  </a:lnTo>
                  <a:lnTo>
                    <a:pt x="6633" y="161351"/>
                  </a:lnTo>
                  <a:lnTo>
                    <a:pt x="0" y="173534"/>
                  </a:lnTo>
                  <a:lnTo>
                    <a:pt x="132925" y="255292"/>
                  </a:lnTo>
                  <a:lnTo>
                    <a:pt x="216578" y="435458"/>
                  </a:lnTo>
                  <a:lnTo>
                    <a:pt x="106529" y="390112"/>
                  </a:lnTo>
                  <a:lnTo>
                    <a:pt x="102198" y="403377"/>
                  </a:lnTo>
                  <a:lnTo>
                    <a:pt x="225377" y="454138"/>
                  </a:lnTo>
                  <a:lnTo>
                    <a:pt x="312144" y="640937"/>
                  </a:lnTo>
                  <a:lnTo>
                    <a:pt x="182196" y="566894"/>
                  </a:lnTo>
                  <a:lnTo>
                    <a:pt x="175970" y="579347"/>
                  </a:lnTo>
                  <a:lnTo>
                    <a:pt x="322160" y="662595"/>
                  </a:lnTo>
                  <a:lnTo>
                    <a:pt x="425712" y="885400"/>
                  </a:lnTo>
                  <a:lnTo>
                    <a:pt x="309707" y="842625"/>
                  </a:lnTo>
                  <a:lnTo>
                    <a:pt x="305917" y="856162"/>
                  </a:lnTo>
                  <a:lnTo>
                    <a:pt x="434104" y="903403"/>
                  </a:lnTo>
                  <a:lnTo>
                    <a:pt x="523443" y="1095752"/>
                  </a:lnTo>
                  <a:lnTo>
                    <a:pt x="522766" y="1106174"/>
                  </a:lnTo>
                  <a:lnTo>
                    <a:pt x="411363" y="1046886"/>
                  </a:lnTo>
                  <a:lnTo>
                    <a:pt x="405543" y="1059474"/>
                  </a:lnTo>
                  <a:lnTo>
                    <a:pt x="535761" y="1128915"/>
                  </a:lnTo>
                  <a:lnTo>
                    <a:pt x="536167" y="1122959"/>
                  </a:lnTo>
                  <a:lnTo>
                    <a:pt x="706858" y="1490330"/>
                  </a:lnTo>
                  <a:lnTo>
                    <a:pt x="719852" y="1485186"/>
                  </a:lnTo>
                  <a:lnTo>
                    <a:pt x="538062" y="1094127"/>
                  </a:lnTo>
                  <a:lnTo>
                    <a:pt x="549703" y="926144"/>
                  </a:lnTo>
                  <a:close/>
                </a:path>
              </a:pathLst>
            </a:custGeom>
            <a:solidFill>
              <a:srgbClr val="000000"/>
            </a:solidFill>
            <a:ln w="13525" cap="flat">
              <a:noFill/>
              <a:prstDash val="solid"/>
              <a:miter/>
            </a:ln>
          </p:spPr>
          <p:txBody>
            <a:bodyPr rtlCol="0" anchor="ctr"/>
            <a:lstStyle/>
            <a:p>
              <a:endParaRPr lang="en-US"/>
            </a:p>
          </p:txBody>
        </p:sp>
      </p:grpSp>
      <p:sp>
        <p:nvSpPr>
          <p:cNvPr id="115" name="Graphic 4">
            <a:extLst>
              <a:ext uri="{FF2B5EF4-FFF2-40B4-BE49-F238E27FC236}">
                <a16:creationId xmlns:a16="http://schemas.microsoft.com/office/drawing/2014/main" id="{2F1AB632-50FA-40FB-9D39-A647CBF9FBEE}"/>
              </a:ext>
            </a:extLst>
          </p:cNvPr>
          <p:cNvSpPr/>
          <p:nvPr/>
        </p:nvSpPr>
        <p:spPr>
          <a:xfrm>
            <a:off x="10059244" y="4274606"/>
            <a:ext cx="846009" cy="519652"/>
          </a:xfrm>
          <a:custGeom>
            <a:avLst/>
            <a:gdLst>
              <a:gd name="connsiteX0" fmla="*/ 278303 w 846009"/>
              <a:gd name="connsiteY0" fmla="*/ 298743 h 519652"/>
              <a:gd name="connsiteX1" fmla="*/ 201959 w 846009"/>
              <a:gd name="connsiteY1" fmla="*/ 207103 h 519652"/>
              <a:gd name="connsiteX2" fmla="*/ 91505 w 846009"/>
              <a:gd name="connsiteY2" fmla="*/ 149033 h 519652"/>
              <a:gd name="connsiteX3" fmla="*/ 158508 w 846009"/>
              <a:gd name="connsiteY3" fmla="*/ 245004 h 519652"/>
              <a:gd name="connsiteX4" fmla="*/ 224159 w 846009"/>
              <a:gd name="connsiteY4" fmla="*/ 293464 h 519652"/>
              <a:gd name="connsiteX5" fmla="*/ 105176 w 846009"/>
              <a:gd name="connsiteY5" fmla="*/ 263278 h 519652"/>
              <a:gd name="connsiteX6" fmla="*/ 0 w 846009"/>
              <a:gd name="connsiteY6" fmla="*/ 293058 h 519652"/>
              <a:gd name="connsiteX7" fmla="*/ 119795 w 846009"/>
              <a:gd name="connsiteY7" fmla="*/ 347202 h 519652"/>
              <a:gd name="connsiteX8" fmla="*/ 271806 w 846009"/>
              <a:gd name="connsiteY8" fmla="*/ 374274 h 519652"/>
              <a:gd name="connsiteX9" fmla="*/ 132925 w 846009"/>
              <a:gd name="connsiteY9" fmla="*/ 383343 h 519652"/>
              <a:gd name="connsiteX10" fmla="*/ 76750 w 846009"/>
              <a:gd name="connsiteY10" fmla="*/ 463072 h 519652"/>
              <a:gd name="connsiteX11" fmla="*/ 220639 w 846009"/>
              <a:gd name="connsiteY11" fmla="*/ 463748 h 519652"/>
              <a:gd name="connsiteX12" fmla="*/ 363716 w 846009"/>
              <a:gd name="connsiteY12" fmla="*/ 440872 h 519652"/>
              <a:gd name="connsiteX13" fmla="*/ 433292 w 846009"/>
              <a:gd name="connsiteY13" fmla="*/ 475390 h 519652"/>
              <a:gd name="connsiteX14" fmla="*/ 462530 w 846009"/>
              <a:gd name="connsiteY14" fmla="*/ 431938 h 519652"/>
              <a:gd name="connsiteX15" fmla="*/ 534272 w 846009"/>
              <a:gd name="connsiteY15" fmla="*/ 459010 h 519652"/>
              <a:gd name="connsiteX16" fmla="*/ 691968 w 846009"/>
              <a:gd name="connsiteY16" fmla="*/ 519653 h 519652"/>
              <a:gd name="connsiteX17" fmla="*/ 588416 w 846009"/>
              <a:gd name="connsiteY17" fmla="*/ 386863 h 519652"/>
              <a:gd name="connsiteX18" fmla="*/ 693051 w 846009"/>
              <a:gd name="connsiteY18" fmla="*/ 411499 h 519652"/>
              <a:gd name="connsiteX19" fmla="*/ 829766 w 846009"/>
              <a:gd name="connsiteY19" fmla="*/ 409469 h 519652"/>
              <a:gd name="connsiteX20" fmla="*/ 764386 w 846009"/>
              <a:gd name="connsiteY20" fmla="*/ 361009 h 519652"/>
              <a:gd name="connsiteX21" fmla="*/ 597350 w 846009"/>
              <a:gd name="connsiteY21" fmla="*/ 304563 h 519652"/>
              <a:gd name="connsiteX22" fmla="*/ 747602 w 846009"/>
              <a:gd name="connsiteY22" fmla="*/ 284394 h 519652"/>
              <a:gd name="connsiteX23" fmla="*/ 846009 w 846009"/>
              <a:gd name="connsiteY23" fmla="*/ 197492 h 519652"/>
              <a:gd name="connsiteX24" fmla="*/ 679786 w 846009"/>
              <a:gd name="connsiteY24" fmla="*/ 164735 h 519652"/>
              <a:gd name="connsiteX25" fmla="*/ 528993 w 846009"/>
              <a:gd name="connsiteY25" fmla="*/ 239319 h 519652"/>
              <a:gd name="connsiteX26" fmla="*/ 598704 w 846009"/>
              <a:gd name="connsiteY26" fmla="*/ 141317 h 519652"/>
              <a:gd name="connsiteX27" fmla="*/ 619008 w 846009"/>
              <a:gd name="connsiteY27" fmla="*/ 47783 h 519652"/>
              <a:gd name="connsiteX28" fmla="*/ 496235 w 846009"/>
              <a:gd name="connsiteY28" fmla="*/ 109778 h 519652"/>
              <a:gd name="connsiteX29" fmla="*/ 429367 w 846009"/>
              <a:gd name="connsiteY29" fmla="*/ 224429 h 519652"/>
              <a:gd name="connsiteX30" fmla="*/ 422328 w 846009"/>
              <a:gd name="connsiteY30" fmla="*/ 89068 h 519652"/>
              <a:gd name="connsiteX31" fmla="*/ 332042 w 846009"/>
              <a:gd name="connsiteY31" fmla="*/ 0 h 519652"/>
              <a:gd name="connsiteX32" fmla="*/ 282229 w 846009"/>
              <a:gd name="connsiteY32" fmla="*/ 108289 h 519652"/>
              <a:gd name="connsiteX33" fmla="*/ 335696 w 846009"/>
              <a:gd name="connsiteY33" fmla="*/ 242838 h 519652"/>
              <a:gd name="connsiteX34" fmla="*/ 280469 w 846009"/>
              <a:gd name="connsiteY34" fmla="*/ 213871 h 51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46009" h="519652">
                <a:moveTo>
                  <a:pt x="278303" y="298743"/>
                </a:moveTo>
                <a:cubicBezTo>
                  <a:pt x="278303" y="298743"/>
                  <a:pt x="291027" y="256916"/>
                  <a:pt x="201959" y="207103"/>
                </a:cubicBezTo>
                <a:cubicBezTo>
                  <a:pt x="166170" y="185837"/>
                  <a:pt x="129311" y="166454"/>
                  <a:pt x="91505" y="149033"/>
                </a:cubicBezTo>
                <a:cubicBezTo>
                  <a:pt x="91505" y="149033"/>
                  <a:pt x="112485" y="211705"/>
                  <a:pt x="158508" y="245004"/>
                </a:cubicBezTo>
                <a:cubicBezTo>
                  <a:pt x="204531" y="278303"/>
                  <a:pt x="224159" y="293464"/>
                  <a:pt x="224159" y="293464"/>
                </a:cubicBezTo>
                <a:cubicBezTo>
                  <a:pt x="186988" y="275338"/>
                  <a:pt x="146488" y="265065"/>
                  <a:pt x="105176" y="263278"/>
                </a:cubicBezTo>
                <a:cubicBezTo>
                  <a:pt x="67911" y="262276"/>
                  <a:pt x="31214" y="272658"/>
                  <a:pt x="0" y="293058"/>
                </a:cubicBezTo>
                <a:cubicBezTo>
                  <a:pt x="38808" y="313484"/>
                  <a:pt x="78821" y="331568"/>
                  <a:pt x="119795" y="347202"/>
                </a:cubicBezTo>
                <a:cubicBezTo>
                  <a:pt x="168660" y="364420"/>
                  <a:pt x="220003" y="373571"/>
                  <a:pt x="271806" y="374274"/>
                </a:cubicBezTo>
                <a:cubicBezTo>
                  <a:pt x="271806" y="374274"/>
                  <a:pt x="155666" y="360738"/>
                  <a:pt x="132925" y="383343"/>
                </a:cubicBezTo>
                <a:cubicBezTo>
                  <a:pt x="111714" y="408074"/>
                  <a:pt x="92899" y="434767"/>
                  <a:pt x="76750" y="463072"/>
                </a:cubicBezTo>
                <a:cubicBezTo>
                  <a:pt x="124641" y="459010"/>
                  <a:pt x="172789" y="459227"/>
                  <a:pt x="220639" y="463748"/>
                </a:cubicBezTo>
                <a:cubicBezTo>
                  <a:pt x="282229" y="471870"/>
                  <a:pt x="363716" y="440872"/>
                  <a:pt x="363716" y="440872"/>
                </a:cubicBezTo>
                <a:lnTo>
                  <a:pt x="433292" y="475390"/>
                </a:lnTo>
                <a:lnTo>
                  <a:pt x="462530" y="431938"/>
                </a:lnTo>
                <a:cubicBezTo>
                  <a:pt x="462530" y="431938"/>
                  <a:pt x="478909" y="430449"/>
                  <a:pt x="534272" y="459010"/>
                </a:cubicBezTo>
                <a:cubicBezTo>
                  <a:pt x="585344" y="482902"/>
                  <a:pt x="638040" y="503166"/>
                  <a:pt x="691968" y="519653"/>
                </a:cubicBezTo>
                <a:lnTo>
                  <a:pt x="588416" y="386863"/>
                </a:lnTo>
                <a:lnTo>
                  <a:pt x="693051" y="411499"/>
                </a:lnTo>
                <a:cubicBezTo>
                  <a:pt x="745436" y="423817"/>
                  <a:pt x="829766" y="409469"/>
                  <a:pt x="829766" y="409469"/>
                </a:cubicBezTo>
                <a:cubicBezTo>
                  <a:pt x="829766" y="409469"/>
                  <a:pt x="821780" y="383073"/>
                  <a:pt x="764386" y="361009"/>
                </a:cubicBezTo>
                <a:cubicBezTo>
                  <a:pt x="706993" y="338945"/>
                  <a:pt x="597350" y="304563"/>
                  <a:pt x="597350" y="304563"/>
                </a:cubicBezTo>
                <a:cubicBezTo>
                  <a:pt x="597350" y="304563"/>
                  <a:pt x="687636" y="323649"/>
                  <a:pt x="747602" y="284394"/>
                </a:cubicBezTo>
                <a:cubicBezTo>
                  <a:pt x="784271" y="260124"/>
                  <a:pt x="817394" y="230873"/>
                  <a:pt x="846009" y="197492"/>
                </a:cubicBezTo>
                <a:cubicBezTo>
                  <a:pt x="846009" y="197492"/>
                  <a:pt x="760461" y="147138"/>
                  <a:pt x="679786" y="164735"/>
                </a:cubicBezTo>
                <a:cubicBezTo>
                  <a:pt x="624951" y="179043"/>
                  <a:pt x="573635" y="204423"/>
                  <a:pt x="528993" y="239319"/>
                </a:cubicBezTo>
                <a:cubicBezTo>
                  <a:pt x="528993" y="239319"/>
                  <a:pt x="581784" y="197221"/>
                  <a:pt x="598704" y="141317"/>
                </a:cubicBezTo>
                <a:cubicBezTo>
                  <a:pt x="608355" y="110834"/>
                  <a:pt x="615150" y="79525"/>
                  <a:pt x="619008" y="47783"/>
                </a:cubicBezTo>
                <a:cubicBezTo>
                  <a:pt x="619008" y="47783"/>
                  <a:pt x="521142" y="80404"/>
                  <a:pt x="496235" y="109778"/>
                </a:cubicBezTo>
                <a:cubicBezTo>
                  <a:pt x="471329" y="139152"/>
                  <a:pt x="429367" y="224429"/>
                  <a:pt x="429367" y="224429"/>
                </a:cubicBezTo>
                <a:cubicBezTo>
                  <a:pt x="429367" y="224429"/>
                  <a:pt x="471329" y="139152"/>
                  <a:pt x="422328" y="89068"/>
                </a:cubicBezTo>
                <a:cubicBezTo>
                  <a:pt x="373327" y="38984"/>
                  <a:pt x="332042" y="0"/>
                  <a:pt x="332042" y="0"/>
                </a:cubicBezTo>
                <a:cubicBezTo>
                  <a:pt x="332042" y="0"/>
                  <a:pt x="290757" y="59965"/>
                  <a:pt x="282229" y="108289"/>
                </a:cubicBezTo>
                <a:cubicBezTo>
                  <a:pt x="273701" y="156613"/>
                  <a:pt x="335696" y="242838"/>
                  <a:pt x="335696" y="242838"/>
                </a:cubicBezTo>
                <a:lnTo>
                  <a:pt x="280469" y="213871"/>
                </a:lnTo>
                <a:close/>
              </a:path>
            </a:pathLst>
          </a:custGeom>
          <a:solidFill>
            <a:srgbClr val="92E3A9"/>
          </a:solidFill>
          <a:ln w="13525" cap="flat">
            <a:noFill/>
            <a:prstDash val="solid"/>
            <a:miter/>
          </a:ln>
        </p:spPr>
        <p:txBody>
          <a:bodyPr rtlCol="0" anchor="ctr"/>
          <a:lstStyle/>
          <a:p>
            <a:endParaRPr lang="en-US"/>
          </a:p>
        </p:txBody>
      </p:sp>
      <p:sp>
        <p:nvSpPr>
          <p:cNvPr id="116" name="Graphic 4">
            <a:extLst>
              <a:ext uri="{FF2B5EF4-FFF2-40B4-BE49-F238E27FC236}">
                <a16:creationId xmlns:a16="http://schemas.microsoft.com/office/drawing/2014/main" id="{003D5243-DCB9-4BBE-A272-765E4728B2F9}"/>
              </a:ext>
            </a:extLst>
          </p:cNvPr>
          <p:cNvSpPr/>
          <p:nvPr/>
        </p:nvSpPr>
        <p:spPr>
          <a:xfrm>
            <a:off x="10059244" y="4274606"/>
            <a:ext cx="846009" cy="519652"/>
          </a:xfrm>
          <a:custGeom>
            <a:avLst/>
            <a:gdLst>
              <a:gd name="connsiteX0" fmla="*/ 278303 w 846009"/>
              <a:gd name="connsiteY0" fmla="*/ 298743 h 519652"/>
              <a:gd name="connsiteX1" fmla="*/ 201959 w 846009"/>
              <a:gd name="connsiteY1" fmla="*/ 207103 h 519652"/>
              <a:gd name="connsiteX2" fmla="*/ 91505 w 846009"/>
              <a:gd name="connsiteY2" fmla="*/ 149033 h 519652"/>
              <a:gd name="connsiteX3" fmla="*/ 158508 w 846009"/>
              <a:gd name="connsiteY3" fmla="*/ 245004 h 519652"/>
              <a:gd name="connsiteX4" fmla="*/ 224159 w 846009"/>
              <a:gd name="connsiteY4" fmla="*/ 293464 h 519652"/>
              <a:gd name="connsiteX5" fmla="*/ 105176 w 846009"/>
              <a:gd name="connsiteY5" fmla="*/ 263278 h 519652"/>
              <a:gd name="connsiteX6" fmla="*/ 0 w 846009"/>
              <a:gd name="connsiteY6" fmla="*/ 293058 h 519652"/>
              <a:gd name="connsiteX7" fmla="*/ 119795 w 846009"/>
              <a:gd name="connsiteY7" fmla="*/ 347202 h 519652"/>
              <a:gd name="connsiteX8" fmla="*/ 271806 w 846009"/>
              <a:gd name="connsiteY8" fmla="*/ 374274 h 519652"/>
              <a:gd name="connsiteX9" fmla="*/ 132925 w 846009"/>
              <a:gd name="connsiteY9" fmla="*/ 383343 h 519652"/>
              <a:gd name="connsiteX10" fmla="*/ 76750 w 846009"/>
              <a:gd name="connsiteY10" fmla="*/ 463072 h 519652"/>
              <a:gd name="connsiteX11" fmla="*/ 220639 w 846009"/>
              <a:gd name="connsiteY11" fmla="*/ 463748 h 519652"/>
              <a:gd name="connsiteX12" fmla="*/ 363716 w 846009"/>
              <a:gd name="connsiteY12" fmla="*/ 440872 h 519652"/>
              <a:gd name="connsiteX13" fmla="*/ 433292 w 846009"/>
              <a:gd name="connsiteY13" fmla="*/ 475390 h 519652"/>
              <a:gd name="connsiteX14" fmla="*/ 462530 w 846009"/>
              <a:gd name="connsiteY14" fmla="*/ 431938 h 519652"/>
              <a:gd name="connsiteX15" fmla="*/ 534272 w 846009"/>
              <a:gd name="connsiteY15" fmla="*/ 459010 h 519652"/>
              <a:gd name="connsiteX16" fmla="*/ 691968 w 846009"/>
              <a:gd name="connsiteY16" fmla="*/ 519653 h 519652"/>
              <a:gd name="connsiteX17" fmla="*/ 588416 w 846009"/>
              <a:gd name="connsiteY17" fmla="*/ 386863 h 519652"/>
              <a:gd name="connsiteX18" fmla="*/ 693051 w 846009"/>
              <a:gd name="connsiteY18" fmla="*/ 411499 h 519652"/>
              <a:gd name="connsiteX19" fmla="*/ 829766 w 846009"/>
              <a:gd name="connsiteY19" fmla="*/ 409469 h 519652"/>
              <a:gd name="connsiteX20" fmla="*/ 764386 w 846009"/>
              <a:gd name="connsiteY20" fmla="*/ 361009 h 519652"/>
              <a:gd name="connsiteX21" fmla="*/ 597350 w 846009"/>
              <a:gd name="connsiteY21" fmla="*/ 304563 h 519652"/>
              <a:gd name="connsiteX22" fmla="*/ 747602 w 846009"/>
              <a:gd name="connsiteY22" fmla="*/ 284394 h 519652"/>
              <a:gd name="connsiteX23" fmla="*/ 846009 w 846009"/>
              <a:gd name="connsiteY23" fmla="*/ 197492 h 519652"/>
              <a:gd name="connsiteX24" fmla="*/ 679786 w 846009"/>
              <a:gd name="connsiteY24" fmla="*/ 164735 h 519652"/>
              <a:gd name="connsiteX25" fmla="*/ 528993 w 846009"/>
              <a:gd name="connsiteY25" fmla="*/ 239319 h 519652"/>
              <a:gd name="connsiteX26" fmla="*/ 598704 w 846009"/>
              <a:gd name="connsiteY26" fmla="*/ 141317 h 519652"/>
              <a:gd name="connsiteX27" fmla="*/ 619008 w 846009"/>
              <a:gd name="connsiteY27" fmla="*/ 47783 h 519652"/>
              <a:gd name="connsiteX28" fmla="*/ 496235 w 846009"/>
              <a:gd name="connsiteY28" fmla="*/ 109778 h 519652"/>
              <a:gd name="connsiteX29" fmla="*/ 429367 w 846009"/>
              <a:gd name="connsiteY29" fmla="*/ 224429 h 519652"/>
              <a:gd name="connsiteX30" fmla="*/ 422328 w 846009"/>
              <a:gd name="connsiteY30" fmla="*/ 89068 h 519652"/>
              <a:gd name="connsiteX31" fmla="*/ 332042 w 846009"/>
              <a:gd name="connsiteY31" fmla="*/ 0 h 519652"/>
              <a:gd name="connsiteX32" fmla="*/ 282229 w 846009"/>
              <a:gd name="connsiteY32" fmla="*/ 108289 h 519652"/>
              <a:gd name="connsiteX33" fmla="*/ 335696 w 846009"/>
              <a:gd name="connsiteY33" fmla="*/ 242838 h 519652"/>
              <a:gd name="connsiteX34" fmla="*/ 280469 w 846009"/>
              <a:gd name="connsiteY34" fmla="*/ 213871 h 51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46009" h="519652">
                <a:moveTo>
                  <a:pt x="278303" y="298743"/>
                </a:moveTo>
                <a:cubicBezTo>
                  <a:pt x="278303" y="298743"/>
                  <a:pt x="291027" y="256916"/>
                  <a:pt x="201959" y="207103"/>
                </a:cubicBezTo>
                <a:cubicBezTo>
                  <a:pt x="166170" y="185837"/>
                  <a:pt x="129311" y="166454"/>
                  <a:pt x="91505" y="149033"/>
                </a:cubicBezTo>
                <a:cubicBezTo>
                  <a:pt x="91505" y="149033"/>
                  <a:pt x="112485" y="211705"/>
                  <a:pt x="158508" y="245004"/>
                </a:cubicBezTo>
                <a:cubicBezTo>
                  <a:pt x="204531" y="278303"/>
                  <a:pt x="224159" y="293464"/>
                  <a:pt x="224159" y="293464"/>
                </a:cubicBezTo>
                <a:cubicBezTo>
                  <a:pt x="186988" y="275338"/>
                  <a:pt x="146488" y="265065"/>
                  <a:pt x="105176" y="263278"/>
                </a:cubicBezTo>
                <a:cubicBezTo>
                  <a:pt x="67911" y="262276"/>
                  <a:pt x="31214" y="272658"/>
                  <a:pt x="0" y="293058"/>
                </a:cubicBezTo>
                <a:cubicBezTo>
                  <a:pt x="38808" y="313484"/>
                  <a:pt x="78821" y="331568"/>
                  <a:pt x="119795" y="347202"/>
                </a:cubicBezTo>
                <a:cubicBezTo>
                  <a:pt x="168660" y="364420"/>
                  <a:pt x="220003" y="373571"/>
                  <a:pt x="271806" y="374274"/>
                </a:cubicBezTo>
                <a:cubicBezTo>
                  <a:pt x="271806" y="374274"/>
                  <a:pt x="155666" y="360738"/>
                  <a:pt x="132925" y="383343"/>
                </a:cubicBezTo>
                <a:cubicBezTo>
                  <a:pt x="111714" y="408074"/>
                  <a:pt x="92899" y="434767"/>
                  <a:pt x="76750" y="463072"/>
                </a:cubicBezTo>
                <a:cubicBezTo>
                  <a:pt x="124641" y="459010"/>
                  <a:pt x="172789" y="459227"/>
                  <a:pt x="220639" y="463748"/>
                </a:cubicBezTo>
                <a:cubicBezTo>
                  <a:pt x="282229" y="471870"/>
                  <a:pt x="363716" y="440872"/>
                  <a:pt x="363716" y="440872"/>
                </a:cubicBezTo>
                <a:lnTo>
                  <a:pt x="433292" y="475390"/>
                </a:lnTo>
                <a:lnTo>
                  <a:pt x="462530" y="431938"/>
                </a:lnTo>
                <a:cubicBezTo>
                  <a:pt x="462530" y="431938"/>
                  <a:pt x="478909" y="430449"/>
                  <a:pt x="534272" y="459010"/>
                </a:cubicBezTo>
                <a:cubicBezTo>
                  <a:pt x="585344" y="482902"/>
                  <a:pt x="638040" y="503166"/>
                  <a:pt x="691968" y="519653"/>
                </a:cubicBezTo>
                <a:lnTo>
                  <a:pt x="588416" y="386863"/>
                </a:lnTo>
                <a:lnTo>
                  <a:pt x="693051" y="411499"/>
                </a:lnTo>
                <a:cubicBezTo>
                  <a:pt x="745436" y="423817"/>
                  <a:pt x="829766" y="409469"/>
                  <a:pt x="829766" y="409469"/>
                </a:cubicBezTo>
                <a:cubicBezTo>
                  <a:pt x="829766" y="409469"/>
                  <a:pt x="821780" y="383073"/>
                  <a:pt x="764386" y="361009"/>
                </a:cubicBezTo>
                <a:cubicBezTo>
                  <a:pt x="706993" y="338945"/>
                  <a:pt x="597350" y="304563"/>
                  <a:pt x="597350" y="304563"/>
                </a:cubicBezTo>
                <a:cubicBezTo>
                  <a:pt x="597350" y="304563"/>
                  <a:pt x="687636" y="323649"/>
                  <a:pt x="747602" y="284394"/>
                </a:cubicBezTo>
                <a:cubicBezTo>
                  <a:pt x="784271" y="260124"/>
                  <a:pt x="817394" y="230873"/>
                  <a:pt x="846009" y="197492"/>
                </a:cubicBezTo>
                <a:cubicBezTo>
                  <a:pt x="846009" y="197492"/>
                  <a:pt x="760461" y="147138"/>
                  <a:pt x="679786" y="164735"/>
                </a:cubicBezTo>
                <a:cubicBezTo>
                  <a:pt x="624951" y="179043"/>
                  <a:pt x="573635" y="204423"/>
                  <a:pt x="528993" y="239319"/>
                </a:cubicBezTo>
                <a:cubicBezTo>
                  <a:pt x="528993" y="239319"/>
                  <a:pt x="581784" y="197221"/>
                  <a:pt x="598704" y="141317"/>
                </a:cubicBezTo>
                <a:cubicBezTo>
                  <a:pt x="608355" y="110834"/>
                  <a:pt x="615150" y="79525"/>
                  <a:pt x="619008" y="47783"/>
                </a:cubicBezTo>
                <a:cubicBezTo>
                  <a:pt x="619008" y="47783"/>
                  <a:pt x="521142" y="80404"/>
                  <a:pt x="496235" y="109778"/>
                </a:cubicBezTo>
                <a:cubicBezTo>
                  <a:pt x="471329" y="139152"/>
                  <a:pt x="429367" y="224429"/>
                  <a:pt x="429367" y="224429"/>
                </a:cubicBezTo>
                <a:cubicBezTo>
                  <a:pt x="429367" y="224429"/>
                  <a:pt x="471329" y="139152"/>
                  <a:pt x="422328" y="89068"/>
                </a:cubicBezTo>
                <a:cubicBezTo>
                  <a:pt x="373327" y="38984"/>
                  <a:pt x="332042" y="0"/>
                  <a:pt x="332042" y="0"/>
                </a:cubicBezTo>
                <a:cubicBezTo>
                  <a:pt x="332042" y="0"/>
                  <a:pt x="290757" y="59965"/>
                  <a:pt x="282229" y="108289"/>
                </a:cubicBezTo>
                <a:cubicBezTo>
                  <a:pt x="273701" y="156613"/>
                  <a:pt x="335696" y="242838"/>
                  <a:pt x="335696" y="242838"/>
                </a:cubicBezTo>
                <a:lnTo>
                  <a:pt x="280469" y="213871"/>
                </a:lnTo>
                <a:close/>
              </a:path>
            </a:pathLst>
          </a:custGeom>
          <a:solidFill>
            <a:srgbClr val="FFFFFF">
              <a:alpha val="30000"/>
            </a:srgbClr>
          </a:solidFill>
          <a:ln w="13525" cap="flat">
            <a:noFill/>
            <a:prstDash val="solid"/>
            <a:miter/>
          </a:ln>
        </p:spPr>
        <p:txBody>
          <a:bodyPr rtlCol="0" anchor="ctr"/>
          <a:lstStyle/>
          <a:p>
            <a:endParaRPr lang="en-US"/>
          </a:p>
        </p:txBody>
      </p:sp>
      <p:sp>
        <p:nvSpPr>
          <p:cNvPr id="117" name="Graphic 4">
            <a:extLst>
              <a:ext uri="{FF2B5EF4-FFF2-40B4-BE49-F238E27FC236}">
                <a16:creationId xmlns:a16="http://schemas.microsoft.com/office/drawing/2014/main" id="{5F38E4FD-7CF4-457F-AC74-89C39C7EA321}"/>
              </a:ext>
            </a:extLst>
          </p:cNvPr>
          <p:cNvSpPr/>
          <p:nvPr/>
        </p:nvSpPr>
        <p:spPr>
          <a:xfrm>
            <a:off x="7922790" y="2539049"/>
            <a:ext cx="167614" cy="293286"/>
          </a:xfrm>
          <a:custGeom>
            <a:avLst/>
            <a:gdLst>
              <a:gd name="connsiteX0" fmla="*/ 132562 w 167614"/>
              <a:gd name="connsiteY0" fmla="*/ 293280 h 293286"/>
              <a:gd name="connsiteX1" fmla="*/ 22784 w 167614"/>
              <a:gd name="connsiteY1" fmla="*/ 178223 h 293286"/>
              <a:gd name="connsiteX2" fmla="*/ 9248 w 167614"/>
              <a:gd name="connsiteY2" fmla="*/ 45027 h 293286"/>
              <a:gd name="connsiteX3" fmla="*/ 106843 w 167614"/>
              <a:gd name="connsiteY3" fmla="*/ 6043 h 293286"/>
              <a:gd name="connsiteX4" fmla="*/ 115371 w 167614"/>
              <a:gd name="connsiteY4" fmla="*/ 10374 h 293286"/>
              <a:gd name="connsiteX5" fmla="*/ 161259 w 167614"/>
              <a:gd name="connsiteY5" fmla="*/ 215989 h 293286"/>
              <a:gd name="connsiteX6" fmla="*/ 132562 w 167614"/>
              <a:gd name="connsiteY6" fmla="*/ 293280 h 29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14" h="293286">
                <a:moveTo>
                  <a:pt x="132562" y="293280"/>
                </a:moveTo>
                <a:cubicBezTo>
                  <a:pt x="132562" y="293280"/>
                  <a:pt x="45254" y="223298"/>
                  <a:pt x="22784" y="178223"/>
                </a:cubicBezTo>
                <a:cubicBezTo>
                  <a:pt x="3833" y="139915"/>
                  <a:pt x="-9974" y="85771"/>
                  <a:pt x="9248" y="45027"/>
                </a:cubicBezTo>
                <a:cubicBezTo>
                  <a:pt x="25437" y="7315"/>
                  <a:pt x="69132" y="-10146"/>
                  <a:pt x="106843" y="6043"/>
                </a:cubicBezTo>
                <a:cubicBezTo>
                  <a:pt x="109781" y="7302"/>
                  <a:pt x="112623" y="8750"/>
                  <a:pt x="115371" y="10374"/>
                </a:cubicBezTo>
                <a:cubicBezTo>
                  <a:pt x="169516" y="44350"/>
                  <a:pt x="174930" y="160220"/>
                  <a:pt x="161259" y="215989"/>
                </a:cubicBezTo>
                <a:cubicBezTo>
                  <a:pt x="160447" y="220862"/>
                  <a:pt x="133509" y="294092"/>
                  <a:pt x="132562" y="293280"/>
                </a:cubicBezTo>
                <a:close/>
              </a:path>
            </a:pathLst>
          </a:custGeom>
          <a:solidFill>
            <a:srgbClr val="92E3A9"/>
          </a:solidFill>
          <a:ln w="13525" cap="flat">
            <a:noFill/>
            <a:prstDash val="solid"/>
            <a:miter/>
          </a:ln>
        </p:spPr>
        <p:txBody>
          <a:bodyPr rtlCol="0" anchor="ctr"/>
          <a:lstStyle/>
          <a:p>
            <a:endParaRPr lang="en-US"/>
          </a:p>
        </p:txBody>
      </p:sp>
      <p:sp>
        <p:nvSpPr>
          <p:cNvPr id="118" name="Graphic 4">
            <a:extLst>
              <a:ext uri="{FF2B5EF4-FFF2-40B4-BE49-F238E27FC236}">
                <a16:creationId xmlns:a16="http://schemas.microsoft.com/office/drawing/2014/main" id="{6ACBEBA8-E739-4045-997D-A719D4F0AB30}"/>
              </a:ext>
            </a:extLst>
          </p:cNvPr>
          <p:cNvSpPr/>
          <p:nvPr/>
        </p:nvSpPr>
        <p:spPr>
          <a:xfrm>
            <a:off x="8766961" y="3176391"/>
            <a:ext cx="175961" cy="287959"/>
          </a:xfrm>
          <a:custGeom>
            <a:avLst/>
            <a:gdLst>
              <a:gd name="connsiteX0" fmla="*/ 95958 w 175961"/>
              <a:gd name="connsiteY0" fmla="*/ 239752 h 287959"/>
              <a:gd name="connsiteX1" fmla="*/ 29631 w 175961"/>
              <a:gd name="connsiteY1" fmla="*/ 287940 h 287959"/>
              <a:gd name="connsiteX2" fmla="*/ 663 w 175961"/>
              <a:gd name="connsiteY2" fmla="*/ 130380 h 287959"/>
              <a:gd name="connsiteX3" fmla="*/ 61982 w 175961"/>
              <a:gd name="connsiteY3" fmla="*/ 11803 h 287959"/>
              <a:gd name="connsiteX4" fmla="*/ 164667 w 175961"/>
              <a:gd name="connsiteY4" fmla="*/ 34151 h 287959"/>
              <a:gd name="connsiteX5" fmla="*/ 169324 w 175961"/>
              <a:gd name="connsiteY5" fmla="*/ 42530 h 287959"/>
              <a:gd name="connsiteX6" fmla="*/ 95958 w 175961"/>
              <a:gd name="connsiteY6" fmla="*/ 239752 h 2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61" h="287959">
                <a:moveTo>
                  <a:pt x="95958" y="239752"/>
                </a:moveTo>
                <a:cubicBezTo>
                  <a:pt x="92303" y="243136"/>
                  <a:pt x="30037" y="289024"/>
                  <a:pt x="29631" y="287940"/>
                </a:cubicBezTo>
                <a:cubicBezTo>
                  <a:pt x="29225" y="286858"/>
                  <a:pt x="-5157" y="180463"/>
                  <a:pt x="663" y="130380"/>
                </a:cubicBezTo>
                <a:cubicBezTo>
                  <a:pt x="5536" y="87741"/>
                  <a:pt x="23404" y="34814"/>
                  <a:pt x="61982" y="11803"/>
                </a:cubicBezTo>
                <a:cubicBezTo>
                  <a:pt x="96513" y="-10383"/>
                  <a:pt x="142482" y="-380"/>
                  <a:pt x="164667" y="34151"/>
                </a:cubicBezTo>
                <a:cubicBezTo>
                  <a:pt x="166400" y="36845"/>
                  <a:pt x="167957" y="39633"/>
                  <a:pt x="169324" y="42530"/>
                </a:cubicBezTo>
                <a:cubicBezTo>
                  <a:pt x="195719" y="101277"/>
                  <a:pt x="137649" y="201174"/>
                  <a:pt x="95958" y="239752"/>
                </a:cubicBezTo>
                <a:close/>
              </a:path>
            </a:pathLst>
          </a:custGeom>
          <a:solidFill>
            <a:srgbClr val="92E3A9"/>
          </a:solidFill>
          <a:ln w="13525" cap="flat">
            <a:noFill/>
            <a:prstDash val="solid"/>
            <a:miter/>
          </a:ln>
        </p:spPr>
        <p:txBody>
          <a:bodyPr rtlCol="0" anchor="ctr"/>
          <a:lstStyle/>
          <a:p>
            <a:endParaRPr lang="en-US"/>
          </a:p>
        </p:txBody>
      </p:sp>
      <p:sp>
        <p:nvSpPr>
          <p:cNvPr id="119" name="Graphic 4">
            <a:extLst>
              <a:ext uri="{FF2B5EF4-FFF2-40B4-BE49-F238E27FC236}">
                <a16:creationId xmlns:a16="http://schemas.microsoft.com/office/drawing/2014/main" id="{8DEEC071-8710-4379-9B7B-4DE803843138}"/>
              </a:ext>
            </a:extLst>
          </p:cNvPr>
          <p:cNvSpPr/>
          <p:nvPr/>
        </p:nvSpPr>
        <p:spPr>
          <a:xfrm>
            <a:off x="6707956" y="2938587"/>
            <a:ext cx="642845" cy="1491954"/>
          </a:xfrm>
          <a:custGeom>
            <a:avLst/>
            <a:gdLst>
              <a:gd name="connsiteX0" fmla="*/ 324739 w 642845"/>
              <a:gd name="connsiteY0" fmla="*/ 0 h 1491954"/>
              <a:gd name="connsiteX1" fmla="*/ 642839 w 642845"/>
              <a:gd name="connsiteY1" fmla="*/ 747466 h 1491954"/>
              <a:gd name="connsiteX2" fmla="*/ 317971 w 642845"/>
              <a:gd name="connsiteY2" fmla="*/ 1491955 h 1491954"/>
              <a:gd name="connsiteX3" fmla="*/ 7 w 642845"/>
              <a:gd name="connsiteY3" fmla="*/ 744488 h 1491954"/>
              <a:gd name="connsiteX4" fmla="*/ 324739 w 642845"/>
              <a:gd name="connsiteY4" fmla="*/ 0 h 1491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845" h="1491954">
                <a:moveTo>
                  <a:pt x="324739" y="0"/>
                </a:moveTo>
                <a:cubicBezTo>
                  <a:pt x="324739" y="0"/>
                  <a:pt x="644463" y="335426"/>
                  <a:pt x="642839" y="747466"/>
                </a:cubicBezTo>
                <a:cubicBezTo>
                  <a:pt x="641215" y="1159507"/>
                  <a:pt x="317971" y="1491955"/>
                  <a:pt x="317971" y="1491955"/>
                </a:cubicBezTo>
                <a:cubicBezTo>
                  <a:pt x="317971" y="1491955"/>
                  <a:pt x="-1752" y="1156529"/>
                  <a:pt x="7" y="744488"/>
                </a:cubicBezTo>
                <a:cubicBezTo>
                  <a:pt x="1767" y="332448"/>
                  <a:pt x="324739" y="0"/>
                  <a:pt x="324739" y="0"/>
                </a:cubicBezTo>
                <a:close/>
              </a:path>
            </a:pathLst>
          </a:custGeom>
          <a:solidFill>
            <a:srgbClr val="92E3A9"/>
          </a:solidFill>
          <a:ln w="13525" cap="flat">
            <a:noFill/>
            <a:prstDash val="solid"/>
            <a:miter/>
          </a:ln>
        </p:spPr>
        <p:txBody>
          <a:bodyPr rtlCol="0" anchor="ctr"/>
          <a:lstStyle/>
          <a:p>
            <a:endParaRPr lang="en-US"/>
          </a:p>
        </p:txBody>
      </p:sp>
      <p:sp>
        <p:nvSpPr>
          <p:cNvPr id="120" name="Graphic 4">
            <a:extLst>
              <a:ext uri="{FF2B5EF4-FFF2-40B4-BE49-F238E27FC236}">
                <a16:creationId xmlns:a16="http://schemas.microsoft.com/office/drawing/2014/main" id="{A004C593-7EF9-4CE0-B7EA-E9CEADEB5963}"/>
              </a:ext>
            </a:extLst>
          </p:cNvPr>
          <p:cNvSpPr/>
          <p:nvPr/>
        </p:nvSpPr>
        <p:spPr>
          <a:xfrm>
            <a:off x="7146746" y="2459603"/>
            <a:ext cx="2181322" cy="2059059"/>
          </a:xfrm>
          <a:custGeom>
            <a:avLst/>
            <a:gdLst>
              <a:gd name="connsiteX0" fmla="*/ 341847 w 2181322"/>
              <a:gd name="connsiteY0" fmla="*/ 1473215 h 2059059"/>
              <a:gd name="connsiteX1" fmla="*/ 330341 w 2181322"/>
              <a:gd name="connsiteY1" fmla="*/ 1458460 h 2059059"/>
              <a:gd name="connsiteX2" fmla="*/ 302186 w 2181322"/>
              <a:gd name="connsiteY2" fmla="*/ 1327566 h 2059059"/>
              <a:gd name="connsiteX3" fmla="*/ 395044 w 2181322"/>
              <a:gd name="connsiteY3" fmla="*/ 1277536 h 2059059"/>
              <a:gd name="connsiteX4" fmla="*/ 403707 w 2181322"/>
              <a:gd name="connsiteY4" fmla="*/ 1280731 h 2059059"/>
              <a:gd name="connsiteX5" fmla="*/ 473012 w 2181322"/>
              <a:gd name="connsiteY5" fmla="*/ 1430305 h 2059059"/>
              <a:gd name="connsiteX6" fmla="*/ 519306 w 2181322"/>
              <a:gd name="connsiteY6" fmla="*/ 1420830 h 2059059"/>
              <a:gd name="connsiteX7" fmla="*/ 536632 w 2181322"/>
              <a:gd name="connsiteY7" fmla="*/ 1381169 h 2059059"/>
              <a:gd name="connsiteX8" fmla="*/ 553011 w 2181322"/>
              <a:gd name="connsiteY8" fmla="*/ 1339884 h 2059059"/>
              <a:gd name="connsiteX9" fmla="*/ 574398 w 2181322"/>
              <a:gd name="connsiteY9" fmla="*/ 1276128 h 2059059"/>
              <a:gd name="connsiteX10" fmla="*/ 447970 w 2181322"/>
              <a:gd name="connsiteY10" fmla="*/ 1198702 h 2059059"/>
              <a:gd name="connsiteX11" fmla="*/ 400729 w 2181322"/>
              <a:gd name="connsiteY11" fmla="*/ 1073763 h 2059059"/>
              <a:gd name="connsiteX12" fmla="*/ 485493 w 2181322"/>
              <a:gd name="connsiteY12" fmla="*/ 1010021 h 2059059"/>
              <a:gd name="connsiteX13" fmla="*/ 494129 w 2181322"/>
              <a:gd name="connsiteY13" fmla="*/ 1011767 h 2059059"/>
              <a:gd name="connsiteX14" fmla="*/ 591725 w 2181322"/>
              <a:gd name="connsiteY14" fmla="*/ 1197890 h 2059059"/>
              <a:gd name="connsiteX15" fmla="*/ 589559 w 2181322"/>
              <a:gd name="connsiteY15" fmla="*/ 1226316 h 2059059"/>
              <a:gd name="connsiteX16" fmla="*/ 607291 w 2181322"/>
              <a:gd name="connsiteY16" fmla="*/ 1162154 h 2059059"/>
              <a:gd name="connsiteX17" fmla="*/ 651284 w 2181322"/>
              <a:gd name="connsiteY17" fmla="*/ 973731 h 2059059"/>
              <a:gd name="connsiteX18" fmla="*/ 660488 w 2181322"/>
              <a:gd name="connsiteY18" fmla="*/ 934206 h 2059059"/>
              <a:gd name="connsiteX19" fmla="*/ 530270 w 2181322"/>
              <a:gd name="connsiteY19" fmla="*/ 855154 h 2059059"/>
              <a:gd name="connsiteX20" fmla="*/ 482894 w 2181322"/>
              <a:gd name="connsiteY20" fmla="*/ 730080 h 2059059"/>
              <a:gd name="connsiteX21" fmla="*/ 567765 w 2181322"/>
              <a:gd name="connsiteY21" fmla="*/ 666488 h 2059059"/>
              <a:gd name="connsiteX22" fmla="*/ 576293 w 2181322"/>
              <a:gd name="connsiteY22" fmla="*/ 668220 h 2059059"/>
              <a:gd name="connsiteX23" fmla="*/ 674024 w 2181322"/>
              <a:gd name="connsiteY23" fmla="*/ 854207 h 2059059"/>
              <a:gd name="connsiteX24" fmla="*/ 671317 w 2181322"/>
              <a:gd name="connsiteY24" fmla="*/ 887100 h 2059059"/>
              <a:gd name="connsiteX25" fmla="*/ 698389 w 2181322"/>
              <a:gd name="connsiteY25" fmla="*/ 785037 h 2059059"/>
              <a:gd name="connsiteX26" fmla="*/ 758084 w 2181322"/>
              <a:gd name="connsiteY26" fmla="*/ 615700 h 2059059"/>
              <a:gd name="connsiteX27" fmla="*/ 623805 w 2181322"/>
              <a:gd name="connsiteY27" fmla="*/ 534483 h 2059059"/>
              <a:gd name="connsiteX28" fmla="*/ 576429 w 2181322"/>
              <a:gd name="connsiteY28" fmla="*/ 409544 h 2059059"/>
              <a:gd name="connsiteX29" fmla="*/ 661436 w 2181322"/>
              <a:gd name="connsiteY29" fmla="*/ 345816 h 2059059"/>
              <a:gd name="connsiteX30" fmla="*/ 669963 w 2181322"/>
              <a:gd name="connsiteY30" fmla="*/ 347549 h 2059059"/>
              <a:gd name="connsiteX31" fmla="*/ 767559 w 2181322"/>
              <a:gd name="connsiteY31" fmla="*/ 533671 h 2059059"/>
              <a:gd name="connsiteX32" fmla="*/ 760656 w 2181322"/>
              <a:gd name="connsiteY32" fmla="*/ 608932 h 2059059"/>
              <a:gd name="connsiteX33" fmla="*/ 761468 w 2181322"/>
              <a:gd name="connsiteY33" fmla="*/ 607037 h 2059059"/>
              <a:gd name="connsiteX34" fmla="*/ 848505 w 2181322"/>
              <a:gd name="connsiteY34" fmla="*/ 454214 h 2059059"/>
              <a:gd name="connsiteX35" fmla="*/ 944477 w 2181322"/>
              <a:gd name="connsiteY35" fmla="*/ 330087 h 2059059"/>
              <a:gd name="connsiteX36" fmla="*/ 1034763 w 2181322"/>
              <a:gd name="connsiteY36" fmla="*/ 233439 h 2059059"/>
              <a:gd name="connsiteX37" fmla="*/ 1077266 w 2181322"/>
              <a:gd name="connsiteY37" fmla="*/ 192831 h 2059059"/>
              <a:gd name="connsiteX38" fmla="*/ 1075913 w 2181322"/>
              <a:gd name="connsiteY38" fmla="*/ 192831 h 2059059"/>
              <a:gd name="connsiteX39" fmla="*/ 1107993 w 2181322"/>
              <a:gd name="connsiteY39" fmla="*/ 116757 h 2059059"/>
              <a:gd name="connsiteX40" fmla="*/ 1281797 w 2181322"/>
              <a:gd name="connsiteY40" fmla="*/ 1565 h 2059059"/>
              <a:gd name="connsiteX41" fmla="*/ 1336483 w 2181322"/>
              <a:gd name="connsiteY41" fmla="*/ 94666 h 2059059"/>
              <a:gd name="connsiteX42" fmla="*/ 1334318 w 2181322"/>
              <a:gd name="connsiteY42" fmla="*/ 101597 h 2059059"/>
              <a:gd name="connsiteX43" fmla="*/ 1233609 w 2181322"/>
              <a:gd name="connsiteY43" fmla="*/ 187822 h 2059059"/>
              <a:gd name="connsiteX44" fmla="*/ 1081056 w 2181322"/>
              <a:gd name="connsiteY44" fmla="*/ 193237 h 2059059"/>
              <a:gd name="connsiteX45" fmla="*/ 1037741 w 2181322"/>
              <a:gd name="connsiteY45" fmla="*/ 236688 h 2059059"/>
              <a:gd name="connsiteX46" fmla="*/ 949756 w 2181322"/>
              <a:gd name="connsiteY46" fmla="*/ 334960 h 2059059"/>
              <a:gd name="connsiteX47" fmla="*/ 924984 w 2181322"/>
              <a:gd name="connsiteY47" fmla="*/ 366635 h 2059059"/>
              <a:gd name="connsiteX48" fmla="*/ 969654 w 2181322"/>
              <a:gd name="connsiteY48" fmla="*/ 330087 h 2059059"/>
              <a:gd name="connsiteX49" fmla="*/ 1176215 w 2181322"/>
              <a:gd name="connsiteY49" fmla="*/ 309241 h 2059059"/>
              <a:gd name="connsiteX50" fmla="*/ 1182050 w 2181322"/>
              <a:gd name="connsiteY50" fmla="*/ 417815 h 2059059"/>
              <a:gd name="connsiteX51" fmla="*/ 1177434 w 2181322"/>
              <a:gd name="connsiteY51" fmla="*/ 422539 h 2059059"/>
              <a:gd name="connsiteX52" fmla="*/ 1048840 w 2181322"/>
              <a:gd name="connsiteY52" fmla="*/ 452048 h 2059059"/>
              <a:gd name="connsiteX53" fmla="*/ 910365 w 2181322"/>
              <a:gd name="connsiteY53" fmla="*/ 385044 h 2059059"/>
              <a:gd name="connsiteX54" fmla="*/ 857033 w 2181322"/>
              <a:gd name="connsiteY54" fmla="*/ 460305 h 2059059"/>
              <a:gd name="connsiteX55" fmla="*/ 774327 w 2181322"/>
              <a:gd name="connsiteY55" fmla="*/ 613128 h 2059059"/>
              <a:gd name="connsiteX56" fmla="*/ 770808 w 2181322"/>
              <a:gd name="connsiteY56" fmla="*/ 622603 h 2059059"/>
              <a:gd name="connsiteX57" fmla="*/ 826171 w 2181322"/>
              <a:gd name="connsiteY57" fmla="*/ 565345 h 2059059"/>
              <a:gd name="connsiteX58" fmla="*/ 1029213 w 2181322"/>
              <a:gd name="connsiteY58" fmla="*/ 521624 h 2059059"/>
              <a:gd name="connsiteX59" fmla="*/ 1046823 w 2181322"/>
              <a:gd name="connsiteY59" fmla="*/ 628925 h 2059059"/>
              <a:gd name="connsiteX60" fmla="*/ 1042749 w 2181322"/>
              <a:gd name="connsiteY60" fmla="*/ 634109 h 2059059"/>
              <a:gd name="connsiteX61" fmla="*/ 918081 w 2181322"/>
              <a:gd name="connsiteY61" fmla="*/ 677695 h 2059059"/>
              <a:gd name="connsiteX62" fmla="*/ 770131 w 2181322"/>
              <a:gd name="connsiteY62" fmla="*/ 624904 h 2059059"/>
              <a:gd name="connsiteX63" fmla="*/ 715986 w 2181322"/>
              <a:gd name="connsiteY63" fmla="*/ 789910 h 2059059"/>
              <a:gd name="connsiteX64" fmla="*/ 686613 w 2181322"/>
              <a:gd name="connsiteY64" fmla="*/ 916744 h 2059059"/>
              <a:gd name="connsiteX65" fmla="*/ 740757 w 2181322"/>
              <a:gd name="connsiteY65" fmla="*/ 860298 h 2059059"/>
              <a:gd name="connsiteX66" fmla="*/ 943800 w 2181322"/>
              <a:gd name="connsiteY66" fmla="*/ 816576 h 2059059"/>
              <a:gd name="connsiteX67" fmla="*/ 961410 w 2181322"/>
              <a:gd name="connsiteY67" fmla="*/ 923877 h 2059059"/>
              <a:gd name="connsiteX68" fmla="*/ 957336 w 2181322"/>
              <a:gd name="connsiteY68" fmla="*/ 929062 h 2059059"/>
              <a:gd name="connsiteX69" fmla="*/ 832803 w 2181322"/>
              <a:gd name="connsiteY69" fmla="*/ 972648 h 2059059"/>
              <a:gd name="connsiteX70" fmla="*/ 685530 w 2181322"/>
              <a:gd name="connsiteY70" fmla="*/ 920263 h 2059059"/>
              <a:gd name="connsiteX71" fmla="*/ 673212 w 2181322"/>
              <a:gd name="connsiteY71" fmla="*/ 978604 h 2059059"/>
              <a:gd name="connsiteX72" fmla="*/ 632604 w 2181322"/>
              <a:gd name="connsiteY72" fmla="*/ 1168110 h 2059059"/>
              <a:gd name="connsiteX73" fmla="*/ 616225 w 2181322"/>
              <a:gd name="connsiteY73" fmla="*/ 1232271 h 2059059"/>
              <a:gd name="connsiteX74" fmla="*/ 663331 w 2181322"/>
              <a:gd name="connsiteY74" fmla="*/ 1184083 h 2059059"/>
              <a:gd name="connsiteX75" fmla="*/ 866373 w 2181322"/>
              <a:gd name="connsiteY75" fmla="*/ 1140226 h 2059059"/>
              <a:gd name="connsiteX76" fmla="*/ 883929 w 2181322"/>
              <a:gd name="connsiteY76" fmla="*/ 1247730 h 2059059"/>
              <a:gd name="connsiteX77" fmla="*/ 879909 w 2181322"/>
              <a:gd name="connsiteY77" fmla="*/ 1252847 h 2059059"/>
              <a:gd name="connsiteX78" fmla="*/ 755241 w 2181322"/>
              <a:gd name="connsiteY78" fmla="*/ 1296433 h 2059059"/>
              <a:gd name="connsiteX79" fmla="*/ 612705 w 2181322"/>
              <a:gd name="connsiteY79" fmla="*/ 1246349 h 2059059"/>
              <a:gd name="connsiteX80" fmla="*/ 581031 w 2181322"/>
              <a:gd name="connsiteY80" fmla="*/ 1350307 h 2059059"/>
              <a:gd name="connsiteX81" fmla="*/ 565194 w 2181322"/>
              <a:gd name="connsiteY81" fmla="*/ 1393352 h 2059059"/>
              <a:gd name="connsiteX82" fmla="*/ 556260 w 2181322"/>
              <a:gd name="connsiteY82" fmla="*/ 1415009 h 2059059"/>
              <a:gd name="connsiteX83" fmla="*/ 568578 w 2181322"/>
              <a:gd name="connsiteY83" fmla="*/ 1413791 h 2059059"/>
              <a:gd name="connsiteX84" fmla="*/ 567495 w 2181322"/>
              <a:gd name="connsiteY84" fmla="*/ 1466582 h 2059059"/>
              <a:gd name="connsiteX85" fmla="*/ 724785 w 2181322"/>
              <a:gd name="connsiteY85" fmla="*/ 1424214 h 2059059"/>
              <a:gd name="connsiteX86" fmla="*/ 758097 w 2181322"/>
              <a:gd name="connsiteY86" fmla="*/ 1527725 h 2059059"/>
              <a:gd name="connsiteX87" fmla="*/ 754835 w 2181322"/>
              <a:gd name="connsiteY87" fmla="*/ 1533451 h 2059059"/>
              <a:gd name="connsiteX88" fmla="*/ 745089 w 2181322"/>
              <a:gd name="connsiteY88" fmla="*/ 1546987 h 2059059"/>
              <a:gd name="connsiteX89" fmla="*/ 684989 w 2181322"/>
              <a:gd name="connsiteY89" fmla="*/ 1683025 h 2059059"/>
              <a:gd name="connsiteX90" fmla="*/ 634499 w 2181322"/>
              <a:gd name="connsiteY90" fmla="*/ 1730267 h 2059059"/>
              <a:gd name="connsiteX91" fmla="*/ 682687 w 2181322"/>
              <a:gd name="connsiteY91" fmla="*/ 1703194 h 2059059"/>
              <a:gd name="connsiteX92" fmla="*/ 755106 w 2181322"/>
              <a:gd name="connsiteY92" fmla="*/ 1660555 h 2059059"/>
              <a:gd name="connsiteX93" fmla="*/ 792059 w 2181322"/>
              <a:gd name="connsiteY93" fmla="*/ 1636596 h 2059059"/>
              <a:gd name="connsiteX94" fmla="*/ 828066 w 2181322"/>
              <a:gd name="connsiteY94" fmla="*/ 1611148 h 2059059"/>
              <a:gd name="connsiteX95" fmla="*/ 880586 w 2181322"/>
              <a:gd name="connsiteY95" fmla="*/ 1570540 h 2059059"/>
              <a:gd name="connsiteX96" fmla="*/ 817101 w 2181322"/>
              <a:gd name="connsiteY96" fmla="*/ 1435178 h 2059059"/>
              <a:gd name="connsiteX97" fmla="*/ 845527 w 2181322"/>
              <a:gd name="connsiteY97" fmla="*/ 1304284 h 2059059"/>
              <a:gd name="connsiteX98" fmla="*/ 950257 w 2181322"/>
              <a:gd name="connsiteY98" fmla="*/ 1298179 h 2059059"/>
              <a:gd name="connsiteX99" fmla="*/ 957065 w 2181322"/>
              <a:gd name="connsiteY99" fmla="*/ 1305096 h 2059059"/>
              <a:gd name="connsiteX100" fmla="*/ 937438 w 2181322"/>
              <a:gd name="connsiteY100" fmla="*/ 1515042 h 2059059"/>
              <a:gd name="connsiteX101" fmla="*/ 920111 w 2181322"/>
              <a:gd name="connsiteY101" fmla="*/ 1537512 h 2059059"/>
              <a:gd name="connsiteX102" fmla="*/ 969789 w 2181322"/>
              <a:gd name="connsiteY102" fmla="*/ 1493925 h 2059059"/>
              <a:gd name="connsiteX103" fmla="*/ 1108805 w 2181322"/>
              <a:gd name="connsiteY103" fmla="*/ 1361406 h 2059059"/>
              <a:gd name="connsiteX104" fmla="*/ 1137908 w 2181322"/>
              <a:gd name="connsiteY104" fmla="*/ 1333522 h 2059059"/>
              <a:gd name="connsiteX105" fmla="*/ 1072258 w 2181322"/>
              <a:gd name="connsiteY105" fmla="*/ 1194641 h 2059059"/>
              <a:gd name="connsiteX106" fmla="*/ 1100548 w 2181322"/>
              <a:gd name="connsiteY106" fmla="*/ 1063747 h 2059059"/>
              <a:gd name="connsiteX107" fmla="*/ 1205278 w 2181322"/>
              <a:gd name="connsiteY107" fmla="*/ 1057642 h 2059059"/>
              <a:gd name="connsiteX108" fmla="*/ 1212086 w 2181322"/>
              <a:gd name="connsiteY108" fmla="*/ 1064559 h 2059059"/>
              <a:gd name="connsiteX109" fmla="*/ 1192594 w 2181322"/>
              <a:gd name="connsiteY109" fmla="*/ 1274504 h 2059059"/>
              <a:gd name="connsiteX110" fmla="*/ 1172561 w 2181322"/>
              <a:gd name="connsiteY110" fmla="*/ 1300358 h 2059059"/>
              <a:gd name="connsiteX111" fmla="*/ 1250123 w 2181322"/>
              <a:gd name="connsiteY111" fmla="*/ 1230106 h 2059059"/>
              <a:gd name="connsiteX112" fmla="*/ 1391846 w 2181322"/>
              <a:gd name="connsiteY112" fmla="*/ 1121816 h 2059059"/>
              <a:gd name="connsiteX113" fmla="*/ 1324166 w 2181322"/>
              <a:gd name="connsiteY113" fmla="*/ 979010 h 2059059"/>
              <a:gd name="connsiteX114" fmla="*/ 1352456 w 2181322"/>
              <a:gd name="connsiteY114" fmla="*/ 848251 h 2059059"/>
              <a:gd name="connsiteX115" fmla="*/ 1457172 w 2181322"/>
              <a:gd name="connsiteY115" fmla="*/ 842024 h 2059059"/>
              <a:gd name="connsiteX116" fmla="*/ 1463994 w 2181322"/>
              <a:gd name="connsiteY116" fmla="*/ 848928 h 2059059"/>
              <a:gd name="connsiteX117" fmla="*/ 1444502 w 2181322"/>
              <a:gd name="connsiteY117" fmla="*/ 1058873 h 2059059"/>
              <a:gd name="connsiteX118" fmla="*/ 1397802 w 2181322"/>
              <a:gd name="connsiteY118" fmla="*/ 1117891 h 2059059"/>
              <a:gd name="connsiteX119" fmla="*/ 1399562 w 2181322"/>
              <a:gd name="connsiteY119" fmla="*/ 1116673 h 2059059"/>
              <a:gd name="connsiteX120" fmla="*/ 1555092 w 2181322"/>
              <a:gd name="connsiteY120" fmla="*/ 1037892 h 2059059"/>
              <a:gd name="connsiteX121" fmla="*/ 1701824 w 2181322"/>
              <a:gd name="connsiteY121" fmla="*/ 989433 h 2059059"/>
              <a:gd name="connsiteX122" fmla="*/ 1829605 w 2181322"/>
              <a:gd name="connsiteY122" fmla="*/ 959518 h 2059059"/>
              <a:gd name="connsiteX123" fmla="*/ 1887270 w 2181322"/>
              <a:gd name="connsiteY123" fmla="*/ 949230 h 2059059"/>
              <a:gd name="connsiteX124" fmla="*/ 1886186 w 2181322"/>
              <a:gd name="connsiteY124" fmla="*/ 948418 h 2059059"/>
              <a:gd name="connsiteX125" fmla="*/ 1953867 w 2181322"/>
              <a:gd name="connsiteY125" fmla="*/ 902937 h 2059059"/>
              <a:gd name="connsiteX126" fmla="*/ 2161377 w 2181322"/>
              <a:gd name="connsiteY126" fmla="*/ 904291 h 2059059"/>
              <a:gd name="connsiteX127" fmla="*/ 2156179 w 2181322"/>
              <a:gd name="connsiteY127" fmla="*/ 1012701 h 2059059"/>
              <a:gd name="connsiteX128" fmla="*/ 2150954 w 2181322"/>
              <a:gd name="connsiteY128" fmla="*/ 1017047 h 2059059"/>
              <a:gd name="connsiteX129" fmla="*/ 2020059 w 2181322"/>
              <a:gd name="connsiteY129" fmla="*/ 1032613 h 2059059"/>
              <a:gd name="connsiteX130" fmla="*/ 1889841 w 2181322"/>
              <a:gd name="connsiteY130" fmla="*/ 951396 h 2059059"/>
              <a:gd name="connsiteX131" fmla="*/ 1830147 w 2181322"/>
              <a:gd name="connsiteY131" fmla="*/ 963308 h 2059059"/>
              <a:gd name="connsiteX132" fmla="*/ 1703448 w 2181322"/>
              <a:gd name="connsiteY132" fmla="*/ 995930 h 2059059"/>
              <a:gd name="connsiteX133" fmla="*/ 1665547 w 2181322"/>
              <a:gd name="connsiteY133" fmla="*/ 1008383 h 2059059"/>
              <a:gd name="connsiteX134" fmla="*/ 1722805 w 2181322"/>
              <a:gd name="connsiteY134" fmla="*/ 1002969 h 2059059"/>
              <a:gd name="connsiteX135" fmla="*/ 1906355 w 2181322"/>
              <a:gd name="connsiteY135" fmla="*/ 1101377 h 2059059"/>
              <a:gd name="connsiteX136" fmla="*/ 1852143 w 2181322"/>
              <a:gd name="connsiteY136" fmla="*/ 1194749 h 2059059"/>
              <a:gd name="connsiteX137" fmla="*/ 1845849 w 2181322"/>
              <a:gd name="connsiteY137" fmla="*/ 1196130 h 2059059"/>
              <a:gd name="connsiteX138" fmla="*/ 1722534 w 2181322"/>
              <a:gd name="connsiteY138" fmla="*/ 1148483 h 2059059"/>
              <a:gd name="connsiteX139" fmla="*/ 1643483 w 2181322"/>
              <a:gd name="connsiteY139" fmla="*/ 1015016 h 2059059"/>
              <a:gd name="connsiteX140" fmla="*/ 1558070 w 2181322"/>
              <a:gd name="connsiteY140" fmla="*/ 1047909 h 2059059"/>
              <a:gd name="connsiteX141" fmla="*/ 1406195 w 2181322"/>
              <a:gd name="connsiteY141" fmla="*/ 1129126 h 2059059"/>
              <a:gd name="connsiteX142" fmla="*/ 1397938 w 2181322"/>
              <a:gd name="connsiteY142" fmla="*/ 1135082 h 2059059"/>
              <a:gd name="connsiteX143" fmla="*/ 1475364 w 2181322"/>
              <a:gd name="connsiteY143" fmla="*/ 1118297 h 2059059"/>
              <a:gd name="connsiteX144" fmla="*/ 1668390 w 2181322"/>
              <a:gd name="connsiteY144" fmla="*/ 1195724 h 2059059"/>
              <a:gd name="connsiteX145" fmla="*/ 1625426 w 2181322"/>
              <a:gd name="connsiteY145" fmla="*/ 1294768 h 2059059"/>
              <a:gd name="connsiteX146" fmla="*/ 1618577 w 2181322"/>
              <a:gd name="connsiteY146" fmla="*/ 1297110 h 2059059"/>
              <a:gd name="connsiteX147" fmla="*/ 1490931 w 2181322"/>
              <a:gd name="connsiteY147" fmla="*/ 1263540 h 2059059"/>
              <a:gd name="connsiteX148" fmla="*/ 1396178 w 2181322"/>
              <a:gd name="connsiteY148" fmla="*/ 1136436 h 2059059"/>
              <a:gd name="connsiteX149" fmla="*/ 1261493 w 2181322"/>
              <a:gd name="connsiteY149" fmla="*/ 1243913 h 2059059"/>
              <a:gd name="connsiteX150" fmla="*/ 1168229 w 2181322"/>
              <a:gd name="connsiteY150" fmla="*/ 1333116 h 2059059"/>
              <a:gd name="connsiteX151" fmla="*/ 1244438 w 2181322"/>
              <a:gd name="connsiteY151" fmla="*/ 1316737 h 2059059"/>
              <a:gd name="connsiteX152" fmla="*/ 1437463 w 2181322"/>
              <a:gd name="connsiteY152" fmla="*/ 1394029 h 2059059"/>
              <a:gd name="connsiteX153" fmla="*/ 1394499 w 2181322"/>
              <a:gd name="connsiteY153" fmla="*/ 1493072 h 2059059"/>
              <a:gd name="connsiteX154" fmla="*/ 1387650 w 2181322"/>
              <a:gd name="connsiteY154" fmla="*/ 1495414 h 2059059"/>
              <a:gd name="connsiteX155" fmla="*/ 1260140 w 2181322"/>
              <a:gd name="connsiteY155" fmla="*/ 1461980 h 2059059"/>
              <a:gd name="connsiteX156" fmla="*/ 1165386 w 2181322"/>
              <a:gd name="connsiteY156" fmla="*/ 1335688 h 2059059"/>
              <a:gd name="connsiteX157" fmla="*/ 1123560 w 2181322"/>
              <a:gd name="connsiteY157" fmla="*/ 1377379 h 2059059"/>
              <a:gd name="connsiteX158" fmla="*/ 986980 w 2181322"/>
              <a:gd name="connsiteY158" fmla="*/ 1513553 h 2059059"/>
              <a:gd name="connsiteX159" fmla="*/ 938656 w 2181322"/>
              <a:gd name="connsiteY159" fmla="*/ 1557816 h 2059059"/>
              <a:gd name="connsiteX160" fmla="*/ 1004036 w 2181322"/>
              <a:gd name="connsiteY160" fmla="*/ 1544280 h 2059059"/>
              <a:gd name="connsiteX161" fmla="*/ 1197061 w 2181322"/>
              <a:gd name="connsiteY161" fmla="*/ 1621707 h 2059059"/>
              <a:gd name="connsiteX162" fmla="*/ 1154097 w 2181322"/>
              <a:gd name="connsiteY162" fmla="*/ 1720751 h 2059059"/>
              <a:gd name="connsiteX163" fmla="*/ 1147248 w 2181322"/>
              <a:gd name="connsiteY163" fmla="*/ 1723092 h 2059059"/>
              <a:gd name="connsiteX164" fmla="*/ 1019602 w 2181322"/>
              <a:gd name="connsiteY164" fmla="*/ 1689523 h 2059059"/>
              <a:gd name="connsiteX165" fmla="*/ 927827 w 2181322"/>
              <a:gd name="connsiteY165" fmla="*/ 1567697 h 2059059"/>
              <a:gd name="connsiteX166" fmla="*/ 845121 w 2181322"/>
              <a:gd name="connsiteY166" fmla="*/ 1636596 h 2059059"/>
              <a:gd name="connsiteX167" fmla="*/ 808438 w 2181322"/>
              <a:gd name="connsiteY167" fmla="*/ 1663668 h 2059059"/>
              <a:gd name="connsiteX168" fmla="*/ 772161 w 2181322"/>
              <a:gd name="connsiteY168" fmla="*/ 1688440 h 2059059"/>
              <a:gd name="connsiteX169" fmla="*/ 699066 w 2181322"/>
              <a:gd name="connsiteY169" fmla="*/ 1733651 h 2059059"/>
              <a:gd name="connsiteX170" fmla="*/ 663601 w 2181322"/>
              <a:gd name="connsiteY170" fmla="*/ 1754496 h 2059059"/>
              <a:gd name="connsiteX171" fmla="*/ 722348 w 2181322"/>
              <a:gd name="connsiteY171" fmla="*/ 1732297 h 2059059"/>
              <a:gd name="connsiteX172" fmla="*/ 924714 w 2181322"/>
              <a:gd name="connsiteY172" fmla="*/ 1778997 h 2059059"/>
              <a:gd name="connsiteX173" fmla="*/ 897276 w 2181322"/>
              <a:gd name="connsiteY173" fmla="*/ 1883807 h 2059059"/>
              <a:gd name="connsiteX174" fmla="*/ 890603 w 2181322"/>
              <a:gd name="connsiteY174" fmla="*/ 1887286 h 2059059"/>
              <a:gd name="connsiteX175" fmla="*/ 759437 w 2181322"/>
              <a:gd name="connsiteY175" fmla="*/ 1873750 h 2059059"/>
              <a:gd name="connsiteX176" fmla="*/ 647764 w 2181322"/>
              <a:gd name="connsiteY176" fmla="*/ 1764107 h 2059059"/>
              <a:gd name="connsiteX177" fmla="*/ 563434 w 2181322"/>
              <a:gd name="connsiteY177" fmla="*/ 1811619 h 2059059"/>
              <a:gd name="connsiteX178" fmla="*/ 380425 w 2181322"/>
              <a:gd name="connsiteY178" fmla="*/ 1905018 h 2059059"/>
              <a:gd name="connsiteX179" fmla="*/ 195 w 2181322"/>
              <a:gd name="connsiteY179" fmla="*/ 2059060 h 2059059"/>
              <a:gd name="connsiteX180" fmla="*/ 145302 w 2181322"/>
              <a:gd name="connsiteY180" fmla="*/ 1610472 h 2059059"/>
              <a:gd name="connsiteX181" fmla="*/ 341847 w 2181322"/>
              <a:gd name="connsiteY181" fmla="*/ 1473215 h 2059059"/>
              <a:gd name="connsiteX182" fmla="*/ 623805 w 2181322"/>
              <a:gd name="connsiteY182" fmla="*/ 1737035 h 2059059"/>
              <a:gd name="connsiteX183" fmla="*/ 578459 w 2181322"/>
              <a:gd name="connsiteY183" fmla="*/ 1591521 h 2059059"/>
              <a:gd name="connsiteX184" fmla="*/ 552334 w 2181322"/>
              <a:gd name="connsiteY184" fmla="*/ 1585971 h 2059059"/>
              <a:gd name="connsiteX185" fmla="*/ 454197 w 2181322"/>
              <a:gd name="connsiteY185" fmla="*/ 1824207 h 2059059"/>
              <a:gd name="connsiteX186" fmla="*/ 547055 w 2181322"/>
              <a:gd name="connsiteY186" fmla="*/ 1777914 h 2059059"/>
              <a:gd name="connsiteX187" fmla="*/ 623805 w 2181322"/>
              <a:gd name="connsiteY187" fmla="*/ 1737035 h 205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2181322" h="2059059">
                <a:moveTo>
                  <a:pt x="341847" y="1473215"/>
                </a:moveTo>
                <a:cubicBezTo>
                  <a:pt x="337624" y="1468613"/>
                  <a:pt x="333766" y="1463686"/>
                  <a:pt x="330341" y="1458460"/>
                </a:cubicBezTo>
                <a:cubicBezTo>
                  <a:pt x="307059" y="1422590"/>
                  <a:pt x="287161" y="1370475"/>
                  <a:pt x="302186" y="1327566"/>
                </a:cubicBezTo>
                <a:cubicBezTo>
                  <a:pt x="314017" y="1288108"/>
                  <a:pt x="355586" y="1265706"/>
                  <a:pt x="395044" y="1277536"/>
                </a:cubicBezTo>
                <a:cubicBezTo>
                  <a:pt x="397995" y="1278416"/>
                  <a:pt x="400892" y="1279486"/>
                  <a:pt x="403707" y="1280731"/>
                </a:cubicBezTo>
                <a:cubicBezTo>
                  <a:pt x="447158" y="1301576"/>
                  <a:pt x="468410" y="1372371"/>
                  <a:pt x="473012" y="1430305"/>
                </a:cubicBezTo>
                <a:cubicBezTo>
                  <a:pt x="490339" y="1426245"/>
                  <a:pt x="505905" y="1423131"/>
                  <a:pt x="519306" y="1420830"/>
                </a:cubicBezTo>
                <a:cubicBezTo>
                  <a:pt x="525127" y="1407294"/>
                  <a:pt x="530812" y="1394570"/>
                  <a:pt x="536632" y="1381169"/>
                </a:cubicBezTo>
                <a:cubicBezTo>
                  <a:pt x="542453" y="1367768"/>
                  <a:pt x="547461" y="1354097"/>
                  <a:pt x="553011" y="1339884"/>
                </a:cubicBezTo>
                <a:cubicBezTo>
                  <a:pt x="560591" y="1319309"/>
                  <a:pt x="567495" y="1297651"/>
                  <a:pt x="574398" y="1276128"/>
                </a:cubicBezTo>
                <a:cubicBezTo>
                  <a:pt x="549086" y="1264623"/>
                  <a:pt x="475449" y="1229564"/>
                  <a:pt x="447970" y="1198702"/>
                </a:cubicBezTo>
                <a:cubicBezTo>
                  <a:pt x="420492" y="1167839"/>
                  <a:pt x="392337" y="1118297"/>
                  <a:pt x="400729" y="1073763"/>
                </a:cubicBezTo>
                <a:cubicBezTo>
                  <a:pt x="406536" y="1032762"/>
                  <a:pt x="444478" y="1004214"/>
                  <a:pt x="485493" y="1010021"/>
                </a:cubicBezTo>
                <a:cubicBezTo>
                  <a:pt x="488403" y="1010427"/>
                  <a:pt x="491286" y="1011023"/>
                  <a:pt x="494129" y="1011767"/>
                </a:cubicBezTo>
                <a:cubicBezTo>
                  <a:pt x="554771" y="1030177"/>
                  <a:pt x="590506" y="1140496"/>
                  <a:pt x="591725" y="1197890"/>
                </a:cubicBezTo>
                <a:cubicBezTo>
                  <a:pt x="591725" y="1199785"/>
                  <a:pt x="590777" y="1211426"/>
                  <a:pt x="589559" y="1226316"/>
                </a:cubicBezTo>
                <a:cubicBezTo>
                  <a:pt x="595650" y="1205064"/>
                  <a:pt x="601877" y="1183947"/>
                  <a:pt x="607291" y="1162154"/>
                </a:cubicBezTo>
                <a:cubicBezTo>
                  <a:pt x="622993" y="1100429"/>
                  <a:pt x="636935" y="1037080"/>
                  <a:pt x="651284" y="973731"/>
                </a:cubicBezTo>
                <a:cubicBezTo>
                  <a:pt x="654261" y="960195"/>
                  <a:pt x="657375" y="947336"/>
                  <a:pt x="660488" y="934206"/>
                </a:cubicBezTo>
                <a:cubicBezTo>
                  <a:pt x="639101" y="924595"/>
                  <a:pt x="558967" y="887371"/>
                  <a:pt x="530270" y="855154"/>
                </a:cubicBezTo>
                <a:cubicBezTo>
                  <a:pt x="501574" y="822938"/>
                  <a:pt x="474501" y="774750"/>
                  <a:pt x="482894" y="730080"/>
                </a:cubicBezTo>
                <a:cubicBezTo>
                  <a:pt x="488769" y="689079"/>
                  <a:pt x="526764" y="660613"/>
                  <a:pt x="567765" y="666488"/>
                </a:cubicBezTo>
                <a:cubicBezTo>
                  <a:pt x="570635" y="666894"/>
                  <a:pt x="573491" y="667476"/>
                  <a:pt x="576293" y="668220"/>
                </a:cubicBezTo>
                <a:cubicBezTo>
                  <a:pt x="637071" y="686494"/>
                  <a:pt x="672671" y="796814"/>
                  <a:pt x="674024" y="854207"/>
                </a:cubicBezTo>
                <a:cubicBezTo>
                  <a:pt x="674024" y="856373"/>
                  <a:pt x="672806" y="870856"/>
                  <a:pt x="671317" y="887100"/>
                </a:cubicBezTo>
                <a:cubicBezTo>
                  <a:pt x="679574" y="852718"/>
                  <a:pt x="688237" y="818607"/>
                  <a:pt x="698389" y="785037"/>
                </a:cubicBezTo>
                <a:cubicBezTo>
                  <a:pt x="714565" y="727346"/>
                  <a:pt x="734504" y="670779"/>
                  <a:pt x="758084" y="615700"/>
                </a:cubicBezTo>
                <a:cubicBezTo>
                  <a:pt x="750504" y="612451"/>
                  <a:pt x="655750" y="570625"/>
                  <a:pt x="623805" y="534483"/>
                </a:cubicBezTo>
                <a:cubicBezTo>
                  <a:pt x="595515" y="502673"/>
                  <a:pt x="568172" y="454078"/>
                  <a:pt x="576429" y="409544"/>
                </a:cubicBezTo>
                <a:cubicBezTo>
                  <a:pt x="582303" y="368476"/>
                  <a:pt x="620367" y="339941"/>
                  <a:pt x="661436" y="345816"/>
                </a:cubicBezTo>
                <a:cubicBezTo>
                  <a:pt x="664319" y="346236"/>
                  <a:pt x="667161" y="346804"/>
                  <a:pt x="669963" y="347549"/>
                </a:cubicBezTo>
                <a:cubicBezTo>
                  <a:pt x="730605" y="365958"/>
                  <a:pt x="766341" y="476278"/>
                  <a:pt x="767559" y="533671"/>
                </a:cubicBezTo>
                <a:cubicBezTo>
                  <a:pt x="767559" y="537732"/>
                  <a:pt x="762957" y="590252"/>
                  <a:pt x="760656" y="608932"/>
                </a:cubicBezTo>
                <a:lnTo>
                  <a:pt x="761468" y="607037"/>
                </a:lnTo>
                <a:cubicBezTo>
                  <a:pt x="785873" y="553610"/>
                  <a:pt x="815003" y="502456"/>
                  <a:pt x="848505" y="454214"/>
                </a:cubicBezTo>
                <a:cubicBezTo>
                  <a:pt x="878041" y="411006"/>
                  <a:pt x="910095" y="369558"/>
                  <a:pt x="944477" y="330087"/>
                </a:cubicBezTo>
                <a:cubicBezTo>
                  <a:pt x="976016" y="293269"/>
                  <a:pt x="1007149" y="261459"/>
                  <a:pt x="1034763" y="233439"/>
                </a:cubicBezTo>
                <a:cubicBezTo>
                  <a:pt x="1049923" y="218549"/>
                  <a:pt x="1064001" y="205013"/>
                  <a:pt x="1077266" y="192831"/>
                </a:cubicBezTo>
                <a:lnTo>
                  <a:pt x="1075913" y="192831"/>
                </a:lnTo>
                <a:cubicBezTo>
                  <a:pt x="1074830" y="192831"/>
                  <a:pt x="1105557" y="121089"/>
                  <a:pt x="1107993" y="116757"/>
                </a:cubicBezTo>
                <a:cubicBezTo>
                  <a:pt x="1136419" y="66944"/>
                  <a:pt x="1219937" y="-12107"/>
                  <a:pt x="1281797" y="1565"/>
                </a:cubicBezTo>
                <a:cubicBezTo>
                  <a:pt x="1322609" y="12177"/>
                  <a:pt x="1347082" y="53855"/>
                  <a:pt x="1336483" y="94666"/>
                </a:cubicBezTo>
                <a:cubicBezTo>
                  <a:pt x="1335874" y="97008"/>
                  <a:pt x="1335143" y="99323"/>
                  <a:pt x="1334318" y="101597"/>
                </a:cubicBezTo>
                <a:cubicBezTo>
                  <a:pt x="1320782" y="144777"/>
                  <a:pt x="1273405" y="173880"/>
                  <a:pt x="1233609" y="187822"/>
                </a:cubicBezTo>
                <a:cubicBezTo>
                  <a:pt x="1193812" y="201764"/>
                  <a:pt x="1103256" y="195267"/>
                  <a:pt x="1081056" y="193237"/>
                </a:cubicBezTo>
                <a:cubicBezTo>
                  <a:pt x="1067520" y="206773"/>
                  <a:pt x="1053172" y="220309"/>
                  <a:pt x="1037741" y="236688"/>
                </a:cubicBezTo>
                <a:cubicBezTo>
                  <a:pt x="1010668" y="265114"/>
                  <a:pt x="980347" y="297600"/>
                  <a:pt x="949756" y="334960"/>
                </a:cubicBezTo>
                <a:cubicBezTo>
                  <a:pt x="941634" y="344977"/>
                  <a:pt x="933242" y="356076"/>
                  <a:pt x="924984" y="366635"/>
                </a:cubicBezTo>
                <a:cubicBezTo>
                  <a:pt x="942582" y="351745"/>
                  <a:pt x="967082" y="331711"/>
                  <a:pt x="969654" y="330087"/>
                </a:cubicBezTo>
                <a:cubicBezTo>
                  <a:pt x="1017436" y="299225"/>
                  <a:pt x="1127485" y="268091"/>
                  <a:pt x="1176215" y="309241"/>
                </a:cubicBezTo>
                <a:cubicBezTo>
                  <a:pt x="1207809" y="337613"/>
                  <a:pt x="1210421" y="386222"/>
                  <a:pt x="1182050" y="417815"/>
                </a:cubicBezTo>
                <a:cubicBezTo>
                  <a:pt x="1180588" y="419453"/>
                  <a:pt x="1179044" y="421036"/>
                  <a:pt x="1177434" y="422539"/>
                </a:cubicBezTo>
                <a:cubicBezTo>
                  <a:pt x="1145624" y="454484"/>
                  <a:pt x="1090667" y="458274"/>
                  <a:pt x="1048840" y="452048"/>
                </a:cubicBezTo>
                <a:cubicBezTo>
                  <a:pt x="1007014" y="445821"/>
                  <a:pt x="927015" y="396008"/>
                  <a:pt x="910365" y="385044"/>
                </a:cubicBezTo>
                <a:cubicBezTo>
                  <a:pt x="892362" y="408597"/>
                  <a:pt x="874359" y="433368"/>
                  <a:pt x="857033" y="460305"/>
                </a:cubicBezTo>
                <a:cubicBezTo>
                  <a:pt x="824993" y="508696"/>
                  <a:pt x="797325" y="559836"/>
                  <a:pt x="774327" y="613128"/>
                </a:cubicBezTo>
                <a:cubicBezTo>
                  <a:pt x="772974" y="616241"/>
                  <a:pt x="772026" y="619490"/>
                  <a:pt x="770808" y="622603"/>
                </a:cubicBezTo>
                <a:cubicBezTo>
                  <a:pt x="778253" y="613805"/>
                  <a:pt x="822651" y="568459"/>
                  <a:pt x="826171" y="565345"/>
                </a:cubicBezTo>
                <a:cubicBezTo>
                  <a:pt x="870299" y="529339"/>
                  <a:pt x="976286" y="486159"/>
                  <a:pt x="1029213" y="521624"/>
                </a:cubicBezTo>
                <a:cubicBezTo>
                  <a:pt x="1063703" y="546395"/>
                  <a:pt x="1071594" y="594434"/>
                  <a:pt x="1046823" y="628925"/>
                </a:cubicBezTo>
                <a:cubicBezTo>
                  <a:pt x="1045538" y="630711"/>
                  <a:pt x="1044184" y="632444"/>
                  <a:pt x="1042749" y="634109"/>
                </a:cubicBezTo>
                <a:cubicBezTo>
                  <a:pt x="1014594" y="669303"/>
                  <a:pt x="960314" y="679184"/>
                  <a:pt x="918081" y="677695"/>
                </a:cubicBezTo>
                <a:cubicBezTo>
                  <a:pt x="869486" y="675936"/>
                  <a:pt x="773650" y="626799"/>
                  <a:pt x="770131" y="624904"/>
                </a:cubicBezTo>
                <a:cubicBezTo>
                  <a:pt x="748568" y="678697"/>
                  <a:pt x="730484" y="733803"/>
                  <a:pt x="715986" y="789910"/>
                </a:cubicBezTo>
                <a:cubicBezTo>
                  <a:pt x="705022" y="831466"/>
                  <a:pt x="695682" y="873970"/>
                  <a:pt x="686613" y="916744"/>
                </a:cubicBezTo>
                <a:cubicBezTo>
                  <a:pt x="696630" y="905373"/>
                  <a:pt x="737915" y="862599"/>
                  <a:pt x="740757" y="860298"/>
                </a:cubicBezTo>
                <a:cubicBezTo>
                  <a:pt x="784885" y="824292"/>
                  <a:pt x="890873" y="781112"/>
                  <a:pt x="943800" y="816576"/>
                </a:cubicBezTo>
                <a:cubicBezTo>
                  <a:pt x="978290" y="841347"/>
                  <a:pt x="986181" y="889387"/>
                  <a:pt x="961410" y="923877"/>
                </a:cubicBezTo>
                <a:cubicBezTo>
                  <a:pt x="960124" y="925664"/>
                  <a:pt x="958771" y="927397"/>
                  <a:pt x="957336" y="929062"/>
                </a:cubicBezTo>
                <a:cubicBezTo>
                  <a:pt x="929181" y="964256"/>
                  <a:pt x="874901" y="974272"/>
                  <a:pt x="832803" y="972648"/>
                </a:cubicBezTo>
                <a:cubicBezTo>
                  <a:pt x="785291" y="970888"/>
                  <a:pt x="693246" y="924189"/>
                  <a:pt x="685530" y="920263"/>
                </a:cubicBezTo>
                <a:cubicBezTo>
                  <a:pt x="681334" y="939620"/>
                  <a:pt x="677273" y="959112"/>
                  <a:pt x="673212" y="978604"/>
                </a:cubicBezTo>
                <a:cubicBezTo>
                  <a:pt x="659676" y="1042224"/>
                  <a:pt x="647629" y="1105979"/>
                  <a:pt x="632604" y="1168110"/>
                </a:cubicBezTo>
                <a:cubicBezTo>
                  <a:pt x="627595" y="1189768"/>
                  <a:pt x="621910" y="1210885"/>
                  <a:pt x="616225" y="1232271"/>
                </a:cubicBezTo>
                <a:cubicBezTo>
                  <a:pt x="631791" y="1215757"/>
                  <a:pt x="660488" y="1186249"/>
                  <a:pt x="663331" y="1184083"/>
                </a:cubicBezTo>
                <a:cubicBezTo>
                  <a:pt x="707323" y="1148077"/>
                  <a:pt x="813447" y="1104896"/>
                  <a:pt x="866373" y="1140226"/>
                </a:cubicBezTo>
                <a:cubicBezTo>
                  <a:pt x="900904" y="1165065"/>
                  <a:pt x="908768" y="1213185"/>
                  <a:pt x="883929" y="1247730"/>
                </a:cubicBezTo>
                <a:cubicBezTo>
                  <a:pt x="882657" y="1249489"/>
                  <a:pt x="881317" y="1251195"/>
                  <a:pt x="879909" y="1252847"/>
                </a:cubicBezTo>
                <a:cubicBezTo>
                  <a:pt x="851619" y="1288040"/>
                  <a:pt x="797474" y="1297922"/>
                  <a:pt x="755241" y="1296433"/>
                </a:cubicBezTo>
                <a:cubicBezTo>
                  <a:pt x="713008" y="1294944"/>
                  <a:pt x="634634" y="1257313"/>
                  <a:pt x="612705" y="1246349"/>
                </a:cubicBezTo>
                <a:cubicBezTo>
                  <a:pt x="603095" y="1281678"/>
                  <a:pt x="592807" y="1316466"/>
                  <a:pt x="581031" y="1350307"/>
                </a:cubicBezTo>
                <a:cubicBezTo>
                  <a:pt x="575752" y="1364655"/>
                  <a:pt x="571150" y="1379815"/>
                  <a:pt x="565194" y="1393352"/>
                </a:cubicBezTo>
                <a:lnTo>
                  <a:pt x="556260" y="1415009"/>
                </a:lnTo>
                <a:cubicBezTo>
                  <a:pt x="564111" y="1414062"/>
                  <a:pt x="568578" y="1413791"/>
                  <a:pt x="568578" y="1413791"/>
                </a:cubicBezTo>
                <a:cubicBezTo>
                  <a:pt x="568578" y="1413791"/>
                  <a:pt x="569390" y="1433825"/>
                  <a:pt x="567495" y="1466582"/>
                </a:cubicBezTo>
                <a:cubicBezTo>
                  <a:pt x="614059" y="1432877"/>
                  <a:pt x="681063" y="1403910"/>
                  <a:pt x="724785" y="1424214"/>
                </a:cubicBezTo>
                <a:cubicBezTo>
                  <a:pt x="762564" y="1443598"/>
                  <a:pt x="777481" y="1489932"/>
                  <a:pt x="758097" y="1527725"/>
                </a:cubicBezTo>
                <a:cubicBezTo>
                  <a:pt x="757096" y="1529674"/>
                  <a:pt x="755999" y="1531583"/>
                  <a:pt x="754835" y="1533451"/>
                </a:cubicBezTo>
                <a:cubicBezTo>
                  <a:pt x="751979" y="1538229"/>
                  <a:pt x="748717" y="1542764"/>
                  <a:pt x="745089" y="1546987"/>
                </a:cubicBezTo>
                <a:cubicBezTo>
                  <a:pt x="736886" y="1596692"/>
                  <a:pt x="716203" y="1643486"/>
                  <a:pt x="684989" y="1683025"/>
                </a:cubicBezTo>
                <a:cubicBezTo>
                  <a:pt x="682552" y="1685868"/>
                  <a:pt x="651013" y="1715512"/>
                  <a:pt x="634499" y="1730267"/>
                </a:cubicBezTo>
                <a:cubicBezTo>
                  <a:pt x="650471" y="1721468"/>
                  <a:pt x="666309" y="1712805"/>
                  <a:pt x="682687" y="1703194"/>
                </a:cubicBezTo>
                <a:cubicBezTo>
                  <a:pt x="706511" y="1689658"/>
                  <a:pt x="731147" y="1674904"/>
                  <a:pt x="755106" y="1660555"/>
                </a:cubicBezTo>
                <a:lnTo>
                  <a:pt x="792059" y="1636596"/>
                </a:lnTo>
                <a:cubicBezTo>
                  <a:pt x="804648" y="1628745"/>
                  <a:pt x="815883" y="1619676"/>
                  <a:pt x="828066" y="1611148"/>
                </a:cubicBezTo>
                <a:cubicBezTo>
                  <a:pt x="845663" y="1598289"/>
                  <a:pt x="863124" y="1584076"/>
                  <a:pt x="880586" y="1570540"/>
                </a:cubicBezTo>
                <a:cubicBezTo>
                  <a:pt x="865696" y="1546851"/>
                  <a:pt x="823328" y="1475787"/>
                  <a:pt x="817101" y="1435178"/>
                </a:cubicBezTo>
                <a:cubicBezTo>
                  <a:pt x="810875" y="1394570"/>
                  <a:pt x="814259" y="1336771"/>
                  <a:pt x="845527" y="1304284"/>
                </a:cubicBezTo>
                <a:cubicBezTo>
                  <a:pt x="872762" y="1273678"/>
                  <a:pt x="919651" y="1270944"/>
                  <a:pt x="950257" y="1298179"/>
                </a:cubicBezTo>
                <a:cubicBezTo>
                  <a:pt x="952680" y="1300331"/>
                  <a:pt x="954954" y="1302646"/>
                  <a:pt x="957065" y="1305096"/>
                </a:cubicBezTo>
                <a:cubicBezTo>
                  <a:pt x="997674" y="1354368"/>
                  <a:pt x="967623" y="1466312"/>
                  <a:pt x="937438" y="1515042"/>
                </a:cubicBezTo>
                <a:cubicBezTo>
                  <a:pt x="936490" y="1516531"/>
                  <a:pt x="929045" y="1526141"/>
                  <a:pt x="920111" y="1537512"/>
                </a:cubicBezTo>
                <a:cubicBezTo>
                  <a:pt x="936761" y="1523163"/>
                  <a:pt x="953410" y="1508950"/>
                  <a:pt x="969789" y="1493925"/>
                </a:cubicBezTo>
                <a:cubicBezTo>
                  <a:pt x="1016353" y="1451151"/>
                  <a:pt x="1062376" y="1406211"/>
                  <a:pt x="1108805" y="1361406"/>
                </a:cubicBezTo>
                <a:lnTo>
                  <a:pt x="1137908" y="1333522"/>
                </a:lnTo>
                <a:cubicBezTo>
                  <a:pt x="1125320" y="1313624"/>
                  <a:pt x="1078620" y="1237686"/>
                  <a:pt x="1072258" y="1194641"/>
                </a:cubicBezTo>
                <a:cubicBezTo>
                  <a:pt x="1065896" y="1151596"/>
                  <a:pt x="1069415" y="1096233"/>
                  <a:pt x="1100548" y="1063747"/>
                </a:cubicBezTo>
                <a:cubicBezTo>
                  <a:pt x="1127783" y="1033141"/>
                  <a:pt x="1174672" y="1030407"/>
                  <a:pt x="1205278" y="1057642"/>
                </a:cubicBezTo>
                <a:cubicBezTo>
                  <a:pt x="1207687" y="1059794"/>
                  <a:pt x="1209975" y="1062109"/>
                  <a:pt x="1212086" y="1064559"/>
                </a:cubicBezTo>
                <a:cubicBezTo>
                  <a:pt x="1252695" y="1113830"/>
                  <a:pt x="1222645" y="1225774"/>
                  <a:pt x="1192594" y="1274504"/>
                </a:cubicBezTo>
                <a:cubicBezTo>
                  <a:pt x="1191511" y="1276264"/>
                  <a:pt x="1182577" y="1288040"/>
                  <a:pt x="1172561" y="1300358"/>
                </a:cubicBezTo>
                <a:cubicBezTo>
                  <a:pt x="1198144" y="1276399"/>
                  <a:pt x="1223863" y="1252711"/>
                  <a:pt x="1250123" y="1230106"/>
                </a:cubicBezTo>
                <a:cubicBezTo>
                  <a:pt x="1294873" y="1190864"/>
                  <a:pt x="1342223" y="1154682"/>
                  <a:pt x="1391846" y="1121816"/>
                </a:cubicBezTo>
                <a:cubicBezTo>
                  <a:pt x="1387244" y="1114778"/>
                  <a:pt x="1330798" y="1027063"/>
                  <a:pt x="1324166" y="979010"/>
                </a:cubicBezTo>
                <a:cubicBezTo>
                  <a:pt x="1317804" y="936642"/>
                  <a:pt x="1321323" y="880738"/>
                  <a:pt x="1352456" y="848251"/>
                </a:cubicBezTo>
                <a:cubicBezTo>
                  <a:pt x="1379650" y="817619"/>
                  <a:pt x="1426539" y="814830"/>
                  <a:pt x="1457172" y="842024"/>
                </a:cubicBezTo>
                <a:cubicBezTo>
                  <a:pt x="1459595" y="844177"/>
                  <a:pt x="1461869" y="846478"/>
                  <a:pt x="1463994" y="848928"/>
                </a:cubicBezTo>
                <a:cubicBezTo>
                  <a:pt x="1504602" y="898335"/>
                  <a:pt x="1474552" y="1010279"/>
                  <a:pt x="1444502" y="1058873"/>
                </a:cubicBezTo>
                <a:cubicBezTo>
                  <a:pt x="1442336" y="1062393"/>
                  <a:pt x="1409849" y="1103543"/>
                  <a:pt x="1397802" y="1117891"/>
                </a:cubicBezTo>
                <a:lnTo>
                  <a:pt x="1399562" y="1116673"/>
                </a:lnTo>
                <a:cubicBezTo>
                  <a:pt x="1448955" y="1085824"/>
                  <a:pt x="1501002" y="1059469"/>
                  <a:pt x="1555092" y="1037892"/>
                </a:cubicBezTo>
                <a:cubicBezTo>
                  <a:pt x="1603024" y="1018928"/>
                  <a:pt x="1652025" y="1002753"/>
                  <a:pt x="1701824" y="989433"/>
                </a:cubicBezTo>
                <a:cubicBezTo>
                  <a:pt x="1748253" y="975897"/>
                  <a:pt x="1791298" y="967234"/>
                  <a:pt x="1829605" y="959518"/>
                </a:cubicBezTo>
                <a:cubicBezTo>
                  <a:pt x="1850316" y="955457"/>
                  <a:pt x="1869402" y="952073"/>
                  <a:pt x="1887270" y="949230"/>
                </a:cubicBezTo>
                <a:lnTo>
                  <a:pt x="1886186" y="948418"/>
                </a:lnTo>
                <a:cubicBezTo>
                  <a:pt x="1885239" y="947606"/>
                  <a:pt x="1949807" y="905103"/>
                  <a:pt x="1953867" y="902937"/>
                </a:cubicBezTo>
                <a:cubicBezTo>
                  <a:pt x="2004628" y="877354"/>
                  <a:pt x="2117249" y="858132"/>
                  <a:pt x="2161377" y="904291"/>
                </a:cubicBezTo>
                <a:cubicBezTo>
                  <a:pt x="2189884" y="935667"/>
                  <a:pt x="2187555" y="984208"/>
                  <a:pt x="2156179" y="1012701"/>
                </a:cubicBezTo>
                <a:cubicBezTo>
                  <a:pt x="2154500" y="1014231"/>
                  <a:pt x="2152754" y="1015679"/>
                  <a:pt x="2150954" y="1017047"/>
                </a:cubicBezTo>
                <a:cubicBezTo>
                  <a:pt x="2115895" y="1045337"/>
                  <a:pt x="2060938" y="1043307"/>
                  <a:pt x="2020059" y="1032613"/>
                </a:cubicBezTo>
                <a:cubicBezTo>
                  <a:pt x="1979180" y="1021920"/>
                  <a:pt x="1907303" y="965745"/>
                  <a:pt x="1889841" y="951396"/>
                </a:cubicBezTo>
                <a:cubicBezTo>
                  <a:pt x="1871432" y="954780"/>
                  <a:pt x="1851805" y="958570"/>
                  <a:pt x="1830147" y="963308"/>
                </a:cubicBezTo>
                <a:cubicBezTo>
                  <a:pt x="1792110" y="971836"/>
                  <a:pt x="1748930" y="981853"/>
                  <a:pt x="1703448" y="995930"/>
                </a:cubicBezTo>
                <a:cubicBezTo>
                  <a:pt x="1691266" y="999720"/>
                  <a:pt x="1678271" y="1004187"/>
                  <a:pt x="1665547" y="1008383"/>
                </a:cubicBezTo>
                <a:cubicBezTo>
                  <a:pt x="1688423" y="1005947"/>
                  <a:pt x="1719692" y="1002969"/>
                  <a:pt x="1722805" y="1002969"/>
                </a:cubicBezTo>
                <a:cubicBezTo>
                  <a:pt x="1779251" y="1004052"/>
                  <a:pt x="1887946" y="1039787"/>
                  <a:pt x="1906355" y="1101377"/>
                </a:cubicBezTo>
                <a:cubicBezTo>
                  <a:pt x="1917171" y="1142134"/>
                  <a:pt x="1892887" y="1183934"/>
                  <a:pt x="1852143" y="1194749"/>
                </a:cubicBezTo>
                <a:cubicBezTo>
                  <a:pt x="1850058" y="1195291"/>
                  <a:pt x="1847960" y="1195751"/>
                  <a:pt x="1845849" y="1196130"/>
                </a:cubicBezTo>
                <a:cubicBezTo>
                  <a:pt x="1801992" y="1204793"/>
                  <a:pt x="1754073" y="1177179"/>
                  <a:pt x="1722534" y="1148483"/>
                </a:cubicBezTo>
                <a:cubicBezTo>
                  <a:pt x="1690995" y="1119786"/>
                  <a:pt x="1651605" y="1033696"/>
                  <a:pt x="1643483" y="1015016"/>
                </a:cubicBezTo>
                <a:cubicBezTo>
                  <a:pt x="1615599" y="1024627"/>
                  <a:pt x="1587173" y="1035185"/>
                  <a:pt x="1558070" y="1047909"/>
                </a:cubicBezTo>
                <a:cubicBezTo>
                  <a:pt x="1505090" y="1070339"/>
                  <a:pt x="1454261" y="1097519"/>
                  <a:pt x="1406195" y="1129126"/>
                </a:cubicBezTo>
                <a:cubicBezTo>
                  <a:pt x="1403352" y="1131021"/>
                  <a:pt x="1400780" y="1133187"/>
                  <a:pt x="1397938" y="1135082"/>
                </a:cubicBezTo>
                <a:cubicBezTo>
                  <a:pt x="1409037" y="1131969"/>
                  <a:pt x="1470897" y="1118703"/>
                  <a:pt x="1475364" y="1118297"/>
                </a:cubicBezTo>
                <a:cubicBezTo>
                  <a:pt x="1531675" y="1113018"/>
                  <a:pt x="1643483" y="1136436"/>
                  <a:pt x="1668390" y="1195724"/>
                </a:cubicBezTo>
                <a:cubicBezTo>
                  <a:pt x="1683875" y="1234938"/>
                  <a:pt x="1664640" y="1279282"/>
                  <a:pt x="1625426" y="1294768"/>
                </a:cubicBezTo>
                <a:cubicBezTo>
                  <a:pt x="1623179" y="1295661"/>
                  <a:pt x="1620891" y="1296446"/>
                  <a:pt x="1618577" y="1297110"/>
                </a:cubicBezTo>
                <a:cubicBezTo>
                  <a:pt x="1575938" y="1310646"/>
                  <a:pt x="1525313" y="1288582"/>
                  <a:pt x="1490931" y="1263540"/>
                </a:cubicBezTo>
                <a:cubicBezTo>
                  <a:pt x="1451405" y="1234843"/>
                  <a:pt x="1398073" y="1140090"/>
                  <a:pt x="1396178" y="1136436"/>
                </a:cubicBezTo>
                <a:cubicBezTo>
                  <a:pt x="1349031" y="1169342"/>
                  <a:pt x="1304051" y="1205253"/>
                  <a:pt x="1261493" y="1243913"/>
                </a:cubicBezTo>
                <a:cubicBezTo>
                  <a:pt x="1229819" y="1272338"/>
                  <a:pt x="1198956" y="1302524"/>
                  <a:pt x="1168229" y="1333116"/>
                </a:cubicBezTo>
                <a:cubicBezTo>
                  <a:pt x="1182713" y="1329326"/>
                  <a:pt x="1240241" y="1317143"/>
                  <a:pt x="1244438" y="1316737"/>
                </a:cubicBezTo>
                <a:cubicBezTo>
                  <a:pt x="1300748" y="1311458"/>
                  <a:pt x="1412692" y="1334876"/>
                  <a:pt x="1437463" y="1394029"/>
                </a:cubicBezTo>
                <a:cubicBezTo>
                  <a:pt x="1452948" y="1433243"/>
                  <a:pt x="1433714" y="1477587"/>
                  <a:pt x="1394499" y="1493072"/>
                </a:cubicBezTo>
                <a:cubicBezTo>
                  <a:pt x="1392252" y="1493966"/>
                  <a:pt x="1389965" y="1494738"/>
                  <a:pt x="1387650" y="1495414"/>
                </a:cubicBezTo>
                <a:cubicBezTo>
                  <a:pt x="1345011" y="1508950"/>
                  <a:pt x="1294386" y="1486886"/>
                  <a:pt x="1260140" y="1461980"/>
                </a:cubicBezTo>
                <a:cubicBezTo>
                  <a:pt x="1221426" y="1433825"/>
                  <a:pt x="1169989" y="1343268"/>
                  <a:pt x="1165386" y="1335688"/>
                </a:cubicBezTo>
                <a:lnTo>
                  <a:pt x="1123560" y="1377379"/>
                </a:lnTo>
                <a:cubicBezTo>
                  <a:pt x="1078349" y="1423267"/>
                  <a:pt x="1033003" y="1469425"/>
                  <a:pt x="986980" y="1513553"/>
                </a:cubicBezTo>
                <a:cubicBezTo>
                  <a:pt x="971143" y="1528849"/>
                  <a:pt x="954899" y="1543332"/>
                  <a:pt x="938656" y="1557816"/>
                </a:cubicBezTo>
                <a:cubicBezTo>
                  <a:pt x="960449" y="1552807"/>
                  <a:pt x="1000516" y="1544280"/>
                  <a:pt x="1004036" y="1544280"/>
                </a:cubicBezTo>
                <a:cubicBezTo>
                  <a:pt x="1060346" y="1539001"/>
                  <a:pt x="1172155" y="1562418"/>
                  <a:pt x="1197061" y="1621707"/>
                </a:cubicBezTo>
                <a:cubicBezTo>
                  <a:pt x="1212547" y="1660921"/>
                  <a:pt x="1193312" y="1705265"/>
                  <a:pt x="1154097" y="1720751"/>
                </a:cubicBezTo>
                <a:cubicBezTo>
                  <a:pt x="1151850" y="1721644"/>
                  <a:pt x="1149563" y="1722429"/>
                  <a:pt x="1147248" y="1723092"/>
                </a:cubicBezTo>
                <a:cubicBezTo>
                  <a:pt x="1104609" y="1736629"/>
                  <a:pt x="1053984" y="1714565"/>
                  <a:pt x="1019602" y="1689523"/>
                </a:cubicBezTo>
                <a:cubicBezTo>
                  <a:pt x="985220" y="1664481"/>
                  <a:pt x="940280" y="1589355"/>
                  <a:pt x="927827" y="1567697"/>
                </a:cubicBezTo>
                <a:cubicBezTo>
                  <a:pt x="900755" y="1591792"/>
                  <a:pt x="873683" y="1614939"/>
                  <a:pt x="845121" y="1636596"/>
                </a:cubicBezTo>
                <a:cubicBezTo>
                  <a:pt x="832803" y="1645530"/>
                  <a:pt x="820756" y="1655547"/>
                  <a:pt x="808438" y="1663668"/>
                </a:cubicBezTo>
                <a:lnTo>
                  <a:pt x="772161" y="1688440"/>
                </a:lnTo>
                <a:cubicBezTo>
                  <a:pt x="746713" y="1704412"/>
                  <a:pt x="723160" y="1719302"/>
                  <a:pt x="699066" y="1733651"/>
                </a:cubicBezTo>
                <a:cubicBezTo>
                  <a:pt x="687019" y="1740960"/>
                  <a:pt x="675378" y="1747187"/>
                  <a:pt x="663601" y="1754496"/>
                </a:cubicBezTo>
                <a:cubicBezTo>
                  <a:pt x="684989" y="1745968"/>
                  <a:pt x="719100" y="1733109"/>
                  <a:pt x="722348" y="1732297"/>
                </a:cubicBezTo>
                <a:cubicBezTo>
                  <a:pt x="777305" y="1718761"/>
                  <a:pt x="891279" y="1724311"/>
                  <a:pt x="924714" y="1778997"/>
                </a:cubicBezTo>
                <a:cubicBezTo>
                  <a:pt x="946074" y="1815517"/>
                  <a:pt x="933797" y="1862447"/>
                  <a:pt x="897276" y="1883807"/>
                </a:cubicBezTo>
                <a:cubicBezTo>
                  <a:pt x="895110" y="1885079"/>
                  <a:pt x="892877" y="1886244"/>
                  <a:pt x="890603" y="1887286"/>
                </a:cubicBezTo>
                <a:cubicBezTo>
                  <a:pt x="849994" y="1907184"/>
                  <a:pt x="797203" y="1893106"/>
                  <a:pt x="759437" y="1873750"/>
                </a:cubicBezTo>
                <a:cubicBezTo>
                  <a:pt x="717881" y="1852362"/>
                  <a:pt x="655480" y="1773717"/>
                  <a:pt x="647764" y="1764107"/>
                </a:cubicBezTo>
                <a:cubicBezTo>
                  <a:pt x="618797" y="1780892"/>
                  <a:pt x="590371" y="1797000"/>
                  <a:pt x="563434" y="1811619"/>
                </a:cubicBezTo>
                <a:cubicBezTo>
                  <a:pt x="491692" y="1850603"/>
                  <a:pt x="429020" y="1881736"/>
                  <a:pt x="380425" y="1905018"/>
                </a:cubicBezTo>
                <a:cubicBezTo>
                  <a:pt x="222458" y="2043764"/>
                  <a:pt x="195" y="2059060"/>
                  <a:pt x="195" y="2059060"/>
                </a:cubicBezTo>
                <a:cubicBezTo>
                  <a:pt x="195" y="2059060"/>
                  <a:pt x="-11446" y="1788337"/>
                  <a:pt x="145302" y="1610472"/>
                </a:cubicBezTo>
                <a:cubicBezTo>
                  <a:pt x="199880" y="1550777"/>
                  <a:pt x="267006" y="1503902"/>
                  <a:pt x="341847" y="1473215"/>
                </a:cubicBezTo>
                <a:close/>
                <a:moveTo>
                  <a:pt x="623805" y="1737035"/>
                </a:moveTo>
                <a:cubicBezTo>
                  <a:pt x="618932" y="1725935"/>
                  <a:pt x="581031" y="1639980"/>
                  <a:pt x="578459" y="1591521"/>
                </a:cubicBezTo>
                <a:cubicBezTo>
                  <a:pt x="569661" y="1589897"/>
                  <a:pt x="560862" y="1588001"/>
                  <a:pt x="552334" y="1585971"/>
                </a:cubicBezTo>
                <a:cubicBezTo>
                  <a:pt x="536307" y="1671276"/>
                  <a:pt x="502914" y="1752371"/>
                  <a:pt x="454197" y="1824207"/>
                </a:cubicBezTo>
                <a:cubicBezTo>
                  <a:pt x="482894" y="1810671"/>
                  <a:pt x="514027" y="1794969"/>
                  <a:pt x="547055" y="1777914"/>
                </a:cubicBezTo>
                <a:cubicBezTo>
                  <a:pt x="571556" y="1765325"/>
                  <a:pt x="597410" y="1751518"/>
                  <a:pt x="623805" y="1737035"/>
                </a:cubicBezTo>
                <a:close/>
              </a:path>
            </a:pathLst>
          </a:custGeom>
          <a:solidFill>
            <a:srgbClr val="92E3A9"/>
          </a:solidFill>
          <a:ln w="13525" cap="flat">
            <a:noFill/>
            <a:prstDash val="solid"/>
            <a:miter/>
          </a:ln>
        </p:spPr>
        <p:txBody>
          <a:bodyPr rtlCol="0" anchor="ctr"/>
          <a:lstStyle/>
          <a:p>
            <a:endParaRPr lang="en-US"/>
          </a:p>
        </p:txBody>
      </p:sp>
      <p:sp>
        <p:nvSpPr>
          <p:cNvPr id="121" name="Graphic 4">
            <a:extLst>
              <a:ext uri="{FF2B5EF4-FFF2-40B4-BE49-F238E27FC236}">
                <a16:creationId xmlns:a16="http://schemas.microsoft.com/office/drawing/2014/main" id="{DF8DACD5-EE54-4B60-9FD5-7A800331A42B}"/>
              </a:ext>
            </a:extLst>
          </p:cNvPr>
          <p:cNvSpPr/>
          <p:nvPr/>
        </p:nvSpPr>
        <p:spPr>
          <a:xfrm>
            <a:off x="6323942" y="3881110"/>
            <a:ext cx="590314" cy="623339"/>
          </a:xfrm>
          <a:custGeom>
            <a:avLst/>
            <a:gdLst>
              <a:gd name="connsiteX0" fmla="*/ 1 w 590314"/>
              <a:gd name="connsiteY0" fmla="*/ 0 h 623339"/>
              <a:gd name="connsiteX1" fmla="*/ 429368 w 590314"/>
              <a:gd name="connsiteY1" fmla="*/ 180437 h 623339"/>
              <a:gd name="connsiteX2" fmla="*/ 590313 w 590314"/>
              <a:gd name="connsiteY2" fmla="*/ 623340 h 623339"/>
              <a:gd name="connsiteX3" fmla="*/ 160946 w 590314"/>
              <a:gd name="connsiteY3" fmla="*/ 442903 h 623339"/>
              <a:gd name="connsiteX4" fmla="*/ 1 w 590314"/>
              <a:gd name="connsiteY4" fmla="*/ 0 h 623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314" h="623339">
                <a:moveTo>
                  <a:pt x="1" y="0"/>
                </a:moveTo>
                <a:cubicBezTo>
                  <a:pt x="1" y="0"/>
                  <a:pt x="266258" y="8257"/>
                  <a:pt x="429368" y="180437"/>
                </a:cubicBezTo>
                <a:cubicBezTo>
                  <a:pt x="592479" y="352617"/>
                  <a:pt x="590313" y="623340"/>
                  <a:pt x="590313" y="623340"/>
                </a:cubicBezTo>
                <a:cubicBezTo>
                  <a:pt x="590313" y="623340"/>
                  <a:pt x="324057" y="615083"/>
                  <a:pt x="160946" y="442903"/>
                </a:cubicBezTo>
                <a:cubicBezTo>
                  <a:pt x="-2164" y="270723"/>
                  <a:pt x="1" y="0"/>
                  <a:pt x="1" y="0"/>
                </a:cubicBezTo>
                <a:close/>
              </a:path>
            </a:pathLst>
          </a:custGeom>
          <a:solidFill>
            <a:srgbClr val="92E3A9"/>
          </a:solidFill>
          <a:ln w="13525" cap="flat">
            <a:noFill/>
            <a:prstDash val="solid"/>
            <a:miter/>
          </a:ln>
        </p:spPr>
        <p:txBody>
          <a:bodyPr rtlCol="0" anchor="ctr"/>
          <a:lstStyle/>
          <a:p>
            <a:endParaRPr lang="en-US"/>
          </a:p>
        </p:txBody>
      </p:sp>
      <p:grpSp>
        <p:nvGrpSpPr>
          <p:cNvPr id="122" name="Graphic 4">
            <a:extLst>
              <a:ext uri="{FF2B5EF4-FFF2-40B4-BE49-F238E27FC236}">
                <a16:creationId xmlns:a16="http://schemas.microsoft.com/office/drawing/2014/main" id="{4AA3084A-4BFF-47FB-9C6E-1ABD38AE4526}"/>
              </a:ext>
            </a:extLst>
          </p:cNvPr>
          <p:cNvGrpSpPr/>
          <p:nvPr/>
        </p:nvGrpSpPr>
        <p:grpSpPr>
          <a:xfrm>
            <a:off x="6323942" y="2459603"/>
            <a:ext cx="3004127" cy="2059059"/>
            <a:chOff x="6323942" y="2459603"/>
            <a:chExt cx="3004127" cy="2059059"/>
          </a:xfrm>
          <a:solidFill>
            <a:srgbClr val="FFFFFF"/>
          </a:solidFill>
        </p:grpSpPr>
        <p:sp>
          <p:nvSpPr>
            <p:cNvPr id="123" name="Graphic 4">
              <a:extLst>
                <a:ext uri="{FF2B5EF4-FFF2-40B4-BE49-F238E27FC236}">
                  <a16:creationId xmlns:a16="http://schemas.microsoft.com/office/drawing/2014/main" id="{B873D907-C2DB-45CF-AA7D-560938CD048B}"/>
                </a:ext>
              </a:extLst>
            </p:cNvPr>
            <p:cNvSpPr/>
            <p:nvPr/>
          </p:nvSpPr>
          <p:spPr>
            <a:xfrm>
              <a:off x="7922790" y="2539049"/>
              <a:ext cx="167614" cy="293286"/>
            </a:xfrm>
            <a:custGeom>
              <a:avLst/>
              <a:gdLst>
                <a:gd name="connsiteX0" fmla="*/ 132562 w 167614"/>
                <a:gd name="connsiteY0" fmla="*/ 293280 h 293286"/>
                <a:gd name="connsiteX1" fmla="*/ 22784 w 167614"/>
                <a:gd name="connsiteY1" fmla="*/ 178223 h 293286"/>
                <a:gd name="connsiteX2" fmla="*/ 9248 w 167614"/>
                <a:gd name="connsiteY2" fmla="*/ 45027 h 293286"/>
                <a:gd name="connsiteX3" fmla="*/ 106843 w 167614"/>
                <a:gd name="connsiteY3" fmla="*/ 6043 h 293286"/>
                <a:gd name="connsiteX4" fmla="*/ 115371 w 167614"/>
                <a:gd name="connsiteY4" fmla="*/ 10374 h 293286"/>
                <a:gd name="connsiteX5" fmla="*/ 161259 w 167614"/>
                <a:gd name="connsiteY5" fmla="*/ 215989 h 293286"/>
                <a:gd name="connsiteX6" fmla="*/ 132562 w 167614"/>
                <a:gd name="connsiteY6" fmla="*/ 293280 h 29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14" h="293286">
                  <a:moveTo>
                    <a:pt x="132562" y="293280"/>
                  </a:moveTo>
                  <a:cubicBezTo>
                    <a:pt x="132562" y="293280"/>
                    <a:pt x="45254" y="223298"/>
                    <a:pt x="22784" y="178223"/>
                  </a:cubicBezTo>
                  <a:cubicBezTo>
                    <a:pt x="3833" y="139915"/>
                    <a:pt x="-9974" y="85771"/>
                    <a:pt x="9248" y="45027"/>
                  </a:cubicBezTo>
                  <a:cubicBezTo>
                    <a:pt x="25437" y="7315"/>
                    <a:pt x="69132" y="-10146"/>
                    <a:pt x="106843" y="6043"/>
                  </a:cubicBezTo>
                  <a:cubicBezTo>
                    <a:pt x="109781" y="7302"/>
                    <a:pt x="112623" y="8750"/>
                    <a:pt x="115371" y="10374"/>
                  </a:cubicBezTo>
                  <a:cubicBezTo>
                    <a:pt x="169516" y="44350"/>
                    <a:pt x="174930" y="160220"/>
                    <a:pt x="161259" y="215989"/>
                  </a:cubicBezTo>
                  <a:cubicBezTo>
                    <a:pt x="160447" y="220862"/>
                    <a:pt x="133509" y="294092"/>
                    <a:pt x="132562" y="293280"/>
                  </a:cubicBezTo>
                  <a:close/>
                </a:path>
              </a:pathLst>
            </a:custGeom>
            <a:solidFill>
              <a:srgbClr val="FFFFFF">
                <a:alpha val="32000"/>
              </a:srgbClr>
            </a:solidFill>
            <a:ln w="13525" cap="flat">
              <a:noFill/>
              <a:prstDash val="solid"/>
              <a:miter/>
            </a:ln>
          </p:spPr>
          <p:txBody>
            <a:bodyPr rtlCol="0" anchor="ctr"/>
            <a:lstStyle/>
            <a:p>
              <a:endParaRPr lang="en-US"/>
            </a:p>
          </p:txBody>
        </p:sp>
        <p:sp>
          <p:nvSpPr>
            <p:cNvPr id="124" name="Graphic 4">
              <a:extLst>
                <a:ext uri="{FF2B5EF4-FFF2-40B4-BE49-F238E27FC236}">
                  <a16:creationId xmlns:a16="http://schemas.microsoft.com/office/drawing/2014/main" id="{D3CFDA17-16F6-4AAB-BFAB-41A8D492563E}"/>
                </a:ext>
              </a:extLst>
            </p:cNvPr>
            <p:cNvSpPr/>
            <p:nvPr/>
          </p:nvSpPr>
          <p:spPr>
            <a:xfrm>
              <a:off x="8766961" y="3176391"/>
              <a:ext cx="175961" cy="287959"/>
            </a:xfrm>
            <a:custGeom>
              <a:avLst/>
              <a:gdLst>
                <a:gd name="connsiteX0" fmla="*/ 95958 w 175961"/>
                <a:gd name="connsiteY0" fmla="*/ 239752 h 287959"/>
                <a:gd name="connsiteX1" fmla="*/ 29631 w 175961"/>
                <a:gd name="connsiteY1" fmla="*/ 287940 h 287959"/>
                <a:gd name="connsiteX2" fmla="*/ 663 w 175961"/>
                <a:gd name="connsiteY2" fmla="*/ 130380 h 287959"/>
                <a:gd name="connsiteX3" fmla="*/ 61982 w 175961"/>
                <a:gd name="connsiteY3" fmla="*/ 11803 h 287959"/>
                <a:gd name="connsiteX4" fmla="*/ 164667 w 175961"/>
                <a:gd name="connsiteY4" fmla="*/ 34151 h 287959"/>
                <a:gd name="connsiteX5" fmla="*/ 169324 w 175961"/>
                <a:gd name="connsiteY5" fmla="*/ 42530 h 287959"/>
                <a:gd name="connsiteX6" fmla="*/ 95958 w 175961"/>
                <a:gd name="connsiteY6" fmla="*/ 239752 h 2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61" h="287959">
                  <a:moveTo>
                    <a:pt x="95958" y="239752"/>
                  </a:moveTo>
                  <a:cubicBezTo>
                    <a:pt x="92303" y="243136"/>
                    <a:pt x="30037" y="289024"/>
                    <a:pt x="29631" y="287940"/>
                  </a:cubicBezTo>
                  <a:cubicBezTo>
                    <a:pt x="29225" y="286858"/>
                    <a:pt x="-5157" y="180463"/>
                    <a:pt x="663" y="130380"/>
                  </a:cubicBezTo>
                  <a:cubicBezTo>
                    <a:pt x="5536" y="87741"/>
                    <a:pt x="23404" y="34814"/>
                    <a:pt x="61982" y="11803"/>
                  </a:cubicBezTo>
                  <a:cubicBezTo>
                    <a:pt x="96513" y="-10383"/>
                    <a:pt x="142482" y="-380"/>
                    <a:pt x="164667" y="34151"/>
                  </a:cubicBezTo>
                  <a:cubicBezTo>
                    <a:pt x="166400" y="36845"/>
                    <a:pt x="167957" y="39633"/>
                    <a:pt x="169324" y="42530"/>
                  </a:cubicBezTo>
                  <a:cubicBezTo>
                    <a:pt x="195719" y="101277"/>
                    <a:pt x="137649" y="201174"/>
                    <a:pt x="95958" y="239752"/>
                  </a:cubicBezTo>
                  <a:close/>
                </a:path>
              </a:pathLst>
            </a:custGeom>
            <a:solidFill>
              <a:srgbClr val="FFFFFF"/>
            </a:solidFill>
            <a:ln w="13525" cap="flat">
              <a:noFill/>
              <a:prstDash val="solid"/>
              <a:miter/>
            </a:ln>
          </p:spPr>
          <p:txBody>
            <a:bodyPr rtlCol="0" anchor="ctr"/>
            <a:lstStyle/>
            <a:p>
              <a:endParaRPr lang="en-US"/>
            </a:p>
          </p:txBody>
        </p:sp>
        <p:sp>
          <p:nvSpPr>
            <p:cNvPr id="125" name="Graphic 4">
              <a:extLst>
                <a:ext uri="{FF2B5EF4-FFF2-40B4-BE49-F238E27FC236}">
                  <a16:creationId xmlns:a16="http://schemas.microsoft.com/office/drawing/2014/main" id="{D79206FD-5AD0-40CB-8C54-D593A3371712}"/>
                </a:ext>
              </a:extLst>
            </p:cNvPr>
            <p:cNvSpPr/>
            <p:nvPr/>
          </p:nvSpPr>
          <p:spPr>
            <a:xfrm>
              <a:off x="6707956" y="2938587"/>
              <a:ext cx="642845" cy="1491954"/>
            </a:xfrm>
            <a:custGeom>
              <a:avLst/>
              <a:gdLst>
                <a:gd name="connsiteX0" fmla="*/ 324739 w 642845"/>
                <a:gd name="connsiteY0" fmla="*/ 0 h 1491954"/>
                <a:gd name="connsiteX1" fmla="*/ 642839 w 642845"/>
                <a:gd name="connsiteY1" fmla="*/ 747466 h 1491954"/>
                <a:gd name="connsiteX2" fmla="*/ 317971 w 642845"/>
                <a:gd name="connsiteY2" fmla="*/ 1491955 h 1491954"/>
                <a:gd name="connsiteX3" fmla="*/ 7 w 642845"/>
                <a:gd name="connsiteY3" fmla="*/ 744488 h 1491954"/>
                <a:gd name="connsiteX4" fmla="*/ 324739 w 642845"/>
                <a:gd name="connsiteY4" fmla="*/ 0 h 1491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845" h="1491954">
                  <a:moveTo>
                    <a:pt x="324739" y="0"/>
                  </a:moveTo>
                  <a:cubicBezTo>
                    <a:pt x="324739" y="0"/>
                    <a:pt x="644463" y="335426"/>
                    <a:pt x="642839" y="747466"/>
                  </a:cubicBezTo>
                  <a:cubicBezTo>
                    <a:pt x="641215" y="1159507"/>
                    <a:pt x="317971" y="1491955"/>
                    <a:pt x="317971" y="1491955"/>
                  </a:cubicBezTo>
                  <a:cubicBezTo>
                    <a:pt x="317971" y="1491955"/>
                    <a:pt x="-1752" y="1156529"/>
                    <a:pt x="7" y="744488"/>
                  </a:cubicBezTo>
                  <a:cubicBezTo>
                    <a:pt x="1767" y="332448"/>
                    <a:pt x="324739" y="0"/>
                    <a:pt x="324739" y="0"/>
                  </a:cubicBezTo>
                  <a:close/>
                </a:path>
              </a:pathLst>
            </a:custGeom>
            <a:solidFill>
              <a:srgbClr val="FFFFFF">
                <a:alpha val="44000"/>
              </a:srgbClr>
            </a:solidFill>
            <a:ln w="13525" cap="flat">
              <a:noFill/>
              <a:prstDash val="solid"/>
              <a:miter/>
            </a:ln>
          </p:spPr>
          <p:txBody>
            <a:bodyPr rtlCol="0" anchor="ctr"/>
            <a:lstStyle/>
            <a:p>
              <a:endParaRPr lang="en-US"/>
            </a:p>
          </p:txBody>
        </p:sp>
        <p:sp>
          <p:nvSpPr>
            <p:cNvPr id="126" name="Graphic 4">
              <a:extLst>
                <a:ext uri="{FF2B5EF4-FFF2-40B4-BE49-F238E27FC236}">
                  <a16:creationId xmlns:a16="http://schemas.microsoft.com/office/drawing/2014/main" id="{BC929B8B-F489-461A-81A6-8C607D5D914C}"/>
                </a:ext>
              </a:extLst>
            </p:cNvPr>
            <p:cNvSpPr/>
            <p:nvPr/>
          </p:nvSpPr>
          <p:spPr>
            <a:xfrm>
              <a:off x="7146746" y="2459603"/>
              <a:ext cx="2181322" cy="2059059"/>
            </a:xfrm>
            <a:custGeom>
              <a:avLst/>
              <a:gdLst>
                <a:gd name="connsiteX0" fmla="*/ 341847 w 2181322"/>
                <a:gd name="connsiteY0" fmla="*/ 1473215 h 2059059"/>
                <a:gd name="connsiteX1" fmla="*/ 330341 w 2181322"/>
                <a:gd name="connsiteY1" fmla="*/ 1458460 h 2059059"/>
                <a:gd name="connsiteX2" fmla="*/ 302186 w 2181322"/>
                <a:gd name="connsiteY2" fmla="*/ 1327566 h 2059059"/>
                <a:gd name="connsiteX3" fmla="*/ 395044 w 2181322"/>
                <a:gd name="connsiteY3" fmla="*/ 1277536 h 2059059"/>
                <a:gd name="connsiteX4" fmla="*/ 403707 w 2181322"/>
                <a:gd name="connsiteY4" fmla="*/ 1280731 h 2059059"/>
                <a:gd name="connsiteX5" fmla="*/ 473012 w 2181322"/>
                <a:gd name="connsiteY5" fmla="*/ 1430305 h 2059059"/>
                <a:gd name="connsiteX6" fmla="*/ 519306 w 2181322"/>
                <a:gd name="connsiteY6" fmla="*/ 1420830 h 2059059"/>
                <a:gd name="connsiteX7" fmla="*/ 536632 w 2181322"/>
                <a:gd name="connsiteY7" fmla="*/ 1381169 h 2059059"/>
                <a:gd name="connsiteX8" fmla="*/ 553011 w 2181322"/>
                <a:gd name="connsiteY8" fmla="*/ 1339884 h 2059059"/>
                <a:gd name="connsiteX9" fmla="*/ 574398 w 2181322"/>
                <a:gd name="connsiteY9" fmla="*/ 1276128 h 2059059"/>
                <a:gd name="connsiteX10" fmla="*/ 447970 w 2181322"/>
                <a:gd name="connsiteY10" fmla="*/ 1198702 h 2059059"/>
                <a:gd name="connsiteX11" fmla="*/ 400729 w 2181322"/>
                <a:gd name="connsiteY11" fmla="*/ 1073763 h 2059059"/>
                <a:gd name="connsiteX12" fmla="*/ 485493 w 2181322"/>
                <a:gd name="connsiteY12" fmla="*/ 1010021 h 2059059"/>
                <a:gd name="connsiteX13" fmla="*/ 494129 w 2181322"/>
                <a:gd name="connsiteY13" fmla="*/ 1011767 h 2059059"/>
                <a:gd name="connsiteX14" fmla="*/ 591725 w 2181322"/>
                <a:gd name="connsiteY14" fmla="*/ 1197890 h 2059059"/>
                <a:gd name="connsiteX15" fmla="*/ 589559 w 2181322"/>
                <a:gd name="connsiteY15" fmla="*/ 1226316 h 2059059"/>
                <a:gd name="connsiteX16" fmla="*/ 607291 w 2181322"/>
                <a:gd name="connsiteY16" fmla="*/ 1162154 h 2059059"/>
                <a:gd name="connsiteX17" fmla="*/ 651284 w 2181322"/>
                <a:gd name="connsiteY17" fmla="*/ 973731 h 2059059"/>
                <a:gd name="connsiteX18" fmla="*/ 660488 w 2181322"/>
                <a:gd name="connsiteY18" fmla="*/ 934206 h 2059059"/>
                <a:gd name="connsiteX19" fmla="*/ 530270 w 2181322"/>
                <a:gd name="connsiteY19" fmla="*/ 855154 h 2059059"/>
                <a:gd name="connsiteX20" fmla="*/ 482894 w 2181322"/>
                <a:gd name="connsiteY20" fmla="*/ 730080 h 2059059"/>
                <a:gd name="connsiteX21" fmla="*/ 567765 w 2181322"/>
                <a:gd name="connsiteY21" fmla="*/ 666488 h 2059059"/>
                <a:gd name="connsiteX22" fmla="*/ 576293 w 2181322"/>
                <a:gd name="connsiteY22" fmla="*/ 668220 h 2059059"/>
                <a:gd name="connsiteX23" fmla="*/ 674024 w 2181322"/>
                <a:gd name="connsiteY23" fmla="*/ 854207 h 2059059"/>
                <a:gd name="connsiteX24" fmla="*/ 671317 w 2181322"/>
                <a:gd name="connsiteY24" fmla="*/ 887100 h 2059059"/>
                <a:gd name="connsiteX25" fmla="*/ 698389 w 2181322"/>
                <a:gd name="connsiteY25" fmla="*/ 785037 h 2059059"/>
                <a:gd name="connsiteX26" fmla="*/ 758084 w 2181322"/>
                <a:gd name="connsiteY26" fmla="*/ 615700 h 2059059"/>
                <a:gd name="connsiteX27" fmla="*/ 623805 w 2181322"/>
                <a:gd name="connsiteY27" fmla="*/ 534483 h 2059059"/>
                <a:gd name="connsiteX28" fmla="*/ 576429 w 2181322"/>
                <a:gd name="connsiteY28" fmla="*/ 409544 h 2059059"/>
                <a:gd name="connsiteX29" fmla="*/ 661436 w 2181322"/>
                <a:gd name="connsiteY29" fmla="*/ 345816 h 2059059"/>
                <a:gd name="connsiteX30" fmla="*/ 669963 w 2181322"/>
                <a:gd name="connsiteY30" fmla="*/ 347549 h 2059059"/>
                <a:gd name="connsiteX31" fmla="*/ 767559 w 2181322"/>
                <a:gd name="connsiteY31" fmla="*/ 533671 h 2059059"/>
                <a:gd name="connsiteX32" fmla="*/ 760656 w 2181322"/>
                <a:gd name="connsiteY32" fmla="*/ 608932 h 2059059"/>
                <a:gd name="connsiteX33" fmla="*/ 761468 w 2181322"/>
                <a:gd name="connsiteY33" fmla="*/ 607037 h 2059059"/>
                <a:gd name="connsiteX34" fmla="*/ 848505 w 2181322"/>
                <a:gd name="connsiteY34" fmla="*/ 454214 h 2059059"/>
                <a:gd name="connsiteX35" fmla="*/ 944477 w 2181322"/>
                <a:gd name="connsiteY35" fmla="*/ 330087 h 2059059"/>
                <a:gd name="connsiteX36" fmla="*/ 1034763 w 2181322"/>
                <a:gd name="connsiteY36" fmla="*/ 233439 h 2059059"/>
                <a:gd name="connsiteX37" fmla="*/ 1077266 w 2181322"/>
                <a:gd name="connsiteY37" fmla="*/ 192831 h 2059059"/>
                <a:gd name="connsiteX38" fmla="*/ 1075913 w 2181322"/>
                <a:gd name="connsiteY38" fmla="*/ 192831 h 2059059"/>
                <a:gd name="connsiteX39" fmla="*/ 1107993 w 2181322"/>
                <a:gd name="connsiteY39" fmla="*/ 116757 h 2059059"/>
                <a:gd name="connsiteX40" fmla="*/ 1281797 w 2181322"/>
                <a:gd name="connsiteY40" fmla="*/ 1565 h 2059059"/>
                <a:gd name="connsiteX41" fmla="*/ 1336483 w 2181322"/>
                <a:gd name="connsiteY41" fmla="*/ 94666 h 2059059"/>
                <a:gd name="connsiteX42" fmla="*/ 1334318 w 2181322"/>
                <a:gd name="connsiteY42" fmla="*/ 101597 h 2059059"/>
                <a:gd name="connsiteX43" fmla="*/ 1233609 w 2181322"/>
                <a:gd name="connsiteY43" fmla="*/ 187822 h 2059059"/>
                <a:gd name="connsiteX44" fmla="*/ 1081056 w 2181322"/>
                <a:gd name="connsiteY44" fmla="*/ 193237 h 2059059"/>
                <a:gd name="connsiteX45" fmla="*/ 1037741 w 2181322"/>
                <a:gd name="connsiteY45" fmla="*/ 236688 h 2059059"/>
                <a:gd name="connsiteX46" fmla="*/ 949756 w 2181322"/>
                <a:gd name="connsiteY46" fmla="*/ 334960 h 2059059"/>
                <a:gd name="connsiteX47" fmla="*/ 924984 w 2181322"/>
                <a:gd name="connsiteY47" fmla="*/ 366635 h 2059059"/>
                <a:gd name="connsiteX48" fmla="*/ 969654 w 2181322"/>
                <a:gd name="connsiteY48" fmla="*/ 330087 h 2059059"/>
                <a:gd name="connsiteX49" fmla="*/ 1176215 w 2181322"/>
                <a:gd name="connsiteY49" fmla="*/ 309241 h 2059059"/>
                <a:gd name="connsiteX50" fmla="*/ 1182050 w 2181322"/>
                <a:gd name="connsiteY50" fmla="*/ 417815 h 2059059"/>
                <a:gd name="connsiteX51" fmla="*/ 1177434 w 2181322"/>
                <a:gd name="connsiteY51" fmla="*/ 422539 h 2059059"/>
                <a:gd name="connsiteX52" fmla="*/ 1048840 w 2181322"/>
                <a:gd name="connsiteY52" fmla="*/ 452048 h 2059059"/>
                <a:gd name="connsiteX53" fmla="*/ 910365 w 2181322"/>
                <a:gd name="connsiteY53" fmla="*/ 385044 h 2059059"/>
                <a:gd name="connsiteX54" fmla="*/ 857033 w 2181322"/>
                <a:gd name="connsiteY54" fmla="*/ 460305 h 2059059"/>
                <a:gd name="connsiteX55" fmla="*/ 774327 w 2181322"/>
                <a:gd name="connsiteY55" fmla="*/ 613128 h 2059059"/>
                <a:gd name="connsiteX56" fmla="*/ 770808 w 2181322"/>
                <a:gd name="connsiteY56" fmla="*/ 622603 h 2059059"/>
                <a:gd name="connsiteX57" fmla="*/ 826171 w 2181322"/>
                <a:gd name="connsiteY57" fmla="*/ 565345 h 2059059"/>
                <a:gd name="connsiteX58" fmla="*/ 1029213 w 2181322"/>
                <a:gd name="connsiteY58" fmla="*/ 521624 h 2059059"/>
                <a:gd name="connsiteX59" fmla="*/ 1046823 w 2181322"/>
                <a:gd name="connsiteY59" fmla="*/ 628925 h 2059059"/>
                <a:gd name="connsiteX60" fmla="*/ 1042749 w 2181322"/>
                <a:gd name="connsiteY60" fmla="*/ 634109 h 2059059"/>
                <a:gd name="connsiteX61" fmla="*/ 918081 w 2181322"/>
                <a:gd name="connsiteY61" fmla="*/ 677695 h 2059059"/>
                <a:gd name="connsiteX62" fmla="*/ 770131 w 2181322"/>
                <a:gd name="connsiteY62" fmla="*/ 624904 h 2059059"/>
                <a:gd name="connsiteX63" fmla="*/ 715986 w 2181322"/>
                <a:gd name="connsiteY63" fmla="*/ 789910 h 2059059"/>
                <a:gd name="connsiteX64" fmla="*/ 686613 w 2181322"/>
                <a:gd name="connsiteY64" fmla="*/ 916744 h 2059059"/>
                <a:gd name="connsiteX65" fmla="*/ 740757 w 2181322"/>
                <a:gd name="connsiteY65" fmla="*/ 860298 h 2059059"/>
                <a:gd name="connsiteX66" fmla="*/ 943800 w 2181322"/>
                <a:gd name="connsiteY66" fmla="*/ 816576 h 2059059"/>
                <a:gd name="connsiteX67" fmla="*/ 961410 w 2181322"/>
                <a:gd name="connsiteY67" fmla="*/ 923877 h 2059059"/>
                <a:gd name="connsiteX68" fmla="*/ 957336 w 2181322"/>
                <a:gd name="connsiteY68" fmla="*/ 929062 h 2059059"/>
                <a:gd name="connsiteX69" fmla="*/ 832803 w 2181322"/>
                <a:gd name="connsiteY69" fmla="*/ 972648 h 2059059"/>
                <a:gd name="connsiteX70" fmla="*/ 685530 w 2181322"/>
                <a:gd name="connsiteY70" fmla="*/ 920263 h 2059059"/>
                <a:gd name="connsiteX71" fmla="*/ 673212 w 2181322"/>
                <a:gd name="connsiteY71" fmla="*/ 978604 h 2059059"/>
                <a:gd name="connsiteX72" fmla="*/ 632604 w 2181322"/>
                <a:gd name="connsiteY72" fmla="*/ 1168110 h 2059059"/>
                <a:gd name="connsiteX73" fmla="*/ 616225 w 2181322"/>
                <a:gd name="connsiteY73" fmla="*/ 1232271 h 2059059"/>
                <a:gd name="connsiteX74" fmla="*/ 663331 w 2181322"/>
                <a:gd name="connsiteY74" fmla="*/ 1184083 h 2059059"/>
                <a:gd name="connsiteX75" fmla="*/ 866373 w 2181322"/>
                <a:gd name="connsiteY75" fmla="*/ 1140226 h 2059059"/>
                <a:gd name="connsiteX76" fmla="*/ 883929 w 2181322"/>
                <a:gd name="connsiteY76" fmla="*/ 1247730 h 2059059"/>
                <a:gd name="connsiteX77" fmla="*/ 879909 w 2181322"/>
                <a:gd name="connsiteY77" fmla="*/ 1252847 h 2059059"/>
                <a:gd name="connsiteX78" fmla="*/ 755241 w 2181322"/>
                <a:gd name="connsiteY78" fmla="*/ 1296433 h 2059059"/>
                <a:gd name="connsiteX79" fmla="*/ 612705 w 2181322"/>
                <a:gd name="connsiteY79" fmla="*/ 1246349 h 2059059"/>
                <a:gd name="connsiteX80" fmla="*/ 581031 w 2181322"/>
                <a:gd name="connsiteY80" fmla="*/ 1350307 h 2059059"/>
                <a:gd name="connsiteX81" fmla="*/ 565194 w 2181322"/>
                <a:gd name="connsiteY81" fmla="*/ 1393352 h 2059059"/>
                <a:gd name="connsiteX82" fmla="*/ 556260 w 2181322"/>
                <a:gd name="connsiteY82" fmla="*/ 1415009 h 2059059"/>
                <a:gd name="connsiteX83" fmla="*/ 568578 w 2181322"/>
                <a:gd name="connsiteY83" fmla="*/ 1413791 h 2059059"/>
                <a:gd name="connsiteX84" fmla="*/ 567495 w 2181322"/>
                <a:gd name="connsiteY84" fmla="*/ 1466582 h 2059059"/>
                <a:gd name="connsiteX85" fmla="*/ 724785 w 2181322"/>
                <a:gd name="connsiteY85" fmla="*/ 1424214 h 2059059"/>
                <a:gd name="connsiteX86" fmla="*/ 758097 w 2181322"/>
                <a:gd name="connsiteY86" fmla="*/ 1527725 h 2059059"/>
                <a:gd name="connsiteX87" fmla="*/ 754835 w 2181322"/>
                <a:gd name="connsiteY87" fmla="*/ 1533451 h 2059059"/>
                <a:gd name="connsiteX88" fmla="*/ 745089 w 2181322"/>
                <a:gd name="connsiteY88" fmla="*/ 1546987 h 2059059"/>
                <a:gd name="connsiteX89" fmla="*/ 684989 w 2181322"/>
                <a:gd name="connsiteY89" fmla="*/ 1683025 h 2059059"/>
                <a:gd name="connsiteX90" fmla="*/ 634499 w 2181322"/>
                <a:gd name="connsiteY90" fmla="*/ 1730267 h 2059059"/>
                <a:gd name="connsiteX91" fmla="*/ 682687 w 2181322"/>
                <a:gd name="connsiteY91" fmla="*/ 1703194 h 2059059"/>
                <a:gd name="connsiteX92" fmla="*/ 755106 w 2181322"/>
                <a:gd name="connsiteY92" fmla="*/ 1660555 h 2059059"/>
                <a:gd name="connsiteX93" fmla="*/ 792059 w 2181322"/>
                <a:gd name="connsiteY93" fmla="*/ 1636596 h 2059059"/>
                <a:gd name="connsiteX94" fmla="*/ 828066 w 2181322"/>
                <a:gd name="connsiteY94" fmla="*/ 1611148 h 2059059"/>
                <a:gd name="connsiteX95" fmla="*/ 880586 w 2181322"/>
                <a:gd name="connsiteY95" fmla="*/ 1570540 h 2059059"/>
                <a:gd name="connsiteX96" fmla="*/ 817101 w 2181322"/>
                <a:gd name="connsiteY96" fmla="*/ 1435178 h 2059059"/>
                <a:gd name="connsiteX97" fmla="*/ 845527 w 2181322"/>
                <a:gd name="connsiteY97" fmla="*/ 1304284 h 2059059"/>
                <a:gd name="connsiteX98" fmla="*/ 950257 w 2181322"/>
                <a:gd name="connsiteY98" fmla="*/ 1298179 h 2059059"/>
                <a:gd name="connsiteX99" fmla="*/ 957065 w 2181322"/>
                <a:gd name="connsiteY99" fmla="*/ 1305096 h 2059059"/>
                <a:gd name="connsiteX100" fmla="*/ 937438 w 2181322"/>
                <a:gd name="connsiteY100" fmla="*/ 1515042 h 2059059"/>
                <a:gd name="connsiteX101" fmla="*/ 920111 w 2181322"/>
                <a:gd name="connsiteY101" fmla="*/ 1537512 h 2059059"/>
                <a:gd name="connsiteX102" fmla="*/ 969789 w 2181322"/>
                <a:gd name="connsiteY102" fmla="*/ 1493925 h 2059059"/>
                <a:gd name="connsiteX103" fmla="*/ 1108805 w 2181322"/>
                <a:gd name="connsiteY103" fmla="*/ 1361406 h 2059059"/>
                <a:gd name="connsiteX104" fmla="*/ 1137908 w 2181322"/>
                <a:gd name="connsiteY104" fmla="*/ 1333522 h 2059059"/>
                <a:gd name="connsiteX105" fmla="*/ 1072258 w 2181322"/>
                <a:gd name="connsiteY105" fmla="*/ 1194641 h 2059059"/>
                <a:gd name="connsiteX106" fmla="*/ 1100548 w 2181322"/>
                <a:gd name="connsiteY106" fmla="*/ 1063747 h 2059059"/>
                <a:gd name="connsiteX107" fmla="*/ 1205278 w 2181322"/>
                <a:gd name="connsiteY107" fmla="*/ 1057642 h 2059059"/>
                <a:gd name="connsiteX108" fmla="*/ 1212086 w 2181322"/>
                <a:gd name="connsiteY108" fmla="*/ 1064559 h 2059059"/>
                <a:gd name="connsiteX109" fmla="*/ 1192594 w 2181322"/>
                <a:gd name="connsiteY109" fmla="*/ 1274504 h 2059059"/>
                <a:gd name="connsiteX110" fmla="*/ 1172561 w 2181322"/>
                <a:gd name="connsiteY110" fmla="*/ 1300358 h 2059059"/>
                <a:gd name="connsiteX111" fmla="*/ 1250123 w 2181322"/>
                <a:gd name="connsiteY111" fmla="*/ 1230106 h 2059059"/>
                <a:gd name="connsiteX112" fmla="*/ 1391846 w 2181322"/>
                <a:gd name="connsiteY112" fmla="*/ 1121816 h 2059059"/>
                <a:gd name="connsiteX113" fmla="*/ 1324166 w 2181322"/>
                <a:gd name="connsiteY113" fmla="*/ 979010 h 2059059"/>
                <a:gd name="connsiteX114" fmla="*/ 1352456 w 2181322"/>
                <a:gd name="connsiteY114" fmla="*/ 848251 h 2059059"/>
                <a:gd name="connsiteX115" fmla="*/ 1457172 w 2181322"/>
                <a:gd name="connsiteY115" fmla="*/ 842024 h 2059059"/>
                <a:gd name="connsiteX116" fmla="*/ 1463994 w 2181322"/>
                <a:gd name="connsiteY116" fmla="*/ 848928 h 2059059"/>
                <a:gd name="connsiteX117" fmla="*/ 1444502 w 2181322"/>
                <a:gd name="connsiteY117" fmla="*/ 1058873 h 2059059"/>
                <a:gd name="connsiteX118" fmla="*/ 1397802 w 2181322"/>
                <a:gd name="connsiteY118" fmla="*/ 1117891 h 2059059"/>
                <a:gd name="connsiteX119" fmla="*/ 1399562 w 2181322"/>
                <a:gd name="connsiteY119" fmla="*/ 1116673 h 2059059"/>
                <a:gd name="connsiteX120" fmla="*/ 1555092 w 2181322"/>
                <a:gd name="connsiteY120" fmla="*/ 1037892 h 2059059"/>
                <a:gd name="connsiteX121" fmla="*/ 1701824 w 2181322"/>
                <a:gd name="connsiteY121" fmla="*/ 989433 h 2059059"/>
                <a:gd name="connsiteX122" fmla="*/ 1829605 w 2181322"/>
                <a:gd name="connsiteY122" fmla="*/ 959518 h 2059059"/>
                <a:gd name="connsiteX123" fmla="*/ 1887270 w 2181322"/>
                <a:gd name="connsiteY123" fmla="*/ 949230 h 2059059"/>
                <a:gd name="connsiteX124" fmla="*/ 1886186 w 2181322"/>
                <a:gd name="connsiteY124" fmla="*/ 948418 h 2059059"/>
                <a:gd name="connsiteX125" fmla="*/ 1953867 w 2181322"/>
                <a:gd name="connsiteY125" fmla="*/ 902937 h 2059059"/>
                <a:gd name="connsiteX126" fmla="*/ 2161377 w 2181322"/>
                <a:gd name="connsiteY126" fmla="*/ 904291 h 2059059"/>
                <a:gd name="connsiteX127" fmla="*/ 2156179 w 2181322"/>
                <a:gd name="connsiteY127" fmla="*/ 1012701 h 2059059"/>
                <a:gd name="connsiteX128" fmla="*/ 2150954 w 2181322"/>
                <a:gd name="connsiteY128" fmla="*/ 1017047 h 2059059"/>
                <a:gd name="connsiteX129" fmla="*/ 2020059 w 2181322"/>
                <a:gd name="connsiteY129" fmla="*/ 1032613 h 2059059"/>
                <a:gd name="connsiteX130" fmla="*/ 1889841 w 2181322"/>
                <a:gd name="connsiteY130" fmla="*/ 951396 h 2059059"/>
                <a:gd name="connsiteX131" fmla="*/ 1830147 w 2181322"/>
                <a:gd name="connsiteY131" fmla="*/ 963308 h 2059059"/>
                <a:gd name="connsiteX132" fmla="*/ 1703448 w 2181322"/>
                <a:gd name="connsiteY132" fmla="*/ 995930 h 2059059"/>
                <a:gd name="connsiteX133" fmla="*/ 1665547 w 2181322"/>
                <a:gd name="connsiteY133" fmla="*/ 1008383 h 2059059"/>
                <a:gd name="connsiteX134" fmla="*/ 1722805 w 2181322"/>
                <a:gd name="connsiteY134" fmla="*/ 1002969 h 2059059"/>
                <a:gd name="connsiteX135" fmla="*/ 1906355 w 2181322"/>
                <a:gd name="connsiteY135" fmla="*/ 1101377 h 2059059"/>
                <a:gd name="connsiteX136" fmla="*/ 1852143 w 2181322"/>
                <a:gd name="connsiteY136" fmla="*/ 1194749 h 2059059"/>
                <a:gd name="connsiteX137" fmla="*/ 1845849 w 2181322"/>
                <a:gd name="connsiteY137" fmla="*/ 1196130 h 2059059"/>
                <a:gd name="connsiteX138" fmla="*/ 1722534 w 2181322"/>
                <a:gd name="connsiteY138" fmla="*/ 1148483 h 2059059"/>
                <a:gd name="connsiteX139" fmla="*/ 1643483 w 2181322"/>
                <a:gd name="connsiteY139" fmla="*/ 1015016 h 2059059"/>
                <a:gd name="connsiteX140" fmla="*/ 1558070 w 2181322"/>
                <a:gd name="connsiteY140" fmla="*/ 1047909 h 2059059"/>
                <a:gd name="connsiteX141" fmla="*/ 1406195 w 2181322"/>
                <a:gd name="connsiteY141" fmla="*/ 1129126 h 2059059"/>
                <a:gd name="connsiteX142" fmla="*/ 1397938 w 2181322"/>
                <a:gd name="connsiteY142" fmla="*/ 1135082 h 2059059"/>
                <a:gd name="connsiteX143" fmla="*/ 1475364 w 2181322"/>
                <a:gd name="connsiteY143" fmla="*/ 1118297 h 2059059"/>
                <a:gd name="connsiteX144" fmla="*/ 1668390 w 2181322"/>
                <a:gd name="connsiteY144" fmla="*/ 1195724 h 2059059"/>
                <a:gd name="connsiteX145" fmla="*/ 1625426 w 2181322"/>
                <a:gd name="connsiteY145" fmla="*/ 1294768 h 2059059"/>
                <a:gd name="connsiteX146" fmla="*/ 1618577 w 2181322"/>
                <a:gd name="connsiteY146" fmla="*/ 1297110 h 2059059"/>
                <a:gd name="connsiteX147" fmla="*/ 1490931 w 2181322"/>
                <a:gd name="connsiteY147" fmla="*/ 1263540 h 2059059"/>
                <a:gd name="connsiteX148" fmla="*/ 1396178 w 2181322"/>
                <a:gd name="connsiteY148" fmla="*/ 1136436 h 2059059"/>
                <a:gd name="connsiteX149" fmla="*/ 1261493 w 2181322"/>
                <a:gd name="connsiteY149" fmla="*/ 1243913 h 2059059"/>
                <a:gd name="connsiteX150" fmla="*/ 1168229 w 2181322"/>
                <a:gd name="connsiteY150" fmla="*/ 1333116 h 2059059"/>
                <a:gd name="connsiteX151" fmla="*/ 1244438 w 2181322"/>
                <a:gd name="connsiteY151" fmla="*/ 1316737 h 2059059"/>
                <a:gd name="connsiteX152" fmla="*/ 1437463 w 2181322"/>
                <a:gd name="connsiteY152" fmla="*/ 1394029 h 2059059"/>
                <a:gd name="connsiteX153" fmla="*/ 1394499 w 2181322"/>
                <a:gd name="connsiteY153" fmla="*/ 1493072 h 2059059"/>
                <a:gd name="connsiteX154" fmla="*/ 1387650 w 2181322"/>
                <a:gd name="connsiteY154" fmla="*/ 1495414 h 2059059"/>
                <a:gd name="connsiteX155" fmla="*/ 1260140 w 2181322"/>
                <a:gd name="connsiteY155" fmla="*/ 1461980 h 2059059"/>
                <a:gd name="connsiteX156" fmla="*/ 1165386 w 2181322"/>
                <a:gd name="connsiteY156" fmla="*/ 1335688 h 2059059"/>
                <a:gd name="connsiteX157" fmla="*/ 1123560 w 2181322"/>
                <a:gd name="connsiteY157" fmla="*/ 1377379 h 2059059"/>
                <a:gd name="connsiteX158" fmla="*/ 986980 w 2181322"/>
                <a:gd name="connsiteY158" fmla="*/ 1513553 h 2059059"/>
                <a:gd name="connsiteX159" fmla="*/ 938656 w 2181322"/>
                <a:gd name="connsiteY159" fmla="*/ 1557816 h 2059059"/>
                <a:gd name="connsiteX160" fmla="*/ 1004036 w 2181322"/>
                <a:gd name="connsiteY160" fmla="*/ 1544280 h 2059059"/>
                <a:gd name="connsiteX161" fmla="*/ 1197061 w 2181322"/>
                <a:gd name="connsiteY161" fmla="*/ 1621707 h 2059059"/>
                <a:gd name="connsiteX162" fmla="*/ 1154097 w 2181322"/>
                <a:gd name="connsiteY162" fmla="*/ 1720751 h 2059059"/>
                <a:gd name="connsiteX163" fmla="*/ 1147248 w 2181322"/>
                <a:gd name="connsiteY163" fmla="*/ 1723092 h 2059059"/>
                <a:gd name="connsiteX164" fmla="*/ 1019602 w 2181322"/>
                <a:gd name="connsiteY164" fmla="*/ 1689523 h 2059059"/>
                <a:gd name="connsiteX165" fmla="*/ 927827 w 2181322"/>
                <a:gd name="connsiteY165" fmla="*/ 1567697 h 2059059"/>
                <a:gd name="connsiteX166" fmla="*/ 845121 w 2181322"/>
                <a:gd name="connsiteY166" fmla="*/ 1636596 h 2059059"/>
                <a:gd name="connsiteX167" fmla="*/ 808438 w 2181322"/>
                <a:gd name="connsiteY167" fmla="*/ 1663668 h 2059059"/>
                <a:gd name="connsiteX168" fmla="*/ 772161 w 2181322"/>
                <a:gd name="connsiteY168" fmla="*/ 1688440 h 2059059"/>
                <a:gd name="connsiteX169" fmla="*/ 699066 w 2181322"/>
                <a:gd name="connsiteY169" fmla="*/ 1733651 h 2059059"/>
                <a:gd name="connsiteX170" fmla="*/ 663601 w 2181322"/>
                <a:gd name="connsiteY170" fmla="*/ 1754496 h 2059059"/>
                <a:gd name="connsiteX171" fmla="*/ 722348 w 2181322"/>
                <a:gd name="connsiteY171" fmla="*/ 1732297 h 2059059"/>
                <a:gd name="connsiteX172" fmla="*/ 924714 w 2181322"/>
                <a:gd name="connsiteY172" fmla="*/ 1778997 h 2059059"/>
                <a:gd name="connsiteX173" fmla="*/ 897276 w 2181322"/>
                <a:gd name="connsiteY173" fmla="*/ 1883807 h 2059059"/>
                <a:gd name="connsiteX174" fmla="*/ 890603 w 2181322"/>
                <a:gd name="connsiteY174" fmla="*/ 1887286 h 2059059"/>
                <a:gd name="connsiteX175" fmla="*/ 759437 w 2181322"/>
                <a:gd name="connsiteY175" fmla="*/ 1873750 h 2059059"/>
                <a:gd name="connsiteX176" fmla="*/ 647764 w 2181322"/>
                <a:gd name="connsiteY176" fmla="*/ 1764107 h 2059059"/>
                <a:gd name="connsiteX177" fmla="*/ 563434 w 2181322"/>
                <a:gd name="connsiteY177" fmla="*/ 1811619 h 2059059"/>
                <a:gd name="connsiteX178" fmla="*/ 380425 w 2181322"/>
                <a:gd name="connsiteY178" fmla="*/ 1905018 h 2059059"/>
                <a:gd name="connsiteX179" fmla="*/ 195 w 2181322"/>
                <a:gd name="connsiteY179" fmla="*/ 2059060 h 2059059"/>
                <a:gd name="connsiteX180" fmla="*/ 145302 w 2181322"/>
                <a:gd name="connsiteY180" fmla="*/ 1610472 h 2059059"/>
                <a:gd name="connsiteX181" fmla="*/ 341847 w 2181322"/>
                <a:gd name="connsiteY181" fmla="*/ 1473215 h 2059059"/>
                <a:gd name="connsiteX182" fmla="*/ 623805 w 2181322"/>
                <a:gd name="connsiteY182" fmla="*/ 1737035 h 2059059"/>
                <a:gd name="connsiteX183" fmla="*/ 578459 w 2181322"/>
                <a:gd name="connsiteY183" fmla="*/ 1591521 h 2059059"/>
                <a:gd name="connsiteX184" fmla="*/ 552334 w 2181322"/>
                <a:gd name="connsiteY184" fmla="*/ 1585971 h 2059059"/>
                <a:gd name="connsiteX185" fmla="*/ 454197 w 2181322"/>
                <a:gd name="connsiteY185" fmla="*/ 1824207 h 2059059"/>
                <a:gd name="connsiteX186" fmla="*/ 547055 w 2181322"/>
                <a:gd name="connsiteY186" fmla="*/ 1777914 h 2059059"/>
                <a:gd name="connsiteX187" fmla="*/ 623805 w 2181322"/>
                <a:gd name="connsiteY187" fmla="*/ 1737035 h 205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2181322" h="2059059">
                  <a:moveTo>
                    <a:pt x="341847" y="1473215"/>
                  </a:moveTo>
                  <a:cubicBezTo>
                    <a:pt x="337624" y="1468613"/>
                    <a:pt x="333766" y="1463686"/>
                    <a:pt x="330341" y="1458460"/>
                  </a:cubicBezTo>
                  <a:cubicBezTo>
                    <a:pt x="307059" y="1422590"/>
                    <a:pt x="287161" y="1370475"/>
                    <a:pt x="302186" y="1327566"/>
                  </a:cubicBezTo>
                  <a:cubicBezTo>
                    <a:pt x="314017" y="1288108"/>
                    <a:pt x="355586" y="1265706"/>
                    <a:pt x="395044" y="1277536"/>
                  </a:cubicBezTo>
                  <a:cubicBezTo>
                    <a:pt x="397995" y="1278416"/>
                    <a:pt x="400892" y="1279486"/>
                    <a:pt x="403707" y="1280731"/>
                  </a:cubicBezTo>
                  <a:cubicBezTo>
                    <a:pt x="447158" y="1301576"/>
                    <a:pt x="468410" y="1372371"/>
                    <a:pt x="473012" y="1430305"/>
                  </a:cubicBezTo>
                  <a:cubicBezTo>
                    <a:pt x="490339" y="1426245"/>
                    <a:pt x="505905" y="1423131"/>
                    <a:pt x="519306" y="1420830"/>
                  </a:cubicBezTo>
                  <a:cubicBezTo>
                    <a:pt x="525127" y="1407294"/>
                    <a:pt x="530812" y="1394570"/>
                    <a:pt x="536632" y="1381169"/>
                  </a:cubicBezTo>
                  <a:cubicBezTo>
                    <a:pt x="542453" y="1367768"/>
                    <a:pt x="547461" y="1354097"/>
                    <a:pt x="553011" y="1339884"/>
                  </a:cubicBezTo>
                  <a:cubicBezTo>
                    <a:pt x="560591" y="1319309"/>
                    <a:pt x="567495" y="1297651"/>
                    <a:pt x="574398" y="1276128"/>
                  </a:cubicBezTo>
                  <a:cubicBezTo>
                    <a:pt x="549086" y="1264623"/>
                    <a:pt x="475449" y="1229564"/>
                    <a:pt x="447970" y="1198702"/>
                  </a:cubicBezTo>
                  <a:cubicBezTo>
                    <a:pt x="420492" y="1167839"/>
                    <a:pt x="392337" y="1118297"/>
                    <a:pt x="400729" y="1073763"/>
                  </a:cubicBezTo>
                  <a:cubicBezTo>
                    <a:pt x="406536" y="1032762"/>
                    <a:pt x="444478" y="1004214"/>
                    <a:pt x="485493" y="1010021"/>
                  </a:cubicBezTo>
                  <a:cubicBezTo>
                    <a:pt x="488403" y="1010427"/>
                    <a:pt x="491286" y="1011023"/>
                    <a:pt x="494129" y="1011767"/>
                  </a:cubicBezTo>
                  <a:cubicBezTo>
                    <a:pt x="554771" y="1030177"/>
                    <a:pt x="590506" y="1140496"/>
                    <a:pt x="591725" y="1197890"/>
                  </a:cubicBezTo>
                  <a:cubicBezTo>
                    <a:pt x="591725" y="1199785"/>
                    <a:pt x="590777" y="1211426"/>
                    <a:pt x="589559" y="1226316"/>
                  </a:cubicBezTo>
                  <a:cubicBezTo>
                    <a:pt x="595650" y="1205064"/>
                    <a:pt x="601877" y="1183947"/>
                    <a:pt x="607291" y="1162154"/>
                  </a:cubicBezTo>
                  <a:cubicBezTo>
                    <a:pt x="622993" y="1100429"/>
                    <a:pt x="636935" y="1037080"/>
                    <a:pt x="651284" y="973731"/>
                  </a:cubicBezTo>
                  <a:cubicBezTo>
                    <a:pt x="654261" y="960195"/>
                    <a:pt x="657375" y="947336"/>
                    <a:pt x="660488" y="934206"/>
                  </a:cubicBezTo>
                  <a:cubicBezTo>
                    <a:pt x="639101" y="924595"/>
                    <a:pt x="558967" y="887371"/>
                    <a:pt x="530270" y="855154"/>
                  </a:cubicBezTo>
                  <a:cubicBezTo>
                    <a:pt x="501574" y="822938"/>
                    <a:pt x="474501" y="774750"/>
                    <a:pt x="482894" y="730080"/>
                  </a:cubicBezTo>
                  <a:cubicBezTo>
                    <a:pt x="488769" y="689079"/>
                    <a:pt x="526764" y="660613"/>
                    <a:pt x="567765" y="666488"/>
                  </a:cubicBezTo>
                  <a:cubicBezTo>
                    <a:pt x="570635" y="666894"/>
                    <a:pt x="573491" y="667476"/>
                    <a:pt x="576293" y="668220"/>
                  </a:cubicBezTo>
                  <a:cubicBezTo>
                    <a:pt x="637071" y="686494"/>
                    <a:pt x="672671" y="796814"/>
                    <a:pt x="674024" y="854207"/>
                  </a:cubicBezTo>
                  <a:cubicBezTo>
                    <a:pt x="674024" y="856373"/>
                    <a:pt x="672806" y="870856"/>
                    <a:pt x="671317" y="887100"/>
                  </a:cubicBezTo>
                  <a:cubicBezTo>
                    <a:pt x="679574" y="852718"/>
                    <a:pt x="688237" y="818607"/>
                    <a:pt x="698389" y="785037"/>
                  </a:cubicBezTo>
                  <a:cubicBezTo>
                    <a:pt x="714565" y="727346"/>
                    <a:pt x="734504" y="670779"/>
                    <a:pt x="758084" y="615700"/>
                  </a:cubicBezTo>
                  <a:cubicBezTo>
                    <a:pt x="750504" y="612451"/>
                    <a:pt x="655750" y="570625"/>
                    <a:pt x="623805" y="534483"/>
                  </a:cubicBezTo>
                  <a:cubicBezTo>
                    <a:pt x="595515" y="502673"/>
                    <a:pt x="568172" y="454078"/>
                    <a:pt x="576429" y="409544"/>
                  </a:cubicBezTo>
                  <a:cubicBezTo>
                    <a:pt x="582303" y="368476"/>
                    <a:pt x="620367" y="339941"/>
                    <a:pt x="661436" y="345816"/>
                  </a:cubicBezTo>
                  <a:cubicBezTo>
                    <a:pt x="664319" y="346236"/>
                    <a:pt x="667161" y="346804"/>
                    <a:pt x="669963" y="347549"/>
                  </a:cubicBezTo>
                  <a:cubicBezTo>
                    <a:pt x="730605" y="365958"/>
                    <a:pt x="766341" y="476278"/>
                    <a:pt x="767559" y="533671"/>
                  </a:cubicBezTo>
                  <a:cubicBezTo>
                    <a:pt x="767559" y="537732"/>
                    <a:pt x="762957" y="590252"/>
                    <a:pt x="760656" y="608932"/>
                  </a:cubicBezTo>
                  <a:lnTo>
                    <a:pt x="761468" y="607037"/>
                  </a:lnTo>
                  <a:cubicBezTo>
                    <a:pt x="785873" y="553610"/>
                    <a:pt x="815003" y="502456"/>
                    <a:pt x="848505" y="454214"/>
                  </a:cubicBezTo>
                  <a:cubicBezTo>
                    <a:pt x="878041" y="411006"/>
                    <a:pt x="910095" y="369558"/>
                    <a:pt x="944477" y="330087"/>
                  </a:cubicBezTo>
                  <a:cubicBezTo>
                    <a:pt x="976016" y="293269"/>
                    <a:pt x="1007149" y="261459"/>
                    <a:pt x="1034763" y="233439"/>
                  </a:cubicBezTo>
                  <a:cubicBezTo>
                    <a:pt x="1049923" y="218549"/>
                    <a:pt x="1064001" y="205013"/>
                    <a:pt x="1077266" y="192831"/>
                  </a:cubicBezTo>
                  <a:lnTo>
                    <a:pt x="1075913" y="192831"/>
                  </a:lnTo>
                  <a:cubicBezTo>
                    <a:pt x="1074830" y="192831"/>
                    <a:pt x="1105557" y="121089"/>
                    <a:pt x="1107993" y="116757"/>
                  </a:cubicBezTo>
                  <a:cubicBezTo>
                    <a:pt x="1136419" y="66944"/>
                    <a:pt x="1219937" y="-12107"/>
                    <a:pt x="1281797" y="1565"/>
                  </a:cubicBezTo>
                  <a:cubicBezTo>
                    <a:pt x="1322609" y="12177"/>
                    <a:pt x="1347082" y="53855"/>
                    <a:pt x="1336483" y="94666"/>
                  </a:cubicBezTo>
                  <a:cubicBezTo>
                    <a:pt x="1335874" y="97008"/>
                    <a:pt x="1335143" y="99323"/>
                    <a:pt x="1334318" y="101597"/>
                  </a:cubicBezTo>
                  <a:cubicBezTo>
                    <a:pt x="1320782" y="144777"/>
                    <a:pt x="1273405" y="173880"/>
                    <a:pt x="1233609" y="187822"/>
                  </a:cubicBezTo>
                  <a:cubicBezTo>
                    <a:pt x="1193812" y="201764"/>
                    <a:pt x="1103256" y="195267"/>
                    <a:pt x="1081056" y="193237"/>
                  </a:cubicBezTo>
                  <a:cubicBezTo>
                    <a:pt x="1067520" y="206773"/>
                    <a:pt x="1053172" y="220309"/>
                    <a:pt x="1037741" y="236688"/>
                  </a:cubicBezTo>
                  <a:cubicBezTo>
                    <a:pt x="1010668" y="265114"/>
                    <a:pt x="980347" y="297600"/>
                    <a:pt x="949756" y="334960"/>
                  </a:cubicBezTo>
                  <a:cubicBezTo>
                    <a:pt x="941634" y="344977"/>
                    <a:pt x="933242" y="356076"/>
                    <a:pt x="924984" y="366635"/>
                  </a:cubicBezTo>
                  <a:cubicBezTo>
                    <a:pt x="942582" y="351745"/>
                    <a:pt x="967082" y="331711"/>
                    <a:pt x="969654" y="330087"/>
                  </a:cubicBezTo>
                  <a:cubicBezTo>
                    <a:pt x="1017436" y="299225"/>
                    <a:pt x="1127485" y="268091"/>
                    <a:pt x="1176215" y="309241"/>
                  </a:cubicBezTo>
                  <a:cubicBezTo>
                    <a:pt x="1207809" y="337613"/>
                    <a:pt x="1210421" y="386222"/>
                    <a:pt x="1182050" y="417815"/>
                  </a:cubicBezTo>
                  <a:cubicBezTo>
                    <a:pt x="1180588" y="419453"/>
                    <a:pt x="1179044" y="421036"/>
                    <a:pt x="1177434" y="422539"/>
                  </a:cubicBezTo>
                  <a:cubicBezTo>
                    <a:pt x="1145624" y="454484"/>
                    <a:pt x="1090667" y="458274"/>
                    <a:pt x="1048840" y="452048"/>
                  </a:cubicBezTo>
                  <a:cubicBezTo>
                    <a:pt x="1007014" y="445821"/>
                    <a:pt x="927015" y="396008"/>
                    <a:pt x="910365" y="385044"/>
                  </a:cubicBezTo>
                  <a:cubicBezTo>
                    <a:pt x="892362" y="408597"/>
                    <a:pt x="874359" y="433368"/>
                    <a:pt x="857033" y="460305"/>
                  </a:cubicBezTo>
                  <a:cubicBezTo>
                    <a:pt x="824993" y="508696"/>
                    <a:pt x="797325" y="559836"/>
                    <a:pt x="774327" y="613128"/>
                  </a:cubicBezTo>
                  <a:cubicBezTo>
                    <a:pt x="772974" y="616241"/>
                    <a:pt x="772026" y="619490"/>
                    <a:pt x="770808" y="622603"/>
                  </a:cubicBezTo>
                  <a:cubicBezTo>
                    <a:pt x="778253" y="613805"/>
                    <a:pt x="822651" y="568459"/>
                    <a:pt x="826171" y="565345"/>
                  </a:cubicBezTo>
                  <a:cubicBezTo>
                    <a:pt x="870299" y="529339"/>
                    <a:pt x="976286" y="486159"/>
                    <a:pt x="1029213" y="521624"/>
                  </a:cubicBezTo>
                  <a:cubicBezTo>
                    <a:pt x="1063703" y="546395"/>
                    <a:pt x="1071594" y="594434"/>
                    <a:pt x="1046823" y="628925"/>
                  </a:cubicBezTo>
                  <a:cubicBezTo>
                    <a:pt x="1045538" y="630711"/>
                    <a:pt x="1044184" y="632444"/>
                    <a:pt x="1042749" y="634109"/>
                  </a:cubicBezTo>
                  <a:cubicBezTo>
                    <a:pt x="1014594" y="669303"/>
                    <a:pt x="960314" y="679184"/>
                    <a:pt x="918081" y="677695"/>
                  </a:cubicBezTo>
                  <a:cubicBezTo>
                    <a:pt x="869486" y="675936"/>
                    <a:pt x="773650" y="626799"/>
                    <a:pt x="770131" y="624904"/>
                  </a:cubicBezTo>
                  <a:cubicBezTo>
                    <a:pt x="748568" y="678697"/>
                    <a:pt x="730484" y="733803"/>
                    <a:pt x="715986" y="789910"/>
                  </a:cubicBezTo>
                  <a:cubicBezTo>
                    <a:pt x="705022" y="831466"/>
                    <a:pt x="695682" y="873970"/>
                    <a:pt x="686613" y="916744"/>
                  </a:cubicBezTo>
                  <a:cubicBezTo>
                    <a:pt x="696630" y="905373"/>
                    <a:pt x="737915" y="862599"/>
                    <a:pt x="740757" y="860298"/>
                  </a:cubicBezTo>
                  <a:cubicBezTo>
                    <a:pt x="784885" y="824292"/>
                    <a:pt x="890873" y="781112"/>
                    <a:pt x="943800" y="816576"/>
                  </a:cubicBezTo>
                  <a:cubicBezTo>
                    <a:pt x="978290" y="841347"/>
                    <a:pt x="986181" y="889387"/>
                    <a:pt x="961410" y="923877"/>
                  </a:cubicBezTo>
                  <a:cubicBezTo>
                    <a:pt x="960124" y="925664"/>
                    <a:pt x="958771" y="927397"/>
                    <a:pt x="957336" y="929062"/>
                  </a:cubicBezTo>
                  <a:cubicBezTo>
                    <a:pt x="929181" y="964256"/>
                    <a:pt x="874901" y="974272"/>
                    <a:pt x="832803" y="972648"/>
                  </a:cubicBezTo>
                  <a:cubicBezTo>
                    <a:pt x="785291" y="970888"/>
                    <a:pt x="693246" y="924189"/>
                    <a:pt x="685530" y="920263"/>
                  </a:cubicBezTo>
                  <a:cubicBezTo>
                    <a:pt x="681334" y="939620"/>
                    <a:pt x="677273" y="959112"/>
                    <a:pt x="673212" y="978604"/>
                  </a:cubicBezTo>
                  <a:cubicBezTo>
                    <a:pt x="659676" y="1042224"/>
                    <a:pt x="647629" y="1105979"/>
                    <a:pt x="632604" y="1168110"/>
                  </a:cubicBezTo>
                  <a:cubicBezTo>
                    <a:pt x="627595" y="1189768"/>
                    <a:pt x="621910" y="1210885"/>
                    <a:pt x="616225" y="1232271"/>
                  </a:cubicBezTo>
                  <a:cubicBezTo>
                    <a:pt x="631791" y="1215757"/>
                    <a:pt x="660488" y="1186249"/>
                    <a:pt x="663331" y="1184083"/>
                  </a:cubicBezTo>
                  <a:cubicBezTo>
                    <a:pt x="707323" y="1148077"/>
                    <a:pt x="813447" y="1104896"/>
                    <a:pt x="866373" y="1140226"/>
                  </a:cubicBezTo>
                  <a:cubicBezTo>
                    <a:pt x="900904" y="1165065"/>
                    <a:pt x="908768" y="1213185"/>
                    <a:pt x="883929" y="1247730"/>
                  </a:cubicBezTo>
                  <a:cubicBezTo>
                    <a:pt x="882657" y="1249489"/>
                    <a:pt x="881317" y="1251195"/>
                    <a:pt x="879909" y="1252847"/>
                  </a:cubicBezTo>
                  <a:cubicBezTo>
                    <a:pt x="851619" y="1288040"/>
                    <a:pt x="797474" y="1297922"/>
                    <a:pt x="755241" y="1296433"/>
                  </a:cubicBezTo>
                  <a:cubicBezTo>
                    <a:pt x="713008" y="1294944"/>
                    <a:pt x="634634" y="1257313"/>
                    <a:pt x="612705" y="1246349"/>
                  </a:cubicBezTo>
                  <a:cubicBezTo>
                    <a:pt x="603095" y="1281678"/>
                    <a:pt x="592807" y="1316466"/>
                    <a:pt x="581031" y="1350307"/>
                  </a:cubicBezTo>
                  <a:cubicBezTo>
                    <a:pt x="575752" y="1364655"/>
                    <a:pt x="571150" y="1379815"/>
                    <a:pt x="565194" y="1393352"/>
                  </a:cubicBezTo>
                  <a:lnTo>
                    <a:pt x="556260" y="1415009"/>
                  </a:lnTo>
                  <a:cubicBezTo>
                    <a:pt x="564111" y="1414062"/>
                    <a:pt x="568578" y="1413791"/>
                    <a:pt x="568578" y="1413791"/>
                  </a:cubicBezTo>
                  <a:cubicBezTo>
                    <a:pt x="568578" y="1413791"/>
                    <a:pt x="569390" y="1433825"/>
                    <a:pt x="567495" y="1466582"/>
                  </a:cubicBezTo>
                  <a:cubicBezTo>
                    <a:pt x="614059" y="1432877"/>
                    <a:pt x="681063" y="1403910"/>
                    <a:pt x="724785" y="1424214"/>
                  </a:cubicBezTo>
                  <a:cubicBezTo>
                    <a:pt x="762564" y="1443598"/>
                    <a:pt x="777481" y="1489932"/>
                    <a:pt x="758097" y="1527725"/>
                  </a:cubicBezTo>
                  <a:cubicBezTo>
                    <a:pt x="757096" y="1529674"/>
                    <a:pt x="755999" y="1531583"/>
                    <a:pt x="754835" y="1533451"/>
                  </a:cubicBezTo>
                  <a:cubicBezTo>
                    <a:pt x="751979" y="1538229"/>
                    <a:pt x="748717" y="1542764"/>
                    <a:pt x="745089" y="1546987"/>
                  </a:cubicBezTo>
                  <a:cubicBezTo>
                    <a:pt x="736886" y="1596692"/>
                    <a:pt x="716203" y="1643486"/>
                    <a:pt x="684989" y="1683025"/>
                  </a:cubicBezTo>
                  <a:cubicBezTo>
                    <a:pt x="682552" y="1685868"/>
                    <a:pt x="651013" y="1715512"/>
                    <a:pt x="634499" y="1730267"/>
                  </a:cubicBezTo>
                  <a:cubicBezTo>
                    <a:pt x="650471" y="1721468"/>
                    <a:pt x="666309" y="1712805"/>
                    <a:pt x="682687" y="1703194"/>
                  </a:cubicBezTo>
                  <a:cubicBezTo>
                    <a:pt x="706511" y="1689658"/>
                    <a:pt x="731147" y="1674904"/>
                    <a:pt x="755106" y="1660555"/>
                  </a:cubicBezTo>
                  <a:lnTo>
                    <a:pt x="792059" y="1636596"/>
                  </a:lnTo>
                  <a:cubicBezTo>
                    <a:pt x="804648" y="1628745"/>
                    <a:pt x="815883" y="1619676"/>
                    <a:pt x="828066" y="1611148"/>
                  </a:cubicBezTo>
                  <a:cubicBezTo>
                    <a:pt x="845663" y="1598289"/>
                    <a:pt x="863124" y="1584076"/>
                    <a:pt x="880586" y="1570540"/>
                  </a:cubicBezTo>
                  <a:cubicBezTo>
                    <a:pt x="865696" y="1546851"/>
                    <a:pt x="823328" y="1475787"/>
                    <a:pt x="817101" y="1435178"/>
                  </a:cubicBezTo>
                  <a:cubicBezTo>
                    <a:pt x="810875" y="1394570"/>
                    <a:pt x="814259" y="1336771"/>
                    <a:pt x="845527" y="1304284"/>
                  </a:cubicBezTo>
                  <a:cubicBezTo>
                    <a:pt x="872762" y="1273678"/>
                    <a:pt x="919651" y="1270944"/>
                    <a:pt x="950257" y="1298179"/>
                  </a:cubicBezTo>
                  <a:cubicBezTo>
                    <a:pt x="952680" y="1300331"/>
                    <a:pt x="954954" y="1302646"/>
                    <a:pt x="957065" y="1305096"/>
                  </a:cubicBezTo>
                  <a:cubicBezTo>
                    <a:pt x="997674" y="1354368"/>
                    <a:pt x="967623" y="1466312"/>
                    <a:pt x="937438" y="1515042"/>
                  </a:cubicBezTo>
                  <a:cubicBezTo>
                    <a:pt x="936490" y="1516531"/>
                    <a:pt x="929045" y="1526141"/>
                    <a:pt x="920111" y="1537512"/>
                  </a:cubicBezTo>
                  <a:cubicBezTo>
                    <a:pt x="936761" y="1523163"/>
                    <a:pt x="953410" y="1508950"/>
                    <a:pt x="969789" y="1493925"/>
                  </a:cubicBezTo>
                  <a:cubicBezTo>
                    <a:pt x="1016353" y="1451151"/>
                    <a:pt x="1062376" y="1406211"/>
                    <a:pt x="1108805" y="1361406"/>
                  </a:cubicBezTo>
                  <a:lnTo>
                    <a:pt x="1137908" y="1333522"/>
                  </a:lnTo>
                  <a:cubicBezTo>
                    <a:pt x="1125320" y="1313624"/>
                    <a:pt x="1078620" y="1237686"/>
                    <a:pt x="1072258" y="1194641"/>
                  </a:cubicBezTo>
                  <a:cubicBezTo>
                    <a:pt x="1065896" y="1151596"/>
                    <a:pt x="1069415" y="1096233"/>
                    <a:pt x="1100548" y="1063747"/>
                  </a:cubicBezTo>
                  <a:cubicBezTo>
                    <a:pt x="1127783" y="1033141"/>
                    <a:pt x="1174672" y="1030407"/>
                    <a:pt x="1205278" y="1057642"/>
                  </a:cubicBezTo>
                  <a:cubicBezTo>
                    <a:pt x="1207687" y="1059794"/>
                    <a:pt x="1209975" y="1062109"/>
                    <a:pt x="1212086" y="1064559"/>
                  </a:cubicBezTo>
                  <a:cubicBezTo>
                    <a:pt x="1252695" y="1113830"/>
                    <a:pt x="1222645" y="1225774"/>
                    <a:pt x="1192594" y="1274504"/>
                  </a:cubicBezTo>
                  <a:cubicBezTo>
                    <a:pt x="1191511" y="1276264"/>
                    <a:pt x="1182577" y="1288040"/>
                    <a:pt x="1172561" y="1300358"/>
                  </a:cubicBezTo>
                  <a:cubicBezTo>
                    <a:pt x="1198144" y="1276399"/>
                    <a:pt x="1223863" y="1252711"/>
                    <a:pt x="1250123" y="1230106"/>
                  </a:cubicBezTo>
                  <a:cubicBezTo>
                    <a:pt x="1294873" y="1190864"/>
                    <a:pt x="1342223" y="1154682"/>
                    <a:pt x="1391846" y="1121816"/>
                  </a:cubicBezTo>
                  <a:cubicBezTo>
                    <a:pt x="1387244" y="1114778"/>
                    <a:pt x="1330798" y="1027063"/>
                    <a:pt x="1324166" y="979010"/>
                  </a:cubicBezTo>
                  <a:cubicBezTo>
                    <a:pt x="1317804" y="936642"/>
                    <a:pt x="1321323" y="880738"/>
                    <a:pt x="1352456" y="848251"/>
                  </a:cubicBezTo>
                  <a:cubicBezTo>
                    <a:pt x="1379650" y="817619"/>
                    <a:pt x="1426539" y="814830"/>
                    <a:pt x="1457172" y="842024"/>
                  </a:cubicBezTo>
                  <a:cubicBezTo>
                    <a:pt x="1459595" y="844177"/>
                    <a:pt x="1461869" y="846478"/>
                    <a:pt x="1463994" y="848928"/>
                  </a:cubicBezTo>
                  <a:cubicBezTo>
                    <a:pt x="1504602" y="898335"/>
                    <a:pt x="1474552" y="1010279"/>
                    <a:pt x="1444502" y="1058873"/>
                  </a:cubicBezTo>
                  <a:cubicBezTo>
                    <a:pt x="1442336" y="1062393"/>
                    <a:pt x="1409849" y="1103543"/>
                    <a:pt x="1397802" y="1117891"/>
                  </a:cubicBezTo>
                  <a:lnTo>
                    <a:pt x="1399562" y="1116673"/>
                  </a:lnTo>
                  <a:cubicBezTo>
                    <a:pt x="1448955" y="1085824"/>
                    <a:pt x="1501002" y="1059469"/>
                    <a:pt x="1555092" y="1037892"/>
                  </a:cubicBezTo>
                  <a:cubicBezTo>
                    <a:pt x="1603024" y="1018928"/>
                    <a:pt x="1652025" y="1002753"/>
                    <a:pt x="1701824" y="989433"/>
                  </a:cubicBezTo>
                  <a:cubicBezTo>
                    <a:pt x="1748253" y="975897"/>
                    <a:pt x="1791298" y="967234"/>
                    <a:pt x="1829605" y="959518"/>
                  </a:cubicBezTo>
                  <a:cubicBezTo>
                    <a:pt x="1850316" y="955457"/>
                    <a:pt x="1869402" y="952073"/>
                    <a:pt x="1887270" y="949230"/>
                  </a:cubicBezTo>
                  <a:lnTo>
                    <a:pt x="1886186" y="948418"/>
                  </a:lnTo>
                  <a:cubicBezTo>
                    <a:pt x="1885239" y="947606"/>
                    <a:pt x="1949807" y="905103"/>
                    <a:pt x="1953867" y="902937"/>
                  </a:cubicBezTo>
                  <a:cubicBezTo>
                    <a:pt x="2004628" y="877354"/>
                    <a:pt x="2117249" y="858132"/>
                    <a:pt x="2161377" y="904291"/>
                  </a:cubicBezTo>
                  <a:cubicBezTo>
                    <a:pt x="2189884" y="935667"/>
                    <a:pt x="2187555" y="984208"/>
                    <a:pt x="2156179" y="1012701"/>
                  </a:cubicBezTo>
                  <a:cubicBezTo>
                    <a:pt x="2154500" y="1014231"/>
                    <a:pt x="2152754" y="1015679"/>
                    <a:pt x="2150954" y="1017047"/>
                  </a:cubicBezTo>
                  <a:cubicBezTo>
                    <a:pt x="2115895" y="1045337"/>
                    <a:pt x="2060938" y="1043307"/>
                    <a:pt x="2020059" y="1032613"/>
                  </a:cubicBezTo>
                  <a:cubicBezTo>
                    <a:pt x="1979180" y="1021920"/>
                    <a:pt x="1907303" y="965745"/>
                    <a:pt x="1889841" y="951396"/>
                  </a:cubicBezTo>
                  <a:cubicBezTo>
                    <a:pt x="1871432" y="954780"/>
                    <a:pt x="1851805" y="958570"/>
                    <a:pt x="1830147" y="963308"/>
                  </a:cubicBezTo>
                  <a:cubicBezTo>
                    <a:pt x="1792110" y="971836"/>
                    <a:pt x="1748930" y="981853"/>
                    <a:pt x="1703448" y="995930"/>
                  </a:cubicBezTo>
                  <a:cubicBezTo>
                    <a:pt x="1691266" y="999720"/>
                    <a:pt x="1678271" y="1004187"/>
                    <a:pt x="1665547" y="1008383"/>
                  </a:cubicBezTo>
                  <a:cubicBezTo>
                    <a:pt x="1688423" y="1005947"/>
                    <a:pt x="1719692" y="1002969"/>
                    <a:pt x="1722805" y="1002969"/>
                  </a:cubicBezTo>
                  <a:cubicBezTo>
                    <a:pt x="1779251" y="1004052"/>
                    <a:pt x="1887946" y="1039787"/>
                    <a:pt x="1906355" y="1101377"/>
                  </a:cubicBezTo>
                  <a:cubicBezTo>
                    <a:pt x="1917171" y="1142134"/>
                    <a:pt x="1892887" y="1183934"/>
                    <a:pt x="1852143" y="1194749"/>
                  </a:cubicBezTo>
                  <a:cubicBezTo>
                    <a:pt x="1850058" y="1195291"/>
                    <a:pt x="1847960" y="1195751"/>
                    <a:pt x="1845849" y="1196130"/>
                  </a:cubicBezTo>
                  <a:cubicBezTo>
                    <a:pt x="1801992" y="1204793"/>
                    <a:pt x="1754073" y="1177179"/>
                    <a:pt x="1722534" y="1148483"/>
                  </a:cubicBezTo>
                  <a:cubicBezTo>
                    <a:pt x="1690995" y="1119786"/>
                    <a:pt x="1651605" y="1033696"/>
                    <a:pt x="1643483" y="1015016"/>
                  </a:cubicBezTo>
                  <a:cubicBezTo>
                    <a:pt x="1615599" y="1024627"/>
                    <a:pt x="1587173" y="1035185"/>
                    <a:pt x="1558070" y="1047909"/>
                  </a:cubicBezTo>
                  <a:cubicBezTo>
                    <a:pt x="1505090" y="1070339"/>
                    <a:pt x="1454261" y="1097519"/>
                    <a:pt x="1406195" y="1129126"/>
                  </a:cubicBezTo>
                  <a:cubicBezTo>
                    <a:pt x="1403352" y="1131021"/>
                    <a:pt x="1400780" y="1133187"/>
                    <a:pt x="1397938" y="1135082"/>
                  </a:cubicBezTo>
                  <a:cubicBezTo>
                    <a:pt x="1409037" y="1131969"/>
                    <a:pt x="1470897" y="1118703"/>
                    <a:pt x="1475364" y="1118297"/>
                  </a:cubicBezTo>
                  <a:cubicBezTo>
                    <a:pt x="1531675" y="1113018"/>
                    <a:pt x="1643483" y="1136436"/>
                    <a:pt x="1668390" y="1195724"/>
                  </a:cubicBezTo>
                  <a:cubicBezTo>
                    <a:pt x="1683875" y="1234938"/>
                    <a:pt x="1664640" y="1279282"/>
                    <a:pt x="1625426" y="1294768"/>
                  </a:cubicBezTo>
                  <a:cubicBezTo>
                    <a:pt x="1623179" y="1295661"/>
                    <a:pt x="1620891" y="1296446"/>
                    <a:pt x="1618577" y="1297110"/>
                  </a:cubicBezTo>
                  <a:cubicBezTo>
                    <a:pt x="1575938" y="1310646"/>
                    <a:pt x="1525313" y="1288582"/>
                    <a:pt x="1490931" y="1263540"/>
                  </a:cubicBezTo>
                  <a:cubicBezTo>
                    <a:pt x="1451405" y="1234843"/>
                    <a:pt x="1398073" y="1140090"/>
                    <a:pt x="1396178" y="1136436"/>
                  </a:cubicBezTo>
                  <a:cubicBezTo>
                    <a:pt x="1349031" y="1169342"/>
                    <a:pt x="1304051" y="1205253"/>
                    <a:pt x="1261493" y="1243913"/>
                  </a:cubicBezTo>
                  <a:cubicBezTo>
                    <a:pt x="1229819" y="1272338"/>
                    <a:pt x="1198956" y="1302524"/>
                    <a:pt x="1168229" y="1333116"/>
                  </a:cubicBezTo>
                  <a:cubicBezTo>
                    <a:pt x="1182713" y="1329326"/>
                    <a:pt x="1240241" y="1317143"/>
                    <a:pt x="1244438" y="1316737"/>
                  </a:cubicBezTo>
                  <a:cubicBezTo>
                    <a:pt x="1300748" y="1311458"/>
                    <a:pt x="1412692" y="1334876"/>
                    <a:pt x="1437463" y="1394029"/>
                  </a:cubicBezTo>
                  <a:cubicBezTo>
                    <a:pt x="1452948" y="1433243"/>
                    <a:pt x="1433714" y="1477587"/>
                    <a:pt x="1394499" y="1493072"/>
                  </a:cubicBezTo>
                  <a:cubicBezTo>
                    <a:pt x="1392252" y="1493966"/>
                    <a:pt x="1389965" y="1494738"/>
                    <a:pt x="1387650" y="1495414"/>
                  </a:cubicBezTo>
                  <a:cubicBezTo>
                    <a:pt x="1345011" y="1508950"/>
                    <a:pt x="1294386" y="1486886"/>
                    <a:pt x="1260140" y="1461980"/>
                  </a:cubicBezTo>
                  <a:cubicBezTo>
                    <a:pt x="1221426" y="1433825"/>
                    <a:pt x="1169989" y="1343268"/>
                    <a:pt x="1165386" y="1335688"/>
                  </a:cubicBezTo>
                  <a:lnTo>
                    <a:pt x="1123560" y="1377379"/>
                  </a:lnTo>
                  <a:cubicBezTo>
                    <a:pt x="1078349" y="1423267"/>
                    <a:pt x="1033003" y="1469425"/>
                    <a:pt x="986980" y="1513553"/>
                  </a:cubicBezTo>
                  <a:cubicBezTo>
                    <a:pt x="971143" y="1528849"/>
                    <a:pt x="954899" y="1543332"/>
                    <a:pt x="938656" y="1557816"/>
                  </a:cubicBezTo>
                  <a:cubicBezTo>
                    <a:pt x="960449" y="1552807"/>
                    <a:pt x="1000516" y="1544280"/>
                    <a:pt x="1004036" y="1544280"/>
                  </a:cubicBezTo>
                  <a:cubicBezTo>
                    <a:pt x="1060346" y="1539001"/>
                    <a:pt x="1172155" y="1562418"/>
                    <a:pt x="1197061" y="1621707"/>
                  </a:cubicBezTo>
                  <a:cubicBezTo>
                    <a:pt x="1212547" y="1660921"/>
                    <a:pt x="1193312" y="1705265"/>
                    <a:pt x="1154097" y="1720751"/>
                  </a:cubicBezTo>
                  <a:cubicBezTo>
                    <a:pt x="1151850" y="1721644"/>
                    <a:pt x="1149563" y="1722429"/>
                    <a:pt x="1147248" y="1723092"/>
                  </a:cubicBezTo>
                  <a:cubicBezTo>
                    <a:pt x="1104609" y="1736629"/>
                    <a:pt x="1053984" y="1714565"/>
                    <a:pt x="1019602" y="1689523"/>
                  </a:cubicBezTo>
                  <a:cubicBezTo>
                    <a:pt x="985220" y="1664481"/>
                    <a:pt x="940280" y="1589355"/>
                    <a:pt x="927827" y="1567697"/>
                  </a:cubicBezTo>
                  <a:cubicBezTo>
                    <a:pt x="900755" y="1591792"/>
                    <a:pt x="873683" y="1614939"/>
                    <a:pt x="845121" y="1636596"/>
                  </a:cubicBezTo>
                  <a:cubicBezTo>
                    <a:pt x="832803" y="1645530"/>
                    <a:pt x="820756" y="1655547"/>
                    <a:pt x="808438" y="1663668"/>
                  </a:cubicBezTo>
                  <a:lnTo>
                    <a:pt x="772161" y="1688440"/>
                  </a:lnTo>
                  <a:cubicBezTo>
                    <a:pt x="746713" y="1704412"/>
                    <a:pt x="723160" y="1719302"/>
                    <a:pt x="699066" y="1733651"/>
                  </a:cubicBezTo>
                  <a:cubicBezTo>
                    <a:pt x="687019" y="1740960"/>
                    <a:pt x="675378" y="1747187"/>
                    <a:pt x="663601" y="1754496"/>
                  </a:cubicBezTo>
                  <a:cubicBezTo>
                    <a:pt x="684989" y="1745968"/>
                    <a:pt x="719100" y="1733109"/>
                    <a:pt x="722348" y="1732297"/>
                  </a:cubicBezTo>
                  <a:cubicBezTo>
                    <a:pt x="777305" y="1718761"/>
                    <a:pt x="891279" y="1724311"/>
                    <a:pt x="924714" y="1778997"/>
                  </a:cubicBezTo>
                  <a:cubicBezTo>
                    <a:pt x="946074" y="1815517"/>
                    <a:pt x="933797" y="1862447"/>
                    <a:pt x="897276" y="1883807"/>
                  </a:cubicBezTo>
                  <a:cubicBezTo>
                    <a:pt x="895110" y="1885079"/>
                    <a:pt x="892877" y="1886244"/>
                    <a:pt x="890603" y="1887286"/>
                  </a:cubicBezTo>
                  <a:cubicBezTo>
                    <a:pt x="849994" y="1907184"/>
                    <a:pt x="797203" y="1893106"/>
                    <a:pt x="759437" y="1873750"/>
                  </a:cubicBezTo>
                  <a:cubicBezTo>
                    <a:pt x="717881" y="1852362"/>
                    <a:pt x="655480" y="1773717"/>
                    <a:pt x="647764" y="1764107"/>
                  </a:cubicBezTo>
                  <a:cubicBezTo>
                    <a:pt x="618797" y="1780892"/>
                    <a:pt x="590371" y="1797000"/>
                    <a:pt x="563434" y="1811619"/>
                  </a:cubicBezTo>
                  <a:cubicBezTo>
                    <a:pt x="491692" y="1850603"/>
                    <a:pt x="429020" y="1881736"/>
                    <a:pt x="380425" y="1905018"/>
                  </a:cubicBezTo>
                  <a:cubicBezTo>
                    <a:pt x="222458" y="2043764"/>
                    <a:pt x="195" y="2059060"/>
                    <a:pt x="195" y="2059060"/>
                  </a:cubicBezTo>
                  <a:cubicBezTo>
                    <a:pt x="195" y="2059060"/>
                    <a:pt x="-11446" y="1788337"/>
                    <a:pt x="145302" y="1610472"/>
                  </a:cubicBezTo>
                  <a:cubicBezTo>
                    <a:pt x="199880" y="1550777"/>
                    <a:pt x="267006" y="1503902"/>
                    <a:pt x="341847" y="1473215"/>
                  </a:cubicBezTo>
                  <a:close/>
                  <a:moveTo>
                    <a:pt x="623805" y="1737035"/>
                  </a:moveTo>
                  <a:cubicBezTo>
                    <a:pt x="618932" y="1725935"/>
                    <a:pt x="581031" y="1639980"/>
                    <a:pt x="578459" y="1591521"/>
                  </a:cubicBezTo>
                  <a:cubicBezTo>
                    <a:pt x="569661" y="1589897"/>
                    <a:pt x="560862" y="1588001"/>
                    <a:pt x="552334" y="1585971"/>
                  </a:cubicBezTo>
                  <a:cubicBezTo>
                    <a:pt x="536307" y="1671276"/>
                    <a:pt x="502914" y="1752371"/>
                    <a:pt x="454197" y="1824207"/>
                  </a:cubicBezTo>
                  <a:cubicBezTo>
                    <a:pt x="482894" y="1810671"/>
                    <a:pt x="514027" y="1794969"/>
                    <a:pt x="547055" y="1777914"/>
                  </a:cubicBezTo>
                  <a:cubicBezTo>
                    <a:pt x="571556" y="1765325"/>
                    <a:pt x="597410" y="1751518"/>
                    <a:pt x="623805" y="1737035"/>
                  </a:cubicBezTo>
                  <a:close/>
                </a:path>
              </a:pathLst>
            </a:custGeom>
            <a:solidFill>
              <a:srgbClr val="FFFFFF">
                <a:alpha val="34000"/>
              </a:srgbClr>
            </a:solidFill>
            <a:ln w="13525" cap="flat">
              <a:noFill/>
              <a:prstDash val="solid"/>
              <a:miter/>
            </a:ln>
          </p:spPr>
          <p:txBody>
            <a:bodyPr rtlCol="0" anchor="ctr"/>
            <a:lstStyle/>
            <a:p>
              <a:endParaRPr lang="en-US"/>
            </a:p>
          </p:txBody>
        </p:sp>
        <p:sp>
          <p:nvSpPr>
            <p:cNvPr id="127" name="Graphic 4">
              <a:extLst>
                <a:ext uri="{FF2B5EF4-FFF2-40B4-BE49-F238E27FC236}">
                  <a16:creationId xmlns:a16="http://schemas.microsoft.com/office/drawing/2014/main" id="{2E336EF6-7001-4C9E-86C4-1455CBC62B30}"/>
                </a:ext>
              </a:extLst>
            </p:cNvPr>
            <p:cNvSpPr/>
            <p:nvPr/>
          </p:nvSpPr>
          <p:spPr>
            <a:xfrm>
              <a:off x="6323942" y="3881110"/>
              <a:ext cx="590314" cy="623339"/>
            </a:xfrm>
            <a:custGeom>
              <a:avLst/>
              <a:gdLst>
                <a:gd name="connsiteX0" fmla="*/ 1 w 590314"/>
                <a:gd name="connsiteY0" fmla="*/ 0 h 623339"/>
                <a:gd name="connsiteX1" fmla="*/ 429368 w 590314"/>
                <a:gd name="connsiteY1" fmla="*/ 180437 h 623339"/>
                <a:gd name="connsiteX2" fmla="*/ 590313 w 590314"/>
                <a:gd name="connsiteY2" fmla="*/ 623340 h 623339"/>
                <a:gd name="connsiteX3" fmla="*/ 160946 w 590314"/>
                <a:gd name="connsiteY3" fmla="*/ 442903 h 623339"/>
                <a:gd name="connsiteX4" fmla="*/ 1 w 590314"/>
                <a:gd name="connsiteY4" fmla="*/ 0 h 623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314" h="623339">
                  <a:moveTo>
                    <a:pt x="1" y="0"/>
                  </a:moveTo>
                  <a:cubicBezTo>
                    <a:pt x="1" y="0"/>
                    <a:pt x="266258" y="8257"/>
                    <a:pt x="429368" y="180437"/>
                  </a:cubicBezTo>
                  <a:cubicBezTo>
                    <a:pt x="592479" y="352617"/>
                    <a:pt x="590313" y="623340"/>
                    <a:pt x="590313" y="623340"/>
                  </a:cubicBezTo>
                  <a:cubicBezTo>
                    <a:pt x="590313" y="623340"/>
                    <a:pt x="324057" y="615083"/>
                    <a:pt x="160946" y="442903"/>
                  </a:cubicBezTo>
                  <a:cubicBezTo>
                    <a:pt x="-2164" y="270723"/>
                    <a:pt x="1" y="0"/>
                    <a:pt x="1" y="0"/>
                  </a:cubicBezTo>
                  <a:close/>
                </a:path>
              </a:pathLst>
            </a:custGeom>
            <a:solidFill>
              <a:srgbClr val="FFFFFF">
                <a:alpha val="30000"/>
              </a:srgbClr>
            </a:solidFill>
            <a:ln w="13525" cap="flat">
              <a:noFill/>
              <a:prstDash val="solid"/>
              <a:miter/>
            </a:ln>
          </p:spPr>
          <p:txBody>
            <a:bodyPr rtlCol="0" anchor="ctr"/>
            <a:lstStyle/>
            <a:p>
              <a:endParaRPr lang="en-US"/>
            </a:p>
          </p:txBody>
        </p:sp>
      </p:grpSp>
      <p:sp>
        <p:nvSpPr>
          <p:cNvPr id="129" name="Graphic 4">
            <a:extLst>
              <a:ext uri="{FF2B5EF4-FFF2-40B4-BE49-F238E27FC236}">
                <a16:creationId xmlns:a16="http://schemas.microsoft.com/office/drawing/2014/main" id="{AB409B47-D215-4F4B-961A-BCC65EB89350}"/>
              </a:ext>
            </a:extLst>
          </p:cNvPr>
          <p:cNvSpPr/>
          <p:nvPr/>
        </p:nvSpPr>
        <p:spPr>
          <a:xfrm>
            <a:off x="6757912" y="2938587"/>
            <a:ext cx="542934" cy="1492225"/>
          </a:xfrm>
          <a:custGeom>
            <a:avLst/>
            <a:gdLst>
              <a:gd name="connsiteX0" fmla="*/ 261654 w 542934"/>
              <a:gd name="connsiteY0" fmla="*/ 1116868 h 1492225"/>
              <a:gd name="connsiteX1" fmla="*/ 0 w 542934"/>
              <a:gd name="connsiteY1" fmla="*/ 877819 h 1492225"/>
              <a:gd name="connsiteX2" fmla="*/ 11235 w 542934"/>
              <a:gd name="connsiteY2" fmla="*/ 865095 h 1492225"/>
              <a:gd name="connsiteX3" fmla="*/ 261789 w 542934"/>
              <a:gd name="connsiteY3" fmla="*/ 1094127 h 1492225"/>
              <a:gd name="connsiteX4" fmla="*/ 263143 w 542934"/>
              <a:gd name="connsiteY4" fmla="*/ 780765 h 1492225"/>
              <a:gd name="connsiteX5" fmla="*/ 261789 w 542934"/>
              <a:gd name="connsiteY5" fmla="*/ 781713 h 1492225"/>
              <a:gd name="connsiteX6" fmla="*/ 40473 w 542934"/>
              <a:gd name="connsiteY6" fmla="*/ 452919 h 1492225"/>
              <a:gd name="connsiteX7" fmla="*/ 54280 w 542934"/>
              <a:gd name="connsiteY7" fmla="*/ 443309 h 1492225"/>
              <a:gd name="connsiteX8" fmla="*/ 263278 w 542934"/>
              <a:gd name="connsiteY8" fmla="*/ 753693 h 1492225"/>
              <a:gd name="connsiteX9" fmla="*/ 266391 w 542934"/>
              <a:gd name="connsiteY9" fmla="*/ 0 h 1492225"/>
              <a:gd name="connsiteX10" fmla="*/ 283176 w 542934"/>
              <a:gd name="connsiteY10" fmla="*/ 0 h 1492225"/>
              <a:gd name="connsiteX11" fmla="*/ 281010 w 542934"/>
              <a:gd name="connsiteY11" fmla="*/ 511666 h 1492225"/>
              <a:gd name="connsiteX12" fmla="*/ 447505 w 542934"/>
              <a:gd name="connsiteY12" fmla="*/ 365205 h 1492225"/>
              <a:gd name="connsiteX13" fmla="*/ 458605 w 542934"/>
              <a:gd name="connsiteY13" fmla="*/ 378065 h 1492225"/>
              <a:gd name="connsiteX14" fmla="*/ 280875 w 542934"/>
              <a:gd name="connsiteY14" fmla="*/ 534272 h 1492225"/>
              <a:gd name="connsiteX15" fmla="*/ 279386 w 542934"/>
              <a:gd name="connsiteY15" fmla="*/ 900154 h 1492225"/>
              <a:gd name="connsiteX16" fmla="*/ 531835 w 542934"/>
              <a:gd name="connsiteY16" fmla="*/ 673153 h 1492225"/>
              <a:gd name="connsiteX17" fmla="*/ 542935 w 542934"/>
              <a:gd name="connsiteY17" fmla="*/ 685877 h 1492225"/>
              <a:gd name="connsiteX18" fmla="*/ 279251 w 542934"/>
              <a:gd name="connsiteY18" fmla="*/ 922895 h 1492225"/>
              <a:gd name="connsiteX19" fmla="*/ 277897 w 542934"/>
              <a:gd name="connsiteY19" fmla="*/ 1256020 h 1492225"/>
              <a:gd name="connsiteX20" fmla="*/ 467539 w 542934"/>
              <a:gd name="connsiteY20" fmla="*/ 1104685 h 1492225"/>
              <a:gd name="connsiteX21" fmla="*/ 477961 w 542934"/>
              <a:gd name="connsiteY21" fmla="*/ 1118086 h 1492225"/>
              <a:gd name="connsiteX22" fmla="*/ 277762 w 542934"/>
              <a:gd name="connsiteY22" fmla="*/ 1277813 h 1492225"/>
              <a:gd name="connsiteX23" fmla="*/ 276814 w 542934"/>
              <a:gd name="connsiteY23" fmla="*/ 1492225 h 1492225"/>
              <a:gd name="connsiteX24" fmla="*/ 260029 w 542934"/>
              <a:gd name="connsiteY24" fmla="*/ 1492090 h 1492225"/>
              <a:gd name="connsiteX25" fmla="*/ 261654 w 542934"/>
              <a:gd name="connsiteY25" fmla="*/ 1116868 h 1492225"/>
              <a:gd name="connsiteX26" fmla="*/ 261654 w 542934"/>
              <a:gd name="connsiteY26" fmla="*/ 1116868 h 149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2934" h="1492225">
                <a:moveTo>
                  <a:pt x="261654" y="1116868"/>
                </a:moveTo>
                <a:lnTo>
                  <a:pt x="0" y="877819"/>
                </a:lnTo>
                <a:lnTo>
                  <a:pt x="11235" y="865095"/>
                </a:lnTo>
                <a:lnTo>
                  <a:pt x="261789" y="1094127"/>
                </a:lnTo>
                <a:lnTo>
                  <a:pt x="263143" y="780765"/>
                </a:lnTo>
                <a:lnTo>
                  <a:pt x="261789" y="781713"/>
                </a:lnTo>
                <a:lnTo>
                  <a:pt x="40473" y="452919"/>
                </a:lnTo>
                <a:lnTo>
                  <a:pt x="54280" y="443309"/>
                </a:lnTo>
                <a:lnTo>
                  <a:pt x="263278" y="753693"/>
                </a:lnTo>
                <a:lnTo>
                  <a:pt x="266391" y="0"/>
                </a:lnTo>
                <a:lnTo>
                  <a:pt x="283176" y="0"/>
                </a:lnTo>
                <a:lnTo>
                  <a:pt x="281010" y="511666"/>
                </a:lnTo>
                <a:lnTo>
                  <a:pt x="447505" y="365205"/>
                </a:lnTo>
                <a:lnTo>
                  <a:pt x="458605" y="378065"/>
                </a:lnTo>
                <a:lnTo>
                  <a:pt x="280875" y="534272"/>
                </a:lnTo>
                <a:lnTo>
                  <a:pt x="279386" y="900154"/>
                </a:lnTo>
                <a:lnTo>
                  <a:pt x="531835" y="673153"/>
                </a:lnTo>
                <a:lnTo>
                  <a:pt x="542935" y="685877"/>
                </a:lnTo>
                <a:lnTo>
                  <a:pt x="279251" y="922895"/>
                </a:lnTo>
                <a:lnTo>
                  <a:pt x="277897" y="1256020"/>
                </a:lnTo>
                <a:lnTo>
                  <a:pt x="467539" y="1104685"/>
                </a:lnTo>
                <a:lnTo>
                  <a:pt x="477961" y="1118086"/>
                </a:lnTo>
                <a:lnTo>
                  <a:pt x="277762" y="1277813"/>
                </a:lnTo>
                <a:lnTo>
                  <a:pt x="276814" y="1492225"/>
                </a:lnTo>
                <a:lnTo>
                  <a:pt x="260029" y="1492090"/>
                </a:lnTo>
                <a:lnTo>
                  <a:pt x="261654" y="1116868"/>
                </a:lnTo>
                <a:lnTo>
                  <a:pt x="261654" y="1116868"/>
                </a:lnTo>
                <a:close/>
              </a:path>
            </a:pathLst>
          </a:custGeom>
          <a:solidFill>
            <a:srgbClr val="000000"/>
          </a:solidFill>
          <a:ln w="13525" cap="flat">
            <a:noFill/>
            <a:prstDash val="solid"/>
            <a:miter/>
          </a:ln>
        </p:spPr>
        <p:txBody>
          <a:bodyPr rtlCol="0" anchor="ctr"/>
          <a:lstStyle/>
          <a:p>
            <a:endParaRPr lang="en-US"/>
          </a:p>
        </p:txBody>
      </p:sp>
      <p:sp>
        <p:nvSpPr>
          <p:cNvPr id="130" name="Graphic 4">
            <a:extLst>
              <a:ext uri="{FF2B5EF4-FFF2-40B4-BE49-F238E27FC236}">
                <a16:creationId xmlns:a16="http://schemas.microsoft.com/office/drawing/2014/main" id="{7D43B901-5FF8-4827-87BF-CDE9E3E63485}"/>
              </a:ext>
            </a:extLst>
          </p:cNvPr>
          <p:cNvSpPr/>
          <p:nvPr/>
        </p:nvSpPr>
        <p:spPr>
          <a:xfrm>
            <a:off x="7141662" y="3868250"/>
            <a:ext cx="580159" cy="656232"/>
          </a:xfrm>
          <a:custGeom>
            <a:avLst/>
            <a:gdLst>
              <a:gd name="connsiteX0" fmla="*/ 118847 w 580159"/>
              <a:gd name="connsiteY0" fmla="*/ 279521 h 656232"/>
              <a:gd name="connsiteX1" fmla="*/ 135497 w 580159"/>
              <a:gd name="connsiteY1" fmla="*/ 277491 h 656232"/>
              <a:gd name="connsiteX2" fmla="*/ 156613 w 580159"/>
              <a:gd name="connsiteY2" fmla="*/ 466862 h 656232"/>
              <a:gd name="connsiteX3" fmla="*/ 268963 w 580159"/>
              <a:gd name="connsiteY3" fmla="*/ 339216 h 656232"/>
              <a:gd name="connsiteX4" fmla="*/ 268828 w 580159"/>
              <a:gd name="connsiteY4" fmla="*/ 339216 h 656232"/>
              <a:gd name="connsiteX5" fmla="*/ 297254 w 580159"/>
              <a:gd name="connsiteY5" fmla="*/ 110049 h 656232"/>
              <a:gd name="connsiteX6" fmla="*/ 313903 w 580159"/>
              <a:gd name="connsiteY6" fmla="*/ 112215 h 656232"/>
              <a:gd name="connsiteX7" fmla="*/ 288455 w 580159"/>
              <a:gd name="connsiteY7" fmla="*/ 317152 h 656232"/>
              <a:gd name="connsiteX8" fmla="*/ 567571 w 580159"/>
              <a:gd name="connsiteY8" fmla="*/ 0 h 656232"/>
              <a:gd name="connsiteX9" fmla="*/ 580159 w 580159"/>
              <a:gd name="connsiteY9" fmla="*/ 11370 h 656232"/>
              <a:gd name="connsiteX10" fmla="*/ 390653 w 580159"/>
              <a:gd name="connsiteY10" fmla="*/ 226595 h 656232"/>
              <a:gd name="connsiteX11" fmla="*/ 510584 w 580159"/>
              <a:gd name="connsiteY11" fmla="*/ 228084 h 656232"/>
              <a:gd name="connsiteX12" fmla="*/ 510448 w 580159"/>
              <a:gd name="connsiteY12" fmla="*/ 245140 h 656232"/>
              <a:gd name="connsiteX13" fmla="*/ 375899 w 580159"/>
              <a:gd name="connsiteY13" fmla="*/ 243380 h 656232"/>
              <a:gd name="connsiteX14" fmla="*/ 242974 w 580159"/>
              <a:gd name="connsiteY14" fmla="*/ 394308 h 656232"/>
              <a:gd name="connsiteX15" fmla="*/ 430585 w 580159"/>
              <a:gd name="connsiteY15" fmla="*/ 394579 h 656232"/>
              <a:gd name="connsiteX16" fmla="*/ 430585 w 580159"/>
              <a:gd name="connsiteY16" fmla="*/ 411634 h 656232"/>
              <a:gd name="connsiteX17" fmla="*/ 228084 w 580159"/>
              <a:gd name="connsiteY17" fmla="*/ 411364 h 656232"/>
              <a:gd name="connsiteX18" fmla="*/ 107206 w 580159"/>
              <a:gd name="connsiteY18" fmla="*/ 548620 h 656232"/>
              <a:gd name="connsiteX19" fmla="*/ 239590 w 580159"/>
              <a:gd name="connsiteY19" fmla="*/ 556742 h 656232"/>
              <a:gd name="connsiteX20" fmla="*/ 238507 w 580159"/>
              <a:gd name="connsiteY20" fmla="*/ 573662 h 656232"/>
              <a:gd name="connsiteX21" fmla="*/ 92993 w 580159"/>
              <a:gd name="connsiteY21" fmla="*/ 564864 h 656232"/>
              <a:gd name="connsiteX22" fmla="*/ 12589 w 580159"/>
              <a:gd name="connsiteY22" fmla="*/ 656233 h 656232"/>
              <a:gd name="connsiteX23" fmla="*/ 0 w 580159"/>
              <a:gd name="connsiteY23" fmla="*/ 644862 h 656232"/>
              <a:gd name="connsiteX24" fmla="*/ 141723 w 580159"/>
              <a:gd name="connsiteY24" fmla="*/ 483917 h 656232"/>
              <a:gd name="connsiteX25" fmla="*/ 118847 w 580159"/>
              <a:gd name="connsiteY25" fmla="*/ 279521 h 65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0159" h="656232">
                <a:moveTo>
                  <a:pt x="118847" y="279521"/>
                </a:moveTo>
                <a:lnTo>
                  <a:pt x="135497" y="277491"/>
                </a:lnTo>
                <a:lnTo>
                  <a:pt x="156613" y="466862"/>
                </a:lnTo>
                <a:lnTo>
                  <a:pt x="268963" y="339216"/>
                </a:lnTo>
                <a:lnTo>
                  <a:pt x="268828" y="339216"/>
                </a:lnTo>
                <a:lnTo>
                  <a:pt x="297254" y="110049"/>
                </a:lnTo>
                <a:lnTo>
                  <a:pt x="313903" y="112215"/>
                </a:lnTo>
                <a:lnTo>
                  <a:pt x="288455" y="317152"/>
                </a:lnTo>
                <a:lnTo>
                  <a:pt x="567571" y="0"/>
                </a:lnTo>
                <a:lnTo>
                  <a:pt x="580159" y="11370"/>
                </a:lnTo>
                <a:lnTo>
                  <a:pt x="390653" y="226595"/>
                </a:lnTo>
                <a:lnTo>
                  <a:pt x="510584" y="228084"/>
                </a:lnTo>
                <a:lnTo>
                  <a:pt x="510448" y="245140"/>
                </a:lnTo>
                <a:lnTo>
                  <a:pt x="375899" y="243380"/>
                </a:lnTo>
                <a:lnTo>
                  <a:pt x="242974" y="394308"/>
                </a:lnTo>
                <a:lnTo>
                  <a:pt x="430585" y="394579"/>
                </a:lnTo>
                <a:lnTo>
                  <a:pt x="430585" y="411634"/>
                </a:lnTo>
                <a:lnTo>
                  <a:pt x="228084" y="411364"/>
                </a:lnTo>
                <a:lnTo>
                  <a:pt x="107206" y="548620"/>
                </a:lnTo>
                <a:lnTo>
                  <a:pt x="239590" y="556742"/>
                </a:lnTo>
                <a:lnTo>
                  <a:pt x="238507" y="573662"/>
                </a:lnTo>
                <a:lnTo>
                  <a:pt x="92993" y="564864"/>
                </a:lnTo>
                <a:lnTo>
                  <a:pt x="12589" y="656233"/>
                </a:lnTo>
                <a:lnTo>
                  <a:pt x="0" y="644862"/>
                </a:lnTo>
                <a:lnTo>
                  <a:pt x="141723" y="483917"/>
                </a:lnTo>
                <a:lnTo>
                  <a:pt x="118847" y="279521"/>
                </a:lnTo>
                <a:close/>
              </a:path>
            </a:pathLst>
          </a:custGeom>
          <a:solidFill>
            <a:srgbClr val="000000">
              <a:alpha val="58000"/>
            </a:srgbClr>
          </a:solidFill>
          <a:ln w="13525" cap="flat">
            <a:noFill/>
            <a:prstDash val="solid"/>
            <a:miter/>
          </a:ln>
        </p:spPr>
        <p:txBody>
          <a:bodyPr rtlCol="0" anchor="ctr"/>
          <a:lstStyle/>
          <a:p>
            <a:endParaRPr lang="en-US"/>
          </a:p>
        </p:txBody>
      </p:sp>
      <p:sp>
        <p:nvSpPr>
          <p:cNvPr id="131" name="Graphic 4">
            <a:extLst>
              <a:ext uri="{FF2B5EF4-FFF2-40B4-BE49-F238E27FC236}">
                <a16:creationId xmlns:a16="http://schemas.microsoft.com/office/drawing/2014/main" id="{D0301F91-1B20-47DE-BC66-C0EAE154B52B}"/>
              </a:ext>
            </a:extLst>
          </p:cNvPr>
          <p:cNvSpPr/>
          <p:nvPr/>
        </p:nvSpPr>
        <p:spPr>
          <a:xfrm>
            <a:off x="6317852" y="3875154"/>
            <a:ext cx="602494" cy="635251"/>
          </a:xfrm>
          <a:custGeom>
            <a:avLst/>
            <a:gdLst>
              <a:gd name="connsiteX0" fmla="*/ 310519 w 602494"/>
              <a:gd name="connsiteY0" fmla="*/ 340028 h 635251"/>
              <a:gd name="connsiteX1" fmla="*/ 87850 w 602494"/>
              <a:gd name="connsiteY1" fmla="*/ 294141 h 635251"/>
              <a:gd name="connsiteX2" fmla="*/ 91234 w 602494"/>
              <a:gd name="connsiteY2" fmla="*/ 277356 h 635251"/>
              <a:gd name="connsiteX3" fmla="*/ 290486 w 602494"/>
              <a:gd name="connsiteY3" fmla="*/ 318506 h 635251"/>
              <a:gd name="connsiteX4" fmla="*/ 0 w 602494"/>
              <a:gd name="connsiteY4" fmla="*/ 11912 h 635251"/>
              <a:gd name="connsiteX5" fmla="*/ 12047 w 602494"/>
              <a:gd name="connsiteY5" fmla="*/ 0 h 635251"/>
              <a:gd name="connsiteX6" fmla="*/ 209133 w 602494"/>
              <a:gd name="connsiteY6" fmla="*/ 208051 h 635251"/>
              <a:gd name="connsiteX7" fmla="*/ 219556 w 602494"/>
              <a:gd name="connsiteY7" fmla="*/ 86631 h 635251"/>
              <a:gd name="connsiteX8" fmla="*/ 236206 w 602494"/>
              <a:gd name="connsiteY8" fmla="*/ 88120 h 635251"/>
              <a:gd name="connsiteX9" fmla="*/ 224565 w 602494"/>
              <a:gd name="connsiteY9" fmla="*/ 224429 h 635251"/>
              <a:gd name="connsiteX10" fmla="*/ 362769 w 602494"/>
              <a:gd name="connsiteY10" fmla="*/ 370214 h 635251"/>
              <a:gd name="connsiteX11" fmla="*/ 376982 w 602494"/>
              <a:gd name="connsiteY11" fmla="*/ 180166 h 635251"/>
              <a:gd name="connsiteX12" fmla="*/ 393767 w 602494"/>
              <a:gd name="connsiteY12" fmla="*/ 181520 h 635251"/>
              <a:gd name="connsiteX13" fmla="*/ 378335 w 602494"/>
              <a:gd name="connsiteY13" fmla="*/ 386728 h 635251"/>
              <a:gd name="connsiteX14" fmla="*/ 503951 w 602494"/>
              <a:gd name="connsiteY14" fmla="*/ 519382 h 635251"/>
              <a:gd name="connsiteX15" fmla="*/ 521819 w 602494"/>
              <a:gd name="connsiteY15" fmla="*/ 385916 h 635251"/>
              <a:gd name="connsiteX16" fmla="*/ 538333 w 602494"/>
              <a:gd name="connsiteY16" fmla="*/ 388217 h 635251"/>
              <a:gd name="connsiteX17" fmla="*/ 518841 w 602494"/>
              <a:gd name="connsiteY17" fmla="*/ 535084 h 635251"/>
              <a:gd name="connsiteX18" fmla="*/ 602494 w 602494"/>
              <a:gd name="connsiteY18" fmla="*/ 623340 h 635251"/>
              <a:gd name="connsiteX19" fmla="*/ 590447 w 602494"/>
              <a:gd name="connsiteY19" fmla="*/ 635251 h 635251"/>
              <a:gd name="connsiteX20" fmla="*/ 443038 w 602494"/>
              <a:gd name="connsiteY20" fmla="*/ 479586 h 635251"/>
              <a:gd name="connsiteX21" fmla="*/ 240808 w 602494"/>
              <a:gd name="connsiteY21" fmla="*/ 487572 h 635251"/>
              <a:gd name="connsiteX22" fmla="*/ 240131 w 602494"/>
              <a:gd name="connsiteY22" fmla="*/ 470517 h 635251"/>
              <a:gd name="connsiteX23" fmla="*/ 427472 w 602494"/>
              <a:gd name="connsiteY23" fmla="*/ 463207 h 635251"/>
              <a:gd name="connsiteX24" fmla="*/ 310655 w 602494"/>
              <a:gd name="connsiteY24" fmla="*/ 339757 h 635251"/>
              <a:gd name="connsiteX25" fmla="*/ 310519 w 602494"/>
              <a:gd name="connsiteY25" fmla="*/ 340028 h 635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2494" h="635251">
                <a:moveTo>
                  <a:pt x="310519" y="340028"/>
                </a:moveTo>
                <a:lnTo>
                  <a:pt x="87850" y="294141"/>
                </a:lnTo>
                <a:lnTo>
                  <a:pt x="91234" y="277356"/>
                </a:lnTo>
                <a:lnTo>
                  <a:pt x="290486" y="318506"/>
                </a:lnTo>
                <a:lnTo>
                  <a:pt x="0" y="11912"/>
                </a:lnTo>
                <a:lnTo>
                  <a:pt x="12047" y="0"/>
                </a:lnTo>
                <a:lnTo>
                  <a:pt x="209133" y="208051"/>
                </a:lnTo>
                <a:lnTo>
                  <a:pt x="219556" y="86631"/>
                </a:lnTo>
                <a:lnTo>
                  <a:pt x="236206" y="88120"/>
                </a:lnTo>
                <a:lnTo>
                  <a:pt x="224565" y="224429"/>
                </a:lnTo>
                <a:lnTo>
                  <a:pt x="362769" y="370214"/>
                </a:lnTo>
                <a:lnTo>
                  <a:pt x="376982" y="180166"/>
                </a:lnTo>
                <a:lnTo>
                  <a:pt x="393767" y="181520"/>
                </a:lnTo>
                <a:lnTo>
                  <a:pt x="378335" y="386728"/>
                </a:lnTo>
                <a:lnTo>
                  <a:pt x="503951" y="519382"/>
                </a:lnTo>
                <a:lnTo>
                  <a:pt x="521819" y="385916"/>
                </a:lnTo>
                <a:lnTo>
                  <a:pt x="538333" y="388217"/>
                </a:lnTo>
                <a:lnTo>
                  <a:pt x="518841" y="535084"/>
                </a:lnTo>
                <a:lnTo>
                  <a:pt x="602494" y="623340"/>
                </a:lnTo>
                <a:lnTo>
                  <a:pt x="590447" y="635251"/>
                </a:lnTo>
                <a:lnTo>
                  <a:pt x="443038" y="479586"/>
                </a:lnTo>
                <a:lnTo>
                  <a:pt x="240808" y="487572"/>
                </a:lnTo>
                <a:lnTo>
                  <a:pt x="240131" y="470517"/>
                </a:lnTo>
                <a:lnTo>
                  <a:pt x="427472" y="463207"/>
                </a:lnTo>
                <a:lnTo>
                  <a:pt x="310655" y="339757"/>
                </a:lnTo>
                <a:lnTo>
                  <a:pt x="310519" y="340028"/>
                </a:lnTo>
                <a:close/>
              </a:path>
            </a:pathLst>
          </a:custGeom>
          <a:solidFill>
            <a:srgbClr val="000000"/>
          </a:solidFill>
          <a:ln w="13525" cap="flat">
            <a:noFill/>
            <a:prstDash val="solid"/>
            <a:miter/>
          </a:ln>
        </p:spPr>
        <p:txBody>
          <a:bodyPr rtlCol="0" anchor="ctr"/>
          <a:lstStyle/>
          <a:p>
            <a:endParaRPr lang="en-US"/>
          </a:p>
        </p:txBody>
      </p:sp>
      <p:sp>
        <p:nvSpPr>
          <p:cNvPr id="132" name="Graphic 4">
            <a:extLst>
              <a:ext uri="{FF2B5EF4-FFF2-40B4-BE49-F238E27FC236}">
                <a16:creationId xmlns:a16="http://schemas.microsoft.com/office/drawing/2014/main" id="{24CDDA97-2CED-4FF7-83D6-31EC26264770}"/>
              </a:ext>
            </a:extLst>
          </p:cNvPr>
          <p:cNvSpPr/>
          <p:nvPr/>
        </p:nvSpPr>
        <p:spPr>
          <a:xfrm>
            <a:off x="6064591" y="4558052"/>
            <a:ext cx="5558890" cy="794030"/>
          </a:xfrm>
          <a:custGeom>
            <a:avLst/>
            <a:gdLst>
              <a:gd name="connsiteX0" fmla="*/ 1658720 w 5558890"/>
              <a:gd name="connsiteY0" fmla="*/ 0 h 794030"/>
              <a:gd name="connsiteX1" fmla="*/ 0 w 5558890"/>
              <a:gd name="connsiteY1" fmla="*/ 264632 h 794030"/>
              <a:gd name="connsiteX2" fmla="*/ 3055921 w 5558890"/>
              <a:gd name="connsiteY2" fmla="*/ 794031 h 794030"/>
              <a:gd name="connsiteX3" fmla="*/ 5558891 w 5558890"/>
              <a:gd name="connsiteY3" fmla="*/ 360874 h 794030"/>
              <a:gd name="connsiteX4" fmla="*/ 1658720 w 5558890"/>
              <a:gd name="connsiteY4" fmla="*/ 0 h 79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890" h="794030">
                <a:moveTo>
                  <a:pt x="1658720" y="0"/>
                </a:moveTo>
                <a:lnTo>
                  <a:pt x="0" y="264632"/>
                </a:lnTo>
                <a:lnTo>
                  <a:pt x="3055921" y="794031"/>
                </a:lnTo>
                <a:lnTo>
                  <a:pt x="5558891" y="360874"/>
                </a:lnTo>
                <a:lnTo>
                  <a:pt x="1658720" y="0"/>
                </a:lnTo>
                <a:close/>
              </a:path>
            </a:pathLst>
          </a:custGeom>
          <a:solidFill>
            <a:srgbClr val="92E3A9"/>
          </a:solidFill>
          <a:ln w="13525" cap="flat">
            <a:noFill/>
            <a:prstDash val="solid"/>
            <a:miter/>
          </a:ln>
        </p:spPr>
        <p:txBody>
          <a:bodyPr rtlCol="0" anchor="ctr"/>
          <a:lstStyle/>
          <a:p>
            <a:endParaRPr lang="en-US"/>
          </a:p>
        </p:txBody>
      </p:sp>
      <p:sp>
        <p:nvSpPr>
          <p:cNvPr id="133" name="shadow">
            <a:extLst>
              <a:ext uri="{FF2B5EF4-FFF2-40B4-BE49-F238E27FC236}">
                <a16:creationId xmlns:a16="http://schemas.microsoft.com/office/drawing/2014/main" id="{339ABBCC-44A4-4E2E-A49F-DC31F6177923}"/>
              </a:ext>
            </a:extLst>
          </p:cNvPr>
          <p:cNvSpPr/>
          <p:nvPr/>
        </p:nvSpPr>
        <p:spPr>
          <a:xfrm>
            <a:off x="7934339" y="4769081"/>
            <a:ext cx="1688770" cy="201147"/>
          </a:xfrm>
          <a:custGeom>
            <a:avLst/>
            <a:gdLst>
              <a:gd name="connsiteX0" fmla="*/ 1688770 w 1688770"/>
              <a:gd name="connsiteY0" fmla="*/ 100574 h 201147"/>
              <a:gd name="connsiteX1" fmla="*/ 844385 w 1688770"/>
              <a:gd name="connsiteY1" fmla="*/ 201147 h 201147"/>
              <a:gd name="connsiteX2" fmla="*/ 0 w 1688770"/>
              <a:gd name="connsiteY2" fmla="*/ 100574 h 201147"/>
              <a:gd name="connsiteX3" fmla="*/ 844385 w 1688770"/>
              <a:gd name="connsiteY3" fmla="*/ 0 h 201147"/>
              <a:gd name="connsiteX4" fmla="*/ 1688770 w 1688770"/>
              <a:gd name="connsiteY4" fmla="*/ 100574 h 201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8770" h="201147">
                <a:moveTo>
                  <a:pt x="1688770" y="100574"/>
                </a:moveTo>
                <a:cubicBezTo>
                  <a:pt x="1688770" y="156119"/>
                  <a:pt x="1310726" y="201147"/>
                  <a:pt x="844385" y="201147"/>
                </a:cubicBezTo>
                <a:cubicBezTo>
                  <a:pt x="378044" y="201147"/>
                  <a:pt x="0" y="156119"/>
                  <a:pt x="0" y="100574"/>
                </a:cubicBezTo>
                <a:cubicBezTo>
                  <a:pt x="0" y="45028"/>
                  <a:pt x="378044" y="0"/>
                  <a:pt x="844385" y="0"/>
                </a:cubicBezTo>
                <a:cubicBezTo>
                  <a:pt x="1310726" y="0"/>
                  <a:pt x="1688770" y="45029"/>
                  <a:pt x="1688770" y="100574"/>
                </a:cubicBezTo>
                <a:close/>
              </a:path>
            </a:pathLst>
          </a:custGeom>
          <a:solidFill>
            <a:srgbClr val="000000">
              <a:alpha val="15000"/>
            </a:srgbClr>
          </a:solidFill>
          <a:ln w="13525" cap="flat">
            <a:noFill/>
            <a:prstDash val="solid"/>
            <a:miter/>
          </a:ln>
        </p:spPr>
        <p:txBody>
          <a:bodyPr rtlCol="0" anchor="ctr"/>
          <a:lstStyle/>
          <a:p>
            <a:endParaRPr lang="en-US"/>
          </a:p>
        </p:txBody>
      </p:sp>
      <p:grpSp>
        <p:nvGrpSpPr>
          <p:cNvPr id="134" name="person">
            <a:extLst>
              <a:ext uri="{FF2B5EF4-FFF2-40B4-BE49-F238E27FC236}">
                <a16:creationId xmlns:a16="http://schemas.microsoft.com/office/drawing/2014/main" id="{725EEC1A-254E-423F-988B-D18421F34A60}"/>
              </a:ext>
            </a:extLst>
          </p:cNvPr>
          <p:cNvGrpSpPr/>
          <p:nvPr/>
        </p:nvGrpSpPr>
        <p:grpSpPr>
          <a:xfrm>
            <a:off x="7343394" y="1164810"/>
            <a:ext cx="2653194" cy="3492244"/>
            <a:chOff x="7343394" y="1164810"/>
            <a:chExt cx="2653194" cy="3492244"/>
          </a:xfrm>
        </p:grpSpPr>
        <p:sp>
          <p:nvSpPr>
            <p:cNvPr id="135" name="Graphic 4">
              <a:extLst>
                <a:ext uri="{FF2B5EF4-FFF2-40B4-BE49-F238E27FC236}">
                  <a16:creationId xmlns:a16="http://schemas.microsoft.com/office/drawing/2014/main" id="{A48D5E0C-1467-4198-A035-0A3A6A9E74D1}"/>
                </a:ext>
              </a:extLst>
            </p:cNvPr>
            <p:cNvSpPr/>
            <p:nvPr/>
          </p:nvSpPr>
          <p:spPr>
            <a:xfrm>
              <a:off x="7435073" y="3688490"/>
              <a:ext cx="2304926" cy="833916"/>
            </a:xfrm>
            <a:custGeom>
              <a:avLst/>
              <a:gdLst>
                <a:gd name="connsiteX0" fmla="*/ 1273263 w 2304926"/>
                <a:gd name="connsiteY0" fmla="*/ 90421 h 833916"/>
                <a:gd name="connsiteX1" fmla="*/ 986838 w 2304926"/>
                <a:gd name="connsiteY1" fmla="*/ 105582 h 833916"/>
                <a:gd name="connsiteX2" fmla="*/ 338457 w 2304926"/>
                <a:gd name="connsiteY2" fmla="*/ 0 h 833916"/>
                <a:gd name="connsiteX3" fmla="*/ 36871 w 2304926"/>
                <a:gd name="connsiteY3" fmla="*/ 145785 h 833916"/>
                <a:gd name="connsiteX4" fmla="*/ 232875 w 2304926"/>
                <a:gd name="connsiteY4" fmla="*/ 487572 h 833916"/>
                <a:gd name="connsiteX5" fmla="*/ 1162673 w 2304926"/>
                <a:gd name="connsiteY5" fmla="*/ 743812 h 833916"/>
                <a:gd name="connsiteX6" fmla="*/ 1961306 w 2304926"/>
                <a:gd name="connsiteY6" fmla="*/ 799174 h 833916"/>
                <a:gd name="connsiteX7" fmla="*/ 2303094 w 2304926"/>
                <a:gd name="connsiteY7" fmla="*/ 406626 h 833916"/>
                <a:gd name="connsiteX8" fmla="*/ 2132267 w 2304926"/>
                <a:gd name="connsiteY8" fmla="*/ 59830 h 833916"/>
                <a:gd name="connsiteX9" fmla="*/ 1273263 w 2304926"/>
                <a:gd name="connsiteY9" fmla="*/ 90421 h 83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4926" h="833916">
                  <a:moveTo>
                    <a:pt x="1273263" y="90421"/>
                  </a:moveTo>
                  <a:cubicBezTo>
                    <a:pt x="1273263" y="90421"/>
                    <a:pt x="1202875" y="110591"/>
                    <a:pt x="986838" y="105582"/>
                  </a:cubicBezTo>
                  <a:cubicBezTo>
                    <a:pt x="770801" y="100573"/>
                    <a:pt x="458928" y="0"/>
                    <a:pt x="338457" y="0"/>
                  </a:cubicBezTo>
                  <a:cubicBezTo>
                    <a:pt x="217985" y="0"/>
                    <a:pt x="86955" y="45211"/>
                    <a:pt x="36871" y="145785"/>
                  </a:cubicBezTo>
                  <a:cubicBezTo>
                    <a:pt x="-13212" y="246358"/>
                    <a:pt x="-58694" y="371974"/>
                    <a:pt x="232875" y="487572"/>
                  </a:cubicBezTo>
                  <a:cubicBezTo>
                    <a:pt x="524443" y="603171"/>
                    <a:pt x="745489" y="638365"/>
                    <a:pt x="1162673" y="743812"/>
                  </a:cubicBezTo>
                  <a:cubicBezTo>
                    <a:pt x="1579857" y="849258"/>
                    <a:pt x="1745675" y="854402"/>
                    <a:pt x="1961306" y="799174"/>
                  </a:cubicBezTo>
                  <a:cubicBezTo>
                    <a:pt x="2176937" y="743947"/>
                    <a:pt x="2323127" y="603171"/>
                    <a:pt x="2303094" y="406626"/>
                  </a:cubicBezTo>
                  <a:cubicBezTo>
                    <a:pt x="2283060" y="210081"/>
                    <a:pt x="2237714" y="90015"/>
                    <a:pt x="2132267" y="59830"/>
                  </a:cubicBezTo>
                  <a:cubicBezTo>
                    <a:pt x="2026821" y="29644"/>
                    <a:pt x="1273263" y="90421"/>
                    <a:pt x="1273263" y="90421"/>
                  </a:cubicBezTo>
                  <a:close/>
                </a:path>
              </a:pathLst>
            </a:custGeom>
            <a:solidFill>
              <a:srgbClr val="263238"/>
            </a:solidFill>
            <a:ln w="13525" cap="rnd">
              <a:solidFill>
                <a:srgbClr val="263238"/>
              </a:solidFill>
              <a:prstDash val="solid"/>
              <a:round/>
            </a:ln>
          </p:spPr>
          <p:txBody>
            <a:bodyPr rtlCol="0" anchor="ctr"/>
            <a:lstStyle/>
            <a:p>
              <a:endParaRPr lang="en-US"/>
            </a:p>
          </p:txBody>
        </p:sp>
        <p:sp>
          <p:nvSpPr>
            <p:cNvPr id="136" name="Graphic 4">
              <a:extLst>
                <a:ext uri="{FF2B5EF4-FFF2-40B4-BE49-F238E27FC236}">
                  <a16:creationId xmlns:a16="http://schemas.microsoft.com/office/drawing/2014/main" id="{DFCCBC87-9E15-49A2-8B15-531743CEE1E1}"/>
                </a:ext>
              </a:extLst>
            </p:cNvPr>
            <p:cNvSpPr/>
            <p:nvPr/>
          </p:nvSpPr>
          <p:spPr>
            <a:xfrm>
              <a:off x="8252736" y="1934128"/>
              <a:ext cx="1743852" cy="1913497"/>
            </a:xfrm>
            <a:custGeom>
              <a:avLst/>
              <a:gdLst>
                <a:gd name="connsiteX0" fmla="*/ 792785 w 1743852"/>
                <a:gd name="connsiteY0" fmla="*/ 243863 h 1913497"/>
                <a:gd name="connsiteX1" fmla="*/ 773700 w 1743852"/>
                <a:gd name="connsiteY1" fmla="*/ 392761 h 1913497"/>
                <a:gd name="connsiteX2" fmla="*/ 548052 w 1743852"/>
                <a:gd name="connsiteY2" fmla="*/ 549509 h 1913497"/>
                <a:gd name="connsiteX3" fmla="*/ 272862 w 1743852"/>
                <a:gd name="connsiteY3" fmla="*/ 675666 h 1913497"/>
                <a:gd name="connsiteX4" fmla="*/ 223184 w 1743852"/>
                <a:gd name="connsiteY4" fmla="*/ 901178 h 1913497"/>
                <a:gd name="connsiteX5" fmla="*/ 70226 w 1743852"/>
                <a:gd name="connsiteY5" fmla="*/ 1145912 h 1913497"/>
                <a:gd name="connsiteX6" fmla="*/ 51140 w 1743852"/>
                <a:gd name="connsiteY6" fmla="*/ 1443707 h 1913497"/>
                <a:gd name="connsiteX7" fmla="*/ 303454 w 1743852"/>
                <a:gd name="connsiteY7" fmla="*/ 1321882 h 1913497"/>
                <a:gd name="connsiteX8" fmla="*/ 414315 w 1743852"/>
                <a:gd name="connsiteY8" fmla="*/ 1126961 h 1913497"/>
                <a:gd name="connsiteX9" fmla="*/ 467783 w 1743852"/>
                <a:gd name="connsiteY9" fmla="*/ 1577986 h 1913497"/>
                <a:gd name="connsiteX10" fmla="*/ 402809 w 1743852"/>
                <a:gd name="connsiteY10" fmla="*/ 1808100 h 1913497"/>
                <a:gd name="connsiteX11" fmla="*/ 490794 w 1743852"/>
                <a:gd name="connsiteY11" fmla="*/ 1892160 h 1913497"/>
                <a:gd name="connsiteX12" fmla="*/ 853969 w 1743852"/>
                <a:gd name="connsiteY12" fmla="*/ 1911381 h 1913497"/>
                <a:gd name="connsiteX13" fmla="*/ 1354807 w 1743852"/>
                <a:gd name="connsiteY13" fmla="*/ 1830977 h 1913497"/>
                <a:gd name="connsiteX14" fmla="*/ 1392979 w 1743852"/>
                <a:gd name="connsiteY14" fmla="*/ 1437210 h 1913497"/>
                <a:gd name="connsiteX15" fmla="*/ 1687390 w 1743852"/>
                <a:gd name="connsiteY15" fmla="*/ 1376162 h 1913497"/>
                <a:gd name="connsiteX16" fmla="*/ 1710266 w 1743852"/>
                <a:gd name="connsiteY16" fmla="*/ 775834 h 1913497"/>
                <a:gd name="connsiteX17" fmla="*/ 1457952 w 1743852"/>
                <a:gd name="connsiteY17" fmla="*/ 527445 h 1913497"/>
                <a:gd name="connsiteX18" fmla="*/ 1133085 w 1743852"/>
                <a:gd name="connsiteY18" fmla="*/ 347685 h 1913497"/>
                <a:gd name="connsiteX19" fmla="*/ 1083136 w 1743852"/>
                <a:gd name="connsiteY19" fmla="*/ 29721 h 1913497"/>
                <a:gd name="connsiteX20" fmla="*/ 1002867 w 1743852"/>
                <a:gd name="connsiteY20" fmla="*/ 79399 h 1913497"/>
                <a:gd name="connsiteX21" fmla="*/ 792785 w 1743852"/>
                <a:gd name="connsiteY21" fmla="*/ 243863 h 191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43852" h="1913497">
                  <a:moveTo>
                    <a:pt x="792785" y="243863"/>
                  </a:moveTo>
                  <a:cubicBezTo>
                    <a:pt x="792785" y="243863"/>
                    <a:pt x="800366" y="339428"/>
                    <a:pt x="773700" y="392761"/>
                  </a:cubicBezTo>
                  <a:cubicBezTo>
                    <a:pt x="747034" y="446093"/>
                    <a:pt x="639827" y="499832"/>
                    <a:pt x="548052" y="549509"/>
                  </a:cubicBezTo>
                  <a:cubicBezTo>
                    <a:pt x="456277" y="599187"/>
                    <a:pt x="326330" y="591607"/>
                    <a:pt x="272862" y="675666"/>
                  </a:cubicBezTo>
                  <a:cubicBezTo>
                    <a:pt x="219394" y="759726"/>
                    <a:pt x="223184" y="901178"/>
                    <a:pt x="223184" y="901178"/>
                  </a:cubicBezTo>
                  <a:cubicBezTo>
                    <a:pt x="223184" y="901178"/>
                    <a:pt x="138990" y="1031261"/>
                    <a:pt x="70226" y="1145912"/>
                  </a:cubicBezTo>
                  <a:cubicBezTo>
                    <a:pt x="1462" y="1260563"/>
                    <a:pt x="-36845" y="1379140"/>
                    <a:pt x="51140" y="1443707"/>
                  </a:cubicBezTo>
                  <a:cubicBezTo>
                    <a:pt x="139125" y="1508275"/>
                    <a:pt x="246061" y="1413116"/>
                    <a:pt x="303454" y="1321882"/>
                  </a:cubicBezTo>
                  <a:cubicBezTo>
                    <a:pt x="360847" y="1230648"/>
                    <a:pt x="414315" y="1126961"/>
                    <a:pt x="414315" y="1126961"/>
                  </a:cubicBezTo>
                  <a:cubicBezTo>
                    <a:pt x="414315" y="1126961"/>
                    <a:pt x="487545" y="1482015"/>
                    <a:pt x="467783" y="1577986"/>
                  </a:cubicBezTo>
                  <a:cubicBezTo>
                    <a:pt x="448020" y="1673957"/>
                    <a:pt x="402809" y="1765326"/>
                    <a:pt x="402809" y="1808100"/>
                  </a:cubicBezTo>
                  <a:cubicBezTo>
                    <a:pt x="402809" y="1850875"/>
                    <a:pt x="437191" y="1880789"/>
                    <a:pt x="490794" y="1892160"/>
                  </a:cubicBezTo>
                  <a:cubicBezTo>
                    <a:pt x="544397" y="1903530"/>
                    <a:pt x="727812" y="1919232"/>
                    <a:pt x="853969" y="1911381"/>
                  </a:cubicBezTo>
                  <a:cubicBezTo>
                    <a:pt x="980126" y="1903530"/>
                    <a:pt x="1339511" y="1880789"/>
                    <a:pt x="1354807" y="1830977"/>
                  </a:cubicBezTo>
                  <a:cubicBezTo>
                    <a:pt x="1370103" y="1781164"/>
                    <a:pt x="1392979" y="1437210"/>
                    <a:pt x="1392979" y="1437210"/>
                  </a:cubicBezTo>
                  <a:cubicBezTo>
                    <a:pt x="1392979" y="1437210"/>
                    <a:pt x="1618491" y="1513689"/>
                    <a:pt x="1687390" y="1376162"/>
                  </a:cubicBezTo>
                  <a:cubicBezTo>
                    <a:pt x="1756289" y="1238635"/>
                    <a:pt x="1759944" y="929469"/>
                    <a:pt x="1710266" y="775834"/>
                  </a:cubicBezTo>
                  <a:cubicBezTo>
                    <a:pt x="1660588" y="622198"/>
                    <a:pt x="1534296" y="565617"/>
                    <a:pt x="1457952" y="527445"/>
                  </a:cubicBezTo>
                  <a:cubicBezTo>
                    <a:pt x="1381608" y="489273"/>
                    <a:pt x="1171257" y="389783"/>
                    <a:pt x="1133085" y="347685"/>
                  </a:cubicBezTo>
                  <a:cubicBezTo>
                    <a:pt x="1094912" y="305588"/>
                    <a:pt x="1083136" y="98485"/>
                    <a:pt x="1083136" y="29721"/>
                  </a:cubicBezTo>
                  <a:cubicBezTo>
                    <a:pt x="1083136" y="-39043"/>
                    <a:pt x="1075556" y="25931"/>
                    <a:pt x="1002867" y="79399"/>
                  </a:cubicBezTo>
                  <a:cubicBezTo>
                    <a:pt x="930178" y="132866"/>
                    <a:pt x="792785" y="243863"/>
                    <a:pt x="792785" y="243863"/>
                  </a:cubicBezTo>
                  <a:close/>
                </a:path>
              </a:pathLst>
            </a:custGeom>
            <a:solidFill>
              <a:srgbClr val="FFFFFF"/>
            </a:solidFill>
            <a:ln w="13525" cap="flat">
              <a:noFill/>
              <a:prstDash val="solid"/>
              <a:miter/>
            </a:ln>
          </p:spPr>
          <p:txBody>
            <a:bodyPr rtlCol="0" anchor="ctr"/>
            <a:lstStyle/>
            <a:p>
              <a:endParaRPr lang="en-US"/>
            </a:p>
          </p:txBody>
        </p:sp>
        <p:grpSp>
          <p:nvGrpSpPr>
            <p:cNvPr id="137" name="Graphic 4">
              <a:extLst>
                <a:ext uri="{FF2B5EF4-FFF2-40B4-BE49-F238E27FC236}">
                  <a16:creationId xmlns:a16="http://schemas.microsoft.com/office/drawing/2014/main" id="{9C771D34-4110-4039-A094-8B74554301EA}"/>
                </a:ext>
              </a:extLst>
            </p:cNvPr>
            <p:cNvGrpSpPr/>
            <p:nvPr/>
          </p:nvGrpSpPr>
          <p:grpSpPr>
            <a:xfrm>
              <a:off x="9045386" y="1934128"/>
              <a:ext cx="945906" cy="928927"/>
              <a:chOff x="9045386" y="1934128"/>
              <a:chExt cx="945906" cy="928927"/>
            </a:xfrm>
          </p:grpSpPr>
          <p:sp>
            <p:nvSpPr>
              <p:cNvPr id="138" name="Graphic 4">
                <a:extLst>
                  <a:ext uri="{FF2B5EF4-FFF2-40B4-BE49-F238E27FC236}">
                    <a16:creationId xmlns:a16="http://schemas.microsoft.com/office/drawing/2014/main" id="{A46119CC-439D-4BD2-9522-10D1B6387417}"/>
                  </a:ext>
                </a:extLst>
              </p:cNvPr>
              <p:cNvSpPr/>
              <p:nvPr/>
            </p:nvSpPr>
            <p:spPr>
              <a:xfrm>
                <a:off x="9045386" y="1934128"/>
                <a:ext cx="945906" cy="928927"/>
              </a:xfrm>
              <a:custGeom>
                <a:avLst/>
                <a:gdLst>
                  <a:gd name="connsiteX0" fmla="*/ 917615 w 945906"/>
                  <a:gd name="connsiteY0" fmla="*/ 775157 h 928927"/>
                  <a:gd name="connsiteX1" fmla="*/ 665302 w 945906"/>
                  <a:gd name="connsiteY1" fmla="*/ 526768 h 928927"/>
                  <a:gd name="connsiteX2" fmla="*/ 340434 w 945906"/>
                  <a:gd name="connsiteY2" fmla="*/ 347008 h 928927"/>
                  <a:gd name="connsiteX3" fmla="*/ 290486 w 945906"/>
                  <a:gd name="connsiteY3" fmla="*/ 29721 h 928927"/>
                  <a:gd name="connsiteX4" fmla="*/ 210216 w 945906"/>
                  <a:gd name="connsiteY4" fmla="*/ 79399 h 928927"/>
                  <a:gd name="connsiteX5" fmla="*/ 0 w 945906"/>
                  <a:gd name="connsiteY5" fmla="*/ 243863 h 928927"/>
                  <a:gd name="connsiteX6" fmla="*/ 0 w 945906"/>
                  <a:gd name="connsiteY6" fmla="*/ 308972 h 928927"/>
                  <a:gd name="connsiteX7" fmla="*/ 133060 w 945906"/>
                  <a:gd name="connsiteY7" fmla="*/ 349580 h 928927"/>
                  <a:gd name="connsiteX8" fmla="*/ 227813 w 945906"/>
                  <a:gd name="connsiteY8" fmla="*/ 427819 h 928927"/>
                  <a:gd name="connsiteX9" fmla="*/ 211029 w 945906"/>
                  <a:gd name="connsiteY9" fmla="*/ 511608 h 928927"/>
                  <a:gd name="connsiteX10" fmla="*/ 451295 w 945906"/>
                  <a:gd name="connsiteY10" fmla="*/ 539492 h 928927"/>
                  <a:gd name="connsiteX11" fmla="*/ 775351 w 945906"/>
                  <a:gd name="connsiteY11" fmla="*/ 662536 h 928927"/>
                  <a:gd name="connsiteX12" fmla="*/ 945906 w 945906"/>
                  <a:gd name="connsiteY12" fmla="*/ 928927 h 928927"/>
                  <a:gd name="connsiteX13" fmla="*/ 917615 w 945906"/>
                  <a:gd name="connsiteY13" fmla="*/ 775157 h 92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5906" h="928927">
                    <a:moveTo>
                      <a:pt x="917615" y="775157"/>
                    </a:moveTo>
                    <a:cubicBezTo>
                      <a:pt x="867938" y="622334"/>
                      <a:pt x="741645" y="564940"/>
                      <a:pt x="665302" y="526768"/>
                    </a:cubicBezTo>
                    <a:cubicBezTo>
                      <a:pt x="588958" y="488596"/>
                      <a:pt x="378606" y="389106"/>
                      <a:pt x="340434" y="347008"/>
                    </a:cubicBezTo>
                    <a:cubicBezTo>
                      <a:pt x="302262" y="304911"/>
                      <a:pt x="290486" y="98485"/>
                      <a:pt x="290486" y="29721"/>
                    </a:cubicBezTo>
                    <a:cubicBezTo>
                      <a:pt x="290486" y="-39043"/>
                      <a:pt x="282905" y="25931"/>
                      <a:pt x="210216" y="79399"/>
                    </a:cubicBezTo>
                    <a:cubicBezTo>
                      <a:pt x="137527" y="132866"/>
                      <a:pt x="0" y="243863"/>
                      <a:pt x="0" y="243863"/>
                    </a:cubicBezTo>
                    <a:cubicBezTo>
                      <a:pt x="1421" y="265548"/>
                      <a:pt x="1421" y="287287"/>
                      <a:pt x="0" y="308972"/>
                    </a:cubicBezTo>
                    <a:cubicBezTo>
                      <a:pt x="43451" y="327787"/>
                      <a:pt x="100980" y="349580"/>
                      <a:pt x="133060" y="349580"/>
                    </a:cubicBezTo>
                    <a:cubicBezTo>
                      <a:pt x="188965" y="349580"/>
                      <a:pt x="205749" y="388700"/>
                      <a:pt x="227813" y="427819"/>
                    </a:cubicBezTo>
                    <a:cubicBezTo>
                      <a:pt x="249877" y="466939"/>
                      <a:pt x="211029" y="511608"/>
                      <a:pt x="211029" y="511608"/>
                    </a:cubicBezTo>
                    <a:cubicBezTo>
                      <a:pt x="211029" y="511608"/>
                      <a:pt x="389841" y="522843"/>
                      <a:pt x="451295" y="539492"/>
                    </a:cubicBezTo>
                    <a:cubicBezTo>
                      <a:pt x="512749" y="556142"/>
                      <a:pt x="674777" y="578612"/>
                      <a:pt x="775351" y="662536"/>
                    </a:cubicBezTo>
                    <a:cubicBezTo>
                      <a:pt x="854808" y="728592"/>
                      <a:pt x="909765" y="850282"/>
                      <a:pt x="945906" y="928927"/>
                    </a:cubicBezTo>
                    <a:cubicBezTo>
                      <a:pt x="942008" y="876813"/>
                      <a:pt x="932519" y="825254"/>
                      <a:pt x="917615" y="775157"/>
                    </a:cubicBezTo>
                    <a:close/>
                  </a:path>
                </a:pathLst>
              </a:custGeom>
              <a:solidFill>
                <a:srgbClr val="92E3A9"/>
              </a:solidFill>
              <a:ln w="13525" cap="flat">
                <a:noFill/>
                <a:prstDash val="solid"/>
                <a:miter/>
              </a:ln>
            </p:spPr>
            <p:txBody>
              <a:bodyPr rtlCol="0" anchor="ctr"/>
              <a:lstStyle/>
              <a:p>
                <a:endParaRPr lang="en-US"/>
              </a:p>
            </p:txBody>
          </p:sp>
          <p:sp>
            <p:nvSpPr>
              <p:cNvPr id="139" name="Graphic 4">
                <a:extLst>
                  <a:ext uri="{FF2B5EF4-FFF2-40B4-BE49-F238E27FC236}">
                    <a16:creationId xmlns:a16="http://schemas.microsoft.com/office/drawing/2014/main" id="{861ECAE8-D85C-46BE-BAAC-6BCE4F4E49B8}"/>
                  </a:ext>
                </a:extLst>
              </p:cNvPr>
              <p:cNvSpPr/>
              <p:nvPr/>
            </p:nvSpPr>
            <p:spPr>
              <a:xfrm>
                <a:off x="9045386" y="1934128"/>
                <a:ext cx="945906" cy="928927"/>
              </a:xfrm>
              <a:custGeom>
                <a:avLst/>
                <a:gdLst>
                  <a:gd name="connsiteX0" fmla="*/ 917615 w 945906"/>
                  <a:gd name="connsiteY0" fmla="*/ 775157 h 928927"/>
                  <a:gd name="connsiteX1" fmla="*/ 665302 w 945906"/>
                  <a:gd name="connsiteY1" fmla="*/ 526768 h 928927"/>
                  <a:gd name="connsiteX2" fmla="*/ 340434 w 945906"/>
                  <a:gd name="connsiteY2" fmla="*/ 347008 h 928927"/>
                  <a:gd name="connsiteX3" fmla="*/ 290486 w 945906"/>
                  <a:gd name="connsiteY3" fmla="*/ 29721 h 928927"/>
                  <a:gd name="connsiteX4" fmla="*/ 210216 w 945906"/>
                  <a:gd name="connsiteY4" fmla="*/ 79399 h 928927"/>
                  <a:gd name="connsiteX5" fmla="*/ 0 w 945906"/>
                  <a:gd name="connsiteY5" fmla="*/ 243863 h 928927"/>
                  <a:gd name="connsiteX6" fmla="*/ 0 w 945906"/>
                  <a:gd name="connsiteY6" fmla="*/ 308972 h 928927"/>
                  <a:gd name="connsiteX7" fmla="*/ 133060 w 945906"/>
                  <a:gd name="connsiteY7" fmla="*/ 349580 h 928927"/>
                  <a:gd name="connsiteX8" fmla="*/ 227813 w 945906"/>
                  <a:gd name="connsiteY8" fmla="*/ 427819 h 928927"/>
                  <a:gd name="connsiteX9" fmla="*/ 211029 w 945906"/>
                  <a:gd name="connsiteY9" fmla="*/ 511608 h 928927"/>
                  <a:gd name="connsiteX10" fmla="*/ 451295 w 945906"/>
                  <a:gd name="connsiteY10" fmla="*/ 539492 h 928927"/>
                  <a:gd name="connsiteX11" fmla="*/ 775351 w 945906"/>
                  <a:gd name="connsiteY11" fmla="*/ 662536 h 928927"/>
                  <a:gd name="connsiteX12" fmla="*/ 945906 w 945906"/>
                  <a:gd name="connsiteY12" fmla="*/ 928927 h 928927"/>
                  <a:gd name="connsiteX13" fmla="*/ 917615 w 945906"/>
                  <a:gd name="connsiteY13" fmla="*/ 775157 h 92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5906" h="928927">
                    <a:moveTo>
                      <a:pt x="917615" y="775157"/>
                    </a:moveTo>
                    <a:cubicBezTo>
                      <a:pt x="867938" y="622334"/>
                      <a:pt x="741645" y="564940"/>
                      <a:pt x="665302" y="526768"/>
                    </a:cubicBezTo>
                    <a:cubicBezTo>
                      <a:pt x="588958" y="488596"/>
                      <a:pt x="378606" y="389106"/>
                      <a:pt x="340434" y="347008"/>
                    </a:cubicBezTo>
                    <a:cubicBezTo>
                      <a:pt x="302262" y="304911"/>
                      <a:pt x="290486" y="98485"/>
                      <a:pt x="290486" y="29721"/>
                    </a:cubicBezTo>
                    <a:cubicBezTo>
                      <a:pt x="290486" y="-39043"/>
                      <a:pt x="282905" y="25931"/>
                      <a:pt x="210216" y="79399"/>
                    </a:cubicBezTo>
                    <a:cubicBezTo>
                      <a:pt x="137527" y="132866"/>
                      <a:pt x="0" y="243863"/>
                      <a:pt x="0" y="243863"/>
                    </a:cubicBezTo>
                    <a:cubicBezTo>
                      <a:pt x="1421" y="265548"/>
                      <a:pt x="1421" y="287287"/>
                      <a:pt x="0" y="308972"/>
                    </a:cubicBezTo>
                    <a:cubicBezTo>
                      <a:pt x="43451" y="327787"/>
                      <a:pt x="100980" y="349580"/>
                      <a:pt x="133060" y="349580"/>
                    </a:cubicBezTo>
                    <a:cubicBezTo>
                      <a:pt x="188965" y="349580"/>
                      <a:pt x="205749" y="388700"/>
                      <a:pt x="227813" y="427819"/>
                    </a:cubicBezTo>
                    <a:cubicBezTo>
                      <a:pt x="249877" y="466939"/>
                      <a:pt x="211029" y="511608"/>
                      <a:pt x="211029" y="511608"/>
                    </a:cubicBezTo>
                    <a:cubicBezTo>
                      <a:pt x="211029" y="511608"/>
                      <a:pt x="389841" y="522843"/>
                      <a:pt x="451295" y="539492"/>
                    </a:cubicBezTo>
                    <a:cubicBezTo>
                      <a:pt x="512749" y="556142"/>
                      <a:pt x="674777" y="578612"/>
                      <a:pt x="775351" y="662536"/>
                    </a:cubicBezTo>
                    <a:cubicBezTo>
                      <a:pt x="854808" y="728592"/>
                      <a:pt x="909765" y="850282"/>
                      <a:pt x="945906" y="928927"/>
                    </a:cubicBezTo>
                    <a:cubicBezTo>
                      <a:pt x="942008" y="876813"/>
                      <a:pt x="932519" y="825254"/>
                      <a:pt x="917615" y="775157"/>
                    </a:cubicBezTo>
                    <a:close/>
                  </a:path>
                </a:pathLst>
              </a:custGeom>
              <a:solidFill>
                <a:srgbClr val="FFFFFF">
                  <a:alpha val="60000"/>
                </a:srgbClr>
              </a:solidFill>
              <a:ln w="13525" cap="flat">
                <a:noFill/>
                <a:prstDash val="solid"/>
                <a:miter/>
              </a:ln>
            </p:spPr>
            <p:txBody>
              <a:bodyPr rtlCol="0" anchor="ctr"/>
              <a:lstStyle/>
              <a:p>
                <a:endParaRPr lang="en-US"/>
              </a:p>
            </p:txBody>
          </p:sp>
        </p:grpSp>
        <p:sp>
          <p:nvSpPr>
            <p:cNvPr id="140" name="Graphic 4">
              <a:extLst>
                <a:ext uri="{FF2B5EF4-FFF2-40B4-BE49-F238E27FC236}">
                  <a16:creationId xmlns:a16="http://schemas.microsoft.com/office/drawing/2014/main" id="{F31DBED0-9B3C-4A0E-8CBF-D95BD1AB8E67}"/>
                </a:ext>
              </a:extLst>
            </p:cNvPr>
            <p:cNvSpPr/>
            <p:nvPr/>
          </p:nvSpPr>
          <p:spPr>
            <a:xfrm>
              <a:off x="8252736" y="1934128"/>
              <a:ext cx="1743852" cy="1913497"/>
            </a:xfrm>
            <a:custGeom>
              <a:avLst/>
              <a:gdLst>
                <a:gd name="connsiteX0" fmla="*/ 792785 w 1743852"/>
                <a:gd name="connsiteY0" fmla="*/ 243863 h 1913497"/>
                <a:gd name="connsiteX1" fmla="*/ 773700 w 1743852"/>
                <a:gd name="connsiteY1" fmla="*/ 392761 h 1913497"/>
                <a:gd name="connsiteX2" fmla="*/ 548052 w 1743852"/>
                <a:gd name="connsiteY2" fmla="*/ 549509 h 1913497"/>
                <a:gd name="connsiteX3" fmla="*/ 272862 w 1743852"/>
                <a:gd name="connsiteY3" fmla="*/ 675666 h 1913497"/>
                <a:gd name="connsiteX4" fmla="*/ 223184 w 1743852"/>
                <a:gd name="connsiteY4" fmla="*/ 901178 h 1913497"/>
                <a:gd name="connsiteX5" fmla="*/ 70226 w 1743852"/>
                <a:gd name="connsiteY5" fmla="*/ 1145912 h 1913497"/>
                <a:gd name="connsiteX6" fmla="*/ 51140 w 1743852"/>
                <a:gd name="connsiteY6" fmla="*/ 1443707 h 1913497"/>
                <a:gd name="connsiteX7" fmla="*/ 303454 w 1743852"/>
                <a:gd name="connsiteY7" fmla="*/ 1321882 h 1913497"/>
                <a:gd name="connsiteX8" fmla="*/ 414315 w 1743852"/>
                <a:gd name="connsiteY8" fmla="*/ 1126961 h 1913497"/>
                <a:gd name="connsiteX9" fmla="*/ 467783 w 1743852"/>
                <a:gd name="connsiteY9" fmla="*/ 1577986 h 1913497"/>
                <a:gd name="connsiteX10" fmla="*/ 402809 w 1743852"/>
                <a:gd name="connsiteY10" fmla="*/ 1808100 h 1913497"/>
                <a:gd name="connsiteX11" fmla="*/ 490794 w 1743852"/>
                <a:gd name="connsiteY11" fmla="*/ 1892160 h 1913497"/>
                <a:gd name="connsiteX12" fmla="*/ 853969 w 1743852"/>
                <a:gd name="connsiteY12" fmla="*/ 1911381 h 1913497"/>
                <a:gd name="connsiteX13" fmla="*/ 1354807 w 1743852"/>
                <a:gd name="connsiteY13" fmla="*/ 1830977 h 1913497"/>
                <a:gd name="connsiteX14" fmla="*/ 1392979 w 1743852"/>
                <a:gd name="connsiteY14" fmla="*/ 1437210 h 1913497"/>
                <a:gd name="connsiteX15" fmla="*/ 1687390 w 1743852"/>
                <a:gd name="connsiteY15" fmla="*/ 1376162 h 1913497"/>
                <a:gd name="connsiteX16" fmla="*/ 1710266 w 1743852"/>
                <a:gd name="connsiteY16" fmla="*/ 775834 h 1913497"/>
                <a:gd name="connsiteX17" fmla="*/ 1457952 w 1743852"/>
                <a:gd name="connsiteY17" fmla="*/ 527445 h 1913497"/>
                <a:gd name="connsiteX18" fmla="*/ 1133085 w 1743852"/>
                <a:gd name="connsiteY18" fmla="*/ 347685 h 1913497"/>
                <a:gd name="connsiteX19" fmla="*/ 1083136 w 1743852"/>
                <a:gd name="connsiteY19" fmla="*/ 29721 h 1913497"/>
                <a:gd name="connsiteX20" fmla="*/ 1002867 w 1743852"/>
                <a:gd name="connsiteY20" fmla="*/ 79399 h 1913497"/>
                <a:gd name="connsiteX21" fmla="*/ 792785 w 1743852"/>
                <a:gd name="connsiteY21" fmla="*/ 243863 h 191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43852" h="1913497">
                  <a:moveTo>
                    <a:pt x="792785" y="243863"/>
                  </a:moveTo>
                  <a:cubicBezTo>
                    <a:pt x="792785" y="243863"/>
                    <a:pt x="800366" y="339428"/>
                    <a:pt x="773700" y="392761"/>
                  </a:cubicBezTo>
                  <a:cubicBezTo>
                    <a:pt x="747034" y="446093"/>
                    <a:pt x="639827" y="499832"/>
                    <a:pt x="548052" y="549509"/>
                  </a:cubicBezTo>
                  <a:cubicBezTo>
                    <a:pt x="456277" y="599187"/>
                    <a:pt x="326330" y="591607"/>
                    <a:pt x="272862" y="675666"/>
                  </a:cubicBezTo>
                  <a:cubicBezTo>
                    <a:pt x="219394" y="759726"/>
                    <a:pt x="223184" y="901178"/>
                    <a:pt x="223184" y="901178"/>
                  </a:cubicBezTo>
                  <a:cubicBezTo>
                    <a:pt x="223184" y="901178"/>
                    <a:pt x="138990" y="1031261"/>
                    <a:pt x="70226" y="1145912"/>
                  </a:cubicBezTo>
                  <a:cubicBezTo>
                    <a:pt x="1462" y="1260563"/>
                    <a:pt x="-36845" y="1379140"/>
                    <a:pt x="51140" y="1443707"/>
                  </a:cubicBezTo>
                  <a:cubicBezTo>
                    <a:pt x="139125" y="1508275"/>
                    <a:pt x="246061" y="1413116"/>
                    <a:pt x="303454" y="1321882"/>
                  </a:cubicBezTo>
                  <a:cubicBezTo>
                    <a:pt x="360847" y="1230648"/>
                    <a:pt x="414315" y="1126961"/>
                    <a:pt x="414315" y="1126961"/>
                  </a:cubicBezTo>
                  <a:cubicBezTo>
                    <a:pt x="414315" y="1126961"/>
                    <a:pt x="487545" y="1482015"/>
                    <a:pt x="467783" y="1577986"/>
                  </a:cubicBezTo>
                  <a:cubicBezTo>
                    <a:pt x="448020" y="1673957"/>
                    <a:pt x="402809" y="1765326"/>
                    <a:pt x="402809" y="1808100"/>
                  </a:cubicBezTo>
                  <a:cubicBezTo>
                    <a:pt x="402809" y="1850875"/>
                    <a:pt x="437191" y="1880789"/>
                    <a:pt x="490794" y="1892160"/>
                  </a:cubicBezTo>
                  <a:cubicBezTo>
                    <a:pt x="544397" y="1903530"/>
                    <a:pt x="727812" y="1919232"/>
                    <a:pt x="853969" y="1911381"/>
                  </a:cubicBezTo>
                  <a:cubicBezTo>
                    <a:pt x="980126" y="1903530"/>
                    <a:pt x="1339511" y="1880789"/>
                    <a:pt x="1354807" y="1830977"/>
                  </a:cubicBezTo>
                  <a:cubicBezTo>
                    <a:pt x="1370103" y="1781164"/>
                    <a:pt x="1392979" y="1437210"/>
                    <a:pt x="1392979" y="1437210"/>
                  </a:cubicBezTo>
                  <a:cubicBezTo>
                    <a:pt x="1392979" y="1437210"/>
                    <a:pt x="1618491" y="1513689"/>
                    <a:pt x="1687390" y="1376162"/>
                  </a:cubicBezTo>
                  <a:cubicBezTo>
                    <a:pt x="1756289" y="1238635"/>
                    <a:pt x="1759944" y="929469"/>
                    <a:pt x="1710266" y="775834"/>
                  </a:cubicBezTo>
                  <a:cubicBezTo>
                    <a:pt x="1660588" y="622198"/>
                    <a:pt x="1534296" y="565617"/>
                    <a:pt x="1457952" y="527445"/>
                  </a:cubicBezTo>
                  <a:cubicBezTo>
                    <a:pt x="1381608" y="489273"/>
                    <a:pt x="1171257" y="389783"/>
                    <a:pt x="1133085" y="347685"/>
                  </a:cubicBezTo>
                  <a:cubicBezTo>
                    <a:pt x="1094912" y="305588"/>
                    <a:pt x="1083136" y="98485"/>
                    <a:pt x="1083136" y="29721"/>
                  </a:cubicBezTo>
                  <a:cubicBezTo>
                    <a:pt x="1083136" y="-39043"/>
                    <a:pt x="1075556" y="25931"/>
                    <a:pt x="1002867" y="79399"/>
                  </a:cubicBezTo>
                  <a:cubicBezTo>
                    <a:pt x="930178" y="132866"/>
                    <a:pt x="792785" y="243863"/>
                    <a:pt x="792785" y="243863"/>
                  </a:cubicBezTo>
                  <a:close/>
                </a:path>
              </a:pathLst>
            </a:custGeom>
            <a:noFill/>
            <a:ln w="13525" cap="rnd">
              <a:solidFill>
                <a:srgbClr val="263238"/>
              </a:solidFill>
              <a:prstDash val="solid"/>
              <a:round/>
            </a:ln>
          </p:spPr>
          <p:txBody>
            <a:bodyPr rtlCol="0" anchor="ctr"/>
            <a:lstStyle/>
            <a:p>
              <a:endParaRPr lang="en-US"/>
            </a:p>
          </p:txBody>
        </p:sp>
        <p:sp>
          <p:nvSpPr>
            <p:cNvPr id="141" name="Graphic 4">
              <a:extLst>
                <a:ext uri="{FF2B5EF4-FFF2-40B4-BE49-F238E27FC236}">
                  <a16:creationId xmlns:a16="http://schemas.microsoft.com/office/drawing/2014/main" id="{3B5E68BC-AD08-436A-90EB-60EEAC8F370E}"/>
                </a:ext>
              </a:extLst>
            </p:cNvPr>
            <p:cNvSpPr/>
            <p:nvPr/>
          </p:nvSpPr>
          <p:spPr>
            <a:xfrm>
              <a:off x="8783230" y="1164810"/>
              <a:ext cx="842964" cy="863041"/>
            </a:xfrm>
            <a:custGeom>
              <a:avLst/>
              <a:gdLst>
                <a:gd name="connsiteX0" fmla="*/ 797510 w 842964"/>
                <a:gd name="connsiteY0" fmla="*/ 565811 h 863041"/>
                <a:gd name="connsiteX1" fmla="*/ 812806 w 842964"/>
                <a:gd name="connsiteY1" fmla="*/ 340299 h 863041"/>
                <a:gd name="connsiteX2" fmla="*/ 705735 w 842964"/>
                <a:gd name="connsiteY2" fmla="*/ 244734 h 863041"/>
                <a:gd name="connsiteX3" fmla="*/ 613960 w 842964"/>
                <a:gd name="connsiteY3" fmla="*/ 103281 h 863041"/>
                <a:gd name="connsiteX4" fmla="*/ 453422 w 842964"/>
                <a:gd name="connsiteY4" fmla="*/ 103281 h 863041"/>
                <a:gd name="connsiteX5" fmla="*/ 269871 w 842964"/>
                <a:gd name="connsiteY5" fmla="*/ 0 h 863041"/>
                <a:gd name="connsiteX6" fmla="*/ 143715 w 842964"/>
                <a:gd name="connsiteY6" fmla="*/ 183550 h 863041"/>
                <a:gd name="connsiteX7" fmla="*/ 112446 w 842964"/>
                <a:gd name="connsiteY7" fmla="*/ 198575 h 863041"/>
                <a:gd name="connsiteX8" fmla="*/ 94037 w 842964"/>
                <a:gd name="connsiteY8" fmla="*/ 183550 h 863041"/>
                <a:gd name="connsiteX9" fmla="*/ 151430 w 842964"/>
                <a:gd name="connsiteY9" fmla="*/ 91775 h 863041"/>
                <a:gd name="connsiteX10" fmla="*/ 63445 w 842964"/>
                <a:gd name="connsiteY10" fmla="*/ 30592 h 863041"/>
                <a:gd name="connsiteX11" fmla="*/ 59655 w 842964"/>
                <a:gd name="connsiteY11" fmla="*/ 118577 h 863041"/>
                <a:gd name="connsiteX12" fmla="*/ 24732 w 842964"/>
                <a:gd name="connsiteY12" fmla="*/ 329199 h 863041"/>
                <a:gd name="connsiteX13" fmla="*/ 131803 w 842964"/>
                <a:gd name="connsiteY13" fmla="*/ 363581 h 863041"/>
                <a:gd name="connsiteX14" fmla="*/ 255388 w 842964"/>
                <a:gd name="connsiteY14" fmla="*/ 417726 h 863041"/>
                <a:gd name="connsiteX15" fmla="*/ 426484 w 842964"/>
                <a:gd name="connsiteY15" fmla="*/ 510854 h 863041"/>
                <a:gd name="connsiteX16" fmla="*/ 556161 w 842964"/>
                <a:gd name="connsiteY16" fmla="*/ 692509 h 863041"/>
                <a:gd name="connsiteX17" fmla="*/ 529089 w 842964"/>
                <a:gd name="connsiteY17" fmla="*/ 830172 h 863041"/>
                <a:gd name="connsiteX18" fmla="*/ 624654 w 842964"/>
                <a:gd name="connsiteY18" fmla="*/ 860764 h 863041"/>
                <a:gd name="connsiteX19" fmla="*/ 701133 w 842964"/>
                <a:gd name="connsiteY19" fmla="*/ 803371 h 863041"/>
                <a:gd name="connsiteX20" fmla="*/ 815784 w 842964"/>
                <a:gd name="connsiteY20" fmla="*/ 704015 h 863041"/>
                <a:gd name="connsiteX21" fmla="*/ 797510 w 842964"/>
                <a:gd name="connsiteY21" fmla="*/ 565811 h 86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2964" h="863041">
                  <a:moveTo>
                    <a:pt x="797510" y="565811"/>
                  </a:moveTo>
                  <a:cubicBezTo>
                    <a:pt x="828102" y="508553"/>
                    <a:pt x="873990" y="409062"/>
                    <a:pt x="812806" y="340299"/>
                  </a:cubicBezTo>
                  <a:cubicBezTo>
                    <a:pt x="751623" y="271535"/>
                    <a:pt x="713451" y="313227"/>
                    <a:pt x="705735" y="244734"/>
                  </a:cubicBezTo>
                  <a:cubicBezTo>
                    <a:pt x="698020" y="176241"/>
                    <a:pt x="682859" y="103281"/>
                    <a:pt x="613960" y="103281"/>
                  </a:cubicBezTo>
                  <a:cubicBezTo>
                    <a:pt x="545061" y="103281"/>
                    <a:pt x="495519" y="130353"/>
                    <a:pt x="453422" y="103281"/>
                  </a:cubicBezTo>
                  <a:cubicBezTo>
                    <a:pt x="411324" y="76208"/>
                    <a:pt x="376942" y="0"/>
                    <a:pt x="269871" y="0"/>
                  </a:cubicBezTo>
                  <a:cubicBezTo>
                    <a:pt x="162801" y="0"/>
                    <a:pt x="162936" y="164464"/>
                    <a:pt x="143715" y="183550"/>
                  </a:cubicBezTo>
                  <a:cubicBezTo>
                    <a:pt x="134266" y="190372"/>
                    <a:pt x="123681" y="195462"/>
                    <a:pt x="112446" y="198575"/>
                  </a:cubicBezTo>
                  <a:cubicBezTo>
                    <a:pt x="104378" y="196558"/>
                    <a:pt x="97624" y="191049"/>
                    <a:pt x="94037" y="183550"/>
                  </a:cubicBezTo>
                  <a:cubicBezTo>
                    <a:pt x="74951" y="145378"/>
                    <a:pt x="128419" y="149168"/>
                    <a:pt x="151430" y="91775"/>
                  </a:cubicBezTo>
                  <a:cubicBezTo>
                    <a:pt x="174441" y="34382"/>
                    <a:pt x="109333" y="-3790"/>
                    <a:pt x="63445" y="30592"/>
                  </a:cubicBezTo>
                  <a:cubicBezTo>
                    <a:pt x="17557" y="64974"/>
                    <a:pt x="113123" y="61183"/>
                    <a:pt x="59655" y="118577"/>
                  </a:cubicBezTo>
                  <a:cubicBezTo>
                    <a:pt x="6187" y="175970"/>
                    <a:pt x="-24405" y="244734"/>
                    <a:pt x="24732" y="329199"/>
                  </a:cubicBezTo>
                  <a:cubicBezTo>
                    <a:pt x="73868" y="413665"/>
                    <a:pt x="131803" y="363581"/>
                    <a:pt x="131803" y="363581"/>
                  </a:cubicBezTo>
                  <a:cubicBezTo>
                    <a:pt x="143173" y="356001"/>
                    <a:pt x="153461" y="399046"/>
                    <a:pt x="255388" y="417726"/>
                  </a:cubicBezTo>
                  <a:cubicBezTo>
                    <a:pt x="352442" y="435458"/>
                    <a:pt x="418769" y="404189"/>
                    <a:pt x="426484" y="510854"/>
                  </a:cubicBezTo>
                  <a:cubicBezTo>
                    <a:pt x="434200" y="617519"/>
                    <a:pt x="529359" y="677214"/>
                    <a:pt x="556161" y="692509"/>
                  </a:cubicBezTo>
                  <a:cubicBezTo>
                    <a:pt x="582962" y="707805"/>
                    <a:pt x="514063" y="792000"/>
                    <a:pt x="529089" y="830172"/>
                  </a:cubicBezTo>
                  <a:cubicBezTo>
                    <a:pt x="544114" y="868344"/>
                    <a:pt x="594062" y="864554"/>
                    <a:pt x="624654" y="860764"/>
                  </a:cubicBezTo>
                  <a:cubicBezTo>
                    <a:pt x="655245" y="856974"/>
                    <a:pt x="636160" y="811086"/>
                    <a:pt x="701133" y="803371"/>
                  </a:cubicBezTo>
                  <a:cubicBezTo>
                    <a:pt x="766106" y="795655"/>
                    <a:pt x="788983" y="776298"/>
                    <a:pt x="815784" y="704015"/>
                  </a:cubicBezTo>
                  <a:cubicBezTo>
                    <a:pt x="842586" y="631732"/>
                    <a:pt x="766919" y="623204"/>
                    <a:pt x="797510" y="565811"/>
                  </a:cubicBezTo>
                  <a:close/>
                </a:path>
              </a:pathLst>
            </a:custGeom>
            <a:solidFill>
              <a:srgbClr val="263238"/>
            </a:solidFill>
            <a:ln w="13525" cap="rnd">
              <a:solidFill>
                <a:srgbClr val="263238"/>
              </a:solidFill>
              <a:prstDash val="solid"/>
              <a:round/>
            </a:ln>
          </p:spPr>
          <p:txBody>
            <a:bodyPr rtlCol="0" anchor="ctr"/>
            <a:lstStyle/>
            <a:p>
              <a:endParaRPr lang="en-US"/>
            </a:p>
          </p:txBody>
        </p:sp>
        <p:sp>
          <p:nvSpPr>
            <p:cNvPr id="142" name="Graphic 4">
              <a:extLst>
                <a:ext uri="{FF2B5EF4-FFF2-40B4-BE49-F238E27FC236}">
                  <a16:creationId xmlns:a16="http://schemas.microsoft.com/office/drawing/2014/main" id="{FFF8DB11-3AC6-4FF0-8B49-C9AC96C262AD}"/>
                </a:ext>
              </a:extLst>
            </p:cNvPr>
            <p:cNvSpPr/>
            <p:nvPr/>
          </p:nvSpPr>
          <p:spPr>
            <a:xfrm>
              <a:off x="9567611" y="1619219"/>
              <a:ext cx="33028" cy="8716"/>
            </a:xfrm>
            <a:custGeom>
              <a:avLst/>
              <a:gdLst>
                <a:gd name="connsiteX0" fmla="*/ 0 w 33028"/>
                <a:gd name="connsiteY0" fmla="*/ 8392 h 8716"/>
                <a:gd name="connsiteX1" fmla="*/ 33028 w 33028"/>
                <a:gd name="connsiteY1" fmla="*/ 0 h 8716"/>
              </a:gdLst>
              <a:ahLst/>
              <a:cxnLst>
                <a:cxn ang="0">
                  <a:pos x="connsiteX0" y="connsiteY0"/>
                </a:cxn>
                <a:cxn ang="0">
                  <a:pos x="connsiteX1" y="connsiteY1"/>
                </a:cxn>
              </a:cxnLst>
              <a:rect l="l" t="t" r="r" b="b"/>
              <a:pathLst>
                <a:path w="33028" h="8716">
                  <a:moveTo>
                    <a:pt x="0" y="8392"/>
                  </a:moveTo>
                  <a:cubicBezTo>
                    <a:pt x="11668" y="9759"/>
                    <a:pt x="23431" y="6768"/>
                    <a:pt x="33028" y="0"/>
                  </a:cubicBezTo>
                </a:path>
              </a:pathLst>
            </a:custGeom>
            <a:noFill/>
            <a:ln w="13525" cap="rnd">
              <a:solidFill>
                <a:srgbClr val="FFFFFF"/>
              </a:solidFill>
              <a:prstDash val="solid"/>
              <a:round/>
            </a:ln>
          </p:spPr>
          <p:txBody>
            <a:bodyPr rtlCol="0" anchor="ctr"/>
            <a:lstStyle/>
            <a:p>
              <a:endParaRPr lang="en-US"/>
            </a:p>
          </p:txBody>
        </p:sp>
        <p:sp>
          <p:nvSpPr>
            <p:cNvPr id="143" name="Graphic 4">
              <a:extLst>
                <a:ext uri="{FF2B5EF4-FFF2-40B4-BE49-F238E27FC236}">
                  <a16:creationId xmlns:a16="http://schemas.microsoft.com/office/drawing/2014/main" id="{09E8FC6A-6E3B-47E8-BC45-B96C3AC3DCB1}"/>
                </a:ext>
              </a:extLst>
            </p:cNvPr>
            <p:cNvSpPr/>
            <p:nvPr/>
          </p:nvSpPr>
          <p:spPr>
            <a:xfrm>
              <a:off x="9332758" y="1451441"/>
              <a:ext cx="197357" cy="157760"/>
            </a:xfrm>
            <a:custGeom>
              <a:avLst/>
              <a:gdLst>
                <a:gd name="connsiteX0" fmla="*/ 0 w 197357"/>
                <a:gd name="connsiteY0" fmla="*/ 20504 h 157760"/>
                <a:gd name="connsiteX1" fmla="*/ 107206 w 197357"/>
                <a:gd name="connsiteY1" fmla="*/ 34041 h 157760"/>
                <a:gd name="connsiteX2" fmla="*/ 197357 w 197357"/>
                <a:gd name="connsiteY2" fmla="*/ 157761 h 157760"/>
              </a:gdLst>
              <a:ahLst/>
              <a:cxnLst>
                <a:cxn ang="0">
                  <a:pos x="connsiteX0" y="connsiteY0"/>
                </a:cxn>
                <a:cxn ang="0">
                  <a:pos x="connsiteX1" y="connsiteY1"/>
                </a:cxn>
                <a:cxn ang="0">
                  <a:pos x="connsiteX2" y="connsiteY2"/>
                </a:cxn>
              </a:cxnLst>
              <a:rect l="l" t="t" r="r" b="b"/>
              <a:pathLst>
                <a:path w="197357" h="157760">
                  <a:moveTo>
                    <a:pt x="0" y="20504"/>
                  </a:moveTo>
                  <a:cubicBezTo>
                    <a:pt x="0" y="20504"/>
                    <a:pt x="67681" y="-33640"/>
                    <a:pt x="107206" y="34041"/>
                  </a:cubicBezTo>
                  <a:cubicBezTo>
                    <a:pt x="131436" y="74649"/>
                    <a:pt x="162975" y="128794"/>
                    <a:pt x="197357" y="157761"/>
                  </a:cubicBezTo>
                </a:path>
              </a:pathLst>
            </a:custGeom>
            <a:noFill/>
            <a:ln w="13525" cap="rnd">
              <a:solidFill>
                <a:srgbClr val="FFFFFF"/>
              </a:solidFill>
              <a:prstDash val="solid"/>
              <a:round/>
            </a:ln>
          </p:spPr>
          <p:txBody>
            <a:bodyPr rtlCol="0" anchor="ctr"/>
            <a:lstStyle/>
            <a:p>
              <a:endParaRPr lang="en-US"/>
            </a:p>
          </p:txBody>
        </p:sp>
        <p:sp>
          <p:nvSpPr>
            <p:cNvPr id="144" name="Graphic 4">
              <a:extLst>
                <a:ext uri="{FF2B5EF4-FFF2-40B4-BE49-F238E27FC236}">
                  <a16:creationId xmlns:a16="http://schemas.microsoft.com/office/drawing/2014/main" id="{5D09E585-9ED4-4AEB-96A1-0894031A8024}"/>
                </a:ext>
              </a:extLst>
            </p:cNvPr>
            <p:cNvSpPr/>
            <p:nvPr/>
          </p:nvSpPr>
          <p:spPr>
            <a:xfrm>
              <a:off x="9299324" y="1651159"/>
              <a:ext cx="247711" cy="55638"/>
            </a:xfrm>
            <a:custGeom>
              <a:avLst/>
              <a:gdLst>
                <a:gd name="connsiteX0" fmla="*/ 0 w 247711"/>
                <a:gd name="connsiteY0" fmla="*/ 8262 h 55638"/>
                <a:gd name="connsiteX1" fmla="*/ 127240 w 247711"/>
                <a:gd name="connsiteY1" fmla="*/ 1494 h 55638"/>
                <a:gd name="connsiteX2" fmla="*/ 247712 w 247711"/>
                <a:gd name="connsiteY2" fmla="*/ 55638 h 55638"/>
              </a:gdLst>
              <a:ahLst/>
              <a:cxnLst>
                <a:cxn ang="0">
                  <a:pos x="connsiteX0" y="connsiteY0"/>
                </a:cxn>
                <a:cxn ang="0">
                  <a:pos x="connsiteX1" y="connsiteY1"/>
                </a:cxn>
                <a:cxn ang="0">
                  <a:pos x="connsiteX2" y="connsiteY2"/>
                </a:cxn>
              </a:cxnLst>
              <a:rect l="l" t="t" r="r" b="b"/>
              <a:pathLst>
                <a:path w="247711" h="55638">
                  <a:moveTo>
                    <a:pt x="0" y="8262"/>
                  </a:moveTo>
                  <a:cubicBezTo>
                    <a:pt x="41935" y="425"/>
                    <a:pt x="84710" y="-1850"/>
                    <a:pt x="127240" y="1494"/>
                  </a:cubicBezTo>
                  <a:cubicBezTo>
                    <a:pt x="187476" y="8262"/>
                    <a:pt x="181385" y="55638"/>
                    <a:pt x="247712" y="55638"/>
                  </a:cubicBezTo>
                </a:path>
              </a:pathLst>
            </a:custGeom>
            <a:noFill/>
            <a:ln w="13525" cap="rnd">
              <a:solidFill>
                <a:srgbClr val="FFFFFF"/>
              </a:solidFill>
              <a:prstDash val="solid"/>
              <a:round/>
            </a:ln>
          </p:spPr>
          <p:txBody>
            <a:bodyPr rtlCol="0" anchor="ctr"/>
            <a:lstStyle/>
            <a:p>
              <a:endParaRPr lang="en-US"/>
            </a:p>
          </p:txBody>
        </p:sp>
        <p:sp>
          <p:nvSpPr>
            <p:cNvPr id="145" name="Graphic 4">
              <a:extLst>
                <a:ext uri="{FF2B5EF4-FFF2-40B4-BE49-F238E27FC236}">
                  <a16:creationId xmlns:a16="http://schemas.microsoft.com/office/drawing/2014/main" id="{799C0332-FA3C-4E04-8552-0C202327FCD9}"/>
                </a:ext>
              </a:extLst>
            </p:cNvPr>
            <p:cNvSpPr/>
            <p:nvPr/>
          </p:nvSpPr>
          <p:spPr>
            <a:xfrm>
              <a:off x="9019803" y="1405618"/>
              <a:ext cx="18950" cy="18679"/>
            </a:xfrm>
            <a:custGeom>
              <a:avLst/>
              <a:gdLst>
                <a:gd name="connsiteX0" fmla="*/ 0 w 18950"/>
                <a:gd name="connsiteY0" fmla="*/ 0 h 18679"/>
                <a:gd name="connsiteX1" fmla="*/ 18951 w 18950"/>
                <a:gd name="connsiteY1" fmla="*/ 18680 h 18679"/>
              </a:gdLst>
              <a:ahLst/>
              <a:cxnLst>
                <a:cxn ang="0">
                  <a:pos x="connsiteX0" y="connsiteY0"/>
                </a:cxn>
                <a:cxn ang="0">
                  <a:pos x="connsiteX1" y="connsiteY1"/>
                </a:cxn>
              </a:cxnLst>
              <a:rect l="l" t="t" r="r" b="b"/>
              <a:pathLst>
                <a:path w="18950" h="18679">
                  <a:moveTo>
                    <a:pt x="0" y="0"/>
                  </a:moveTo>
                  <a:cubicBezTo>
                    <a:pt x="5631" y="6876"/>
                    <a:pt x="11993" y="13144"/>
                    <a:pt x="18951" y="18680"/>
                  </a:cubicBezTo>
                </a:path>
              </a:pathLst>
            </a:custGeom>
            <a:noFill/>
            <a:ln w="13525" cap="rnd">
              <a:solidFill>
                <a:srgbClr val="FFFFFF"/>
              </a:solidFill>
              <a:prstDash val="solid"/>
              <a:round/>
            </a:ln>
          </p:spPr>
          <p:txBody>
            <a:bodyPr rtlCol="0" anchor="ctr"/>
            <a:lstStyle/>
            <a:p>
              <a:endParaRPr lang="en-US"/>
            </a:p>
          </p:txBody>
        </p:sp>
        <p:sp>
          <p:nvSpPr>
            <p:cNvPr id="146" name="Graphic 4">
              <a:extLst>
                <a:ext uri="{FF2B5EF4-FFF2-40B4-BE49-F238E27FC236}">
                  <a16:creationId xmlns:a16="http://schemas.microsoft.com/office/drawing/2014/main" id="{C2432FE2-D76E-4AB9-B92A-37E92695E4AE}"/>
                </a:ext>
              </a:extLst>
            </p:cNvPr>
            <p:cNvSpPr/>
            <p:nvPr/>
          </p:nvSpPr>
          <p:spPr>
            <a:xfrm>
              <a:off x="8996947" y="1260918"/>
              <a:ext cx="299669" cy="166200"/>
            </a:xfrm>
            <a:custGeom>
              <a:avLst/>
              <a:gdLst>
                <a:gd name="connsiteX0" fmla="*/ 299670 w 299669"/>
                <a:gd name="connsiteY0" fmla="*/ 145377 h 166200"/>
                <a:gd name="connsiteX1" fmla="*/ 215339 w 299669"/>
                <a:gd name="connsiteY1" fmla="*/ 123990 h 166200"/>
                <a:gd name="connsiteX2" fmla="*/ 25833 w 299669"/>
                <a:gd name="connsiteY2" fmla="*/ 30456 h 166200"/>
                <a:gd name="connsiteX3" fmla="*/ 385 w 299669"/>
                <a:gd name="connsiteY3" fmla="*/ 96106 h 166200"/>
              </a:gdLst>
              <a:ahLst/>
              <a:cxnLst>
                <a:cxn ang="0">
                  <a:pos x="connsiteX0" y="connsiteY0"/>
                </a:cxn>
                <a:cxn ang="0">
                  <a:pos x="connsiteX1" y="connsiteY1"/>
                </a:cxn>
                <a:cxn ang="0">
                  <a:pos x="connsiteX2" y="connsiteY2"/>
                </a:cxn>
                <a:cxn ang="0">
                  <a:pos x="connsiteX3" y="connsiteY3"/>
                </a:cxn>
              </a:cxnLst>
              <a:rect l="l" t="t" r="r" b="b"/>
              <a:pathLst>
                <a:path w="299669" h="166200">
                  <a:moveTo>
                    <a:pt x="299670" y="145377"/>
                  </a:moveTo>
                  <a:cubicBezTo>
                    <a:pt x="299670" y="145377"/>
                    <a:pt x="282344" y="204260"/>
                    <a:pt x="215339" y="123990"/>
                  </a:cubicBezTo>
                  <a:cubicBezTo>
                    <a:pt x="148336" y="43721"/>
                    <a:pt x="101906" y="-49272"/>
                    <a:pt x="25833" y="30456"/>
                  </a:cubicBezTo>
                  <a:cubicBezTo>
                    <a:pt x="7370" y="47037"/>
                    <a:pt x="-2078" y="71416"/>
                    <a:pt x="385" y="96106"/>
                  </a:cubicBezTo>
                </a:path>
              </a:pathLst>
            </a:custGeom>
            <a:noFill/>
            <a:ln w="13525" cap="rnd">
              <a:solidFill>
                <a:srgbClr val="FFFFFF"/>
              </a:solidFill>
              <a:prstDash val="solid"/>
              <a:round/>
            </a:ln>
          </p:spPr>
          <p:txBody>
            <a:bodyPr rtlCol="0" anchor="ctr"/>
            <a:lstStyle/>
            <a:p>
              <a:endParaRPr lang="en-US"/>
            </a:p>
          </p:txBody>
        </p:sp>
        <p:sp>
          <p:nvSpPr>
            <p:cNvPr id="147" name="Graphic 4">
              <a:extLst>
                <a:ext uri="{FF2B5EF4-FFF2-40B4-BE49-F238E27FC236}">
                  <a16:creationId xmlns:a16="http://schemas.microsoft.com/office/drawing/2014/main" id="{3029CB56-5A4C-4213-B10F-3149DA5782B2}"/>
                </a:ext>
              </a:extLst>
            </p:cNvPr>
            <p:cNvSpPr/>
            <p:nvPr/>
          </p:nvSpPr>
          <p:spPr>
            <a:xfrm>
              <a:off x="8837200" y="1384908"/>
              <a:ext cx="13536" cy="43180"/>
            </a:xfrm>
            <a:custGeom>
              <a:avLst/>
              <a:gdLst>
                <a:gd name="connsiteX0" fmla="*/ 13536 w 13536"/>
                <a:gd name="connsiteY0" fmla="*/ 43180 h 43180"/>
                <a:gd name="connsiteX1" fmla="*/ 0 w 13536"/>
                <a:gd name="connsiteY1" fmla="*/ 0 h 43180"/>
              </a:gdLst>
              <a:ahLst/>
              <a:cxnLst>
                <a:cxn ang="0">
                  <a:pos x="connsiteX0" y="connsiteY0"/>
                </a:cxn>
                <a:cxn ang="0">
                  <a:pos x="connsiteX1" y="connsiteY1"/>
                </a:cxn>
              </a:cxnLst>
              <a:rect l="l" t="t" r="r" b="b"/>
              <a:pathLst>
                <a:path w="13536" h="43180">
                  <a:moveTo>
                    <a:pt x="13536" y="43180"/>
                  </a:moveTo>
                  <a:cubicBezTo>
                    <a:pt x="6930" y="29536"/>
                    <a:pt x="2369" y="14984"/>
                    <a:pt x="0" y="0"/>
                  </a:cubicBezTo>
                </a:path>
              </a:pathLst>
            </a:custGeom>
            <a:noFill/>
            <a:ln w="13525" cap="rnd">
              <a:solidFill>
                <a:srgbClr val="FFFFFF"/>
              </a:solidFill>
              <a:prstDash val="solid"/>
              <a:round/>
            </a:ln>
          </p:spPr>
          <p:txBody>
            <a:bodyPr rtlCol="0" anchor="ctr"/>
            <a:lstStyle/>
            <a:p>
              <a:endParaRPr lang="en-US"/>
            </a:p>
          </p:txBody>
        </p:sp>
        <p:sp>
          <p:nvSpPr>
            <p:cNvPr id="148" name="Graphic 4">
              <a:extLst>
                <a:ext uri="{FF2B5EF4-FFF2-40B4-BE49-F238E27FC236}">
                  <a16:creationId xmlns:a16="http://schemas.microsoft.com/office/drawing/2014/main" id="{1CEC5F15-A58B-4F21-8448-ED8B54DDEB0E}"/>
                </a:ext>
              </a:extLst>
            </p:cNvPr>
            <p:cNvSpPr/>
            <p:nvPr/>
          </p:nvSpPr>
          <p:spPr>
            <a:xfrm>
              <a:off x="8866438" y="1452047"/>
              <a:ext cx="104769" cy="40375"/>
            </a:xfrm>
            <a:custGeom>
              <a:avLst/>
              <a:gdLst>
                <a:gd name="connsiteX0" fmla="*/ 104770 w 104769"/>
                <a:gd name="connsiteY0" fmla="*/ 39932 h 40375"/>
                <a:gd name="connsiteX1" fmla="*/ 0 w 104769"/>
                <a:gd name="connsiteY1" fmla="*/ 0 h 40375"/>
              </a:gdLst>
              <a:ahLst/>
              <a:cxnLst>
                <a:cxn ang="0">
                  <a:pos x="connsiteX0" y="connsiteY0"/>
                </a:cxn>
                <a:cxn ang="0">
                  <a:pos x="connsiteX1" y="connsiteY1"/>
                </a:cxn>
              </a:cxnLst>
              <a:rect l="l" t="t" r="r" b="b"/>
              <a:pathLst>
                <a:path w="104769" h="40375">
                  <a:moveTo>
                    <a:pt x="104770" y="39932"/>
                  </a:moveTo>
                  <a:cubicBezTo>
                    <a:pt x="104770" y="39932"/>
                    <a:pt x="40473" y="47512"/>
                    <a:pt x="0" y="0"/>
                  </a:cubicBezTo>
                </a:path>
              </a:pathLst>
            </a:custGeom>
            <a:noFill/>
            <a:ln w="13525" cap="rnd">
              <a:solidFill>
                <a:srgbClr val="FFFFFF"/>
              </a:solidFill>
              <a:prstDash val="solid"/>
              <a:round/>
            </a:ln>
          </p:spPr>
          <p:txBody>
            <a:bodyPr rtlCol="0" anchor="ctr"/>
            <a:lstStyle/>
            <a:p>
              <a:endParaRPr lang="en-US"/>
            </a:p>
          </p:txBody>
        </p:sp>
        <p:sp>
          <p:nvSpPr>
            <p:cNvPr id="149" name="Graphic 4">
              <a:extLst>
                <a:ext uri="{FF2B5EF4-FFF2-40B4-BE49-F238E27FC236}">
                  <a16:creationId xmlns:a16="http://schemas.microsoft.com/office/drawing/2014/main" id="{77E9A445-4BC5-4C35-9D85-078AB0B01B5B}"/>
                </a:ext>
              </a:extLst>
            </p:cNvPr>
            <p:cNvSpPr/>
            <p:nvPr/>
          </p:nvSpPr>
          <p:spPr>
            <a:xfrm>
              <a:off x="8410811" y="2316060"/>
              <a:ext cx="1585722" cy="1531565"/>
            </a:xfrm>
            <a:custGeom>
              <a:avLst/>
              <a:gdLst>
                <a:gd name="connsiteX0" fmla="*/ 1299877 w 1585722"/>
                <a:gd name="connsiteY0" fmla="*/ 144837 h 1531565"/>
                <a:gd name="connsiteX1" fmla="*/ 1021979 w 1585722"/>
                <a:gd name="connsiteY1" fmla="*/ 0 h 1531565"/>
                <a:gd name="connsiteX2" fmla="*/ 772373 w 1585722"/>
                <a:gd name="connsiteY2" fmla="*/ 251772 h 1531565"/>
                <a:gd name="connsiteX3" fmla="*/ 582867 w 1585722"/>
                <a:gd name="connsiteY3" fmla="*/ 50761 h 1531565"/>
                <a:gd name="connsiteX4" fmla="*/ 390518 w 1585722"/>
                <a:gd name="connsiteY4" fmla="*/ 167713 h 1531565"/>
                <a:gd name="connsiteX5" fmla="*/ 115328 w 1585722"/>
                <a:gd name="connsiteY5" fmla="*/ 293870 h 1531565"/>
                <a:gd name="connsiteX6" fmla="*/ 65650 w 1585722"/>
                <a:gd name="connsiteY6" fmla="*/ 519382 h 1531565"/>
                <a:gd name="connsiteX7" fmla="*/ 0 w 1585722"/>
                <a:gd name="connsiteY7" fmla="*/ 622528 h 1531565"/>
                <a:gd name="connsiteX8" fmla="*/ 257187 w 1585722"/>
                <a:gd name="connsiteY8" fmla="*/ 745030 h 1531565"/>
                <a:gd name="connsiteX9" fmla="*/ 309707 w 1585722"/>
                <a:gd name="connsiteY9" fmla="*/ 1196054 h 1531565"/>
                <a:gd name="connsiteX10" fmla="*/ 244734 w 1585722"/>
                <a:gd name="connsiteY10" fmla="*/ 1426169 h 1531565"/>
                <a:gd name="connsiteX11" fmla="*/ 332719 w 1585722"/>
                <a:gd name="connsiteY11" fmla="*/ 1510228 h 1531565"/>
                <a:gd name="connsiteX12" fmla="*/ 695894 w 1585722"/>
                <a:gd name="connsiteY12" fmla="*/ 1529450 h 1531565"/>
                <a:gd name="connsiteX13" fmla="*/ 1196731 w 1585722"/>
                <a:gd name="connsiteY13" fmla="*/ 1449045 h 1531565"/>
                <a:gd name="connsiteX14" fmla="*/ 1234903 w 1585722"/>
                <a:gd name="connsiteY14" fmla="*/ 1055278 h 1531565"/>
                <a:gd name="connsiteX15" fmla="*/ 1212027 w 1585722"/>
                <a:gd name="connsiteY15" fmla="*/ 753287 h 1531565"/>
                <a:gd name="connsiteX16" fmla="*/ 1582376 w 1585722"/>
                <a:gd name="connsiteY16" fmla="*/ 753287 h 1531565"/>
                <a:gd name="connsiteX17" fmla="*/ 1552190 w 1585722"/>
                <a:gd name="connsiteY17" fmla="*/ 393767 h 1531565"/>
                <a:gd name="connsiteX18" fmla="*/ 1299877 w 1585722"/>
                <a:gd name="connsiteY18" fmla="*/ 144837 h 15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85722" h="1531565">
                  <a:moveTo>
                    <a:pt x="1299877" y="144837"/>
                  </a:moveTo>
                  <a:cubicBezTo>
                    <a:pt x="1240318" y="114922"/>
                    <a:pt x="1099271" y="47918"/>
                    <a:pt x="1021979" y="0"/>
                  </a:cubicBezTo>
                  <a:cubicBezTo>
                    <a:pt x="996531" y="76344"/>
                    <a:pt x="921812" y="251772"/>
                    <a:pt x="772373" y="251772"/>
                  </a:cubicBezTo>
                  <a:cubicBezTo>
                    <a:pt x="634575" y="251772"/>
                    <a:pt x="594101" y="122908"/>
                    <a:pt x="582867" y="50761"/>
                  </a:cubicBezTo>
                  <a:cubicBezTo>
                    <a:pt x="537114" y="91369"/>
                    <a:pt x="459552" y="130353"/>
                    <a:pt x="390518" y="167713"/>
                  </a:cubicBezTo>
                  <a:cubicBezTo>
                    <a:pt x="298878" y="217391"/>
                    <a:pt x="168796" y="209810"/>
                    <a:pt x="115328" y="293870"/>
                  </a:cubicBezTo>
                  <a:cubicBezTo>
                    <a:pt x="61860" y="377929"/>
                    <a:pt x="65650" y="519382"/>
                    <a:pt x="65650" y="519382"/>
                  </a:cubicBezTo>
                  <a:cubicBezTo>
                    <a:pt x="65650" y="519382"/>
                    <a:pt x="37224" y="563375"/>
                    <a:pt x="0" y="622528"/>
                  </a:cubicBezTo>
                  <a:cubicBezTo>
                    <a:pt x="154448" y="614812"/>
                    <a:pt x="257187" y="745030"/>
                    <a:pt x="257187" y="745030"/>
                  </a:cubicBezTo>
                  <a:cubicBezTo>
                    <a:pt x="257187" y="745030"/>
                    <a:pt x="329470" y="1100083"/>
                    <a:pt x="309707" y="1196054"/>
                  </a:cubicBezTo>
                  <a:cubicBezTo>
                    <a:pt x="289944" y="1292026"/>
                    <a:pt x="244734" y="1383395"/>
                    <a:pt x="244734" y="1426169"/>
                  </a:cubicBezTo>
                  <a:cubicBezTo>
                    <a:pt x="244734" y="1468943"/>
                    <a:pt x="279115" y="1498858"/>
                    <a:pt x="332719" y="1510228"/>
                  </a:cubicBezTo>
                  <a:cubicBezTo>
                    <a:pt x="386322" y="1521599"/>
                    <a:pt x="569737" y="1537301"/>
                    <a:pt x="695894" y="1529450"/>
                  </a:cubicBezTo>
                  <a:cubicBezTo>
                    <a:pt x="822051" y="1521599"/>
                    <a:pt x="1181435" y="1498858"/>
                    <a:pt x="1196731" y="1449045"/>
                  </a:cubicBezTo>
                  <a:cubicBezTo>
                    <a:pt x="1212027" y="1399232"/>
                    <a:pt x="1234903" y="1055278"/>
                    <a:pt x="1234903" y="1055278"/>
                  </a:cubicBezTo>
                  <a:lnTo>
                    <a:pt x="1212027" y="753287"/>
                  </a:lnTo>
                  <a:cubicBezTo>
                    <a:pt x="1404105" y="626318"/>
                    <a:pt x="1538383" y="715250"/>
                    <a:pt x="1582376" y="753287"/>
                  </a:cubicBezTo>
                  <a:cubicBezTo>
                    <a:pt x="1591851" y="623475"/>
                    <a:pt x="1581022" y="482564"/>
                    <a:pt x="1552190" y="393767"/>
                  </a:cubicBezTo>
                  <a:cubicBezTo>
                    <a:pt x="1502513" y="240402"/>
                    <a:pt x="1376356" y="183009"/>
                    <a:pt x="1299877" y="144837"/>
                  </a:cubicBezTo>
                  <a:close/>
                </a:path>
              </a:pathLst>
            </a:custGeom>
            <a:solidFill>
              <a:srgbClr val="92E3A9"/>
            </a:solidFill>
            <a:ln w="13525" cap="flat">
              <a:noFill/>
              <a:prstDash val="solid"/>
              <a:miter/>
            </a:ln>
          </p:spPr>
          <p:txBody>
            <a:bodyPr rtlCol="0" anchor="ctr"/>
            <a:lstStyle/>
            <a:p>
              <a:endParaRPr lang="en-US"/>
            </a:p>
          </p:txBody>
        </p:sp>
        <p:grpSp>
          <p:nvGrpSpPr>
            <p:cNvPr id="150" name="Graphic 4">
              <a:extLst>
                <a:ext uri="{FF2B5EF4-FFF2-40B4-BE49-F238E27FC236}">
                  <a16:creationId xmlns:a16="http://schemas.microsoft.com/office/drawing/2014/main" id="{48E88B87-0DA9-427A-B4BD-5859462DF58D}"/>
                </a:ext>
              </a:extLst>
            </p:cNvPr>
            <p:cNvGrpSpPr/>
            <p:nvPr/>
          </p:nvGrpSpPr>
          <p:grpSpPr>
            <a:xfrm>
              <a:off x="8720248" y="1934128"/>
              <a:ext cx="1271044" cy="1830299"/>
              <a:chOff x="8720248" y="1934128"/>
              <a:chExt cx="1271044" cy="1830299"/>
            </a:xfrm>
            <a:solidFill>
              <a:srgbClr val="000000">
                <a:alpha val="15000"/>
              </a:srgbClr>
            </a:solidFill>
          </p:grpSpPr>
          <p:sp>
            <p:nvSpPr>
              <p:cNvPr id="151" name="Graphic 4">
                <a:extLst>
                  <a:ext uri="{FF2B5EF4-FFF2-40B4-BE49-F238E27FC236}">
                    <a16:creationId xmlns:a16="http://schemas.microsoft.com/office/drawing/2014/main" id="{1C99FBDA-473E-434D-B8C6-15E6BDBFBD15}"/>
                  </a:ext>
                </a:extLst>
              </p:cNvPr>
              <p:cNvSpPr/>
              <p:nvPr/>
            </p:nvSpPr>
            <p:spPr>
              <a:xfrm>
                <a:off x="9045386" y="1934128"/>
                <a:ext cx="945906" cy="928927"/>
              </a:xfrm>
              <a:custGeom>
                <a:avLst/>
                <a:gdLst>
                  <a:gd name="connsiteX0" fmla="*/ 917615 w 945906"/>
                  <a:gd name="connsiteY0" fmla="*/ 775157 h 928927"/>
                  <a:gd name="connsiteX1" fmla="*/ 665302 w 945906"/>
                  <a:gd name="connsiteY1" fmla="*/ 526768 h 928927"/>
                  <a:gd name="connsiteX2" fmla="*/ 340434 w 945906"/>
                  <a:gd name="connsiteY2" fmla="*/ 347008 h 928927"/>
                  <a:gd name="connsiteX3" fmla="*/ 290486 w 945906"/>
                  <a:gd name="connsiteY3" fmla="*/ 29721 h 928927"/>
                  <a:gd name="connsiteX4" fmla="*/ 210216 w 945906"/>
                  <a:gd name="connsiteY4" fmla="*/ 79399 h 928927"/>
                  <a:gd name="connsiteX5" fmla="*/ 0 w 945906"/>
                  <a:gd name="connsiteY5" fmla="*/ 243863 h 928927"/>
                  <a:gd name="connsiteX6" fmla="*/ 0 w 945906"/>
                  <a:gd name="connsiteY6" fmla="*/ 308972 h 928927"/>
                  <a:gd name="connsiteX7" fmla="*/ 133060 w 945906"/>
                  <a:gd name="connsiteY7" fmla="*/ 349580 h 928927"/>
                  <a:gd name="connsiteX8" fmla="*/ 227813 w 945906"/>
                  <a:gd name="connsiteY8" fmla="*/ 427819 h 928927"/>
                  <a:gd name="connsiteX9" fmla="*/ 211029 w 945906"/>
                  <a:gd name="connsiteY9" fmla="*/ 511608 h 928927"/>
                  <a:gd name="connsiteX10" fmla="*/ 451295 w 945906"/>
                  <a:gd name="connsiteY10" fmla="*/ 539492 h 928927"/>
                  <a:gd name="connsiteX11" fmla="*/ 775351 w 945906"/>
                  <a:gd name="connsiteY11" fmla="*/ 662536 h 928927"/>
                  <a:gd name="connsiteX12" fmla="*/ 945906 w 945906"/>
                  <a:gd name="connsiteY12" fmla="*/ 928927 h 928927"/>
                  <a:gd name="connsiteX13" fmla="*/ 917615 w 945906"/>
                  <a:gd name="connsiteY13" fmla="*/ 775157 h 92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5906" h="928927">
                    <a:moveTo>
                      <a:pt x="917615" y="775157"/>
                    </a:moveTo>
                    <a:cubicBezTo>
                      <a:pt x="867938" y="622334"/>
                      <a:pt x="741645" y="564940"/>
                      <a:pt x="665302" y="526768"/>
                    </a:cubicBezTo>
                    <a:cubicBezTo>
                      <a:pt x="588958" y="488596"/>
                      <a:pt x="378606" y="389106"/>
                      <a:pt x="340434" y="347008"/>
                    </a:cubicBezTo>
                    <a:cubicBezTo>
                      <a:pt x="302262" y="304911"/>
                      <a:pt x="290486" y="98485"/>
                      <a:pt x="290486" y="29721"/>
                    </a:cubicBezTo>
                    <a:cubicBezTo>
                      <a:pt x="290486" y="-39043"/>
                      <a:pt x="282905" y="25931"/>
                      <a:pt x="210216" y="79399"/>
                    </a:cubicBezTo>
                    <a:cubicBezTo>
                      <a:pt x="137527" y="132866"/>
                      <a:pt x="0" y="243863"/>
                      <a:pt x="0" y="243863"/>
                    </a:cubicBezTo>
                    <a:cubicBezTo>
                      <a:pt x="1421" y="265548"/>
                      <a:pt x="1421" y="287287"/>
                      <a:pt x="0" y="308972"/>
                    </a:cubicBezTo>
                    <a:cubicBezTo>
                      <a:pt x="43451" y="327787"/>
                      <a:pt x="100980" y="349580"/>
                      <a:pt x="133060" y="349580"/>
                    </a:cubicBezTo>
                    <a:cubicBezTo>
                      <a:pt x="188965" y="349580"/>
                      <a:pt x="205749" y="388700"/>
                      <a:pt x="227813" y="427819"/>
                    </a:cubicBezTo>
                    <a:cubicBezTo>
                      <a:pt x="249877" y="466939"/>
                      <a:pt x="211029" y="511608"/>
                      <a:pt x="211029" y="511608"/>
                    </a:cubicBezTo>
                    <a:cubicBezTo>
                      <a:pt x="211029" y="511608"/>
                      <a:pt x="389841" y="522843"/>
                      <a:pt x="451295" y="539492"/>
                    </a:cubicBezTo>
                    <a:cubicBezTo>
                      <a:pt x="512749" y="556142"/>
                      <a:pt x="674777" y="578612"/>
                      <a:pt x="775351" y="662536"/>
                    </a:cubicBezTo>
                    <a:cubicBezTo>
                      <a:pt x="854808" y="728592"/>
                      <a:pt x="909765" y="850282"/>
                      <a:pt x="945906" y="928927"/>
                    </a:cubicBezTo>
                    <a:cubicBezTo>
                      <a:pt x="942008" y="876813"/>
                      <a:pt x="932519" y="825254"/>
                      <a:pt x="917615" y="775157"/>
                    </a:cubicBezTo>
                    <a:close/>
                  </a:path>
                </a:pathLst>
              </a:custGeom>
              <a:solidFill>
                <a:srgbClr val="000000">
                  <a:alpha val="15000"/>
                </a:srgbClr>
              </a:solidFill>
              <a:ln w="13525" cap="flat">
                <a:noFill/>
                <a:prstDash val="solid"/>
                <a:miter/>
              </a:ln>
            </p:spPr>
            <p:txBody>
              <a:bodyPr rtlCol="0" anchor="ctr"/>
              <a:lstStyle/>
              <a:p>
                <a:endParaRPr lang="en-US"/>
              </a:p>
            </p:txBody>
          </p:sp>
          <p:sp>
            <p:nvSpPr>
              <p:cNvPr id="152" name="Graphic 4">
                <a:extLst>
                  <a:ext uri="{FF2B5EF4-FFF2-40B4-BE49-F238E27FC236}">
                    <a16:creationId xmlns:a16="http://schemas.microsoft.com/office/drawing/2014/main" id="{734CAC78-41F0-4E28-A9D9-6387764D94BE}"/>
                  </a:ext>
                </a:extLst>
              </p:cNvPr>
              <p:cNvSpPr/>
              <p:nvPr/>
            </p:nvSpPr>
            <p:spPr>
              <a:xfrm>
                <a:off x="9089108" y="2468612"/>
                <a:ext cx="351939" cy="176873"/>
              </a:xfrm>
              <a:custGeom>
                <a:avLst/>
                <a:gdLst>
                  <a:gd name="connsiteX0" fmla="*/ 351940 w 351939"/>
                  <a:gd name="connsiteY0" fmla="*/ 0 h 176873"/>
                  <a:gd name="connsiteX1" fmla="*/ 189506 w 351939"/>
                  <a:gd name="connsiteY1" fmla="*/ 139693 h 176873"/>
                  <a:gd name="connsiteX2" fmla="*/ 0 w 351939"/>
                  <a:gd name="connsiteY2" fmla="*/ 150928 h 176873"/>
                  <a:gd name="connsiteX3" fmla="*/ 195598 w 351939"/>
                  <a:gd name="connsiteY3" fmla="*/ 167713 h 176873"/>
                  <a:gd name="connsiteX4" fmla="*/ 351940 w 351939"/>
                  <a:gd name="connsiteY4" fmla="*/ 0 h 176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939" h="176873">
                    <a:moveTo>
                      <a:pt x="351940" y="0"/>
                    </a:moveTo>
                    <a:cubicBezTo>
                      <a:pt x="351940" y="0"/>
                      <a:pt x="296036" y="106123"/>
                      <a:pt x="189506" y="139693"/>
                    </a:cubicBezTo>
                    <a:cubicBezTo>
                      <a:pt x="128391" y="159821"/>
                      <a:pt x="63079" y="163693"/>
                      <a:pt x="0" y="150928"/>
                    </a:cubicBezTo>
                    <a:cubicBezTo>
                      <a:pt x="0" y="150928"/>
                      <a:pt x="78239" y="195597"/>
                      <a:pt x="195598" y="167713"/>
                    </a:cubicBezTo>
                    <a:cubicBezTo>
                      <a:pt x="312956" y="139828"/>
                      <a:pt x="351940" y="0"/>
                      <a:pt x="351940" y="0"/>
                    </a:cubicBezTo>
                    <a:close/>
                  </a:path>
                </a:pathLst>
              </a:custGeom>
              <a:solidFill>
                <a:srgbClr val="000000">
                  <a:alpha val="15000"/>
                </a:srgbClr>
              </a:solidFill>
              <a:ln w="13525" cap="flat">
                <a:noFill/>
                <a:prstDash val="solid"/>
                <a:miter/>
              </a:ln>
            </p:spPr>
            <p:txBody>
              <a:bodyPr rtlCol="0" anchor="ctr"/>
              <a:lstStyle/>
              <a:p>
                <a:endParaRPr lang="en-US"/>
              </a:p>
            </p:txBody>
          </p:sp>
          <p:sp>
            <p:nvSpPr>
              <p:cNvPr id="153" name="Graphic 4">
                <a:extLst>
                  <a:ext uri="{FF2B5EF4-FFF2-40B4-BE49-F238E27FC236}">
                    <a16:creationId xmlns:a16="http://schemas.microsoft.com/office/drawing/2014/main" id="{A67D4C60-9E23-4909-9047-65EB3B56D0C2}"/>
                  </a:ext>
                </a:extLst>
              </p:cNvPr>
              <p:cNvSpPr/>
              <p:nvPr/>
            </p:nvSpPr>
            <p:spPr>
              <a:xfrm>
                <a:off x="8720248" y="2984702"/>
                <a:ext cx="928038" cy="779725"/>
              </a:xfrm>
              <a:custGeom>
                <a:avLst/>
                <a:gdLst>
                  <a:gd name="connsiteX0" fmla="*/ 877278 w 928038"/>
                  <a:gd name="connsiteY0" fmla="*/ 8977 h 779725"/>
                  <a:gd name="connsiteX1" fmla="*/ 815824 w 928038"/>
                  <a:gd name="connsiteY1" fmla="*/ 232459 h 779725"/>
                  <a:gd name="connsiteX2" fmla="*/ 452649 w 928038"/>
                  <a:gd name="connsiteY2" fmla="*/ 293913 h 779725"/>
                  <a:gd name="connsiteX3" fmla="*/ 212382 w 928038"/>
                  <a:gd name="connsiteY3" fmla="*/ 176555 h 779725"/>
                  <a:gd name="connsiteX4" fmla="*/ 0 w 928038"/>
                  <a:gd name="connsiteY4" fmla="*/ 344267 h 779725"/>
                  <a:gd name="connsiteX5" fmla="*/ 5550 w 928038"/>
                  <a:gd name="connsiteY5" fmla="*/ 444841 h 779725"/>
                  <a:gd name="connsiteX6" fmla="*/ 245816 w 928038"/>
                  <a:gd name="connsiteY6" fmla="*/ 327483 h 779725"/>
                  <a:gd name="connsiteX7" fmla="*/ 586657 w 928038"/>
                  <a:gd name="connsiteY7" fmla="*/ 539729 h 779725"/>
                  <a:gd name="connsiteX8" fmla="*/ 597892 w 928038"/>
                  <a:gd name="connsiteY8" fmla="*/ 685108 h 779725"/>
                  <a:gd name="connsiteX9" fmla="*/ 374410 w 928038"/>
                  <a:gd name="connsiteY9" fmla="*/ 768896 h 779725"/>
                  <a:gd name="connsiteX10" fmla="*/ 631597 w 928038"/>
                  <a:gd name="connsiteY10" fmla="*/ 712992 h 779725"/>
                  <a:gd name="connsiteX11" fmla="*/ 670716 w 928038"/>
                  <a:gd name="connsiteY11" fmla="*/ 735327 h 779725"/>
                  <a:gd name="connsiteX12" fmla="*/ 882963 w 928038"/>
                  <a:gd name="connsiteY12" fmla="*/ 735327 h 779725"/>
                  <a:gd name="connsiteX13" fmla="*/ 887430 w 928038"/>
                  <a:gd name="connsiteY13" fmla="*/ 779726 h 779725"/>
                  <a:gd name="connsiteX14" fmla="*/ 928038 w 928038"/>
                  <a:gd name="connsiteY14" fmla="*/ 506295 h 779725"/>
                  <a:gd name="connsiteX15" fmla="*/ 916803 w 928038"/>
                  <a:gd name="connsiteY15" fmla="*/ 176555 h 779725"/>
                  <a:gd name="connsiteX16" fmla="*/ 877278 w 928038"/>
                  <a:gd name="connsiteY16" fmla="*/ 8977 h 77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8038" h="779725">
                    <a:moveTo>
                      <a:pt x="877278" y="8977"/>
                    </a:moveTo>
                    <a:cubicBezTo>
                      <a:pt x="877278" y="8977"/>
                      <a:pt x="882828" y="187790"/>
                      <a:pt x="815824" y="232459"/>
                    </a:cubicBezTo>
                    <a:cubicBezTo>
                      <a:pt x="748820" y="277128"/>
                      <a:pt x="536438" y="316247"/>
                      <a:pt x="452649" y="293913"/>
                    </a:cubicBezTo>
                    <a:cubicBezTo>
                      <a:pt x="368860" y="271578"/>
                      <a:pt x="290215" y="154220"/>
                      <a:pt x="212382" y="176555"/>
                    </a:cubicBezTo>
                    <a:cubicBezTo>
                      <a:pt x="134549" y="198889"/>
                      <a:pt x="0" y="344267"/>
                      <a:pt x="0" y="344267"/>
                    </a:cubicBezTo>
                    <a:lnTo>
                      <a:pt x="5550" y="444841"/>
                    </a:lnTo>
                    <a:lnTo>
                      <a:pt x="245816" y="327483"/>
                    </a:lnTo>
                    <a:cubicBezTo>
                      <a:pt x="245816" y="327483"/>
                      <a:pt x="408250" y="422236"/>
                      <a:pt x="586657" y="539729"/>
                    </a:cubicBezTo>
                    <a:cubicBezTo>
                      <a:pt x="765063" y="657223"/>
                      <a:pt x="597892" y="685108"/>
                      <a:pt x="597892" y="685108"/>
                    </a:cubicBezTo>
                    <a:lnTo>
                      <a:pt x="374410" y="768896"/>
                    </a:lnTo>
                    <a:cubicBezTo>
                      <a:pt x="374410" y="768896"/>
                      <a:pt x="519653" y="712992"/>
                      <a:pt x="631597" y="712992"/>
                    </a:cubicBezTo>
                    <a:cubicBezTo>
                      <a:pt x="743541" y="712992"/>
                      <a:pt x="670716" y="735327"/>
                      <a:pt x="670716" y="735327"/>
                    </a:cubicBezTo>
                    <a:lnTo>
                      <a:pt x="882963" y="735327"/>
                    </a:lnTo>
                    <a:lnTo>
                      <a:pt x="887430" y="779726"/>
                    </a:lnTo>
                    <a:lnTo>
                      <a:pt x="928038" y="506295"/>
                    </a:lnTo>
                    <a:lnTo>
                      <a:pt x="916803" y="176555"/>
                    </a:lnTo>
                    <a:cubicBezTo>
                      <a:pt x="916803" y="176555"/>
                      <a:pt x="905298" y="-46927"/>
                      <a:pt x="877278" y="8977"/>
                    </a:cubicBezTo>
                    <a:close/>
                  </a:path>
                </a:pathLst>
              </a:custGeom>
              <a:solidFill>
                <a:srgbClr val="000000">
                  <a:alpha val="15000"/>
                </a:srgbClr>
              </a:solidFill>
              <a:ln w="13525" cap="flat">
                <a:noFill/>
                <a:prstDash val="solid"/>
                <a:miter/>
              </a:ln>
            </p:spPr>
            <p:txBody>
              <a:bodyPr rtlCol="0" anchor="ctr"/>
              <a:lstStyle/>
              <a:p>
                <a:endParaRPr lang="en-US"/>
              </a:p>
            </p:txBody>
          </p:sp>
        </p:grpSp>
        <p:sp>
          <p:nvSpPr>
            <p:cNvPr id="154" name="Graphic 4">
              <a:extLst>
                <a:ext uri="{FF2B5EF4-FFF2-40B4-BE49-F238E27FC236}">
                  <a16:creationId xmlns:a16="http://schemas.microsoft.com/office/drawing/2014/main" id="{9A9FACC0-F5C4-4DD0-BB4B-1BCB0AE85EA0}"/>
                </a:ext>
              </a:extLst>
            </p:cNvPr>
            <p:cNvSpPr/>
            <p:nvPr/>
          </p:nvSpPr>
          <p:spPr>
            <a:xfrm>
              <a:off x="8410811" y="2316060"/>
              <a:ext cx="1585722" cy="1531565"/>
            </a:xfrm>
            <a:custGeom>
              <a:avLst/>
              <a:gdLst>
                <a:gd name="connsiteX0" fmla="*/ 1299877 w 1585722"/>
                <a:gd name="connsiteY0" fmla="*/ 144837 h 1531565"/>
                <a:gd name="connsiteX1" fmla="*/ 1021979 w 1585722"/>
                <a:gd name="connsiteY1" fmla="*/ 0 h 1531565"/>
                <a:gd name="connsiteX2" fmla="*/ 772373 w 1585722"/>
                <a:gd name="connsiteY2" fmla="*/ 251772 h 1531565"/>
                <a:gd name="connsiteX3" fmla="*/ 582867 w 1585722"/>
                <a:gd name="connsiteY3" fmla="*/ 50761 h 1531565"/>
                <a:gd name="connsiteX4" fmla="*/ 390518 w 1585722"/>
                <a:gd name="connsiteY4" fmla="*/ 167713 h 1531565"/>
                <a:gd name="connsiteX5" fmla="*/ 115328 w 1585722"/>
                <a:gd name="connsiteY5" fmla="*/ 293870 h 1531565"/>
                <a:gd name="connsiteX6" fmla="*/ 65650 w 1585722"/>
                <a:gd name="connsiteY6" fmla="*/ 519382 h 1531565"/>
                <a:gd name="connsiteX7" fmla="*/ 0 w 1585722"/>
                <a:gd name="connsiteY7" fmla="*/ 622528 h 1531565"/>
                <a:gd name="connsiteX8" fmla="*/ 257187 w 1585722"/>
                <a:gd name="connsiteY8" fmla="*/ 745030 h 1531565"/>
                <a:gd name="connsiteX9" fmla="*/ 309707 w 1585722"/>
                <a:gd name="connsiteY9" fmla="*/ 1196054 h 1531565"/>
                <a:gd name="connsiteX10" fmla="*/ 244734 w 1585722"/>
                <a:gd name="connsiteY10" fmla="*/ 1426169 h 1531565"/>
                <a:gd name="connsiteX11" fmla="*/ 332719 w 1585722"/>
                <a:gd name="connsiteY11" fmla="*/ 1510228 h 1531565"/>
                <a:gd name="connsiteX12" fmla="*/ 695894 w 1585722"/>
                <a:gd name="connsiteY12" fmla="*/ 1529450 h 1531565"/>
                <a:gd name="connsiteX13" fmla="*/ 1196731 w 1585722"/>
                <a:gd name="connsiteY13" fmla="*/ 1449045 h 1531565"/>
                <a:gd name="connsiteX14" fmla="*/ 1234903 w 1585722"/>
                <a:gd name="connsiteY14" fmla="*/ 1055278 h 1531565"/>
                <a:gd name="connsiteX15" fmla="*/ 1212027 w 1585722"/>
                <a:gd name="connsiteY15" fmla="*/ 753287 h 1531565"/>
                <a:gd name="connsiteX16" fmla="*/ 1582376 w 1585722"/>
                <a:gd name="connsiteY16" fmla="*/ 753287 h 1531565"/>
                <a:gd name="connsiteX17" fmla="*/ 1552190 w 1585722"/>
                <a:gd name="connsiteY17" fmla="*/ 393767 h 1531565"/>
                <a:gd name="connsiteX18" fmla="*/ 1299877 w 1585722"/>
                <a:gd name="connsiteY18" fmla="*/ 144837 h 15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85722" h="1531565">
                  <a:moveTo>
                    <a:pt x="1299877" y="144837"/>
                  </a:moveTo>
                  <a:cubicBezTo>
                    <a:pt x="1240318" y="114922"/>
                    <a:pt x="1099271" y="47918"/>
                    <a:pt x="1021979" y="0"/>
                  </a:cubicBezTo>
                  <a:cubicBezTo>
                    <a:pt x="996531" y="76344"/>
                    <a:pt x="921812" y="251772"/>
                    <a:pt x="772373" y="251772"/>
                  </a:cubicBezTo>
                  <a:cubicBezTo>
                    <a:pt x="634575" y="251772"/>
                    <a:pt x="594101" y="122908"/>
                    <a:pt x="582867" y="50761"/>
                  </a:cubicBezTo>
                  <a:cubicBezTo>
                    <a:pt x="537114" y="91369"/>
                    <a:pt x="459552" y="130353"/>
                    <a:pt x="390518" y="167713"/>
                  </a:cubicBezTo>
                  <a:cubicBezTo>
                    <a:pt x="298878" y="217391"/>
                    <a:pt x="168796" y="209810"/>
                    <a:pt x="115328" y="293870"/>
                  </a:cubicBezTo>
                  <a:cubicBezTo>
                    <a:pt x="61860" y="377929"/>
                    <a:pt x="65650" y="519382"/>
                    <a:pt x="65650" y="519382"/>
                  </a:cubicBezTo>
                  <a:cubicBezTo>
                    <a:pt x="65650" y="519382"/>
                    <a:pt x="37224" y="563375"/>
                    <a:pt x="0" y="622528"/>
                  </a:cubicBezTo>
                  <a:cubicBezTo>
                    <a:pt x="154448" y="614812"/>
                    <a:pt x="257187" y="745030"/>
                    <a:pt x="257187" y="745030"/>
                  </a:cubicBezTo>
                  <a:cubicBezTo>
                    <a:pt x="257187" y="745030"/>
                    <a:pt x="329470" y="1100083"/>
                    <a:pt x="309707" y="1196054"/>
                  </a:cubicBezTo>
                  <a:cubicBezTo>
                    <a:pt x="289944" y="1292026"/>
                    <a:pt x="244734" y="1383395"/>
                    <a:pt x="244734" y="1426169"/>
                  </a:cubicBezTo>
                  <a:cubicBezTo>
                    <a:pt x="244734" y="1468943"/>
                    <a:pt x="279115" y="1498858"/>
                    <a:pt x="332719" y="1510228"/>
                  </a:cubicBezTo>
                  <a:cubicBezTo>
                    <a:pt x="386322" y="1521599"/>
                    <a:pt x="569737" y="1537301"/>
                    <a:pt x="695894" y="1529450"/>
                  </a:cubicBezTo>
                  <a:cubicBezTo>
                    <a:pt x="822051" y="1521599"/>
                    <a:pt x="1181435" y="1498858"/>
                    <a:pt x="1196731" y="1449045"/>
                  </a:cubicBezTo>
                  <a:cubicBezTo>
                    <a:pt x="1212027" y="1399232"/>
                    <a:pt x="1234903" y="1055278"/>
                    <a:pt x="1234903" y="1055278"/>
                  </a:cubicBezTo>
                  <a:lnTo>
                    <a:pt x="1212027" y="753287"/>
                  </a:lnTo>
                  <a:cubicBezTo>
                    <a:pt x="1404105" y="626318"/>
                    <a:pt x="1538383" y="715250"/>
                    <a:pt x="1582376" y="753287"/>
                  </a:cubicBezTo>
                  <a:cubicBezTo>
                    <a:pt x="1591851" y="623475"/>
                    <a:pt x="1581022" y="482564"/>
                    <a:pt x="1552190" y="393767"/>
                  </a:cubicBezTo>
                  <a:cubicBezTo>
                    <a:pt x="1502513" y="240402"/>
                    <a:pt x="1376356" y="183009"/>
                    <a:pt x="1299877" y="144837"/>
                  </a:cubicBezTo>
                  <a:close/>
                </a:path>
              </a:pathLst>
            </a:custGeom>
            <a:noFill/>
            <a:ln w="13525" cap="rnd">
              <a:solidFill>
                <a:srgbClr val="263238"/>
              </a:solidFill>
              <a:prstDash val="solid"/>
              <a:round/>
            </a:ln>
          </p:spPr>
          <p:txBody>
            <a:bodyPr rtlCol="0" anchor="ctr"/>
            <a:lstStyle/>
            <a:p>
              <a:endParaRPr lang="en-US"/>
            </a:p>
          </p:txBody>
        </p:sp>
        <p:sp>
          <p:nvSpPr>
            <p:cNvPr id="155" name="Graphic 4">
              <a:extLst>
                <a:ext uri="{FF2B5EF4-FFF2-40B4-BE49-F238E27FC236}">
                  <a16:creationId xmlns:a16="http://schemas.microsoft.com/office/drawing/2014/main" id="{7059A628-1734-40A7-A1CF-B3C9F5E4358F}"/>
                </a:ext>
              </a:extLst>
            </p:cNvPr>
            <p:cNvSpPr/>
            <p:nvPr/>
          </p:nvSpPr>
          <p:spPr>
            <a:xfrm>
              <a:off x="8626760" y="2783734"/>
              <a:ext cx="40290" cy="277355"/>
            </a:xfrm>
            <a:custGeom>
              <a:avLst/>
              <a:gdLst>
                <a:gd name="connsiteX0" fmla="*/ 40291 w 40290"/>
                <a:gd name="connsiteY0" fmla="*/ 277356 h 277355"/>
                <a:gd name="connsiteX1" fmla="*/ 6180 w 40290"/>
                <a:gd name="connsiteY1" fmla="*/ 0 h 277355"/>
              </a:gdLst>
              <a:ahLst/>
              <a:cxnLst>
                <a:cxn ang="0">
                  <a:pos x="connsiteX0" y="connsiteY0"/>
                </a:cxn>
                <a:cxn ang="0">
                  <a:pos x="connsiteX1" y="connsiteY1"/>
                </a:cxn>
              </a:cxnLst>
              <a:rect l="l" t="t" r="r" b="b"/>
              <a:pathLst>
                <a:path w="40290" h="277355">
                  <a:moveTo>
                    <a:pt x="40291" y="277356"/>
                  </a:moveTo>
                  <a:cubicBezTo>
                    <a:pt x="40291" y="277356"/>
                    <a:pt x="-18862" y="95565"/>
                    <a:pt x="6180" y="0"/>
                  </a:cubicBezTo>
                </a:path>
              </a:pathLst>
            </a:custGeom>
            <a:noFill/>
            <a:ln w="13525" cap="rnd">
              <a:solidFill>
                <a:srgbClr val="263238"/>
              </a:solidFill>
              <a:prstDash val="solid"/>
              <a:round/>
            </a:ln>
          </p:spPr>
          <p:txBody>
            <a:bodyPr rtlCol="0" anchor="ctr"/>
            <a:lstStyle/>
            <a:p>
              <a:endParaRPr lang="en-US"/>
            </a:p>
          </p:txBody>
        </p:sp>
        <p:sp>
          <p:nvSpPr>
            <p:cNvPr id="156" name="Graphic 4">
              <a:extLst>
                <a:ext uri="{FF2B5EF4-FFF2-40B4-BE49-F238E27FC236}">
                  <a16:creationId xmlns:a16="http://schemas.microsoft.com/office/drawing/2014/main" id="{EB29076D-4A71-4D88-89EC-643754B092FD}"/>
                </a:ext>
              </a:extLst>
            </p:cNvPr>
            <p:cNvSpPr/>
            <p:nvPr/>
          </p:nvSpPr>
          <p:spPr>
            <a:xfrm>
              <a:off x="9614378" y="2854122"/>
              <a:ext cx="18747" cy="214548"/>
            </a:xfrm>
            <a:custGeom>
              <a:avLst/>
              <a:gdLst>
                <a:gd name="connsiteX0" fmla="*/ 8460 w 18747"/>
                <a:gd name="connsiteY0" fmla="*/ 214548 h 214548"/>
                <a:gd name="connsiteX1" fmla="*/ 18747 w 18747"/>
                <a:gd name="connsiteY1" fmla="*/ 0 h 214548"/>
              </a:gdLst>
              <a:ahLst/>
              <a:cxnLst>
                <a:cxn ang="0">
                  <a:pos x="connsiteX0" y="connsiteY0"/>
                </a:cxn>
                <a:cxn ang="0">
                  <a:pos x="connsiteX1" y="connsiteY1"/>
                </a:cxn>
              </a:cxnLst>
              <a:rect l="l" t="t" r="r" b="b"/>
              <a:pathLst>
                <a:path w="18747" h="214548">
                  <a:moveTo>
                    <a:pt x="8460" y="214548"/>
                  </a:moveTo>
                  <a:cubicBezTo>
                    <a:pt x="-5618" y="143253"/>
                    <a:pt x="-2085" y="69616"/>
                    <a:pt x="18747" y="0"/>
                  </a:cubicBezTo>
                </a:path>
              </a:pathLst>
            </a:custGeom>
            <a:noFill/>
            <a:ln w="13525" cap="rnd">
              <a:solidFill>
                <a:srgbClr val="263238"/>
              </a:solidFill>
              <a:prstDash val="solid"/>
              <a:round/>
            </a:ln>
          </p:spPr>
          <p:txBody>
            <a:bodyPr rtlCol="0" anchor="ctr"/>
            <a:lstStyle/>
            <a:p>
              <a:endParaRPr lang="en-US"/>
            </a:p>
          </p:txBody>
        </p:sp>
        <p:sp>
          <p:nvSpPr>
            <p:cNvPr id="157" name="Graphic 4">
              <a:extLst>
                <a:ext uri="{FF2B5EF4-FFF2-40B4-BE49-F238E27FC236}">
                  <a16:creationId xmlns:a16="http://schemas.microsoft.com/office/drawing/2014/main" id="{7BF225C3-CA2A-42F3-A175-3E1457C7CDF8}"/>
                </a:ext>
              </a:extLst>
            </p:cNvPr>
            <p:cNvSpPr/>
            <p:nvPr/>
          </p:nvSpPr>
          <p:spPr>
            <a:xfrm>
              <a:off x="8743530" y="3768895"/>
              <a:ext cx="311331" cy="56716"/>
            </a:xfrm>
            <a:custGeom>
              <a:avLst/>
              <a:gdLst>
                <a:gd name="connsiteX0" fmla="*/ 0 w 311331"/>
                <a:gd name="connsiteY0" fmla="*/ 56717 h 56716"/>
                <a:gd name="connsiteX1" fmla="*/ 311331 w 311331"/>
                <a:gd name="connsiteY1" fmla="*/ 0 h 56716"/>
              </a:gdLst>
              <a:ahLst/>
              <a:cxnLst>
                <a:cxn ang="0">
                  <a:pos x="connsiteX0" y="connsiteY0"/>
                </a:cxn>
                <a:cxn ang="0">
                  <a:pos x="connsiteX1" y="connsiteY1"/>
                </a:cxn>
              </a:cxnLst>
              <a:rect l="l" t="t" r="r" b="b"/>
              <a:pathLst>
                <a:path w="311331" h="56716">
                  <a:moveTo>
                    <a:pt x="0" y="56717"/>
                  </a:moveTo>
                  <a:cubicBezTo>
                    <a:pt x="0" y="56717"/>
                    <a:pt x="185987" y="29644"/>
                    <a:pt x="311331" y="0"/>
                  </a:cubicBezTo>
                </a:path>
              </a:pathLst>
            </a:custGeom>
            <a:noFill/>
            <a:ln w="13525" cap="rnd">
              <a:solidFill>
                <a:srgbClr val="263238"/>
              </a:solidFill>
              <a:prstDash val="solid"/>
              <a:round/>
            </a:ln>
          </p:spPr>
          <p:txBody>
            <a:bodyPr rtlCol="0" anchor="ctr"/>
            <a:lstStyle/>
            <a:p>
              <a:endParaRPr lang="en-US"/>
            </a:p>
          </p:txBody>
        </p:sp>
        <p:sp>
          <p:nvSpPr>
            <p:cNvPr id="158" name="Graphic 4">
              <a:extLst>
                <a:ext uri="{FF2B5EF4-FFF2-40B4-BE49-F238E27FC236}">
                  <a16:creationId xmlns:a16="http://schemas.microsoft.com/office/drawing/2014/main" id="{2CF0D0C9-6B31-4BDF-B20B-8B40D0761786}"/>
                </a:ext>
              </a:extLst>
            </p:cNvPr>
            <p:cNvSpPr/>
            <p:nvPr/>
          </p:nvSpPr>
          <p:spPr>
            <a:xfrm>
              <a:off x="8185196" y="2642311"/>
              <a:ext cx="822063" cy="880828"/>
            </a:xfrm>
            <a:custGeom>
              <a:avLst/>
              <a:gdLst>
                <a:gd name="connsiteX0" fmla="*/ 113536 w 822063"/>
                <a:gd name="connsiteY0" fmla="*/ 516645 h 880828"/>
                <a:gd name="connsiteX1" fmla="*/ 45855 w 822063"/>
                <a:gd name="connsiteY1" fmla="*/ 609638 h 880828"/>
                <a:gd name="connsiteX2" fmla="*/ 15670 w 822063"/>
                <a:gd name="connsiteY2" fmla="*/ 860869 h 880828"/>
                <a:gd name="connsiteX3" fmla="*/ 218712 w 822063"/>
                <a:gd name="connsiteY3" fmla="*/ 855861 h 880828"/>
                <a:gd name="connsiteX4" fmla="*/ 688552 w 822063"/>
                <a:gd name="connsiteY4" fmla="*/ 617083 h 880828"/>
                <a:gd name="connsiteX5" fmla="*/ 806722 w 822063"/>
                <a:gd name="connsiteY5" fmla="*/ 541687 h 880828"/>
                <a:gd name="connsiteX6" fmla="*/ 821748 w 822063"/>
                <a:gd name="connsiteY6" fmla="*/ 350692 h 880828"/>
                <a:gd name="connsiteX7" fmla="*/ 811731 w 822063"/>
                <a:gd name="connsiteY7" fmla="*/ 61695 h 880828"/>
                <a:gd name="connsiteX8" fmla="*/ 763948 w 822063"/>
                <a:gd name="connsiteY8" fmla="*/ 8904 h 880828"/>
                <a:gd name="connsiteX9" fmla="*/ 721309 w 822063"/>
                <a:gd name="connsiteY9" fmla="*/ 8904 h 880828"/>
                <a:gd name="connsiteX10" fmla="*/ 706149 w 822063"/>
                <a:gd name="connsiteY10" fmla="*/ 49512 h 880828"/>
                <a:gd name="connsiteX11" fmla="*/ 665540 w 822063"/>
                <a:gd name="connsiteY11" fmla="*/ 57093 h 880828"/>
                <a:gd name="connsiteX12" fmla="*/ 655523 w 822063"/>
                <a:gd name="connsiteY12" fmla="*/ 109883 h 880828"/>
                <a:gd name="connsiteX13" fmla="*/ 617893 w 822063"/>
                <a:gd name="connsiteY13" fmla="*/ 150492 h 880828"/>
                <a:gd name="connsiteX14" fmla="*/ 625338 w 822063"/>
                <a:gd name="connsiteY14" fmla="*/ 346495 h 880828"/>
                <a:gd name="connsiteX15" fmla="*/ 632918 w 822063"/>
                <a:gd name="connsiteY15" fmla="*/ 467102 h 880828"/>
                <a:gd name="connsiteX16" fmla="*/ 658095 w 822063"/>
                <a:gd name="connsiteY16" fmla="*/ 514885 h 880828"/>
                <a:gd name="connsiteX17" fmla="*/ 396712 w 822063"/>
                <a:gd name="connsiteY17" fmla="*/ 540062 h 880828"/>
                <a:gd name="connsiteX18" fmla="*/ 157935 w 822063"/>
                <a:gd name="connsiteY18" fmla="*/ 555087 h 88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22063" h="880828">
                  <a:moveTo>
                    <a:pt x="113536" y="516645"/>
                  </a:moveTo>
                  <a:cubicBezTo>
                    <a:pt x="113536" y="516645"/>
                    <a:pt x="75770" y="536678"/>
                    <a:pt x="45855" y="609638"/>
                  </a:cubicBezTo>
                  <a:cubicBezTo>
                    <a:pt x="15940" y="682598"/>
                    <a:pt x="-21825" y="818095"/>
                    <a:pt x="15670" y="860869"/>
                  </a:cubicBezTo>
                  <a:cubicBezTo>
                    <a:pt x="53165" y="903643"/>
                    <a:pt x="138849" y="865877"/>
                    <a:pt x="218712" y="855861"/>
                  </a:cubicBezTo>
                  <a:cubicBezTo>
                    <a:pt x="298575" y="845844"/>
                    <a:pt x="633324" y="649840"/>
                    <a:pt x="688552" y="617083"/>
                  </a:cubicBezTo>
                  <a:cubicBezTo>
                    <a:pt x="743779" y="584326"/>
                    <a:pt x="789125" y="571872"/>
                    <a:pt x="806722" y="541687"/>
                  </a:cubicBezTo>
                  <a:cubicBezTo>
                    <a:pt x="824319" y="511501"/>
                    <a:pt x="819311" y="403483"/>
                    <a:pt x="821748" y="350692"/>
                  </a:cubicBezTo>
                  <a:cubicBezTo>
                    <a:pt x="824184" y="297901"/>
                    <a:pt x="811731" y="61695"/>
                    <a:pt x="811731" y="61695"/>
                  </a:cubicBezTo>
                  <a:cubicBezTo>
                    <a:pt x="811731" y="61695"/>
                    <a:pt x="794134" y="3895"/>
                    <a:pt x="763948" y="8904"/>
                  </a:cubicBezTo>
                  <a:cubicBezTo>
                    <a:pt x="763948" y="8904"/>
                    <a:pt x="728754" y="-11130"/>
                    <a:pt x="721309" y="8904"/>
                  </a:cubicBezTo>
                  <a:lnTo>
                    <a:pt x="706149" y="49512"/>
                  </a:lnTo>
                  <a:cubicBezTo>
                    <a:pt x="706149" y="49512"/>
                    <a:pt x="673527" y="39495"/>
                    <a:pt x="665540" y="57093"/>
                  </a:cubicBezTo>
                  <a:cubicBezTo>
                    <a:pt x="660085" y="74216"/>
                    <a:pt x="656728" y="91948"/>
                    <a:pt x="655523" y="109883"/>
                  </a:cubicBezTo>
                  <a:cubicBezTo>
                    <a:pt x="655523" y="109883"/>
                    <a:pt x="617893" y="127480"/>
                    <a:pt x="617893" y="150492"/>
                  </a:cubicBezTo>
                  <a:cubicBezTo>
                    <a:pt x="617893" y="173503"/>
                    <a:pt x="625338" y="308865"/>
                    <a:pt x="625338" y="346495"/>
                  </a:cubicBezTo>
                  <a:cubicBezTo>
                    <a:pt x="625338" y="384126"/>
                    <a:pt x="620330" y="442061"/>
                    <a:pt x="632918" y="467102"/>
                  </a:cubicBezTo>
                  <a:cubicBezTo>
                    <a:pt x="645507" y="492144"/>
                    <a:pt x="658095" y="514885"/>
                    <a:pt x="658095" y="514885"/>
                  </a:cubicBezTo>
                  <a:cubicBezTo>
                    <a:pt x="658095" y="514885"/>
                    <a:pt x="474545" y="540062"/>
                    <a:pt x="396712" y="540062"/>
                  </a:cubicBezTo>
                  <a:cubicBezTo>
                    <a:pt x="318879" y="540062"/>
                    <a:pt x="183112" y="542499"/>
                    <a:pt x="157935" y="555087"/>
                  </a:cubicBezTo>
                </a:path>
              </a:pathLst>
            </a:custGeom>
            <a:solidFill>
              <a:srgbClr val="FFFFFF"/>
            </a:solidFill>
            <a:ln w="13525" cap="flat">
              <a:noFill/>
              <a:prstDash val="solid"/>
              <a:miter/>
            </a:ln>
          </p:spPr>
          <p:txBody>
            <a:bodyPr rtlCol="0" anchor="ctr"/>
            <a:lstStyle/>
            <a:p>
              <a:endParaRPr lang="en-US"/>
            </a:p>
          </p:txBody>
        </p:sp>
        <p:grpSp>
          <p:nvGrpSpPr>
            <p:cNvPr id="159" name="Graphic 4">
              <a:extLst>
                <a:ext uri="{FF2B5EF4-FFF2-40B4-BE49-F238E27FC236}">
                  <a16:creationId xmlns:a16="http://schemas.microsoft.com/office/drawing/2014/main" id="{556BC6A7-51EB-4F33-9221-1DD22F842202}"/>
                </a:ext>
              </a:extLst>
            </p:cNvPr>
            <p:cNvGrpSpPr/>
            <p:nvPr/>
          </p:nvGrpSpPr>
          <p:grpSpPr>
            <a:xfrm>
              <a:off x="8185807" y="3095471"/>
              <a:ext cx="820053" cy="426449"/>
              <a:chOff x="8185807" y="3095471"/>
              <a:chExt cx="820053" cy="426449"/>
            </a:xfrm>
          </p:grpSpPr>
          <p:sp>
            <p:nvSpPr>
              <p:cNvPr id="160" name="Graphic 4">
                <a:extLst>
                  <a:ext uri="{FF2B5EF4-FFF2-40B4-BE49-F238E27FC236}">
                    <a16:creationId xmlns:a16="http://schemas.microsoft.com/office/drawing/2014/main" id="{1A4AC68A-AC07-41E4-B854-69723F430772}"/>
                  </a:ext>
                </a:extLst>
              </p:cNvPr>
              <p:cNvSpPr/>
              <p:nvPr/>
            </p:nvSpPr>
            <p:spPr>
              <a:xfrm>
                <a:off x="8185807" y="3095471"/>
                <a:ext cx="820053" cy="426449"/>
              </a:xfrm>
              <a:custGeom>
                <a:avLst/>
                <a:gdLst>
                  <a:gd name="connsiteX0" fmla="*/ 806517 w 820053"/>
                  <a:gd name="connsiteY0" fmla="*/ 87850 h 426449"/>
                  <a:gd name="connsiteX1" fmla="*/ 820053 w 820053"/>
                  <a:gd name="connsiteY1" fmla="*/ 0 h 426449"/>
                  <a:gd name="connsiteX2" fmla="*/ 699311 w 820053"/>
                  <a:gd name="connsiteY2" fmla="*/ 26260 h 426449"/>
                  <a:gd name="connsiteX3" fmla="*/ 643948 w 820053"/>
                  <a:gd name="connsiteY3" fmla="*/ 124533 h 426449"/>
                  <a:gd name="connsiteX4" fmla="*/ 183719 w 820053"/>
                  <a:gd name="connsiteY4" fmla="*/ 296442 h 426449"/>
                  <a:gd name="connsiteX5" fmla="*/ 319080 w 820053"/>
                  <a:gd name="connsiteY5" fmla="*/ 192078 h 426449"/>
                  <a:gd name="connsiteX6" fmla="*/ 36445 w 820053"/>
                  <a:gd name="connsiteY6" fmla="*/ 302669 h 426449"/>
                  <a:gd name="connsiteX7" fmla="*/ 4500 w 820053"/>
                  <a:gd name="connsiteY7" fmla="*/ 298201 h 426449"/>
                  <a:gd name="connsiteX8" fmla="*/ 15735 w 820053"/>
                  <a:gd name="connsiteY8" fmla="*/ 406491 h 426449"/>
                  <a:gd name="connsiteX9" fmla="*/ 218777 w 820053"/>
                  <a:gd name="connsiteY9" fmla="*/ 401482 h 426449"/>
                  <a:gd name="connsiteX10" fmla="*/ 688617 w 820053"/>
                  <a:gd name="connsiteY10" fmla="*/ 162704 h 426449"/>
                  <a:gd name="connsiteX11" fmla="*/ 806517 w 820053"/>
                  <a:gd name="connsiteY11" fmla="*/ 87850 h 4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0053" h="426449">
                    <a:moveTo>
                      <a:pt x="806517" y="87850"/>
                    </a:moveTo>
                    <a:cubicBezTo>
                      <a:pt x="815315" y="72689"/>
                      <a:pt x="818564" y="37766"/>
                      <a:pt x="820053" y="0"/>
                    </a:cubicBezTo>
                    <a:lnTo>
                      <a:pt x="699311" y="26260"/>
                    </a:lnTo>
                    <a:cubicBezTo>
                      <a:pt x="699311" y="26260"/>
                      <a:pt x="711628" y="81488"/>
                      <a:pt x="643948" y="124533"/>
                    </a:cubicBezTo>
                    <a:cubicBezTo>
                      <a:pt x="576267" y="167578"/>
                      <a:pt x="207948" y="290351"/>
                      <a:pt x="183719" y="296442"/>
                    </a:cubicBezTo>
                    <a:cubicBezTo>
                      <a:pt x="159489" y="302533"/>
                      <a:pt x="417217" y="185987"/>
                      <a:pt x="319080" y="192078"/>
                    </a:cubicBezTo>
                    <a:cubicBezTo>
                      <a:pt x="220943" y="198169"/>
                      <a:pt x="103991" y="302669"/>
                      <a:pt x="36445" y="302669"/>
                    </a:cubicBezTo>
                    <a:cubicBezTo>
                      <a:pt x="25630" y="302750"/>
                      <a:pt x="14869" y="301233"/>
                      <a:pt x="4500" y="298201"/>
                    </a:cubicBezTo>
                    <a:cubicBezTo>
                      <a:pt x="-2945" y="344495"/>
                      <a:pt x="-2403" y="386457"/>
                      <a:pt x="15735" y="406491"/>
                    </a:cubicBezTo>
                    <a:cubicBezTo>
                      <a:pt x="53366" y="449265"/>
                      <a:pt x="138914" y="411499"/>
                      <a:pt x="218777" y="401482"/>
                    </a:cubicBezTo>
                    <a:cubicBezTo>
                      <a:pt x="298641" y="391466"/>
                      <a:pt x="633390" y="195462"/>
                      <a:pt x="688617" y="162704"/>
                    </a:cubicBezTo>
                    <a:cubicBezTo>
                      <a:pt x="743845" y="129947"/>
                      <a:pt x="788920" y="117629"/>
                      <a:pt x="806517" y="87850"/>
                    </a:cubicBezTo>
                    <a:close/>
                  </a:path>
                </a:pathLst>
              </a:custGeom>
              <a:solidFill>
                <a:srgbClr val="92E3A9"/>
              </a:solidFill>
              <a:ln w="13525" cap="flat">
                <a:noFill/>
                <a:prstDash val="solid"/>
                <a:miter/>
              </a:ln>
            </p:spPr>
            <p:txBody>
              <a:bodyPr rtlCol="0" anchor="ctr"/>
              <a:lstStyle/>
              <a:p>
                <a:endParaRPr lang="en-US"/>
              </a:p>
            </p:txBody>
          </p:sp>
          <p:sp>
            <p:nvSpPr>
              <p:cNvPr id="161" name="Graphic 4">
                <a:extLst>
                  <a:ext uri="{FF2B5EF4-FFF2-40B4-BE49-F238E27FC236}">
                    <a16:creationId xmlns:a16="http://schemas.microsoft.com/office/drawing/2014/main" id="{16F7FC72-E998-46C1-A919-79420221379C}"/>
                  </a:ext>
                </a:extLst>
              </p:cNvPr>
              <p:cNvSpPr/>
              <p:nvPr/>
            </p:nvSpPr>
            <p:spPr>
              <a:xfrm>
                <a:off x="8185807" y="3095471"/>
                <a:ext cx="820053" cy="426449"/>
              </a:xfrm>
              <a:custGeom>
                <a:avLst/>
                <a:gdLst>
                  <a:gd name="connsiteX0" fmla="*/ 806517 w 820053"/>
                  <a:gd name="connsiteY0" fmla="*/ 87850 h 426449"/>
                  <a:gd name="connsiteX1" fmla="*/ 820053 w 820053"/>
                  <a:gd name="connsiteY1" fmla="*/ 0 h 426449"/>
                  <a:gd name="connsiteX2" fmla="*/ 699311 w 820053"/>
                  <a:gd name="connsiteY2" fmla="*/ 26260 h 426449"/>
                  <a:gd name="connsiteX3" fmla="*/ 643948 w 820053"/>
                  <a:gd name="connsiteY3" fmla="*/ 124533 h 426449"/>
                  <a:gd name="connsiteX4" fmla="*/ 183719 w 820053"/>
                  <a:gd name="connsiteY4" fmla="*/ 296442 h 426449"/>
                  <a:gd name="connsiteX5" fmla="*/ 319080 w 820053"/>
                  <a:gd name="connsiteY5" fmla="*/ 192078 h 426449"/>
                  <a:gd name="connsiteX6" fmla="*/ 36445 w 820053"/>
                  <a:gd name="connsiteY6" fmla="*/ 302669 h 426449"/>
                  <a:gd name="connsiteX7" fmla="*/ 4500 w 820053"/>
                  <a:gd name="connsiteY7" fmla="*/ 298201 h 426449"/>
                  <a:gd name="connsiteX8" fmla="*/ 15735 w 820053"/>
                  <a:gd name="connsiteY8" fmla="*/ 406491 h 426449"/>
                  <a:gd name="connsiteX9" fmla="*/ 218777 w 820053"/>
                  <a:gd name="connsiteY9" fmla="*/ 401482 h 426449"/>
                  <a:gd name="connsiteX10" fmla="*/ 688617 w 820053"/>
                  <a:gd name="connsiteY10" fmla="*/ 162704 h 426449"/>
                  <a:gd name="connsiteX11" fmla="*/ 806517 w 820053"/>
                  <a:gd name="connsiteY11" fmla="*/ 87850 h 4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0053" h="426449">
                    <a:moveTo>
                      <a:pt x="806517" y="87850"/>
                    </a:moveTo>
                    <a:cubicBezTo>
                      <a:pt x="815315" y="72689"/>
                      <a:pt x="818564" y="37766"/>
                      <a:pt x="820053" y="0"/>
                    </a:cubicBezTo>
                    <a:lnTo>
                      <a:pt x="699311" y="26260"/>
                    </a:lnTo>
                    <a:cubicBezTo>
                      <a:pt x="699311" y="26260"/>
                      <a:pt x="711628" y="81488"/>
                      <a:pt x="643948" y="124533"/>
                    </a:cubicBezTo>
                    <a:cubicBezTo>
                      <a:pt x="576267" y="167578"/>
                      <a:pt x="207948" y="290351"/>
                      <a:pt x="183719" y="296442"/>
                    </a:cubicBezTo>
                    <a:cubicBezTo>
                      <a:pt x="159489" y="302533"/>
                      <a:pt x="417217" y="185987"/>
                      <a:pt x="319080" y="192078"/>
                    </a:cubicBezTo>
                    <a:cubicBezTo>
                      <a:pt x="220943" y="198169"/>
                      <a:pt x="103991" y="302669"/>
                      <a:pt x="36445" y="302669"/>
                    </a:cubicBezTo>
                    <a:cubicBezTo>
                      <a:pt x="25630" y="302750"/>
                      <a:pt x="14869" y="301233"/>
                      <a:pt x="4500" y="298201"/>
                    </a:cubicBezTo>
                    <a:cubicBezTo>
                      <a:pt x="-2945" y="344495"/>
                      <a:pt x="-2403" y="386457"/>
                      <a:pt x="15735" y="406491"/>
                    </a:cubicBezTo>
                    <a:cubicBezTo>
                      <a:pt x="53366" y="449265"/>
                      <a:pt x="138914" y="411499"/>
                      <a:pt x="218777" y="401482"/>
                    </a:cubicBezTo>
                    <a:cubicBezTo>
                      <a:pt x="298641" y="391466"/>
                      <a:pt x="633390" y="195462"/>
                      <a:pt x="688617" y="162704"/>
                    </a:cubicBezTo>
                    <a:cubicBezTo>
                      <a:pt x="743845" y="129947"/>
                      <a:pt x="788920" y="117629"/>
                      <a:pt x="806517" y="87850"/>
                    </a:cubicBezTo>
                    <a:close/>
                  </a:path>
                </a:pathLst>
              </a:custGeom>
              <a:solidFill>
                <a:srgbClr val="FFFFFF">
                  <a:alpha val="60000"/>
                </a:srgbClr>
              </a:solidFill>
              <a:ln w="13525" cap="flat">
                <a:noFill/>
                <a:prstDash val="solid"/>
                <a:miter/>
              </a:ln>
            </p:spPr>
            <p:txBody>
              <a:bodyPr rtlCol="0" anchor="ctr"/>
              <a:lstStyle/>
              <a:p>
                <a:endParaRPr lang="en-US"/>
              </a:p>
            </p:txBody>
          </p:sp>
        </p:grpSp>
        <p:sp>
          <p:nvSpPr>
            <p:cNvPr id="162" name="Graphic 4">
              <a:extLst>
                <a:ext uri="{FF2B5EF4-FFF2-40B4-BE49-F238E27FC236}">
                  <a16:creationId xmlns:a16="http://schemas.microsoft.com/office/drawing/2014/main" id="{F443CD0F-6351-4371-A876-5D745ACA41CD}"/>
                </a:ext>
              </a:extLst>
            </p:cNvPr>
            <p:cNvSpPr/>
            <p:nvPr/>
          </p:nvSpPr>
          <p:spPr>
            <a:xfrm>
              <a:off x="8185196" y="2642311"/>
              <a:ext cx="822063" cy="880828"/>
            </a:xfrm>
            <a:custGeom>
              <a:avLst/>
              <a:gdLst>
                <a:gd name="connsiteX0" fmla="*/ 113536 w 822063"/>
                <a:gd name="connsiteY0" fmla="*/ 516645 h 880828"/>
                <a:gd name="connsiteX1" fmla="*/ 45855 w 822063"/>
                <a:gd name="connsiteY1" fmla="*/ 609638 h 880828"/>
                <a:gd name="connsiteX2" fmla="*/ 15670 w 822063"/>
                <a:gd name="connsiteY2" fmla="*/ 860869 h 880828"/>
                <a:gd name="connsiteX3" fmla="*/ 218712 w 822063"/>
                <a:gd name="connsiteY3" fmla="*/ 855861 h 880828"/>
                <a:gd name="connsiteX4" fmla="*/ 688552 w 822063"/>
                <a:gd name="connsiteY4" fmla="*/ 617083 h 880828"/>
                <a:gd name="connsiteX5" fmla="*/ 806722 w 822063"/>
                <a:gd name="connsiteY5" fmla="*/ 541687 h 880828"/>
                <a:gd name="connsiteX6" fmla="*/ 821748 w 822063"/>
                <a:gd name="connsiteY6" fmla="*/ 350692 h 880828"/>
                <a:gd name="connsiteX7" fmla="*/ 811731 w 822063"/>
                <a:gd name="connsiteY7" fmla="*/ 61695 h 880828"/>
                <a:gd name="connsiteX8" fmla="*/ 763948 w 822063"/>
                <a:gd name="connsiteY8" fmla="*/ 8904 h 880828"/>
                <a:gd name="connsiteX9" fmla="*/ 721309 w 822063"/>
                <a:gd name="connsiteY9" fmla="*/ 8904 h 880828"/>
                <a:gd name="connsiteX10" fmla="*/ 706149 w 822063"/>
                <a:gd name="connsiteY10" fmla="*/ 49512 h 880828"/>
                <a:gd name="connsiteX11" fmla="*/ 665540 w 822063"/>
                <a:gd name="connsiteY11" fmla="*/ 57093 h 880828"/>
                <a:gd name="connsiteX12" fmla="*/ 655523 w 822063"/>
                <a:gd name="connsiteY12" fmla="*/ 109883 h 880828"/>
                <a:gd name="connsiteX13" fmla="*/ 617893 w 822063"/>
                <a:gd name="connsiteY13" fmla="*/ 150492 h 880828"/>
                <a:gd name="connsiteX14" fmla="*/ 625338 w 822063"/>
                <a:gd name="connsiteY14" fmla="*/ 346495 h 880828"/>
                <a:gd name="connsiteX15" fmla="*/ 632918 w 822063"/>
                <a:gd name="connsiteY15" fmla="*/ 467102 h 880828"/>
                <a:gd name="connsiteX16" fmla="*/ 658095 w 822063"/>
                <a:gd name="connsiteY16" fmla="*/ 514885 h 880828"/>
                <a:gd name="connsiteX17" fmla="*/ 396712 w 822063"/>
                <a:gd name="connsiteY17" fmla="*/ 540062 h 880828"/>
                <a:gd name="connsiteX18" fmla="*/ 157935 w 822063"/>
                <a:gd name="connsiteY18" fmla="*/ 555087 h 88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22063" h="880828">
                  <a:moveTo>
                    <a:pt x="113536" y="516645"/>
                  </a:moveTo>
                  <a:cubicBezTo>
                    <a:pt x="113536" y="516645"/>
                    <a:pt x="75770" y="536678"/>
                    <a:pt x="45855" y="609638"/>
                  </a:cubicBezTo>
                  <a:cubicBezTo>
                    <a:pt x="15940" y="682598"/>
                    <a:pt x="-21825" y="818095"/>
                    <a:pt x="15670" y="860869"/>
                  </a:cubicBezTo>
                  <a:cubicBezTo>
                    <a:pt x="53165" y="903643"/>
                    <a:pt x="138849" y="865877"/>
                    <a:pt x="218712" y="855861"/>
                  </a:cubicBezTo>
                  <a:cubicBezTo>
                    <a:pt x="298575" y="845844"/>
                    <a:pt x="633324" y="649840"/>
                    <a:pt x="688552" y="617083"/>
                  </a:cubicBezTo>
                  <a:cubicBezTo>
                    <a:pt x="743779" y="584326"/>
                    <a:pt x="789125" y="571872"/>
                    <a:pt x="806722" y="541687"/>
                  </a:cubicBezTo>
                  <a:cubicBezTo>
                    <a:pt x="824319" y="511501"/>
                    <a:pt x="819311" y="403483"/>
                    <a:pt x="821748" y="350692"/>
                  </a:cubicBezTo>
                  <a:cubicBezTo>
                    <a:pt x="824184" y="297901"/>
                    <a:pt x="811731" y="61695"/>
                    <a:pt x="811731" y="61695"/>
                  </a:cubicBezTo>
                  <a:cubicBezTo>
                    <a:pt x="811731" y="61695"/>
                    <a:pt x="794134" y="3895"/>
                    <a:pt x="763948" y="8904"/>
                  </a:cubicBezTo>
                  <a:cubicBezTo>
                    <a:pt x="763948" y="8904"/>
                    <a:pt x="728754" y="-11130"/>
                    <a:pt x="721309" y="8904"/>
                  </a:cubicBezTo>
                  <a:lnTo>
                    <a:pt x="706149" y="49512"/>
                  </a:lnTo>
                  <a:cubicBezTo>
                    <a:pt x="706149" y="49512"/>
                    <a:pt x="673527" y="39495"/>
                    <a:pt x="665540" y="57093"/>
                  </a:cubicBezTo>
                  <a:cubicBezTo>
                    <a:pt x="660085" y="74216"/>
                    <a:pt x="656728" y="91948"/>
                    <a:pt x="655523" y="109883"/>
                  </a:cubicBezTo>
                  <a:cubicBezTo>
                    <a:pt x="655523" y="109883"/>
                    <a:pt x="617893" y="127480"/>
                    <a:pt x="617893" y="150492"/>
                  </a:cubicBezTo>
                  <a:cubicBezTo>
                    <a:pt x="617893" y="173503"/>
                    <a:pt x="625338" y="308865"/>
                    <a:pt x="625338" y="346495"/>
                  </a:cubicBezTo>
                  <a:cubicBezTo>
                    <a:pt x="625338" y="384126"/>
                    <a:pt x="620330" y="442061"/>
                    <a:pt x="632918" y="467102"/>
                  </a:cubicBezTo>
                  <a:cubicBezTo>
                    <a:pt x="645507" y="492144"/>
                    <a:pt x="658095" y="514885"/>
                    <a:pt x="658095" y="514885"/>
                  </a:cubicBezTo>
                  <a:cubicBezTo>
                    <a:pt x="658095" y="514885"/>
                    <a:pt x="474545" y="540062"/>
                    <a:pt x="396712" y="540062"/>
                  </a:cubicBezTo>
                  <a:cubicBezTo>
                    <a:pt x="318879" y="540062"/>
                    <a:pt x="183112" y="542499"/>
                    <a:pt x="157935" y="555087"/>
                  </a:cubicBezTo>
                </a:path>
              </a:pathLst>
            </a:custGeom>
            <a:noFill/>
            <a:ln w="13525" cap="rnd">
              <a:solidFill>
                <a:srgbClr val="263238"/>
              </a:solidFill>
              <a:prstDash val="solid"/>
              <a:round/>
            </a:ln>
          </p:spPr>
          <p:txBody>
            <a:bodyPr rtlCol="0" anchor="ctr"/>
            <a:lstStyle/>
            <a:p>
              <a:endParaRPr lang="en-US"/>
            </a:p>
          </p:txBody>
        </p:sp>
        <p:sp>
          <p:nvSpPr>
            <p:cNvPr id="163" name="Graphic 4">
              <a:extLst>
                <a:ext uri="{FF2B5EF4-FFF2-40B4-BE49-F238E27FC236}">
                  <a16:creationId xmlns:a16="http://schemas.microsoft.com/office/drawing/2014/main" id="{E4710842-91A3-4F10-B5C1-1BA4F633B0BD}"/>
                </a:ext>
              </a:extLst>
            </p:cNvPr>
            <p:cNvSpPr/>
            <p:nvPr/>
          </p:nvSpPr>
          <p:spPr>
            <a:xfrm>
              <a:off x="8837065" y="2649590"/>
              <a:ext cx="1133262" cy="990847"/>
            </a:xfrm>
            <a:custGeom>
              <a:avLst/>
              <a:gdLst>
                <a:gd name="connsiteX0" fmla="*/ 989628 w 1133262"/>
                <a:gd name="connsiteY0" fmla="*/ 631191 h 990847"/>
                <a:gd name="connsiteX1" fmla="*/ 537250 w 1133262"/>
                <a:gd name="connsiteY1" fmla="*/ 608585 h 990847"/>
                <a:gd name="connsiteX2" fmla="*/ 233228 w 1133262"/>
                <a:gd name="connsiteY2" fmla="*/ 480398 h 990847"/>
                <a:gd name="connsiteX3" fmla="*/ 280875 w 1133262"/>
                <a:gd name="connsiteY3" fmla="*/ 407574 h 990847"/>
                <a:gd name="connsiteX4" fmla="*/ 280875 w 1133262"/>
                <a:gd name="connsiteY4" fmla="*/ 261789 h 990847"/>
                <a:gd name="connsiteX5" fmla="*/ 296036 w 1133262"/>
                <a:gd name="connsiteY5" fmla="*/ 143754 h 990847"/>
                <a:gd name="connsiteX6" fmla="*/ 248253 w 1133262"/>
                <a:gd name="connsiteY6" fmla="*/ 143754 h 990847"/>
                <a:gd name="connsiteX7" fmla="*/ 223076 w 1133262"/>
                <a:gd name="connsiteY7" fmla="*/ 254209 h 990847"/>
                <a:gd name="connsiteX8" fmla="*/ 200470 w 1133262"/>
                <a:gd name="connsiteY8" fmla="*/ 178948 h 990847"/>
                <a:gd name="connsiteX9" fmla="*/ 182874 w 1133262"/>
                <a:gd name="connsiteY9" fmla="*/ 40608 h 990847"/>
                <a:gd name="connsiteX10" fmla="*/ 140235 w 1133262"/>
                <a:gd name="connsiteY10" fmla="*/ 40608 h 990847"/>
                <a:gd name="connsiteX11" fmla="*/ 112485 w 1133262"/>
                <a:gd name="connsiteY11" fmla="*/ 0 h 990847"/>
                <a:gd name="connsiteX12" fmla="*/ 79863 w 1133262"/>
                <a:gd name="connsiteY12" fmla="*/ 62943 h 990847"/>
                <a:gd name="connsiteX13" fmla="*/ 54686 w 1133262"/>
                <a:gd name="connsiteY13" fmla="*/ 40202 h 990847"/>
                <a:gd name="connsiteX14" fmla="*/ 42233 w 1133262"/>
                <a:gd name="connsiteY14" fmla="*/ 135768 h 990847"/>
                <a:gd name="connsiteX15" fmla="*/ 27072 w 1133262"/>
                <a:gd name="connsiteY15" fmla="*/ 113162 h 990847"/>
                <a:gd name="connsiteX16" fmla="*/ 0 w 1133262"/>
                <a:gd name="connsiteY16" fmla="*/ 160945 h 990847"/>
                <a:gd name="connsiteX17" fmla="*/ 10017 w 1133262"/>
                <a:gd name="connsiteY17" fmla="*/ 324191 h 990847"/>
                <a:gd name="connsiteX18" fmla="*/ 17597 w 1133262"/>
                <a:gd name="connsiteY18" fmla="*/ 419756 h 990847"/>
                <a:gd name="connsiteX19" fmla="*/ 72825 w 1133262"/>
                <a:gd name="connsiteY19" fmla="*/ 542935 h 990847"/>
                <a:gd name="connsiteX20" fmla="*/ 346796 w 1133262"/>
                <a:gd name="connsiteY20" fmla="*/ 751392 h 990847"/>
                <a:gd name="connsiteX21" fmla="*/ 821780 w 1133262"/>
                <a:gd name="connsiteY21" fmla="*/ 952539 h 990847"/>
                <a:gd name="connsiteX22" fmla="*/ 1068002 w 1133262"/>
                <a:gd name="connsiteY22" fmla="*/ 965128 h 990847"/>
                <a:gd name="connsiteX23" fmla="*/ 1125802 w 1133262"/>
                <a:gd name="connsiteY23" fmla="*/ 547944 h 99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33262" h="990847">
                  <a:moveTo>
                    <a:pt x="989628" y="631191"/>
                  </a:moveTo>
                  <a:cubicBezTo>
                    <a:pt x="869021" y="553358"/>
                    <a:pt x="617655" y="613594"/>
                    <a:pt x="537250" y="608585"/>
                  </a:cubicBezTo>
                  <a:cubicBezTo>
                    <a:pt x="456845" y="603577"/>
                    <a:pt x="233228" y="480398"/>
                    <a:pt x="233228" y="480398"/>
                  </a:cubicBezTo>
                  <a:cubicBezTo>
                    <a:pt x="233228" y="480398"/>
                    <a:pt x="278439" y="435187"/>
                    <a:pt x="280875" y="407574"/>
                  </a:cubicBezTo>
                  <a:cubicBezTo>
                    <a:pt x="283312" y="379960"/>
                    <a:pt x="280875" y="304563"/>
                    <a:pt x="280875" y="261789"/>
                  </a:cubicBezTo>
                  <a:cubicBezTo>
                    <a:pt x="280875" y="219015"/>
                    <a:pt x="293464" y="176376"/>
                    <a:pt x="296036" y="143754"/>
                  </a:cubicBezTo>
                  <a:cubicBezTo>
                    <a:pt x="298607" y="111132"/>
                    <a:pt x="255427" y="133602"/>
                    <a:pt x="248253" y="143754"/>
                  </a:cubicBezTo>
                  <a:cubicBezTo>
                    <a:pt x="241079" y="153906"/>
                    <a:pt x="223076" y="254209"/>
                    <a:pt x="223076" y="254209"/>
                  </a:cubicBezTo>
                  <a:cubicBezTo>
                    <a:pt x="223076" y="254209"/>
                    <a:pt x="200470" y="186528"/>
                    <a:pt x="200470" y="178948"/>
                  </a:cubicBezTo>
                  <a:cubicBezTo>
                    <a:pt x="200470" y="171368"/>
                    <a:pt x="195462" y="78374"/>
                    <a:pt x="182874" y="40608"/>
                  </a:cubicBezTo>
                  <a:cubicBezTo>
                    <a:pt x="170285" y="2843"/>
                    <a:pt x="140235" y="40608"/>
                    <a:pt x="140235" y="40608"/>
                  </a:cubicBezTo>
                  <a:cubicBezTo>
                    <a:pt x="137663" y="18003"/>
                    <a:pt x="130083" y="0"/>
                    <a:pt x="112485" y="0"/>
                  </a:cubicBezTo>
                  <a:cubicBezTo>
                    <a:pt x="94889" y="0"/>
                    <a:pt x="79863" y="62943"/>
                    <a:pt x="79863" y="62943"/>
                  </a:cubicBezTo>
                  <a:cubicBezTo>
                    <a:pt x="79863" y="25177"/>
                    <a:pt x="67275" y="27749"/>
                    <a:pt x="54686" y="40202"/>
                  </a:cubicBezTo>
                  <a:cubicBezTo>
                    <a:pt x="42097" y="52656"/>
                    <a:pt x="42233" y="135768"/>
                    <a:pt x="42233" y="135768"/>
                  </a:cubicBezTo>
                  <a:lnTo>
                    <a:pt x="27072" y="113162"/>
                  </a:lnTo>
                  <a:cubicBezTo>
                    <a:pt x="9475" y="108154"/>
                    <a:pt x="0" y="135768"/>
                    <a:pt x="0" y="160945"/>
                  </a:cubicBezTo>
                  <a:cubicBezTo>
                    <a:pt x="0" y="186122"/>
                    <a:pt x="10017" y="261383"/>
                    <a:pt x="10017" y="324191"/>
                  </a:cubicBezTo>
                  <a:cubicBezTo>
                    <a:pt x="9286" y="356217"/>
                    <a:pt x="11817" y="388244"/>
                    <a:pt x="17597" y="419756"/>
                  </a:cubicBezTo>
                  <a:cubicBezTo>
                    <a:pt x="28616" y="463749"/>
                    <a:pt x="47309" y="505440"/>
                    <a:pt x="72825" y="542935"/>
                  </a:cubicBezTo>
                  <a:cubicBezTo>
                    <a:pt x="115599" y="605743"/>
                    <a:pt x="258811" y="683576"/>
                    <a:pt x="346796" y="751392"/>
                  </a:cubicBezTo>
                  <a:cubicBezTo>
                    <a:pt x="434781" y="819208"/>
                    <a:pt x="693593" y="932370"/>
                    <a:pt x="821780" y="952539"/>
                  </a:cubicBezTo>
                  <a:cubicBezTo>
                    <a:pt x="949967" y="972708"/>
                    <a:pt x="1038358" y="1020220"/>
                    <a:pt x="1068002" y="965128"/>
                  </a:cubicBezTo>
                  <a:cubicBezTo>
                    <a:pt x="1097646" y="910036"/>
                    <a:pt x="1153415" y="638365"/>
                    <a:pt x="1125802" y="547944"/>
                  </a:cubicBezTo>
                </a:path>
              </a:pathLst>
            </a:custGeom>
            <a:solidFill>
              <a:srgbClr val="FFFFFF"/>
            </a:solidFill>
            <a:ln w="13525" cap="flat">
              <a:noFill/>
              <a:prstDash val="solid"/>
              <a:miter/>
            </a:ln>
          </p:spPr>
          <p:txBody>
            <a:bodyPr rtlCol="0" anchor="ctr"/>
            <a:lstStyle/>
            <a:p>
              <a:endParaRPr lang="en-US"/>
            </a:p>
          </p:txBody>
        </p:sp>
        <p:grpSp>
          <p:nvGrpSpPr>
            <p:cNvPr id="164" name="Graphic 4">
              <a:extLst>
                <a:ext uri="{FF2B5EF4-FFF2-40B4-BE49-F238E27FC236}">
                  <a16:creationId xmlns:a16="http://schemas.microsoft.com/office/drawing/2014/main" id="{60F499F0-F164-43AB-AB03-7AC034F03355}"/>
                </a:ext>
              </a:extLst>
            </p:cNvPr>
            <p:cNvGrpSpPr/>
            <p:nvPr/>
          </p:nvGrpSpPr>
          <p:grpSpPr>
            <a:xfrm>
              <a:off x="8908806" y="3193473"/>
              <a:ext cx="1059203" cy="447880"/>
              <a:chOff x="8908806" y="3193473"/>
              <a:chExt cx="1059203" cy="447880"/>
            </a:xfrm>
          </p:grpSpPr>
          <p:sp>
            <p:nvSpPr>
              <p:cNvPr id="165" name="Graphic 4">
                <a:extLst>
                  <a:ext uri="{FF2B5EF4-FFF2-40B4-BE49-F238E27FC236}">
                    <a16:creationId xmlns:a16="http://schemas.microsoft.com/office/drawing/2014/main" id="{06261632-8681-47BF-9320-0AC0D8DF1BFD}"/>
                  </a:ext>
                </a:extLst>
              </p:cNvPr>
              <p:cNvSpPr/>
              <p:nvPr/>
            </p:nvSpPr>
            <p:spPr>
              <a:xfrm>
                <a:off x="8908806" y="3193473"/>
                <a:ext cx="1059203" cy="447880"/>
              </a:xfrm>
              <a:custGeom>
                <a:avLst/>
                <a:gdLst>
                  <a:gd name="connsiteX0" fmla="*/ 749497 w 1059203"/>
                  <a:gd name="connsiteY0" fmla="*/ 409604 h 447880"/>
                  <a:gd name="connsiteX1" fmla="*/ 995719 w 1059203"/>
                  <a:gd name="connsiteY1" fmla="*/ 422192 h 447880"/>
                  <a:gd name="connsiteX2" fmla="*/ 1059204 w 1059203"/>
                  <a:gd name="connsiteY2" fmla="*/ 121419 h 447880"/>
                  <a:gd name="connsiteX3" fmla="*/ 917886 w 1059203"/>
                  <a:gd name="connsiteY3" fmla="*/ 314309 h 447880"/>
                  <a:gd name="connsiteX4" fmla="*/ 593695 w 1059203"/>
                  <a:gd name="connsiteY4" fmla="*/ 252855 h 447880"/>
                  <a:gd name="connsiteX5" fmla="*/ 806078 w 1059203"/>
                  <a:gd name="connsiteY5" fmla="*/ 202501 h 447880"/>
                  <a:gd name="connsiteX6" fmla="*/ 386457 w 1059203"/>
                  <a:gd name="connsiteY6" fmla="*/ 141047 h 447880"/>
                  <a:gd name="connsiteX7" fmla="*/ 0 w 1059203"/>
                  <a:gd name="connsiteY7" fmla="*/ 0 h 447880"/>
                  <a:gd name="connsiteX8" fmla="*/ 273972 w 1059203"/>
                  <a:gd name="connsiteY8" fmla="*/ 208457 h 447880"/>
                  <a:gd name="connsiteX9" fmla="*/ 749497 w 1059203"/>
                  <a:gd name="connsiteY9" fmla="*/ 409604 h 44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203" h="447880">
                    <a:moveTo>
                      <a:pt x="749497" y="409604"/>
                    </a:moveTo>
                    <a:cubicBezTo>
                      <a:pt x="877684" y="429637"/>
                      <a:pt x="966075" y="477285"/>
                      <a:pt x="995719" y="422192"/>
                    </a:cubicBezTo>
                    <a:cubicBezTo>
                      <a:pt x="1017106" y="383073"/>
                      <a:pt x="1050811" y="236206"/>
                      <a:pt x="1059204" y="121419"/>
                    </a:cubicBezTo>
                    <a:cubicBezTo>
                      <a:pt x="1033620" y="172180"/>
                      <a:pt x="962962" y="305240"/>
                      <a:pt x="917886" y="314309"/>
                    </a:cubicBezTo>
                    <a:cubicBezTo>
                      <a:pt x="861982" y="325409"/>
                      <a:pt x="621715" y="258405"/>
                      <a:pt x="593695" y="252855"/>
                    </a:cubicBezTo>
                    <a:cubicBezTo>
                      <a:pt x="565675" y="247306"/>
                      <a:pt x="945635" y="236070"/>
                      <a:pt x="806078" y="202501"/>
                    </a:cubicBezTo>
                    <a:cubicBezTo>
                      <a:pt x="666520" y="168931"/>
                      <a:pt x="560261" y="191266"/>
                      <a:pt x="386457" y="141047"/>
                    </a:cubicBezTo>
                    <a:cubicBezTo>
                      <a:pt x="212653" y="90828"/>
                      <a:pt x="71877" y="54415"/>
                      <a:pt x="0" y="0"/>
                    </a:cubicBezTo>
                    <a:cubicBezTo>
                      <a:pt x="42774" y="62808"/>
                      <a:pt x="185987" y="140641"/>
                      <a:pt x="273972" y="208457"/>
                    </a:cubicBezTo>
                    <a:cubicBezTo>
                      <a:pt x="361957" y="276273"/>
                      <a:pt x="621309" y="389435"/>
                      <a:pt x="749497" y="409604"/>
                    </a:cubicBezTo>
                    <a:close/>
                  </a:path>
                </a:pathLst>
              </a:custGeom>
              <a:solidFill>
                <a:srgbClr val="92E3A9"/>
              </a:solidFill>
              <a:ln w="13525" cap="flat">
                <a:noFill/>
                <a:prstDash val="solid"/>
                <a:miter/>
              </a:ln>
            </p:spPr>
            <p:txBody>
              <a:bodyPr rtlCol="0" anchor="ctr"/>
              <a:lstStyle/>
              <a:p>
                <a:endParaRPr lang="en-US"/>
              </a:p>
            </p:txBody>
          </p:sp>
          <p:sp>
            <p:nvSpPr>
              <p:cNvPr id="166" name="Graphic 4">
                <a:extLst>
                  <a:ext uri="{FF2B5EF4-FFF2-40B4-BE49-F238E27FC236}">
                    <a16:creationId xmlns:a16="http://schemas.microsoft.com/office/drawing/2014/main" id="{5B9EE048-9D82-4670-A803-15EF4FEC01CC}"/>
                  </a:ext>
                </a:extLst>
              </p:cNvPr>
              <p:cNvSpPr/>
              <p:nvPr/>
            </p:nvSpPr>
            <p:spPr>
              <a:xfrm>
                <a:off x="8908806" y="3193473"/>
                <a:ext cx="1059203" cy="447880"/>
              </a:xfrm>
              <a:custGeom>
                <a:avLst/>
                <a:gdLst>
                  <a:gd name="connsiteX0" fmla="*/ 749497 w 1059203"/>
                  <a:gd name="connsiteY0" fmla="*/ 409604 h 447880"/>
                  <a:gd name="connsiteX1" fmla="*/ 995719 w 1059203"/>
                  <a:gd name="connsiteY1" fmla="*/ 422192 h 447880"/>
                  <a:gd name="connsiteX2" fmla="*/ 1059204 w 1059203"/>
                  <a:gd name="connsiteY2" fmla="*/ 121419 h 447880"/>
                  <a:gd name="connsiteX3" fmla="*/ 917886 w 1059203"/>
                  <a:gd name="connsiteY3" fmla="*/ 314309 h 447880"/>
                  <a:gd name="connsiteX4" fmla="*/ 593695 w 1059203"/>
                  <a:gd name="connsiteY4" fmla="*/ 252855 h 447880"/>
                  <a:gd name="connsiteX5" fmla="*/ 806078 w 1059203"/>
                  <a:gd name="connsiteY5" fmla="*/ 202501 h 447880"/>
                  <a:gd name="connsiteX6" fmla="*/ 386457 w 1059203"/>
                  <a:gd name="connsiteY6" fmla="*/ 141047 h 447880"/>
                  <a:gd name="connsiteX7" fmla="*/ 0 w 1059203"/>
                  <a:gd name="connsiteY7" fmla="*/ 0 h 447880"/>
                  <a:gd name="connsiteX8" fmla="*/ 273972 w 1059203"/>
                  <a:gd name="connsiteY8" fmla="*/ 208457 h 447880"/>
                  <a:gd name="connsiteX9" fmla="*/ 749497 w 1059203"/>
                  <a:gd name="connsiteY9" fmla="*/ 409604 h 44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203" h="447880">
                    <a:moveTo>
                      <a:pt x="749497" y="409604"/>
                    </a:moveTo>
                    <a:cubicBezTo>
                      <a:pt x="877684" y="429637"/>
                      <a:pt x="966075" y="477285"/>
                      <a:pt x="995719" y="422192"/>
                    </a:cubicBezTo>
                    <a:cubicBezTo>
                      <a:pt x="1017106" y="383073"/>
                      <a:pt x="1050811" y="236206"/>
                      <a:pt x="1059204" y="121419"/>
                    </a:cubicBezTo>
                    <a:cubicBezTo>
                      <a:pt x="1033620" y="172180"/>
                      <a:pt x="962962" y="305240"/>
                      <a:pt x="917886" y="314309"/>
                    </a:cubicBezTo>
                    <a:cubicBezTo>
                      <a:pt x="861982" y="325409"/>
                      <a:pt x="621715" y="258405"/>
                      <a:pt x="593695" y="252855"/>
                    </a:cubicBezTo>
                    <a:cubicBezTo>
                      <a:pt x="565675" y="247306"/>
                      <a:pt x="945635" y="236070"/>
                      <a:pt x="806078" y="202501"/>
                    </a:cubicBezTo>
                    <a:cubicBezTo>
                      <a:pt x="666520" y="168931"/>
                      <a:pt x="560261" y="191266"/>
                      <a:pt x="386457" y="141047"/>
                    </a:cubicBezTo>
                    <a:cubicBezTo>
                      <a:pt x="212653" y="90828"/>
                      <a:pt x="71877" y="54415"/>
                      <a:pt x="0" y="0"/>
                    </a:cubicBezTo>
                    <a:cubicBezTo>
                      <a:pt x="42774" y="62808"/>
                      <a:pt x="185987" y="140641"/>
                      <a:pt x="273972" y="208457"/>
                    </a:cubicBezTo>
                    <a:cubicBezTo>
                      <a:pt x="361957" y="276273"/>
                      <a:pt x="621309" y="389435"/>
                      <a:pt x="749497" y="409604"/>
                    </a:cubicBezTo>
                    <a:close/>
                  </a:path>
                </a:pathLst>
              </a:custGeom>
              <a:solidFill>
                <a:srgbClr val="FFFFFF">
                  <a:alpha val="60000"/>
                </a:srgbClr>
              </a:solidFill>
              <a:ln w="13525" cap="flat">
                <a:noFill/>
                <a:prstDash val="solid"/>
                <a:miter/>
              </a:ln>
            </p:spPr>
            <p:txBody>
              <a:bodyPr rtlCol="0" anchor="ctr"/>
              <a:lstStyle/>
              <a:p>
                <a:endParaRPr lang="en-US"/>
              </a:p>
            </p:txBody>
          </p:sp>
        </p:grpSp>
        <p:sp>
          <p:nvSpPr>
            <p:cNvPr id="167" name="Graphic 4">
              <a:extLst>
                <a:ext uri="{FF2B5EF4-FFF2-40B4-BE49-F238E27FC236}">
                  <a16:creationId xmlns:a16="http://schemas.microsoft.com/office/drawing/2014/main" id="{87108FC1-BEF9-481F-AEF0-C7EB687D200E}"/>
                </a:ext>
              </a:extLst>
            </p:cNvPr>
            <p:cNvSpPr/>
            <p:nvPr/>
          </p:nvSpPr>
          <p:spPr>
            <a:xfrm>
              <a:off x="8837065" y="2649590"/>
              <a:ext cx="1133262" cy="990847"/>
            </a:xfrm>
            <a:custGeom>
              <a:avLst/>
              <a:gdLst>
                <a:gd name="connsiteX0" fmla="*/ 989628 w 1133262"/>
                <a:gd name="connsiteY0" fmla="*/ 631191 h 990847"/>
                <a:gd name="connsiteX1" fmla="*/ 537250 w 1133262"/>
                <a:gd name="connsiteY1" fmla="*/ 608585 h 990847"/>
                <a:gd name="connsiteX2" fmla="*/ 233228 w 1133262"/>
                <a:gd name="connsiteY2" fmla="*/ 480398 h 990847"/>
                <a:gd name="connsiteX3" fmla="*/ 280875 w 1133262"/>
                <a:gd name="connsiteY3" fmla="*/ 407574 h 990847"/>
                <a:gd name="connsiteX4" fmla="*/ 280875 w 1133262"/>
                <a:gd name="connsiteY4" fmla="*/ 261789 h 990847"/>
                <a:gd name="connsiteX5" fmla="*/ 296036 w 1133262"/>
                <a:gd name="connsiteY5" fmla="*/ 143754 h 990847"/>
                <a:gd name="connsiteX6" fmla="*/ 248253 w 1133262"/>
                <a:gd name="connsiteY6" fmla="*/ 143754 h 990847"/>
                <a:gd name="connsiteX7" fmla="*/ 223076 w 1133262"/>
                <a:gd name="connsiteY7" fmla="*/ 254209 h 990847"/>
                <a:gd name="connsiteX8" fmla="*/ 200470 w 1133262"/>
                <a:gd name="connsiteY8" fmla="*/ 178948 h 990847"/>
                <a:gd name="connsiteX9" fmla="*/ 182874 w 1133262"/>
                <a:gd name="connsiteY9" fmla="*/ 40608 h 990847"/>
                <a:gd name="connsiteX10" fmla="*/ 140235 w 1133262"/>
                <a:gd name="connsiteY10" fmla="*/ 40608 h 990847"/>
                <a:gd name="connsiteX11" fmla="*/ 112485 w 1133262"/>
                <a:gd name="connsiteY11" fmla="*/ 0 h 990847"/>
                <a:gd name="connsiteX12" fmla="*/ 79863 w 1133262"/>
                <a:gd name="connsiteY12" fmla="*/ 62943 h 990847"/>
                <a:gd name="connsiteX13" fmla="*/ 54686 w 1133262"/>
                <a:gd name="connsiteY13" fmla="*/ 40202 h 990847"/>
                <a:gd name="connsiteX14" fmla="*/ 42233 w 1133262"/>
                <a:gd name="connsiteY14" fmla="*/ 135768 h 990847"/>
                <a:gd name="connsiteX15" fmla="*/ 27072 w 1133262"/>
                <a:gd name="connsiteY15" fmla="*/ 113162 h 990847"/>
                <a:gd name="connsiteX16" fmla="*/ 0 w 1133262"/>
                <a:gd name="connsiteY16" fmla="*/ 160945 h 990847"/>
                <a:gd name="connsiteX17" fmla="*/ 10017 w 1133262"/>
                <a:gd name="connsiteY17" fmla="*/ 324191 h 990847"/>
                <a:gd name="connsiteX18" fmla="*/ 17597 w 1133262"/>
                <a:gd name="connsiteY18" fmla="*/ 419756 h 990847"/>
                <a:gd name="connsiteX19" fmla="*/ 72825 w 1133262"/>
                <a:gd name="connsiteY19" fmla="*/ 542935 h 990847"/>
                <a:gd name="connsiteX20" fmla="*/ 346796 w 1133262"/>
                <a:gd name="connsiteY20" fmla="*/ 751392 h 990847"/>
                <a:gd name="connsiteX21" fmla="*/ 821780 w 1133262"/>
                <a:gd name="connsiteY21" fmla="*/ 952539 h 990847"/>
                <a:gd name="connsiteX22" fmla="*/ 1068002 w 1133262"/>
                <a:gd name="connsiteY22" fmla="*/ 965128 h 990847"/>
                <a:gd name="connsiteX23" fmla="*/ 1125802 w 1133262"/>
                <a:gd name="connsiteY23" fmla="*/ 547944 h 99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33262" h="990847">
                  <a:moveTo>
                    <a:pt x="989628" y="631191"/>
                  </a:moveTo>
                  <a:cubicBezTo>
                    <a:pt x="869021" y="553358"/>
                    <a:pt x="617655" y="613594"/>
                    <a:pt x="537250" y="608585"/>
                  </a:cubicBezTo>
                  <a:cubicBezTo>
                    <a:pt x="456845" y="603577"/>
                    <a:pt x="233228" y="480398"/>
                    <a:pt x="233228" y="480398"/>
                  </a:cubicBezTo>
                  <a:cubicBezTo>
                    <a:pt x="233228" y="480398"/>
                    <a:pt x="278439" y="435187"/>
                    <a:pt x="280875" y="407574"/>
                  </a:cubicBezTo>
                  <a:cubicBezTo>
                    <a:pt x="283312" y="379960"/>
                    <a:pt x="280875" y="304563"/>
                    <a:pt x="280875" y="261789"/>
                  </a:cubicBezTo>
                  <a:cubicBezTo>
                    <a:pt x="280875" y="219015"/>
                    <a:pt x="293464" y="176376"/>
                    <a:pt x="296036" y="143754"/>
                  </a:cubicBezTo>
                  <a:cubicBezTo>
                    <a:pt x="298607" y="111132"/>
                    <a:pt x="255427" y="133602"/>
                    <a:pt x="248253" y="143754"/>
                  </a:cubicBezTo>
                  <a:cubicBezTo>
                    <a:pt x="241079" y="153906"/>
                    <a:pt x="223076" y="254209"/>
                    <a:pt x="223076" y="254209"/>
                  </a:cubicBezTo>
                  <a:cubicBezTo>
                    <a:pt x="223076" y="254209"/>
                    <a:pt x="200470" y="186528"/>
                    <a:pt x="200470" y="178948"/>
                  </a:cubicBezTo>
                  <a:cubicBezTo>
                    <a:pt x="200470" y="171368"/>
                    <a:pt x="195462" y="78374"/>
                    <a:pt x="182874" y="40608"/>
                  </a:cubicBezTo>
                  <a:cubicBezTo>
                    <a:pt x="170285" y="2843"/>
                    <a:pt x="140235" y="40608"/>
                    <a:pt x="140235" y="40608"/>
                  </a:cubicBezTo>
                  <a:cubicBezTo>
                    <a:pt x="137663" y="18003"/>
                    <a:pt x="130083" y="0"/>
                    <a:pt x="112485" y="0"/>
                  </a:cubicBezTo>
                  <a:cubicBezTo>
                    <a:pt x="94889" y="0"/>
                    <a:pt x="79863" y="62943"/>
                    <a:pt x="79863" y="62943"/>
                  </a:cubicBezTo>
                  <a:cubicBezTo>
                    <a:pt x="79863" y="25177"/>
                    <a:pt x="67275" y="27749"/>
                    <a:pt x="54686" y="40202"/>
                  </a:cubicBezTo>
                  <a:cubicBezTo>
                    <a:pt x="42097" y="52656"/>
                    <a:pt x="42233" y="135768"/>
                    <a:pt x="42233" y="135768"/>
                  </a:cubicBezTo>
                  <a:lnTo>
                    <a:pt x="27072" y="113162"/>
                  </a:lnTo>
                  <a:cubicBezTo>
                    <a:pt x="9475" y="108154"/>
                    <a:pt x="0" y="135768"/>
                    <a:pt x="0" y="160945"/>
                  </a:cubicBezTo>
                  <a:cubicBezTo>
                    <a:pt x="0" y="186122"/>
                    <a:pt x="10017" y="261383"/>
                    <a:pt x="10017" y="324191"/>
                  </a:cubicBezTo>
                  <a:cubicBezTo>
                    <a:pt x="9286" y="356217"/>
                    <a:pt x="11817" y="388244"/>
                    <a:pt x="17597" y="419756"/>
                  </a:cubicBezTo>
                  <a:cubicBezTo>
                    <a:pt x="28616" y="463749"/>
                    <a:pt x="47309" y="505440"/>
                    <a:pt x="72825" y="542935"/>
                  </a:cubicBezTo>
                  <a:cubicBezTo>
                    <a:pt x="115599" y="605743"/>
                    <a:pt x="258811" y="683576"/>
                    <a:pt x="346796" y="751392"/>
                  </a:cubicBezTo>
                  <a:cubicBezTo>
                    <a:pt x="434781" y="819208"/>
                    <a:pt x="693593" y="932370"/>
                    <a:pt x="821780" y="952539"/>
                  </a:cubicBezTo>
                  <a:cubicBezTo>
                    <a:pt x="949967" y="972708"/>
                    <a:pt x="1038358" y="1020220"/>
                    <a:pt x="1068002" y="965128"/>
                  </a:cubicBezTo>
                  <a:cubicBezTo>
                    <a:pt x="1097646" y="910036"/>
                    <a:pt x="1153415" y="638365"/>
                    <a:pt x="1125802" y="547944"/>
                  </a:cubicBezTo>
                </a:path>
              </a:pathLst>
            </a:custGeom>
            <a:noFill/>
            <a:ln w="13525" cap="rnd">
              <a:solidFill>
                <a:srgbClr val="263238"/>
              </a:solidFill>
              <a:prstDash val="solid"/>
              <a:round/>
            </a:ln>
          </p:spPr>
          <p:txBody>
            <a:bodyPr rtlCol="0" anchor="ctr"/>
            <a:lstStyle/>
            <a:p>
              <a:endParaRPr lang="en-US"/>
            </a:p>
          </p:txBody>
        </p:sp>
        <p:sp>
          <p:nvSpPr>
            <p:cNvPr id="168" name="Graphic 4">
              <a:extLst>
                <a:ext uri="{FF2B5EF4-FFF2-40B4-BE49-F238E27FC236}">
                  <a16:creationId xmlns:a16="http://schemas.microsoft.com/office/drawing/2014/main" id="{ADBCCB4A-4CCE-44C1-B744-58797D6DE17C}"/>
                </a:ext>
              </a:extLst>
            </p:cNvPr>
            <p:cNvSpPr/>
            <p:nvPr/>
          </p:nvSpPr>
          <p:spPr>
            <a:xfrm>
              <a:off x="9060141" y="2904341"/>
              <a:ext cx="20175" cy="103145"/>
            </a:xfrm>
            <a:custGeom>
              <a:avLst/>
              <a:gdLst>
                <a:gd name="connsiteX0" fmla="*/ 0 w 20175"/>
                <a:gd name="connsiteY0" fmla="*/ 0 h 103145"/>
                <a:gd name="connsiteX1" fmla="*/ 20169 w 20175"/>
                <a:gd name="connsiteY1" fmla="*/ 103145 h 103145"/>
              </a:gdLst>
              <a:ahLst/>
              <a:cxnLst>
                <a:cxn ang="0">
                  <a:pos x="connsiteX0" y="connsiteY0"/>
                </a:cxn>
                <a:cxn ang="0">
                  <a:pos x="connsiteX1" y="connsiteY1"/>
                </a:cxn>
              </a:cxnLst>
              <a:rect l="l" t="t" r="r" b="b"/>
              <a:pathLst>
                <a:path w="20175" h="103145">
                  <a:moveTo>
                    <a:pt x="0" y="0"/>
                  </a:moveTo>
                  <a:cubicBezTo>
                    <a:pt x="13563" y="32690"/>
                    <a:pt x="20426" y="67762"/>
                    <a:pt x="20169" y="103145"/>
                  </a:cubicBezTo>
                </a:path>
              </a:pathLst>
            </a:custGeom>
            <a:noFill/>
            <a:ln w="13525" cap="rnd">
              <a:solidFill>
                <a:srgbClr val="263238"/>
              </a:solidFill>
              <a:prstDash val="solid"/>
              <a:round/>
            </a:ln>
          </p:spPr>
          <p:txBody>
            <a:bodyPr rtlCol="0" anchor="ctr"/>
            <a:lstStyle/>
            <a:p>
              <a:endParaRPr lang="en-US"/>
            </a:p>
          </p:txBody>
        </p:sp>
        <p:sp>
          <p:nvSpPr>
            <p:cNvPr id="169" name="Graphic 4">
              <a:extLst>
                <a:ext uri="{FF2B5EF4-FFF2-40B4-BE49-F238E27FC236}">
                  <a16:creationId xmlns:a16="http://schemas.microsoft.com/office/drawing/2014/main" id="{4ABCC6F8-0A6D-4D1E-A407-8D2128A002B6}"/>
                </a:ext>
              </a:extLst>
            </p:cNvPr>
            <p:cNvSpPr/>
            <p:nvPr/>
          </p:nvSpPr>
          <p:spPr>
            <a:xfrm>
              <a:off x="8977299" y="2690740"/>
              <a:ext cx="20033" cy="206290"/>
            </a:xfrm>
            <a:custGeom>
              <a:avLst/>
              <a:gdLst>
                <a:gd name="connsiteX0" fmla="*/ 0 w 20033"/>
                <a:gd name="connsiteY0" fmla="*/ 0 h 206290"/>
                <a:gd name="connsiteX1" fmla="*/ 15025 w 20033"/>
                <a:gd name="connsiteY1" fmla="*/ 98002 h 206290"/>
                <a:gd name="connsiteX2" fmla="*/ 20033 w 20033"/>
                <a:gd name="connsiteY2" fmla="*/ 206291 h 206290"/>
              </a:gdLst>
              <a:ahLst/>
              <a:cxnLst>
                <a:cxn ang="0">
                  <a:pos x="connsiteX0" y="connsiteY0"/>
                </a:cxn>
                <a:cxn ang="0">
                  <a:pos x="connsiteX1" y="connsiteY1"/>
                </a:cxn>
                <a:cxn ang="0">
                  <a:pos x="connsiteX2" y="connsiteY2"/>
                </a:cxn>
              </a:cxnLst>
              <a:rect l="l" t="t" r="r" b="b"/>
              <a:pathLst>
                <a:path w="20033" h="206290">
                  <a:moveTo>
                    <a:pt x="0" y="0"/>
                  </a:moveTo>
                  <a:cubicBezTo>
                    <a:pt x="7594" y="32216"/>
                    <a:pt x="12629" y="64987"/>
                    <a:pt x="15025" y="98002"/>
                  </a:cubicBezTo>
                  <a:cubicBezTo>
                    <a:pt x="15025" y="130759"/>
                    <a:pt x="20033" y="206291"/>
                    <a:pt x="20033" y="206291"/>
                  </a:cubicBezTo>
                </a:path>
              </a:pathLst>
            </a:custGeom>
            <a:noFill/>
            <a:ln w="13525" cap="rnd">
              <a:solidFill>
                <a:srgbClr val="263238"/>
              </a:solidFill>
              <a:prstDash val="solid"/>
              <a:round/>
            </a:ln>
          </p:spPr>
          <p:txBody>
            <a:bodyPr rtlCol="0" anchor="ctr"/>
            <a:lstStyle/>
            <a:p>
              <a:endParaRPr lang="en-US"/>
            </a:p>
          </p:txBody>
        </p:sp>
        <p:sp>
          <p:nvSpPr>
            <p:cNvPr id="170" name="Graphic 4">
              <a:extLst>
                <a:ext uri="{FF2B5EF4-FFF2-40B4-BE49-F238E27FC236}">
                  <a16:creationId xmlns:a16="http://schemas.microsoft.com/office/drawing/2014/main" id="{23C95B69-ED81-4BA7-B830-ECB77CF586A6}"/>
                </a:ext>
              </a:extLst>
            </p:cNvPr>
            <p:cNvSpPr/>
            <p:nvPr/>
          </p:nvSpPr>
          <p:spPr>
            <a:xfrm>
              <a:off x="8916928" y="2713481"/>
              <a:ext cx="18251" cy="190182"/>
            </a:xfrm>
            <a:custGeom>
              <a:avLst/>
              <a:gdLst>
                <a:gd name="connsiteX0" fmla="*/ 0 w 18251"/>
                <a:gd name="connsiteY0" fmla="*/ 0 h 190182"/>
                <a:gd name="connsiteX1" fmla="*/ 15025 w 18251"/>
                <a:gd name="connsiteY1" fmla="*/ 94753 h 190182"/>
                <a:gd name="connsiteX2" fmla="*/ 17597 w 18251"/>
                <a:gd name="connsiteY2" fmla="*/ 190183 h 190182"/>
              </a:gdLst>
              <a:ahLst/>
              <a:cxnLst>
                <a:cxn ang="0">
                  <a:pos x="connsiteX0" y="connsiteY0"/>
                </a:cxn>
                <a:cxn ang="0">
                  <a:pos x="connsiteX1" y="connsiteY1"/>
                </a:cxn>
                <a:cxn ang="0">
                  <a:pos x="connsiteX2" y="connsiteY2"/>
                </a:cxn>
              </a:cxnLst>
              <a:rect l="l" t="t" r="r" b="b"/>
              <a:pathLst>
                <a:path w="18251" h="190182">
                  <a:moveTo>
                    <a:pt x="0" y="0"/>
                  </a:moveTo>
                  <a:cubicBezTo>
                    <a:pt x="0" y="0"/>
                    <a:pt x="10017" y="57799"/>
                    <a:pt x="15025" y="94753"/>
                  </a:cubicBezTo>
                  <a:cubicBezTo>
                    <a:pt x="18139" y="126468"/>
                    <a:pt x="19005" y="158346"/>
                    <a:pt x="17597" y="190183"/>
                  </a:cubicBezTo>
                </a:path>
              </a:pathLst>
            </a:custGeom>
            <a:noFill/>
            <a:ln w="13525" cap="rnd">
              <a:solidFill>
                <a:srgbClr val="263238"/>
              </a:solidFill>
              <a:prstDash val="solid"/>
              <a:round/>
            </a:ln>
          </p:spPr>
          <p:txBody>
            <a:bodyPr rtlCol="0" anchor="ctr"/>
            <a:lstStyle/>
            <a:p>
              <a:endParaRPr lang="en-US"/>
            </a:p>
          </p:txBody>
        </p:sp>
        <p:sp>
          <p:nvSpPr>
            <p:cNvPr id="171" name="Graphic 4">
              <a:extLst>
                <a:ext uri="{FF2B5EF4-FFF2-40B4-BE49-F238E27FC236}">
                  <a16:creationId xmlns:a16="http://schemas.microsoft.com/office/drawing/2014/main" id="{F112277E-B46D-4E4E-9A7E-53BAD9E71B3B}"/>
                </a:ext>
              </a:extLst>
            </p:cNvPr>
            <p:cNvSpPr/>
            <p:nvPr/>
          </p:nvSpPr>
          <p:spPr>
            <a:xfrm>
              <a:off x="8879298" y="2786306"/>
              <a:ext cx="17627" cy="145784"/>
            </a:xfrm>
            <a:custGeom>
              <a:avLst/>
              <a:gdLst>
                <a:gd name="connsiteX0" fmla="*/ 0 w 17627"/>
                <a:gd name="connsiteY0" fmla="*/ 0 h 145784"/>
                <a:gd name="connsiteX1" fmla="*/ 12453 w 17627"/>
                <a:gd name="connsiteY1" fmla="*/ 65380 h 145784"/>
                <a:gd name="connsiteX2" fmla="*/ 17597 w 17627"/>
                <a:gd name="connsiteY2" fmla="*/ 145784 h 145784"/>
              </a:gdLst>
              <a:ahLst/>
              <a:cxnLst>
                <a:cxn ang="0">
                  <a:pos x="connsiteX0" y="connsiteY0"/>
                </a:cxn>
                <a:cxn ang="0">
                  <a:pos x="connsiteX1" y="connsiteY1"/>
                </a:cxn>
                <a:cxn ang="0">
                  <a:pos x="connsiteX2" y="connsiteY2"/>
                </a:cxn>
              </a:cxnLst>
              <a:rect l="l" t="t" r="r" b="b"/>
              <a:pathLst>
                <a:path w="17627" h="145784">
                  <a:moveTo>
                    <a:pt x="0" y="0"/>
                  </a:moveTo>
                  <a:cubicBezTo>
                    <a:pt x="0" y="0"/>
                    <a:pt x="7445" y="45211"/>
                    <a:pt x="12453" y="65380"/>
                  </a:cubicBezTo>
                  <a:cubicBezTo>
                    <a:pt x="16162" y="92019"/>
                    <a:pt x="17881" y="118888"/>
                    <a:pt x="17597" y="145784"/>
                  </a:cubicBezTo>
                </a:path>
              </a:pathLst>
            </a:custGeom>
            <a:noFill/>
            <a:ln w="13525" cap="rnd">
              <a:solidFill>
                <a:srgbClr val="263238"/>
              </a:solidFill>
              <a:prstDash val="solid"/>
              <a:round/>
            </a:ln>
          </p:spPr>
          <p:txBody>
            <a:bodyPr rtlCol="0" anchor="ctr"/>
            <a:lstStyle/>
            <a:p>
              <a:endParaRPr lang="en-US"/>
            </a:p>
          </p:txBody>
        </p:sp>
        <p:sp>
          <p:nvSpPr>
            <p:cNvPr id="172" name="Graphic 4">
              <a:extLst>
                <a:ext uri="{FF2B5EF4-FFF2-40B4-BE49-F238E27FC236}">
                  <a16:creationId xmlns:a16="http://schemas.microsoft.com/office/drawing/2014/main" id="{0D22CED8-93D7-4E17-9C67-31FFBBFFE05F}"/>
                </a:ext>
              </a:extLst>
            </p:cNvPr>
            <p:cNvSpPr/>
            <p:nvPr/>
          </p:nvSpPr>
          <p:spPr>
            <a:xfrm>
              <a:off x="8235789" y="4030475"/>
              <a:ext cx="522574" cy="375813"/>
            </a:xfrm>
            <a:custGeom>
              <a:avLst/>
              <a:gdLst>
                <a:gd name="connsiteX0" fmla="*/ 482564 w 522574"/>
                <a:gd name="connsiteY0" fmla="*/ 211373 h 375813"/>
                <a:gd name="connsiteX1" fmla="*/ 407167 w 522574"/>
                <a:gd name="connsiteY1" fmla="*/ 161154 h 375813"/>
                <a:gd name="connsiteX2" fmla="*/ 366559 w 522574"/>
                <a:gd name="connsiteY2" fmla="*/ 25792 h 375813"/>
                <a:gd name="connsiteX3" fmla="*/ 231197 w 522574"/>
                <a:gd name="connsiteY3" fmla="*/ 30936 h 375813"/>
                <a:gd name="connsiteX4" fmla="*/ 175835 w 522574"/>
                <a:gd name="connsiteY4" fmla="*/ 116349 h 375813"/>
                <a:gd name="connsiteX5" fmla="*/ 55228 w 522574"/>
                <a:gd name="connsiteY5" fmla="*/ 151543 h 375813"/>
                <a:gd name="connsiteX6" fmla="*/ 0 w 522574"/>
                <a:gd name="connsiteY6" fmla="*/ 267142 h 375813"/>
                <a:gd name="connsiteX7" fmla="*/ 311331 w 522574"/>
                <a:gd name="connsiteY7" fmla="*/ 342538 h 375813"/>
                <a:gd name="connsiteX8" fmla="*/ 522360 w 522574"/>
                <a:gd name="connsiteY8" fmla="*/ 367580 h 375813"/>
                <a:gd name="connsiteX9" fmla="*/ 482564 w 522574"/>
                <a:gd name="connsiteY9" fmla="*/ 211373 h 37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574" h="375813">
                  <a:moveTo>
                    <a:pt x="482564" y="211373"/>
                  </a:moveTo>
                  <a:cubicBezTo>
                    <a:pt x="454950" y="198703"/>
                    <a:pt x="429502" y="181756"/>
                    <a:pt x="407167" y="161154"/>
                  </a:cubicBezTo>
                  <a:cubicBezTo>
                    <a:pt x="377117" y="130968"/>
                    <a:pt x="407167" y="55572"/>
                    <a:pt x="366559" y="25792"/>
                  </a:cubicBezTo>
                  <a:cubicBezTo>
                    <a:pt x="325951" y="-3987"/>
                    <a:pt x="245952" y="-14816"/>
                    <a:pt x="231197" y="30936"/>
                  </a:cubicBezTo>
                  <a:cubicBezTo>
                    <a:pt x="216443" y="76688"/>
                    <a:pt x="206020" y="106332"/>
                    <a:pt x="175835" y="116349"/>
                  </a:cubicBezTo>
                  <a:cubicBezTo>
                    <a:pt x="145649" y="126366"/>
                    <a:pt x="110590" y="126366"/>
                    <a:pt x="55228" y="151543"/>
                  </a:cubicBezTo>
                  <a:cubicBezTo>
                    <a:pt x="-135" y="176720"/>
                    <a:pt x="0" y="267142"/>
                    <a:pt x="0" y="267142"/>
                  </a:cubicBezTo>
                  <a:cubicBezTo>
                    <a:pt x="106124" y="281314"/>
                    <a:pt x="210474" y="306573"/>
                    <a:pt x="311331" y="342538"/>
                  </a:cubicBezTo>
                  <a:cubicBezTo>
                    <a:pt x="457116" y="397766"/>
                    <a:pt x="522360" y="367580"/>
                    <a:pt x="522360" y="367580"/>
                  </a:cubicBezTo>
                  <a:cubicBezTo>
                    <a:pt x="522360" y="367580"/>
                    <a:pt x="527910" y="266194"/>
                    <a:pt x="482564" y="211373"/>
                  </a:cubicBezTo>
                  <a:close/>
                </a:path>
              </a:pathLst>
            </a:custGeom>
            <a:solidFill>
              <a:srgbClr val="FFFFFF"/>
            </a:solidFill>
            <a:ln w="13525" cap="flat">
              <a:noFill/>
              <a:prstDash val="solid"/>
              <a:miter/>
            </a:ln>
          </p:spPr>
          <p:txBody>
            <a:bodyPr rtlCol="0" anchor="ctr"/>
            <a:lstStyle/>
            <a:p>
              <a:endParaRPr lang="en-US"/>
            </a:p>
          </p:txBody>
        </p:sp>
        <p:grpSp>
          <p:nvGrpSpPr>
            <p:cNvPr id="173" name="Graphic 4">
              <a:extLst>
                <a:ext uri="{FF2B5EF4-FFF2-40B4-BE49-F238E27FC236}">
                  <a16:creationId xmlns:a16="http://schemas.microsoft.com/office/drawing/2014/main" id="{0E6BD236-C87E-4414-87E1-3170B610ECCB}"/>
                </a:ext>
              </a:extLst>
            </p:cNvPr>
            <p:cNvGrpSpPr/>
            <p:nvPr/>
          </p:nvGrpSpPr>
          <p:grpSpPr>
            <a:xfrm>
              <a:off x="8342679" y="4165910"/>
              <a:ext cx="333549" cy="204774"/>
              <a:chOff x="8342679" y="4165910"/>
              <a:chExt cx="333549" cy="204774"/>
            </a:xfrm>
          </p:grpSpPr>
          <p:sp>
            <p:nvSpPr>
              <p:cNvPr id="174" name="Graphic 4">
                <a:extLst>
                  <a:ext uri="{FF2B5EF4-FFF2-40B4-BE49-F238E27FC236}">
                    <a16:creationId xmlns:a16="http://schemas.microsoft.com/office/drawing/2014/main" id="{48A52A4D-EC17-43F9-B26F-2CC825E732A4}"/>
                  </a:ext>
                </a:extLst>
              </p:cNvPr>
              <p:cNvSpPr/>
              <p:nvPr/>
            </p:nvSpPr>
            <p:spPr>
              <a:xfrm>
                <a:off x="8342679" y="4165910"/>
                <a:ext cx="333549" cy="204774"/>
              </a:xfrm>
              <a:custGeom>
                <a:avLst/>
                <a:gdLst>
                  <a:gd name="connsiteX0" fmla="*/ 314896 w 333549"/>
                  <a:gd name="connsiteY0" fmla="*/ 128999 h 204774"/>
                  <a:gd name="connsiteX1" fmla="*/ 210532 w 333549"/>
                  <a:gd name="connsiteY1" fmla="*/ 85954 h 204774"/>
                  <a:gd name="connsiteX2" fmla="*/ 173579 w 333549"/>
                  <a:gd name="connsiteY2" fmla="*/ 0 h 204774"/>
                  <a:gd name="connsiteX3" fmla="*/ 87624 w 333549"/>
                  <a:gd name="connsiteY3" fmla="*/ 49136 h 204774"/>
                  <a:gd name="connsiteX4" fmla="*/ 7761 w 333549"/>
                  <a:gd name="connsiteY4" fmla="*/ 79863 h 204774"/>
                  <a:gd name="connsiteX5" fmla="*/ 235033 w 333549"/>
                  <a:gd name="connsiteY5" fmla="*/ 202636 h 204774"/>
                  <a:gd name="connsiteX6" fmla="*/ 314896 w 333549"/>
                  <a:gd name="connsiteY6" fmla="*/ 128999 h 20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549" h="204774">
                    <a:moveTo>
                      <a:pt x="314896" y="128999"/>
                    </a:moveTo>
                    <a:cubicBezTo>
                      <a:pt x="314896" y="128999"/>
                      <a:pt x="228942" y="116682"/>
                      <a:pt x="210532" y="85954"/>
                    </a:cubicBezTo>
                    <a:cubicBezTo>
                      <a:pt x="192124" y="55227"/>
                      <a:pt x="222715" y="0"/>
                      <a:pt x="173579" y="0"/>
                    </a:cubicBezTo>
                    <a:cubicBezTo>
                      <a:pt x="124443" y="0"/>
                      <a:pt x="130669" y="36818"/>
                      <a:pt x="87624" y="49136"/>
                    </a:cubicBezTo>
                    <a:cubicBezTo>
                      <a:pt x="44579" y="61454"/>
                      <a:pt x="-22966" y="42909"/>
                      <a:pt x="7761" y="79863"/>
                    </a:cubicBezTo>
                    <a:cubicBezTo>
                      <a:pt x="38488" y="116817"/>
                      <a:pt x="161396" y="190318"/>
                      <a:pt x="235033" y="202636"/>
                    </a:cubicBezTo>
                    <a:cubicBezTo>
                      <a:pt x="308670" y="214954"/>
                      <a:pt x="364033" y="171909"/>
                      <a:pt x="314896" y="128999"/>
                    </a:cubicBezTo>
                    <a:close/>
                  </a:path>
                </a:pathLst>
              </a:custGeom>
              <a:solidFill>
                <a:srgbClr val="92E3A9"/>
              </a:solidFill>
              <a:ln w="13525" cap="flat">
                <a:noFill/>
                <a:prstDash val="solid"/>
                <a:miter/>
              </a:ln>
            </p:spPr>
            <p:txBody>
              <a:bodyPr rtlCol="0" anchor="ctr"/>
              <a:lstStyle/>
              <a:p>
                <a:endParaRPr lang="en-US"/>
              </a:p>
            </p:txBody>
          </p:sp>
          <p:sp>
            <p:nvSpPr>
              <p:cNvPr id="175" name="Graphic 4">
                <a:extLst>
                  <a:ext uri="{FF2B5EF4-FFF2-40B4-BE49-F238E27FC236}">
                    <a16:creationId xmlns:a16="http://schemas.microsoft.com/office/drawing/2014/main" id="{228EE409-B237-4A69-9917-D522CFAD691E}"/>
                  </a:ext>
                </a:extLst>
              </p:cNvPr>
              <p:cNvSpPr/>
              <p:nvPr/>
            </p:nvSpPr>
            <p:spPr>
              <a:xfrm>
                <a:off x="8342679" y="4165910"/>
                <a:ext cx="333549" cy="204774"/>
              </a:xfrm>
              <a:custGeom>
                <a:avLst/>
                <a:gdLst>
                  <a:gd name="connsiteX0" fmla="*/ 314896 w 333549"/>
                  <a:gd name="connsiteY0" fmla="*/ 128999 h 204774"/>
                  <a:gd name="connsiteX1" fmla="*/ 210532 w 333549"/>
                  <a:gd name="connsiteY1" fmla="*/ 85954 h 204774"/>
                  <a:gd name="connsiteX2" fmla="*/ 173579 w 333549"/>
                  <a:gd name="connsiteY2" fmla="*/ 0 h 204774"/>
                  <a:gd name="connsiteX3" fmla="*/ 87624 w 333549"/>
                  <a:gd name="connsiteY3" fmla="*/ 49136 h 204774"/>
                  <a:gd name="connsiteX4" fmla="*/ 7761 w 333549"/>
                  <a:gd name="connsiteY4" fmla="*/ 79863 h 204774"/>
                  <a:gd name="connsiteX5" fmla="*/ 235033 w 333549"/>
                  <a:gd name="connsiteY5" fmla="*/ 202636 h 204774"/>
                  <a:gd name="connsiteX6" fmla="*/ 314896 w 333549"/>
                  <a:gd name="connsiteY6" fmla="*/ 128999 h 20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549" h="204774">
                    <a:moveTo>
                      <a:pt x="314896" y="128999"/>
                    </a:moveTo>
                    <a:cubicBezTo>
                      <a:pt x="314896" y="128999"/>
                      <a:pt x="228942" y="116682"/>
                      <a:pt x="210532" y="85954"/>
                    </a:cubicBezTo>
                    <a:cubicBezTo>
                      <a:pt x="192124" y="55227"/>
                      <a:pt x="222715" y="0"/>
                      <a:pt x="173579" y="0"/>
                    </a:cubicBezTo>
                    <a:cubicBezTo>
                      <a:pt x="124443" y="0"/>
                      <a:pt x="130669" y="36818"/>
                      <a:pt x="87624" y="49136"/>
                    </a:cubicBezTo>
                    <a:cubicBezTo>
                      <a:pt x="44579" y="61454"/>
                      <a:pt x="-22966" y="42909"/>
                      <a:pt x="7761" y="79863"/>
                    </a:cubicBezTo>
                    <a:cubicBezTo>
                      <a:pt x="38488" y="116817"/>
                      <a:pt x="161396" y="190318"/>
                      <a:pt x="235033" y="202636"/>
                    </a:cubicBezTo>
                    <a:cubicBezTo>
                      <a:pt x="308670" y="214954"/>
                      <a:pt x="364033" y="171909"/>
                      <a:pt x="314896" y="128999"/>
                    </a:cubicBezTo>
                    <a:close/>
                  </a:path>
                </a:pathLst>
              </a:custGeom>
              <a:solidFill>
                <a:srgbClr val="FFFFFF">
                  <a:alpha val="60000"/>
                </a:srgbClr>
              </a:solidFill>
              <a:ln w="13525" cap="flat">
                <a:noFill/>
                <a:prstDash val="solid"/>
                <a:miter/>
              </a:ln>
            </p:spPr>
            <p:txBody>
              <a:bodyPr rtlCol="0" anchor="ctr"/>
              <a:lstStyle/>
              <a:p>
                <a:endParaRPr lang="en-US"/>
              </a:p>
            </p:txBody>
          </p:sp>
        </p:grpSp>
        <p:sp>
          <p:nvSpPr>
            <p:cNvPr id="176" name="Graphic 4">
              <a:extLst>
                <a:ext uri="{FF2B5EF4-FFF2-40B4-BE49-F238E27FC236}">
                  <a16:creationId xmlns:a16="http://schemas.microsoft.com/office/drawing/2014/main" id="{FCB22A34-831C-4788-BC01-7EFA42646116}"/>
                </a:ext>
              </a:extLst>
            </p:cNvPr>
            <p:cNvSpPr/>
            <p:nvPr/>
          </p:nvSpPr>
          <p:spPr>
            <a:xfrm>
              <a:off x="8235789" y="4030475"/>
              <a:ext cx="522574" cy="375813"/>
            </a:xfrm>
            <a:custGeom>
              <a:avLst/>
              <a:gdLst>
                <a:gd name="connsiteX0" fmla="*/ 482564 w 522574"/>
                <a:gd name="connsiteY0" fmla="*/ 211373 h 375813"/>
                <a:gd name="connsiteX1" fmla="*/ 407167 w 522574"/>
                <a:gd name="connsiteY1" fmla="*/ 161154 h 375813"/>
                <a:gd name="connsiteX2" fmla="*/ 366559 w 522574"/>
                <a:gd name="connsiteY2" fmla="*/ 25792 h 375813"/>
                <a:gd name="connsiteX3" fmla="*/ 231197 w 522574"/>
                <a:gd name="connsiteY3" fmla="*/ 30936 h 375813"/>
                <a:gd name="connsiteX4" fmla="*/ 175835 w 522574"/>
                <a:gd name="connsiteY4" fmla="*/ 116349 h 375813"/>
                <a:gd name="connsiteX5" fmla="*/ 55228 w 522574"/>
                <a:gd name="connsiteY5" fmla="*/ 151543 h 375813"/>
                <a:gd name="connsiteX6" fmla="*/ 0 w 522574"/>
                <a:gd name="connsiteY6" fmla="*/ 267142 h 375813"/>
                <a:gd name="connsiteX7" fmla="*/ 311331 w 522574"/>
                <a:gd name="connsiteY7" fmla="*/ 342538 h 375813"/>
                <a:gd name="connsiteX8" fmla="*/ 522360 w 522574"/>
                <a:gd name="connsiteY8" fmla="*/ 367580 h 375813"/>
                <a:gd name="connsiteX9" fmla="*/ 482564 w 522574"/>
                <a:gd name="connsiteY9" fmla="*/ 211373 h 37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574" h="375813">
                  <a:moveTo>
                    <a:pt x="482564" y="211373"/>
                  </a:moveTo>
                  <a:cubicBezTo>
                    <a:pt x="454950" y="198703"/>
                    <a:pt x="429502" y="181756"/>
                    <a:pt x="407167" y="161154"/>
                  </a:cubicBezTo>
                  <a:cubicBezTo>
                    <a:pt x="377117" y="130968"/>
                    <a:pt x="407167" y="55572"/>
                    <a:pt x="366559" y="25792"/>
                  </a:cubicBezTo>
                  <a:cubicBezTo>
                    <a:pt x="325951" y="-3987"/>
                    <a:pt x="245952" y="-14816"/>
                    <a:pt x="231197" y="30936"/>
                  </a:cubicBezTo>
                  <a:cubicBezTo>
                    <a:pt x="216443" y="76688"/>
                    <a:pt x="206020" y="106332"/>
                    <a:pt x="175835" y="116349"/>
                  </a:cubicBezTo>
                  <a:cubicBezTo>
                    <a:pt x="145649" y="126366"/>
                    <a:pt x="110590" y="126366"/>
                    <a:pt x="55228" y="151543"/>
                  </a:cubicBezTo>
                  <a:cubicBezTo>
                    <a:pt x="-135" y="176720"/>
                    <a:pt x="0" y="267142"/>
                    <a:pt x="0" y="267142"/>
                  </a:cubicBezTo>
                  <a:cubicBezTo>
                    <a:pt x="106124" y="281314"/>
                    <a:pt x="210474" y="306573"/>
                    <a:pt x="311331" y="342538"/>
                  </a:cubicBezTo>
                  <a:cubicBezTo>
                    <a:pt x="457116" y="397766"/>
                    <a:pt x="522360" y="367580"/>
                    <a:pt x="522360" y="367580"/>
                  </a:cubicBezTo>
                  <a:cubicBezTo>
                    <a:pt x="522360" y="367580"/>
                    <a:pt x="527910" y="266194"/>
                    <a:pt x="482564" y="211373"/>
                  </a:cubicBezTo>
                  <a:close/>
                </a:path>
              </a:pathLst>
            </a:custGeom>
            <a:noFill/>
            <a:ln w="13525" cap="rnd">
              <a:solidFill>
                <a:srgbClr val="263238"/>
              </a:solidFill>
              <a:prstDash val="solid"/>
              <a:round/>
            </a:ln>
          </p:spPr>
          <p:txBody>
            <a:bodyPr rtlCol="0" anchor="ctr"/>
            <a:lstStyle/>
            <a:p>
              <a:endParaRPr lang="en-US"/>
            </a:p>
          </p:txBody>
        </p:sp>
        <p:sp>
          <p:nvSpPr>
            <p:cNvPr id="177" name="Graphic 4">
              <a:extLst>
                <a:ext uri="{FF2B5EF4-FFF2-40B4-BE49-F238E27FC236}">
                  <a16:creationId xmlns:a16="http://schemas.microsoft.com/office/drawing/2014/main" id="{3D9BB9C7-1BF0-43D3-A13E-A9E0E4CEA670}"/>
                </a:ext>
              </a:extLst>
            </p:cNvPr>
            <p:cNvSpPr/>
            <p:nvPr/>
          </p:nvSpPr>
          <p:spPr>
            <a:xfrm>
              <a:off x="8616202" y="3687514"/>
              <a:ext cx="1152964" cy="728492"/>
            </a:xfrm>
            <a:custGeom>
              <a:avLst/>
              <a:gdLst>
                <a:gd name="connsiteX0" fmla="*/ 476019 w 1152964"/>
                <a:gd name="connsiteY0" fmla="*/ 702284 h 728492"/>
                <a:gd name="connsiteX1" fmla="*/ 700313 w 1152964"/>
                <a:gd name="connsiteY1" fmla="*/ 627294 h 728492"/>
                <a:gd name="connsiteX2" fmla="*/ 986332 w 1152964"/>
                <a:gd name="connsiteY2" fmla="*/ 503573 h 728492"/>
                <a:gd name="connsiteX3" fmla="*/ 1142133 w 1152964"/>
                <a:gd name="connsiteY3" fmla="*/ 196980 h 728492"/>
                <a:gd name="connsiteX4" fmla="*/ 790193 w 1152964"/>
                <a:gd name="connsiteY4" fmla="*/ 10993 h 728492"/>
                <a:gd name="connsiteX5" fmla="*/ 343500 w 1152964"/>
                <a:gd name="connsiteY5" fmla="*/ 327603 h 728492"/>
                <a:gd name="connsiteX6" fmla="*/ 46923 w 1152964"/>
                <a:gd name="connsiteY6" fmla="*/ 538767 h 728492"/>
                <a:gd name="connsiteX7" fmla="*/ 56940 w 1152964"/>
                <a:gd name="connsiteY7" fmla="*/ 679543 h 728492"/>
                <a:gd name="connsiteX8" fmla="*/ 476019 w 1152964"/>
                <a:gd name="connsiteY8" fmla="*/ 702284 h 72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964" h="728492">
                  <a:moveTo>
                    <a:pt x="476019" y="702284"/>
                  </a:moveTo>
                  <a:cubicBezTo>
                    <a:pt x="552458" y="682603"/>
                    <a:pt x="627407" y="657533"/>
                    <a:pt x="700313" y="627294"/>
                  </a:cubicBezTo>
                  <a:cubicBezTo>
                    <a:pt x="796420" y="588310"/>
                    <a:pt x="893610" y="550002"/>
                    <a:pt x="986332" y="503573"/>
                  </a:cubicBezTo>
                  <a:cubicBezTo>
                    <a:pt x="1127108" y="433185"/>
                    <a:pt x="1177327" y="327603"/>
                    <a:pt x="1142133" y="196980"/>
                  </a:cubicBezTo>
                  <a:cubicBezTo>
                    <a:pt x="1106939" y="66356"/>
                    <a:pt x="1046703" y="-34218"/>
                    <a:pt x="790193" y="10993"/>
                  </a:cubicBezTo>
                  <a:cubicBezTo>
                    <a:pt x="533683" y="56204"/>
                    <a:pt x="452466" y="210516"/>
                    <a:pt x="343500" y="327603"/>
                  </a:cubicBezTo>
                  <a:cubicBezTo>
                    <a:pt x="208816" y="471763"/>
                    <a:pt x="97819" y="545942"/>
                    <a:pt x="46923" y="538767"/>
                  </a:cubicBezTo>
                  <a:cubicBezTo>
                    <a:pt x="-11147" y="530646"/>
                    <a:pt x="-23465" y="639205"/>
                    <a:pt x="56940" y="679543"/>
                  </a:cubicBezTo>
                  <a:cubicBezTo>
                    <a:pt x="186887" y="744517"/>
                    <a:pt x="335108" y="736936"/>
                    <a:pt x="476019" y="702284"/>
                  </a:cubicBezTo>
                  <a:close/>
                </a:path>
              </a:pathLst>
            </a:custGeom>
            <a:solidFill>
              <a:srgbClr val="263238"/>
            </a:solidFill>
            <a:ln w="13525" cap="rnd">
              <a:solidFill>
                <a:srgbClr val="263238"/>
              </a:solidFill>
              <a:prstDash val="solid"/>
              <a:round/>
            </a:ln>
          </p:spPr>
          <p:txBody>
            <a:bodyPr rtlCol="0" anchor="ctr"/>
            <a:lstStyle/>
            <a:p>
              <a:endParaRPr lang="en-US"/>
            </a:p>
          </p:txBody>
        </p:sp>
        <p:sp>
          <p:nvSpPr>
            <p:cNvPr id="178" name="Graphic 4">
              <a:extLst>
                <a:ext uri="{FF2B5EF4-FFF2-40B4-BE49-F238E27FC236}">
                  <a16:creationId xmlns:a16="http://schemas.microsoft.com/office/drawing/2014/main" id="{024C44B7-1281-4600-B3D7-F0EEDE090418}"/>
                </a:ext>
              </a:extLst>
            </p:cNvPr>
            <p:cNvSpPr/>
            <p:nvPr/>
          </p:nvSpPr>
          <p:spPr>
            <a:xfrm>
              <a:off x="8706712" y="3877184"/>
              <a:ext cx="399045" cy="343953"/>
            </a:xfrm>
            <a:custGeom>
              <a:avLst/>
              <a:gdLst>
                <a:gd name="connsiteX0" fmla="*/ 0 w 399045"/>
                <a:gd name="connsiteY0" fmla="*/ 343954 h 343953"/>
                <a:gd name="connsiteX1" fmla="*/ 251772 w 399045"/>
                <a:gd name="connsiteY1" fmla="*/ 172044 h 343953"/>
                <a:gd name="connsiteX2" fmla="*/ 399046 w 399045"/>
                <a:gd name="connsiteY2" fmla="*/ 0 h 343953"/>
              </a:gdLst>
              <a:ahLst/>
              <a:cxnLst>
                <a:cxn ang="0">
                  <a:pos x="connsiteX0" y="connsiteY0"/>
                </a:cxn>
                <a:cxn ang="0">
                  <a:pos x="connsiteX1" y="connsiteY1"/>
                </a:cxn>
                <a:cxn ang="0">
                  <a:pos x="connsiteX2" y="connsiteY2"/>
                </a:cxn>
              </a:cxnLst>
              <a:rect l="l" t="t" r="r" b="b"/>
              <a:pathLst>
                <a:path w="399045" h="343953">
                  <a:moveTo>
                    <a:pt x="0" y="343954"/>
                  </a:moveTo>
                  <a:cubicBezTo>
                    <a:pt x="0" y="343954"/>
                    <a:pt x="122773" y="319453"/>
                    <a:pt x="251772" y="172044"/>
                  </a:cubicBezTo>
                  <a:cubicBezTo>
                    <a:pt x="380772" y="24636"/>
                    <a:pt x="399046" y="0"/>
                    <a:pt x="399046" y="0"/>
                  </a:cubicBezTo>
                </a:path>
              </a:pathLst>
            </a:custGeom>
            <a:noFill/>
            <a:ln w="13525" cap="rnd">
              <a:solidFill>
                <a:srgbClr val="FFFFFF"/>
              </a:solidFill>
              <a:prstDash val="solid"/>
              <a:round/>
            </a:ln>
          </p:spPr>
          <p:txBody>
            <a:bodyPr rtlCol="0" anchor="ctr"/>
            <a:lstStyle/>
            <a:p>
              <a:endParaRPr lang="en-US"/>
            </a:p>
          </p:txBody>
        </p:sp>
        <p:sp>
          <p:nvSpPr>
            <p:cNvPr id="179" name="Graphic 4">
              <a:extLst>
                <a:ext uri="{FF2B5EF4-FFF2-40B4-BE49-F238E27FC236}">
                  <a16:creationId xmlns:a16="http://schemas.microsoft.com/office/drawing/2014/main" id="{45FA75A4-2E12-44C8-9594-2792402D4985}"/>
                </a:ext>
              </a:extLst>
            </p:cNvPr>
            <p:cNvSpPr/>
            <p:nvPr/>
          </p:nvSpPr>
          <p:spPr>
            <a:xfrm>
              <a:off x="9629065" y="4122865"/>
              <a:ext cx="60371" cy="58746"/>
            </a:xfrm>
            <a:custGeom>
              <a:avLst/>
              <a:gdLst>
                <a:gd name="connsiteX0" fmla="*/ 0 w 60371"/>
                <a:gd name="connsiteY0" fmla="*/ 58747 h 58746"/>
                <a:gd name="connsiteX1" fmla="*/ 60371 w 60371"/>
                <a:gd name="connsiteY1" fmla="*/ 0 h 58746"/>
              </a:gdLst>
              <a:ahLst/>
              <a:cxnLst>
                <a:cxn ang="0">
                  <a:pos x="connsiteX0" y="connsiteY0"/>
                </a:cxn>
                <a:cxn ang="0">
                  <a:pos x="connsiteX1" y="connsiteY1"/>
                </a:cxn>
              </a:cxnLst>
              <a:rect l="l" t="t" r="r" b="b"/>
              <a:pathLst>
                <a:path w="60371" h="58746">
                  <a:moveTo>
                    <a:pt x="0" y="58747"/>
                  </a:moveTo>
                  <a:cubicBezTo>
                    <a:pt x="21807" y="40974"/>
                    <a:pt x="42016" y="21320"/>
                    <a:pt x="60371" y="0"/>
                  </a:cubicBezTo>
                </a:path>
              </a:pathLst>
            </a:custGeom>
            <a:noFill/>
            <a:ln w="13525" cap="rnd">
              <a:solidFill>
                <a:srgbClr val="FFFFFF"/>
              </a:solidFill>
              <a:prstDash val="solid"/>
              <a:round/>
            </a:ln>
          </p:spPr>
          <p:txBody>
            <a:bodyPr rtlCol="0" anchor="ctr"/>
            <a:lstStyle/>
            <a:p>
              <a:endParaRPr lang="en-US"/>
            </a:p>
          </p:txBody>
        </p:sp>
        <p:sp>
          <p:nvSpPr>
            <p:cNvPr id="180" name="Graphic 4">
              <a:extLst>
                <a:ext uri="{FF2B5EF4-FFF2-40B4-BE49-F238E27FC236}">
                  <a16:creationId xmlns:a16="http://schemas.microsoft.com/office/drawing/2014/main" id="{F8AA5790-359A-4D54-BEB3-CBC23B0CAA5D}"/>
                </a:ext>
              </a:extLst>
            </p:cNvPr>
            <p:cNvSpPr/>
            <p:nvPr/>
          </p:nvSpPr>
          <p:spPr>
            <a:xfrm>
              <a:off x="9228801" y="4224657"/>
              <a:ext cx="342193" cy="156206"/>
            </a:xfrm>
            <a:custGeom>
              <a:avLst/>
              <a:gdLst>
                <a:gd name="connsiteX0" fmla="*/ 0 w 342193"/>
                <a:gd name="connsiteY0" fmla="*/ 156207 h 156206"/>
                <a:gd name="connsiteX1" fmla="*/ 342194 w 342193"/>
                <a:gd name="connsiteY1" fmla="*/ 0 h 156206"/>
              </a:gdLst>
              <a:ahLst/>
              <a:cxnLst>
                <a:cxn ang="0">
                  <a:pos x="connsiteX0" y="connsiteY0"/>
                </a:cxn>
                <a:cxn ang="0">
                  <a:pos x="connsiteX1" y="connsiteY1"/>
                </a:cxn>
              </a:cxnLst>
              <a:rect l="l" t="t" r="r" b="b"/>
              <a:pathLst>
                <a:path w="342193" h="156206">
                  <a:moveTo>
                    <a:pt x="0" y="156207"/>
                  </a:moveTo>
                  <a:cubicBezTo>
                    <a:pt x="0" y="156207"/>
                    <a:pt x="190318" y="101250"/>
                    <a:pt x="342194" y="0"/>
                  </a:cubicBezTo>
                </a:path>
              </a:pathLst>
            </a:custGeom>
            <a:noFill/>
            <a:ln w="13525" cap="rnd">
              <a:solidFill>
                <a:srgbClr val="FFFFFF"/>
              </a:solidFill>
              <a:prstDash val="solid"/>
              <a:round/>
            </a:ln>
          </p:spPr>
          <p:txBody>
            <a:bodyPr rtlCol="0" anchor="ctr"/>
            <a:lstStyle/>
            <a:p>
              <a:endParaRPr lang="en-US"/>
            </a:p>
          </p:txBody>
        </p:sp>
        <p:sp>
          <p:nvSpPr>
            <p:cNvPr id="181" name="Graphic 4">
              <a:extLst>
                <a:ext uri="{FF2B5EF4-FFF2-40B4-BE49-F238E27FC236}">
                  <a16:creationId xmlns:a16="http://schemas.microsoft.com/office/drawing/2014/main" id="{FC59D858-AAD9-4666-AFD8-8F7F2A7FC453}"/>
                </a:ext>
              </a:extLst>
            </p:cNvPr>
            <p:cNvSpPr/>
            <p:nvPr/>
          </p:nvSpPr>
          <p:spPr>
            <a:xfrm>
              <a:off x="7343394" y="3691957"/>
              <a:ext cx="1138481" cy="803834"/>
            </a:xfrm>
            <a:custGeom>
              <a:avLst/>
              <a:gdLst>
                <a:gd name="connsiteX0" fmla="*/ 359747 w 1138481"/>
                <a:gd name="connsiteY0" fmla="*/ 8445 h 803834"/>
                <a:gd name="connsiteX1" fmla="*/ 224386 w 1138481"/>
                <a:gd name="connsiteY1" fmla="*/ 2218 h 803834"/>
                <a:gd name="connsiteX2" fmla="*/ 3340 w 1138481"/>
                <a:gd name="connsiteY2" fmla="*/ 153011 h 803834"/>
                <a:gd name="connsiteX3" fmla="*/ 209361 w 1138481"/>
                <a:gd name="connsiteY3" fmla="*/ 494799 h 803834"/>
                <a:gd name="connsiteX4" fmla="*/ 742144 w 1138481"/>
                <a:gd name="connsiteY4" fmla="*/ 690802 h 803834"/>
                <a:gd name="connsiteX5" fmla="*/ 1121156 w 1138481"/>
                <a:gd name="connsiteY5" fmla="*/ 803694 h 803834"/>
                <a:gd name="connsiteX6" fmla="*/ 1078517 w 1138481"/>
                <a:gd name="connsiteY6" fmla="*/ 700819 h 803834"/>
                <a:gd name="connsiteX7" fmla="*/ 1138482 w 1138481"/>
                <a:gd name="connsiteY7" fmla="*/ 595914 h 803834"/>
                <a:gd name="connsiteX8" fmla="*/ 927724 w 1138481"/>
                <a:gd name="connsiteY8" fmla="*/ 439436 h 803834"/>
                <a:gd name="connsiteX9" fmla="*/ 491454 w 1138481"/>
                <a:gd name="connsiteY9" fmla="*/ 61642 h 80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8481" h="803834">
                  <a:moveTo>
                    <a:pt x="359747" y="8445"/>
                  </a:moveTo>
                  <a:cubicBezTo>
                    <a:pt x="315146" y="-56"/>
                    <a:pt x="269569" y="-2154"/>
                    <a:pt x="224386" y="2218"/>
                  </a:cubicBezTo>
                  <a:cubicBezTo>
                    <a:pt x="103779" y="12235"/>
                    <a:pt x="23374" y="87632"/>
                    <a:pt x="3340" y="153011"/>
                  </a:cubicBezTo>
                  <a:cubicBezTo>
                    <a:pt x="-16693" y="218391"/>
                    <a:pt x="53559" y="384209"/>
                    <a:pt x="209361" y="494799"/>
                  </a:cubicBezTo>
                  <a:cubicBezTo>
                    <a:pt x="365162" y="605389"/>
                    <a:pt x="525971" y="630160"/>
                    <a:pt x="742144" y="690802"/>
                  </a:cubicBezTo>
                  <a:cubicBezTo>
                    <a:pt x="933680" y="744270"/>
                    <a:pt x="1134692" y="807213"/>
                    <a:pt x="1121156" y="803694"/>
                  </a:cubicBezTo>
                  <a:cubicBezTo>
                    <a:pt x="1093515" y="776649"/>
                    <a:pt x="1078111" y="739492"/>
                    <a:pt x="1078517" y="700819"/>
                  </a:cubicBezTo>
                  <a:cubicBezTo>
                    <a:pt x="1081359" y="654526"/>
                    <a:pt x="1112493" y="618384"/>
                    <a:pt x="1138482" y="595914"/>
                  </a:cubicBezTo>
                  <a:cubicBezTo>
                    <a:pt x="1097874" y="577234"/>
                    <a:pt x="1031140" y="535001"/>
                    <a:pt x="927724" y="439436"/>
                  </a:cubicBezTo>
                  <a:cubicBezTo>
                    <a:pt x="761229" y="285936"/>
                    <a:pt x="591215" y="132301"/>
                    <a:pt x="491454" y="61642"/>
                  </a:cubicBezTo>
                </a:path>
              </a:pathLst>
            </a:custGeom>
            <a:solidFill>
              <a:srgbClr val="263238"/>
            </a:solidFill>
            <a:ln w="13525" cap="rnd">
              <a:solidFill>
                <a:srgbClr val="263238"/>
              </a:solidFill>
              <a:prstDash val="solid"/>
              <a:round/>
            </a:ln>
          </p:spPr>
          <p:txBody>
            <a:bodyPr rtlCol="0" anchor="ctr"/>
            <a:lstStyle/>
            <a:p>
              <a:endParaRPr lang="en-US"/>
            </a:p>
          </p:txBody>
        </p:sp>
        <p:sp>
          <p:nvSpPr>
            <p:cNvPr id="182" name="Graphic 4">
              <a:extLst>
                <a:ext uri="{FF2B5EF4-FFF2-40B4-BE49-F238E27FC236}">
                  <a16:creationId xmlns:a16="http://schemas.microsoft.com/office/drawing/2014/main" id="{C3CBC540-69F3-4385-A127-49FA974E9486}"/>
                </a:ext>
              </a:extLst>
            </p:cNvPr>
            <p:cNvSpPr/>
            <p:nvPr/>
          </p:nvSpPr>
          <p:spPr>
            <a:xfrm>
              <a:off x="7736305" y="3742093"/>
              <a:ext cx="44939" cy="20575"/>
            </a:xfrm>
            <a:custGeom>
              <a:avLst/>
              <a:gdLst>
                <a:gd name="connsiteX0" fmla="*/ 44940 w 44939"/>
                <a:gd name="connsiteY0" fmla="*/ 20575 h 20575"/>
                <a:gd name="connsiteX1" fmla="*/ 0 w 44939"/>
                <a:gd name="connsiteY1" fmla="*/ 0 h 20575"/>
              </a:gdLst>
              <a:ahLst/>
              <a:cxnLst>
                <a:cxn ang="0">
                  <a:pos x="connsiteX0" y="connsiteY0"/>
                </a:cxn>
                <a:cxn ang="0">
                  <a:pos x="connsiteX1" y="connsiteY1"/>
                </a:cxn>
              </a:cxnLst>
              <a:rect l="l" t="t" r="r" b="b"/>
              <a:pathLst>
                <a:path w="44939" h="20575">
                  <a:moveTo>
                    <a:pt x="44940" y="20575"/>
                  </a:moveTo>
                  <a:cubicBezTo>
                    <a:pt x="17055" y="7039"/>
                    <a:pt x="0" y="0"/>
                    <a:pt x="0" y="0"/>
                  </a:cubicBezTo>
                </a:path>
              </a:pathLst>
            </a:custGeom>
            <a:noFill/>
            <a:ln w="13525" cap="rnd">
              <a:solidFill>
                <a:srgbClr val="FFFFFF"/>
              </a:solidFill>
              <a:prstDash val="solid"/>
              <a:round/>
            </a:ln>
          </p:spPr>
          <p:txBody>
            <a:bodyPr rtlCol="0" anchor="ctr"/>
            <a:lstStyle/>
            <a:p>
              <a:endParaRPr lang="en-US"/>
            </a:p>
          </p:txBody>
        </p:sp>
        <p:sp>
          <p:nvSpPr>
            <p:cNvPr id="183" name="Graphic 4">
              <a:extLst>
                <a:ext uri="{FF2B5EF4-FFF2-40B4-BE49-F238E27FC236}">
                  <a16:creationId xmlns:a16="http://schemas.microsoft.com/office/drawing/2014/main" id="{DB533E4C-6ED9-4BD6-A4E8-915080D4FCB2}"/>
                </a:ext>
              </a:extLst>
            </p:cNvPr>
            <p:cNvSpPr/>
            <p:nvPr/>
          </p:nvSpPr>
          <p:spPr>
            <a:xfrm>
              <a:off x="7830110" y="3788251"/>
              <a:ext cx="471193" cy="346931"/>
            </a:xfrm>
            <a:custGeom>
              <a:avLst/>
              <a:gdLst>
                <a:gd name="connsiteX0" fmla="*/ 471194 w 471193"/>
                <a:gd name="connsiteY0" fmla="*/ 346932 h 346931"/>
                <a:gd name="connsiteX1" fmla="*/ 102740 w 471193"/>
                <a:gd name="connsiteY1" fmla="*/ 64432 h 346931"/>
                <a:gd name="connsiteX2" fmla="*/ 0 w 471193"/>
                <a:gd name="connsiteY2" fmla="*/ 0 h 346931"/>
              </a:gdLst>
              <a:ahLst/>
              <a:cxnLst>
                <a:cxn ang="0">
                  <a:pos x="connsiteX0" y="connsiteY0"/>
                </a:cxn>
                <a:cxn ang="0">
                  <a:pos x="connsiteX1" y="connsiteY1"/>
                </a:cxn>
                <a:cxn ang="0">
                  <a:pos x="connsiteX2" y="connsiteY2"/>
                </a:cxn>
              </a:cxnLst>
              <a:rect l="l" t="t" r="r" b="b"/>
              <a:pathLst>
                <a:path w="471193" h="346931">
                  <a:moveTo>
                    <a:pt x="471194" y="346932"/>
                  </a:moveTo>
                  <a:cubicBezTo>
                    <a:pt x="471194" y="346932"/>
                    <a:pt x="207103" y="138069"/>
                    <a:pt x="102740" y="64432"/>
                  </a:cubicBezTo>
                  <a:cubicBezTo>
                    <a:pt x="69684" y="41110"/>
                    <a:pt x="35397" y="19600"/>
                    <a:pt x="0" y="0"/>
                  </a:cubicBezTo>
                </a:path>
              </a:pathLst>
            </a:custGeom>
            <a:noFill/>
            <a:ln w="13525" cap="rnd">
              <a:solidFill>
                <a:srgbClr val="FFFFFF"/>
              </a:solidFill>
              <a:prstDash val="solid"/>
              <a:round/>
            </a:ln>
          </p:spPr>
          <p:txBody>
            <a:bodyPr rtlCol="0" anchor="ctr"/>
            <a:lstStyle/>
            <a:p>
              <a:endParaRPr lang="en-US"/>
            </a:p>
          </p:txBody>
        </p:sp>
        <p:sp>
          <p:nvSpPr>
            <p:cNvPr id="184" name="Graphic 4">
              <a:extLst>
                <a:ext uri="{FF2B5EF4-FFF2-40B4-BE49-F238E27FC236}">
                  <a16:creationId xmlns:a16="http://schemas.microsoft.com/office/drawing/2014/main" id="{2A88773F-1C2C-40BE-9A0A-D4E30AD0BED8}"/>
                </a:ext>
              </a:extLst>
            </p:cNvPr>
            <p:cNvSpPr/>
            <p:nvPr/>
          </p:nvSpPr>
          <p:spPr>
            <a:xfrm>
              <a:off x="8421903" y="4287194"/>
              <a:ext cx="872860" cy="369860"/>
            </a:xfrm>
            <a:custGeom>
              <a:avLst/>
              <a:gdLst>
                <a:gd name="connsiteX0" fmla="*/ 663414 w 872860"/>
                <a:gd name="connsiteY0" fmla="*/ 79863 h 369860"/>
                <a:gd name="connsiteX1" fmla="*/ 437226 w 872860"/>
                <a:gd name="connsiteY1" fmla="*/ 74719 h 369860"/>
                <a:gd name="connsiteX2" fmla="*/ 110598 w 872860"/>
                <a:gd name="connsiteY2" fmla="*/ 14484 h 369860"/>
                <a:gd name="connsiteX3" fmla="*/ 59973 w 872860"/>
                <a:gd name="connsiteY3" fmla="*/ 0 h 369860"/>
                <a:gd name="connsiteX4" fmla="*/ 8 w 872860"/>
                <a:gd name="connsiteY4" fmla="*/ 104905 h 369860"/>
                <a:gd name="connsiteX5" fmla="*/ 42647 w 872860"/>
                <a:gd name="connsiteY5" fmla="*/ 207780 h 369860"/>
                <a:gd name="connsiteX6" fmla="*/ 120615 w 872860"/>
                <a:gd name="connsiteY6" fmla="*/ 225512 h 369860"/>
                <a:gd name="connsiteX7" fmla="*/ 437226 w 872860"/>
                <a:gd name="connsiteY7" fmla="*/ 326086 h 369860"/>
                <a:gd name="connsiteX8" fmla="*/ 618204 w 872860"/>
                <a:gd name="connsiteY8" fmla="*/ 366694 h 369860"/>
                <a:gd name="connsiteX9" fmla="*/ 692247 w 872860"/>
                <a:gd name="connsiteY9" fmla="*/ 364799 h 369860"/>
                <a:gd name="connsiteX10" fmla="*/ 718642 w 872860"/>
                <a:gd name="connsiteY10" fmla="*/ 326492 h 369860"/>
                <a:gd name="connsiteX11" fmla="*/ 768997 w 872860"/>
                <a:gd name="connsiteY11" fmla="*/ 316475 h 369860"/>
                <a:gd name="connsiteX12" fmla="*/ 789030 w 872860"/>
                <a:gd name="connsiteY12" fmla="*/ 266121 h 369860"/>
                <a:gd name="connsiteX13" fmla="*/ 846965 w 872860"/>
                <a:gd name="connsiteY13" fmla="*/ 256781 h 369860"/>
                <a:gd name="connsiteX14" fmla="*/ 864426 w 872860"/>
                <a:gd name="connsiteY14" fmla="*/ 175564 h 369860"/>
                <a:gd name="connsiteX15" fmla="*/ 663414 w 872860"/>
                <a:gd name="connsiteY15" fmla="*/ 79863 h 36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2860" h="369860">
                  <a:moveTo>
                    <a:pt x="663414" y="79863"/>
                  </a:moveTo>
                  <a:cubicBezTo>
                    <a:pt x="598035" y="64703"/>
                    <a:pt x="593027" y="79863"/>
                    <a:pt x="437226" y="74719"/>
                  </a:cubicBezTo>
                  <a:cubicBezTo>
                    <a:pt x="281425" y="69576"/>
                    <a:pt x="110598" y="14484"/>
                    <a:pt x="110598" y="14484"/>
                  </a:cubicBezTo>
                  <a:cubicBezTo>
                    <a:pt x="110598" y="14484"/>
                    <a:pt x="95979" y="16649"/>
                    <a:pt x="59973" y="0"/>
                  </a:cubicBezTo>
                  <a:cubicBezTo>
                    <a:pt x="33984" y="22470"/>
                    <a:pt x="2851" y="58611"/>
                    <a:pt x="8" y="104905"/>
                  </a:cubicBezTo>
                  <a:cubicBezTo>
                    <a:pt x="-398" y="143578"/>
                    <a:pt x="15006" y="180735"/>
                    <a:pt x="42647" y="207780"/>
                  </a:cubicBezTo>
                  <a:cubicBezTo>
                    <a:pt x="69719" y="214954"/>
                    <a:pt x="95844" y="221316"/>
                    <a:pt x="120615" y="225512"/>
                  </a:cubicBezTo>
                  <a:cubicBezTo>
                    <a:pt x="231205" y="245681"/>
                    <a:pt x="366838" y="295900"/>
                    <a:pt x="437226" y="326086"/>
                  </a:cubicBezTo>
                  <a:cubicBezTo>
                    <a:pt x="493969" y="352360"/>
                    <a:pt x="555667" y="366207"/>
                    <a:pt x="618204" y="366694"/>
                  </a:cubicBezTo>
                  <a:cubicBezTo>
                    <a:pt x="673432" y="366694"/>
                    <a:pt x="651909" y="374951"/>
                    <a:pt x="692247" y="364799"/>
                  </a:cubicBezTo>
                  <a:cubicBezTo>
                    <a:pt x="732584" y="354647"/>
                    <a:pt x="718642" y="326492"/>
                    <a:pt x="718642" y="326492"/>
                  </a:cubicBezTo>
                  <a:cubicBezTo>
                    <a:pt x="735819" y="325626"/>
                    <a:pt x="752794" y="322242"/>
                    <a:pt x="768997" y="316475"/>
                  </a:cubicBezTo>
                  <a:cubicBezTo>
                    <a:pt x="799047" y="306323"/>
                    <a:pt x="789030" y="266121"/>
                    <a:pt x="789030" y="266121"/>
                  </a:cubicBezTo>
                  <a:cubicBezTo>
                    <a:pt x="808766" y="266825"/>
                    <a:pt x="828447" y="263657"/>
                    <a:pt x="846965" y="256781"/>
                  </a:cubicBezTo>
                  <a:cubicBezTo>
                    <a:pt x="877692" y="240673"/>
                    <a:pt x="877692" y="206832"/>
                    <a:pt x="864426" y="175564"/>
                  </a:cubicBezTo>
                  <a:cubicBezTo>
                    <a:pt x="844393" y="128187"/>
                    <a:pt x="728794" y="94888"/>
                    <a:pt x="663414" y="79863"/>
                  </a:cubicBezTo>
                  <a:close/>
                </a:path>
              </a:pathLst>
            </a:custGeom>
            <a:solidFill>
              <a:srgbClr val="FFFFFF"/>
            </a:solidFill>
            <a:ln w="13525" cap="flat">
              <a:noFill/>
              <a:prstDash val="solid"/>
              <a:miter/>
            </a:ln>
          </p:spPr>
          <p:txBody>
            <a:bodyPr rtlCol="0" anchor="ctr"/>
            <a:lstStyle/>
            <a:p>
              <a:endParaRPr lang="en-US"/>
            </a:p>
          </p:txBody>
        </p:sp>
        <p:grpSp>
          <p:nvGrpSpPr>
            <p:cNvPr id="185" name="Graphic 4">
              <a:extLst>
                <a:ext uri="{FF2B5EF4-FFF2-40B4-BE49-F238E27FC236}">
                  <a16:creationId xmlns:a16="http://schemas.microsoft.com/office/drawing/2014/main" id="{1C355124-717A-4AA1-BBC3-FA64737C012D}"/>
                </a:ext>
              </a:extLst>
            </p:cNvPr>
            <p:cNvGrpSpPr/>
            <p:nvPr/>
          </p:nvGrpSpPr>
          <p:grpSpPr>
            <a:xfrm>
              <a:off x="8452638" y="4480219"/>
              <a:ext cx="690234" cy="176318"/>
              <a:chOff x="8452638" y="4480219"/>
              <a:chExt cx="690234" cy="176318"/>
            </a:xfrm>
          </p:grpSpPr>
          <p:sp>
            <p:nvSpPr>
              <p:cNvPr id="186" name="Graphic 4">
                <a:extLst>
                  <a:ext uri="{FF2B5EF4-FFF2-40B4-BE49-F238E27FC236}">
                    <a16:creationId xmlns:a16="http://schemas.microsoft.com/office/drawing/2014/main" id="{67AB4466-FE65-4A55-96A0-0FA5172C8460}"/>
                  </a:ext>
                </a:extLst>
              </p:cNvPr>
              <p:cNvSpPr/>
              <p:nvPr/>
            </p:nvSpPr>
            <p:spPr>
              <a:xfrm>
                <a:off x="8452638" y="4480219"/>
                <a:ext cx="690234" cy="176318"/>
              </a:xfrm>
              <a:custGeom>
                <a:avLst/>
                <a:gdLst>
                  <a:gd name="connsiteX0" fmla="*/ 661512 w 690234"/>
                  <a:gd name="connsiteY0" fmla="*/ 171368 h 176318"/>
                  <a:gd name="connsiteX1" fmla="*/ 690208 w 690234"/>
                  <a:gd name="connsiteY1" fmla="*/ 142536 h 176318"/>
                  <a:gd name="connsiteX2" fmla="*/ 647163 w 690234"/>
                  <a:gd name="connsiteY2" fmla="*/ 146326 h 176318"/>
                  <a:gd name="connsiteX3" fmla="*/ 321619 w 690234"/>
                  <a:gd name="connsiteY3" fmla="*/ 54145 h 176318"/>
                  <a:gd name="connsiteX4" fmla="*/ 0 w 690234"/>
                  <a:gd name="connsiteY4" fmla="*/ 0 h 176318"/>
                  <a:gd name="connsiteX5" fmla="*/ 11912 w 690234"/>
                  <a:gd name="connsiteY5" fmla="*/ 14484 h 176318"/>
                  <a:gd name="connsiteX6" fmla="*/ 89880 w 690234"/>
                  <a:gd name="connsiteY6" fmla="*/ 32216 h 176318"/>
                  <a:gd name="connsiteX7" fmla="*/ 406491 w 690234"/>
                  <a:gd name="connsiteY7" fmla="*/ 132790 h 176318"/>
                  <a:gd name="connsiteX8" fmla="*/ 587469 w 690234"/>
                  <a:gd name="connsiteY8" fmla="*/ 173398 h 176318"/>
                  <a:gd name="connsiteX9" fmla="*/ 661512 w 690234"/>
                  <a:gd name="connsiteY9" fmla="*/ 171368 h 176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234" h="176318">
                    <a:moveTo>
                      <a:pt x="661512" y="171368"/>
                    </a:moveTo>
                    <a:cubicBezTo>
                      <a:pt x="686554" y="165141"/>
                      <a:pt x="690614" y="151741"/>
                      <a:pt x="690208" y="142536"/>
                    </a:cubicBezTo>
                    <a:cubicBezTo>
                      <a:pt x="675955" y="144756"/>
                      <a:pt x="661579" y="146028"/>
                      <a:pt x="647163" y="146326"/>
                    </a:cubicBezTo>
                    <a:cubicBezTo>
                      <a:pt x="567300" y="146326"/>
                      <a:pt x="475254" y="78645"/>
                      <a:pt x="321619" y="54145"/>
                    </a:cubicBezTo>
                    <a:cubicBezTo>
                      <a:pt x="237559" y="40608"/>
                      <a:pt x="103822" y="18139"/>
                      <a:pt x="0" y="0"/>
                    </a:cubicBezTo>
                    <a:cubicBezTo>
                      <a:pt x="3925" y="5144"/>
                      <a:pt x="7851" y="10017"/>
                      <a:pt x="11912" y="14484"/>
                    </a:cubicBezTo>
                    <a:cubicBezTo>
                      <a:pt x="38984" y="21658"/>
                      <a:pt x="65109" y="28020"/>
                      <a:pt x="89880" y="32216"/>
                    </a:cubicBezTo>
                    <a:cubicBezTo>
                      <a:pt x="200470" y="52385"/>
                      <a:pt x="336103" y="102604"/>
                      <a:pt x="406491" y="132790"/>
                    </a:cubicBezTo>
                    <a:cubicBezTo>
                      <a:pt x="463234" y="159063"/>
                      <a:pt x="524932" y="172911"/>
                      <a:pt x="587469" y="173398"/>
                    </a:cubicBezTo>
                    <a:cubicBezTo>
                      <a:pt x="642697" y="173263"/>
                      <a:pt x="621174" y="181249"/>
                      <a:pt x="661512" y="171368"/>
                    </a:cubicBezTo>
                    <a:close/>
                  </a:path>
                </a:pathLst>
              </a:custGeom>
              <a:solidFill>
                <a:srgbClr val="92E3A9"/>
              </a:solidFill>
              <a:ln w="13525" cap="flat">
                <a:noFill/>
                <a:prstDash val="solid"/>
                <a:miter/>
              </a:ln>
            </p:spPr>
            <p:txBody>
              <a:bodyPr rtlCol="0" anchor="ctr"/>
              <a:lstStyle/>
              <a:p>
                <a:endParaRPr lang="en-US"/>
              </a:p>
            </p:txBody>
          </p:sp>
          <p:sp>
            <p:nvSpPr>
              <p:cNvPr id="187" name="Graphic 4">
                <a:extLst>
                  <a:ext uri="{FF2B5EF4-FFF2-40B4-BE49-F238E27FC236}">
                    <a16:creationId xmlns:a16="http://schemas.microsoft.com/office/drawing/2014/main" id="{BD673BEA-B534-44D9-8B42-6CE83246C65D}"/>
                  </a:ext>
                </a:extLst>
              </p:cNvPr>
              <p:cNvSpPr/>
              <p:nvPr/>
            </p:nvSpPr>
            <p:spPr>
              <a:xfrm>
                <a:off x="8452638" y="4480219"/>
                <a:ext cx="690234" cy="176318"/>
              </a:xfrm>
              <a:custGeom>
                <a:avLst/>
                <a:gdLst>
                  <a:gd name="connsiteX0" fmla="*/ 661512 w 690234"/>
                  <a:gd name="connsiteY0" fmla="*/ 171368 h 176318"/>
                  <a:gd name="connsiteX1" fmla="*/ 690208 w 690234"/>
                  <a:gd name="connsiteY1" fmla="*/ 142536 h 176318"/>
                  <a:gd name="connsiteX2" fmla="*/ 647163 w 690234"/>
                  <a:gd name="connsiteY2" fmla="*/ 146326 h 176318"/>
                  <a:gd name="connsiteX3" fmla="*/ 321619 w 690234"/>
                  <a:gd name="connsiteY3" fmla="*/ 54145 h 176318"/>
                  <a:gd name="connsiteX4" fmla="*/ 0 w 690234"/>
                  <a:gd name="connsiteY4" fmla="*/ 0 h 176318"/>
                  <a:gd name="connsiteX5" fmla="*/ 11912 w 690234"/>
                  <a:gd name="connsiteY5" fmla="*/ 14484 h 176318"/>
                  <a:gd name="connsiteX6" fmla="*/ 89880 w 690234"/>
                  <a:gd name="connsiteY6" fmla="*/ 32216 h 176318"/>
                  <a:gd name="connsiteX7" fmla="*/ 406491 w 690234"/>
                  <a:gd name="connsiteY7" fmla="*/ 132790 h 176318"/>
                  <a:gd name="connsiteX8" fmla="*/ 587469 w 690234"/>
                  <a:gd name="connsiteY8" fmla="*/ 173398 h 176318"/>
                  <a:gd name="connsiteX9" fmla="*/ 661512 w 690234"/>
                  <a:gd name="connsiteY9" fmla="*/ 171368 h 176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234" h="176318">
                    <a:moveTo>
                      <a:pt x="661512" y="171368"/>
                    </a:moveTo>
                    <a:cubicBezTo>
                      <a:pt x="686554" y="165141"/>
                      <a:pt x="690614" y="151741"/>
                      <a:pt x="690208" y="142536"/>
                    </a:cubicBezTo>
                    <a:cubicBezTo>
                      <a:pt x="675955" y="144756"/>
                      <a:pt x="661579" y="146028"/>
                      <a:pt x="647163" y="146326"/>
                    </a:cubicBezTo>
                    <a:cubicBezTo>
                      <a:pt x="567300" y="146326"/>
                      <a:pt x="475254" y="78645"/>
                      <a:pt x="321619" y="54145"/>
                    </a:cubicBezTo>
                    <a:cubicBezTo>
                      <a:pt x="237559" y="40608"/>
                      <a:pt x="103822" y="18139"/>
                      <a:pt x="0" y="0"/>
                    </a:cubicBezTo>
                    <a:cubicBezTo>
                      <a:pt x="3925" y="5144"/>
                      <a:pt x="7851" y="10017"/>
                      <a:pt x="11912" y="14484"/>
                    </a:cubicBezTo>
                    <a:cubicBezTo>
                      <a:pt x="38984" y="21658"/>
                      <a:pt x="65109" y="28020"/>
                      <a:pt x="89880" y="32216"/>
                    </a:cubicBezTo>
                    <a:cubicBezTo>
                      <a:pt x="200470" y="52385"/>
                      <a:pt x="336103" y="102604"/>
                      <a:pt x="406491" y="132790"/>
                    </a:cubicBezTo>
                    <a:cubicBezTo>
                      <a:pt x="463234" y="159063"/>
                      <a:pt x="524932" y="172911"/>
                      <a:pt x="587469" y="173398"/>
                    </a:cubicBezTo>
                    <a:cubicBezTo>
                      <a:pt x="642697" y="173263"/>
                      <a:pt x="621174" y="181249"/>
                      <a:pt x="661512" y="171368"/>
                    </a:cubicBezTo>
                    <a:close/>
                  </a:path>
                </a:pathLst>
              </a:custGeom>
              <a:solidFill>
                <a:srgbClr val="FFFFFF">
                  <a:alpha val="60000"/>
                </a:srgbClr>
              </a:solidFill>
              <a:ln w="13525" cap="flat">
                <a:noFill/>
                <a:prstDash val="solid"/>
                <a:miter/>
              </a:ln>
            </p:spPr>
            <p:txBody>
              <a:bodyPr rtlCol="0" anchor="ctr"/>
              <a:lstStyle/>
              <a:p>
                <a:endParaRPr lang="en-US"/>
              </a:p>
            </p:txBody>
          </p:sp>
        </p:grpSp>
        <p:sp>
          <p:nvSpPr>
            <p:cNvPr id="188" name="Graphic 4">
              <a:extLst>
                <a:ext uri="{FF2B5EF4-FFF2-40B4-BE49-F238E27FC236}">
                  <a16:creationId xmlns:a16="http://schemas.microsoft.com/office/drawing/2014/main" id="{D028D464-C5C1-4745-8970-3D77BA2BA931}"/>
                </a:ext>
              </a:extLst>
            </p:cNvPr>
            <p:cNvSpPr/>
            <p:nvPr/>
          </p:nvSpPr>
          <p:spPr>
            <a:xfrm>
              <a:off x="8421903" y="4287194"/>
              <a:ext cx="872860" cy="369860"/>
            </a:xfrm>
            <a:custGeom>
              <a:avLst/>
              <a:gdLst>
                <a:gd name="connsiteX0" fmla="*/ 663414 w 872860"/>
                <a:gd name="connsiteY0" fmla="*/ 79863 h 369860"/>
                <a:gd name="connsiteX1" fmla="*/ 437226 w 872860"/>
                <a:gd name="connsiteY1" fmla="*/ 74719 h 369860"/>
                <a:gd name="connsiteX2" fmla="*/ 110598 w 872860"/>
                <a:gd name="connsiteY2" fmla="*/ 14484 h 369860"/>
                <a:gd name="connsiteX3" fmla="*/ 59973 w 872860"/>
                <a:gd name="connsiteY3" fmla="*/ 0 h 369860"/>
                <a:gd name="connsiteX4" fmla="*/ 8 w 872860"/>
                <a:gd name="connsiteY4" fmla="*/ 104905 h 369860"/>
                <a:gd name="connsiteX5" fmla="*/ 42647 w 872860"/>
                <a:gd name="connsiteY5" fmla="*/ 207780 h 369860"/>
                <a:gd name="connsiteX6" fmla="*/ 120615 w 872860"/>
                <a:gd name="connsiteY6" fmla="*/ 225512 h 369860"/>
                <a:gd name="connsiteX7" fmla="*/ 437226 w 872860"/>
                <a:gd name="connsiteY7" fmla="*/ 326086 h 369860"/>
                <a:gd name="connsiteX8" fmla="*/ 618204 w 872860"/>
                <a:gd name="connsiteY8" fmla="*/ 366694 h 369860"/>
                <a:gd name="connsiteX9" fmla="*/ 692247 w 872860"/>
                <a:gd name="connsiteY9" fmla="*/ 364799 h 369860"/>
                <a:gd name="connsiteX10" fmla="*/ 718642 w 872860"/>
                <a:gd name="connsiteY10" fmla="*/ 326492 h 369860"/>
                <a:gd name="connsiteX11" fmla="*/ 768997 w 872860"/>
                <a:gd name="connsiteY11" fmla="*/ 316475 h 369860"/>
                <a:gd name="connsiteX12" fmla="*/ 789030 w 872860"/>
                <a:gd name="connsiteY12" fmla="*/ 266121 h 369860"/>
                <a:gd name="connsiteX13" fmla="*/ 846965 w 872860"/>
                <a:gd name="connsiteY13" fmla="*/ 256781 h 369860"/>
                <a:gd name="connsiteX14" fmla="*/ 864426 w 872860"/>
                <a:gd name="connsiteY14" fmla="*/ 175564 h 369860"/>
                <a:gd name="connsiteX15" fmla="*/ 663414 w 872860"/>
                <a:gd name="connsiteY15" fmla="*/ 79863 h 36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2860" h="369860">
                  <a:moveTo>
                    <a:pt x="663414" y="79863"/>
                  </a:moveTo>
                  <a:cubicBezTo>
                    <a:pt x="598035" y="64703"/>
                    <a:pt x="593027" y="79863"/>
                    <a:pt x="437226" y="74719"/>
                  </a:cubicBezTo>
                  <a:cubicBezTo>
                    <a:pt x="281425" y="69576"/>
                    <a:pt x="110598" y="14484"/>
                    <a:pt x="110598" y="14484"/>
                  </a:cubicBezTo>
                  <a:cubicBezTo>
                    <a:pt x="110598" y="14484"/>
                    <a:pt x="95979" y="16649"/>
                    <a:pt x="59973" y="0"/>
                  </a:cubicBezTo>
                  <a:cubicBezTo>
                    <a:pt x="33984" y="22470"/>
                    <a:pt x="2851" y="58611"/>
                    <a:pt x="8" y="104905"/>
                  </a:cubicBezTo>
                  <a:cubicBezTo>
                    <a:pt x="-398" y="143578"/>
                    <a:pt x="15006" y="180735"/>
                    <a:pt x="42647" y="207780"/>
                  </a:cubicBezTo>
                  <a:cubicBezTo>
                    <a:pt x="69719" y="214954"/>
                    <a:pt x="95844" y="221316"/>
                    <a:pt x="120615" y="225512"/>
                  </a:cubicBezTo>
                  <a:cubicBezTo>
                    <a:pt x="231205" y="245681"/>
                    <a:pt x="366838" y="295900"/>
                    <a:pt x="437226" y="326086"/>
                  </a:cubicBezTo>
                  <a:cubicBezTo>
                    <a:pt x="493969" y="352360"/>
                    <a:pt x="555667" y="366207"/>
                    <a:pt x="618204" y="366694"/>
                  </a:cubicBezTo>
                  <a:cubicBezTo>
                    <a:pt x="673432" y="366694"/>
                    <a:pt x="651909" y="374951"/>
                    <a:pt x="692247" y="364799"/>
                  </a:cubicBezTo>
                  <a:cubicBezTo>
                    <a:pt x="732584" y="354647"/>
                    <a:pt x="718642" y="326492"/>
                    <a:pt x="718642" y="326492"/>
                  </a:cubicBezTo>
                  <a:cubicBezTo>
                    <a:pt x="735819" y="325626"/>
                    <a:pt x="752794" y="322242"/>
                    <a:pt x="768997" y="316475"/>
                  </a:cubicBezTo>
                  <a:cubicBezTo>
                    <a:pt x="799047" y="306323"/>
                    <a:pt x="789030" y="266121"/>
                    <a:pt x="789030" y="266121"/>
                  </a:cubicBezTo>
                  <a:cubicBezTo>
                    <a:pt x="808766" y="266825"/>
                    <a:pt x="828447" y="263657"/>
                    <a:pt x="846965" y="256781"/>
                  </a:cubicBezTo>
                  <a:cubicBezTo>
                    <a:pt x="877692" y="240673"/>
                    <a:pt x="877692" y="206832"/>
                    <a:pt x="864426" y="175564"/>
                  </a:cubicBezTo>
                  <a:cubicBezTo>
                    <a:pt x="844393" y="128187"/>
                    <a:pt x="728794" y="94888"/>
                    <a:pt x="663414" y="79863"/>
                  </a:cubicBezTo>
                  <a:close/>
                </a:path>
              </a:pathLst>
            </a:custGeom>
            <a:noFill/>
            <a:ln w="13525" cap="rnd">
              <a:solidFill>
                <a:srgbClr val="263238"/>
              </a:solidFill>
              <a:prstDash val="solid"/>
              <a:round/>
            </a:ln>
          </p:spPr>
          <p:txBody>
            <a:bodyPr rtlCol="0" anchor="ctr"/>
            <a:lstStyle/>
            <a:p>
              <a:endParaRPr lang="en-US"/>
            </a:p>
          </p:txBody>
        </p:sp>
        <p:sp>
          <p:nvSpPr>
            <p:cNvPr id="189" name="Graphic 4">
              <a:extLst>
                <a:ext uri="{FF2B5EF4-FFF2-40B4-BE49-F238E27FC236}">
                  <a16:creationId xmlns:a16="http://schemas.microsoft.com/office/drawing/2014/main" id="{D1F23271-D3FF-4CC5-A2BF-EE26AB797AAF}"/>
                </a:ext>
              </a:extLst>
            </p:cNvPr>
            <p:cNvSpPr/>
            <p:nvPr/>
          </p:nvSpPr>
          <p:spPr>
            <a:xfrm>
              <a:off x="9134995" y="4500253"/>
              <a:ext cx="75937" cy="52926"/>
            </a:xfrm>
            <a:custGeom>
              <a:avLst/>
              <a:gdLst>
                <a:gd name="connsiteX0" fmla="*/ 75938 w 75937"/>
                <a:gd name="connsiteY0" fmla="*/ 52926 h 52926"/>
                <a:gd name="connsiteX1" fmla="*/ 0 w 75937"/>
                <a:gd name="connsiteY1" fmla="*/ 0 h 52926"/>
              </a:gdLst>
              <a:ahLst/>
              <a:cxnLst>
                <a:cxn ang="0">
                  <a:pos x="connsiteX0" y="connsiteY0"/>
                </a:cxn>
                <a:cxn ang="0">
                  <a:pos x="connsiteX1" y="connsiteY1"/>
                </a:cxn>
              </a:cxnLst>
              <a:rect l="l" t="t" r="r" b="b"/>
              <a:pathLst>
                <a:path w="75937" h="52926">
                  <a:moveTo>
                    <a:pt x="75938" y="52926"/>
                  </a:moveTo>
                  <a:cubicBezTo>
                    <a:pt x="52831" y="32311"/>
                    <a:pt x="27343" y="14538"/>
                    <a:pt x="0" y="0"/>
                  </a:cubicBezTo>
                </a:path>
              </a:pathLst>
            </a:custGeom>
            <a:noFill/>
            <a:ln w="13525" cap="rnd">
              <a:solidFill>
                <a:srgbClr val="263238"/>
              </a:solidFill>
              <a:prstDash val="solid"/>
              <a:round/>
            </a:ln>
          </p:spPr>
          <p:txBody>
            <a:bodyPr rtlCol="0" anchor="ctr"/>
            <a:lstStyle/>
            <a:p>
              <a:endParaRPr lang="en-US"/>
            </a:p>
          </p:txBody>
        </p:sp>
        <p:sp>
          <p:nvSpPr>
            <p:cNvPr id="190" name="Graphic 4">
              <a:extLst>
                <a:ext uri="{FF2B5EF4-FFF2-40B4-BE49-F238E27FC236}">
                  <a16:creationId xmlns:a16="http://schemas.microsoft.com/office/drawing/2014/main" id="{1BAF7A13-11E6-46AF-A405-9E4A9773E064}"/>
                </a:ext>
              </a:extLst>
            </p:cNvPr>
            <p:cNvSpPr/>
            <p:nvPr/>
          </p:nvSpPr>
          <p:spPr>
            <a:xfrm>
              <a:off x="9085318" y="4563061"/>
              <a:ext cx="55227" cy="50219"/>
            </a:xfrm>
            <a:custGeom>
              <a:avLst/>
              <a:gdLst>
                <a:gd name="connsiteX0" fmla="*/ 55228 w 55227"/>
                <a:gd name="connsiteY0" fmla="*/ 50219 h 50219"/>
                <a:gd name="connsiteX1" fmla="*/ 0 w 55227"/>
                <a:gd name="connsiteY1" fmla="*/ 0 h 50219"/>
              </a:gdLst>
              <a:ahLst/>
              <a:cxnLst>
                <a:cxn ang="0">
                  <a:pos x="connsiteX0" y="connsiteY0"/>
                </a:cxn>
                <a:cxn ang="0">
                  <a:pos x="connsiteX1" y="connsiteY1"/>
                </a:cxn>
              </a:cxnLst>
              <a:rect l="l" t="t" r="r" b="b"/>
              <a:pathLst>
                <a:path w="55227" h="50219">
                  <a:moveTo>
                    <a:pt x="55228" y="50219"/>
                  </a:moveTo>
                  <a:cubicBezTo>
                    <a:pt x="55228" y="50219"/>
                    <a:pt x="10017" y="20033"/>
                    <a:pt x="0" y="0"/>
                  </a:cubicBezTo>
                </a:path>
              </a:pathLst>
            </a:custGeom>
            <a:noFill/>
            <a:ln w="13525" cap="rnd">
              <a:solidFill>
                <a:srgbClr val="263238"/>
              </a:solidFill>
              <a:prstDash val="solid"/>
              <a:round/>
            </a:ln>
          </p:spPr>
          <p:txBody>
            <a:bodyPr rtlCol="0" anchor="ctr"/>
            <a:lstStyle/>
            <a:p>
              <a:endParaRPr lang="en-US"/>
            </a:p>
          </p:txBody>
        </p:sp>
        <p:sp>
          <p:nvSpPr>
            <p:cNvPr id="191" name="Graphic 4">
              <a:extLst>
                <a:ext uri="{FF2B5EF4-FFF2-40B4-BE49-F238E27FC236}">
                  <a16:creationId xmlns:a16="http://schemas.microsoft.com/office/drawing/2014/main" id="{4926CEE2-A399-46C7-97E5-421DAD46E150}"/>
                </a:ext>
              </a:extLst>
            </p:cNvPr>
            <p:cNvSpPr/>
            <p:nvPr/>
          </p:nvSpPr>
          <p:spPr>
            <a:xfrm>
              <a:off x="9024540" y="4603263"/>
              <a:ext cx="45752" cy="44669"/>
            </a:xfrm>
            <a:custGeom>
              <a:avLst/>
              <a:gdLst>
                <a:gd name="connsiteX0" fmla="*/ 45752 w 45752"/>
                <a:gd name="connsiteY0" fmla="*/ 44669 h 44669"/>
                <a:gd name="connsiteX1" fmla="*/ 0 w 45752"/>
                <a:gd name="connsiteY1" fmla="*/ 0 h 44669"/>
              </a:gdLst>
              <a:ahLst/>
              <a:cxnLst>
                <a:cxn ang="0">
                  <a:pos x="connsiteX0" y="connsiteY0"/>
                </a:cxn>
                <a:cxn ang="0">
                  <a:pos x="connsiteX1" y="connsiteY1"/>
                </a:cxn>
              </a:cxnLst>
              <a:rect l="l" t="t" r="r" b="b"/>
              <a:pathLst>
                <a:path w="45752" h="44669">
                  <a:moveTo>
                    <a:pt x="45752" y="44669"/>
                  </a:moveTo>
                  <a:cubicBezTo>
                    <a:pt x="26544" y="34463"/>
                    <a:pt x="10666" y="18964"/>
                    <a:pt x="0" y="0"/>
                  </a:cubicBezTo>
                </a:path>
              </a:pathLst>
            </a:custGeom>
            <a:noFill/>
            <a:ln w="13525" cap="rnd">
              <a:solidFill>
                <a:srgbClr val="263238"/>
              </a:solidFill>
              <a:prstDash val="solid"/>
              <a:round/>
            </a:ln>
          </p:spPr>
          <p:txBody>
            <a:bodyPr rtlCol="0" anchor="ctr"/>
            <a:lstStyle/>
            <a:p>
              <a:endParaRPr lang="en-US"/>
            </a:p>
          </p:txBody>
        </p:sp>
        <p:sp>
          <p:nvSpPr>
            <p:cNvPr id="192" name="Graphic 4">
              <a:extLst>
                <a:ext uri="{FF2B5EF4-FFF2-40B4-BE49-F238E27FC236}">
                  <a16:creationId xmlns:a16="http://schemas.microsoft.com/office/drawing/2014/main" id="{7DD4F915-E83C-4CF1-8B7B-19F574265EBD}"/>
                </a:ext>
              </a:extLst>
            </p:cNvPr>
            <p:cNvSpPr/>
            <p:nvPr/>
          </p:nvSpPr>
          <p:spPr>
            <a:xfrm>
              <a:off x="8949550" y="4618288"/>
              <a:ext cx="60371" cy="35194"/>
            </a:xfrm>
            <a:custGeom>
              <a:avLst/>
              <a:gdLst>
                <a:gd name="connsiteX0" fmla="*/ 60372 w 60371"/>
                <a:gd name="connsiteY0" fmla="*/ 35194 h 35194"/>
                <a:gd name="connsiteX1" fmla="*/ 0 w 60371"/>
                <a:gd name="connsiteY1" fmla="*/ 0 h 35194"/>
              </a:gdLst>
              <a:ahLst/>
              <a:cxnLst>
                <a:cxn ang="0">
                  <a:pos x="connsiteX0" y="connsiteY0"/>
                </a:cxn>
                <a:cxn ang="0">
                  <a:pos x="connsiteX1" y="connsiteY1"/>
                </a:cxn>
              </a:cxnLst>
              <a:rect l="l" t="t" r="r" b="b"/>
              <a:pathLst>
                <a:path w="60371" h="35194">
                  <a:moveTo>
                    <a:pt x="60372" y="35194"/>
                  </a:moveTo>
                  <a:cubicBezTo>
                    <a:pt x="36846" y="30632"/>
                    <a:pt x="15553" y="18233"/>
                    <a:pt x="0" y="0"/>
                  </a:cubicBezTo>
                </a:path>
              </a:pathLst>
            </a:custGeom>
            <a:noFill/>
            <a:ln w="13525" cap="rnd">
              <a:solidFill>
                <a:srgbClr val="263238"/>
              </a:solidFill>
              <a:prstDash val="solid"/>
              <a:round/>
            </a:ln>
          </p:spPr>
          <p:txBody>
            <a:bodyPr rtlCol="0" anchor="ctr"/>
            <a:lstStyle/>
            <a:p>
              <a:endParaRPr lang="en-US"/>
            </a:p>
          </p:txBody>
        </p:sp>
        <p:sp>
          <p:nvSpPr>
            <p:cNvPr id="193" name="Graphic 4">
              <a:extLst>
                <a:ext uri="{FF2B5EF4-FFF2-40B4-BE49-F238E27FC236}">
                  <a16:creationId xmlns:a16="http://schemas.microsoft.com/office/drawing/2014/main" id="{028BC81C-9F6C-4C70-9DDE-0D9106A76CE5}"/>
                </a:ext>
              </a:extLst>
            </p:cNvPr>
            <p:cNvSpPr/>
            <p:nvPr/>
          </p:nvSpPr>
          <p:spPr>
            <a:xfrm>
              <a:off x="8855571" y="1458234"/>
              <a:ext cx="616849" cy="751971"/>
            </a:xfrm>
            <a:custGeom>
              <a:avLst/>
              <a:gdLst>
                <a:gd name="connsiteX0" fmla="*/ 101965 w 616849"/>
                <a:gd name="connsiteY0" fmla="*/ 8703 h 751971"/>
                <a:gd name="connsiteX1" fmla="*/ 14115 w 616849"/>
                <a:gd name="connsiteY1" fmla="*/ 192118 h 751971"/>
                <a:gd name="connsiteX2" fmla="*/ 2610 w 616849"/>
                <a:gd name="connsiteY2" fmla="*/ 410050 h 751971"/>
                <a:gd name="connsiteX3" fmla="*/ 56754 w 616849"/>
                <a:gd name="connsiteY3" fmla="*/ 647068 h 751971"/>
                <a:gd name="connsiteX4" fmla="*/ 114148 w 616849"/>
                <a:gd name="connsiteY4" fmla="*/ 738843 h 751971"/>
                <a:gd name="connsiteX5" fmla="*/ 251810 w 616849"/>
                <a:gd name="connsiteY5" fmla="*/ 727337 h 751971"/>
                <a:gd name="connsiteX6" fmla="*/ 488828 w 616849"/>
                <a:gd name="connsiteY6" fmla="*/ 536207 h 751971"/>
                <a:gd name="connsiteX7" fmla="*/ 500334 w 616849"/>
                <a:gd name="connsiteY7" fmla="*/ 482739 h 751971"/>
                <a:gd name="connsiteX8" fmla="*/ 614985 w 616849"/>
                <a:gd name="connsiteY8" fmla="*/ 333841 h 751971"/>
                <a:gd name="connsiteX9" fmla="*/ 511704 w 616849"/>
                <a:gd name="connsiteY9" fmla="*/ 261287 h 751971"/>
                <a:gd name="connsiteX10" fmla="*/ 477323 w 616849"/>
                <a:gd name="connsiteY10" fmla="*/ 295669 h 751971"/>
                <a:gd name="connsiteX11" fmla="*/ 412620 w 616849"/>
                <a:gd name="connsiteY11" fmla="*/ 193336 h 751971"/>
                <a:gd name="connsiteX12" fmla="*/ 460402 w 616849"/>
                <a:gd name="connsiteY12" fmla="*/ 69209 h 751971"/>
                <a:gd name="connsiteX13" fmla="*/ 209036 w 616849"/>
                <a:gd name="connsiteY13" fmla="*/ 49853 h 751971"/>
                <a:gd name="connsiteX14" fmla="*/ 101965 w 616849"/>
                <a:gd name="connsiteY14" fmla="*/ 8703 h 75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6849" h="751971">
                  <a:moveTo>
                    <a:pt x="101965" y="8703"/>
                  </a:moveTo>
                  <a:cubicBezTo>
                    <a:pt x="101965" y="8703"/>
                    <a:pt x="6400" y="96552"/>
                    <a:pt x="14115" y="192118"/>
                  </a:cubicBezTo>
                  <a:cubicBezTo>
                    <a:pt x="21831" y="287683"/>
                    <a:pt x="-8896" y="341015"/>
                    <a:pt x="2610" y="410050"/>
                  </a:cubicBezTo>
                  <a:cubicBezTo>
                    <a:pt x="14115" y="479084"/>
                    <a:pt x="29682" y="613092"/>
                    <a:pt x="56754" y="647068"/>
                  </a:cubicBezTo>
                  <a:cubicBezTo>
                    <a:pt x="83827" y="681043"/>
                    <a:pt x="87346" y="719757"/>
                    <a:pt x="114148" y="738843"/>
                  </a:cubicBezTo>
                  <a:cubicBezTo>
                    <a:pt x="140949" y="757929"/>
                    <a:pt x="232724" y="757929"/>
                    <a:pt x="251810" y="727337"/>
                  </a:cubicBezTo>
                  <a:cubicBezTo>
                    <a:pt x="270896" y="696745"/>
                    <a:pt x="473532" y="578439"/>
                    <a:pt x="488828" y="536207"/>
                  </a:cubicBezTo>
                  <a:cubicBezTo>
                    <a:pt x="504124" y="493974"/>
                    <a:pt x="500334" y="482739"/>
                    <a:pt x="500334" y="482739"/>
                  </a:cubicBezTo>
                  <a:cubicBezTo>
                    <a:pt x="500334" y="482739"/>
                    <a:pt x="634071" y="402469"/>
                    <a:pt x="614985" y="333841"/>
                  </a:cubicBezTo>
                  <a:cubicBezTo>
                    <a:pt x="595899" y="265213"/>
                    <a:pt x="542296" y="238276"/>
                    <a:pt x="511704" y="261287"/>
                  </a:cubicBezTo>
                  <a:cubicBezTo>
                    <a:pt x="481113" y="284299"/>
                    <a:pt x="477323" y="295669"/>
                    <a:pt x="477323" y="295669"/>
                  </a:cubicBezTo>
                  <a:cubicBezTo>
                    <a:pt x="477323" y="295669"/>
                    <a:pt x="397324" y="243014"/>
                    <a:pt x="412620" y="193336"/>
                  </a:cubicBezTo>
                  <a:cubicBezTo>
                    <a:pt x="427916" y="143658"/>
                    <a:pt x="475698" y="126603"/>
                    <a:pt x="460402" y="69209"/>
                  </a:cubicBezTo>
                  <a:cubicBezTo>
                    <a:pt x="445106" y="11816"/>
                    <a:pt x="330726" y="40513"/>
                    <a:pt x="209036" y="49853"/>
                  </a:cubicBezTo>
                  <a:cubicBezTo>
                    <a:pt x="113065" y="56891"/>
                    <a:pt x="144604" y="-26491"/>
                    <a:pt x="101965" y="8703"/>
                  </a:cubicBezTo>
                  <a:close/>
                </a:path>
              </a:pathLst>
            </a:custGeom>
            <a:solidFill>
              <a:srgbClr val="FFFFFF"/>
            </a:solidFill>
            <a:ln w="13525" cap="flat">
              <a:noFill/>
              <a:prstDash val="solid"/>
              <a:miter/>
            </a:ln>
          </p:spPr>
          <p:txBody>
            <a:bodyPr rtlCol="0" anchor="ctr"/>
            <a:lstStyle/>
            <a:p>
              <a:endParaRPr lang="en-US"/>
            </a:p>
          </p:txBody>
        </p:sp>
        <p:grpSp>
          <p:nvGrpSpPr>
            <p:cNvPr id="194" name="Graphic 4">
              <a:extLst>
                <a:ext uri="{FF2B5EF4-FFF2-40B4-BE49-F238E27FC236}">
                  <a16:creationId xmlns:a16="http://schemas.microsoft.com/office/drawing/2014/main" id="{BFB74ED3-1C5D-470D-818C-CAE00359EF84}"/>
                </a:ext>
              </a:extLst>
            </p:cNvPr>
            <p:cNvGrpSpPr/>
            <p:nvPr/>
          </p:nvGrpSpPr>
          <p:grpSpPr>
            <a:xfrm>
              <a:off x="9038753" y="1416184"/>
              <a:ext cx="432984" cy="788608"/>
              <a:chOff x="9038753" y="1416184"/>
              <a:chExt cx="432984" cy="788608"/>
            </a:xfrm>
          </p:grpSpPr>
          <p:sp>
            <p:nvSpPr>
              <p:cNvPr id="195" name="Graphic 4">
                <a:extLst>
                  <a:ext uri="{FF2B5EF4-FFF2-40B4-BE49-F238E27FC236}">
                    <a16:creationId xmlns:a16="http://schemas.microsoft.com/office/drawing/2014/main" id="{1470A11C-F72B-4E43-8B8D-80EC29409711}"/>
                  </a:ext>
                </a:extLst>
              </p:cNvPr>
              <p:cNvSpPr/>
              <p:nvPr/>
            </p:nvSpPr>
            <p:spPr>
              <a:xfrm>
                <a:off x="9038753" y="1416184"/>
                <a:ext cx="432984" cy="788608"/>
              </a:xfrm>
              <a:custGeom>
                <a:avLst/>
                <a:gdLst>
                  <a:gd name="connsiteX0" fmla="*/ 431126 w 432984"/>
                  <a:gd name="connsiteY0" fmla="*/ 375620 h 788608"/>
                  <a:gd name="connsiteX1" fmla="*/ 327846 w 432984"/>
                  <a:gd name="connsiteY1" fmla="*/ 303067 h 788608"/>
                  <a:gd name="connsiteX2" fmla="*/ 293464 w 432984"/>
                  <a:gd name="connsiteY2" fmla="*/ 337448 h 788608"/>
                  <a:gd name="connsiteX3" fmla="*/ 228761 w 432984"/>
                  <a:gd name="connsiteY3" fmla="*/ 235115 h 788608"/>
                  <a:gd name="connsiteX4" fmla="*/ 276544 w 432984"/>
                  <a:gd name="connsiteY4" fmla="*/ 110989 h 788608"/>
                  <a:gd name="connsiteX5" fmla="*/ 64162 w 432984"/>
                  <a:gd name="connsiteY5" fmla="*/ 940 h 788608"/>
                  <a:gd name="connsiteX6" fmla="*/ 0 w 432984"/>
                  <a:gd name="connsiteY6" fmla="*/ 8114 h 788608"/>
                  <a:gd name="connsiteX7" fmla="*/ 184363 w 432984"/>
                  <a:gd name="connsiteY7" fmla="*/ 46286 h 788608"/>
                  <a:gd name="connsiteX8" fmla="*/ 173263 w 432984"/>
                  <a:gd name="connsiteY8" fmla="*/ 230784 h 788608"/>
                  <a:gd name="connsiteX9" fmla="*/ 184363 w 432984"/>
                  <a:gd name="connsiteY9" fmla="*/ 437481 h 788608"/>
                  <a:gd name="connsiteX10" fmla="*/ 117359 w 432984"/>
                  <a:gd name="connsiteY10" fmla="*/ 621843 h 788608"/>
                  <a:gd name="connsiteX11" fmla="*/ 49678 w 432984"/>
                  <a:gd name="connsiteY11" fmla="*/ 778321 h 788608"/>
                  <a:gd name="connsiteX12" fmla="*/ 35330 w 432984"/>
                  <a:gd name="connsiteY12" fmla="*/ 788608 h 788608"/>
                  <a:gd name="connsiteX13" fmla="*/ 67410 w 432984"/>
                  <a:gd name="connsiteY13" fmla="*/ 769387 h 788608"/>
                  <a:gd name="connsiteX14" fmla="*/ 304428 w 432984"/>
                  <a:gd name="connsiteY14" fmla="*/ 578257 h 788608"/>
                  <a:gd name="connsiteX15" fmla="*/ 315934 w 432984"/>
                  <a:gd name="connsiteY15" fmla="*/ 524789 h 788608"/>
                  <a:gd name="connsiteX16" fmla="*/ 431126 w 432984"/>
                  <a:gd name="connsiteY16" fmla="*/ 375620 h 78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2984" h="788608">
                    <a:moveTo>
                      <a:pt x="431126" y="375620"/>
                    </a:moveTo>
                    <a:cubicBezTo>
                      <a:pt x="412040" y="306857"/>
                      <a:pt x="358437" y="280055"/>
                      <a:pt x="327846" y="303067"/>
                    </a:cubicBezTo>
                    <a:cubicBezTo>
                      <a:pt x="297254" y="326078"/>
                      <a:pt x="293464" y="337448"/>
                      <a:pt x="293464" y="337448"/>
                    </a:cubicBezTo>
                    <a:cubicBezTo>
                      <a:pt x="293464" y="337448"/>
                      <a:pt x="213465" y="284793"/>
                      <a:pt x="228761" y="235115"/>
                    </a:cubicBezTo>
                    <a:cubicBezTo>
                      <a:pt x="244057" y="185437"/>
                      <a:pt x="291839" y="168382"/>
                      <a:pt x="276544" y="110989"/>
                    </a:cubicBezTo>
                    <a:cubicBezTo>
                      <a:pt x="261248" y="53595"/>
                      <a:pt x="185851" y="-8400"/>
                      <a:pt x="64162" y="940"/>
                    </a:cubicBezTo>
                    <a:cubicBezTo>
                      <a:pt x="36142" y="3106"/>
                      <a:pt x="15837" y="5271"/>
                      <a:pt x="0" y="8114"/>
                    </a:cubicBezTo>
                    <a:cubicBezTo>
                      <a:pt x="50761" y="4053"/>
                      <a:pt x="138475" y="4324"/>
                      <a:pt x="184363" y="46286"/>
                    </a:cubicBezTo>
                    <a:cubicBezTo>
                      <a:pt x="252043" y="107740"/>
                      <a:pt x="190048" y="169194"/>
                      <a:pt x="173263" y="230784"/>
                    </a:cubicBezTo>
                    <a:cubicBezTo>
                      <a:pt x="156478" y="292373"/>
                      <a:pt x="195598" y="376026"/>
                      <a:pt x="184363" y="437481"/>
                    </a:cubicBezTo>
                    <a:cubicBezTo>
                      <a:pt x="173127" y="498935"/>
                      <a:pt x="117359" y="543604"/>
                      <a:pt x="117359" y="621843"/>
                    </a:cubicBezTo>
                    <a:cubicBezTo>
                      <a:pt x="117359" y="700082"/>
                      <a:pt x="122908" y="728102"/>
                      <a:pt x="49678" y="778321"/>
                    </a:cubicBezTo>
                    <a:lnTo>
                      <a:pt x="35330" y="788608"/>
                    </a:lnTo>
                    <a:cubicBezTo>
                      <a:pt x="47972" y="786212"/>
                      <a:pt x="59343" y="779404"/>
                      <a:pt x="67410" y="769387"/>
                    </a:cubicBezTo>
                    <a:cubicBezTo>
                      <a:pt x="86496" y="738795"/>
                      <a:pt x="289132" y="620489"/>
                      <a:pt x="304428" y="578257"/>
                    </a:cubicBezTo>
                    <a:cubicBezTo>
                      <a:pt x="319724" y="536024"/>
                      <a:pt x="315934" y="524789"/>
                      <a:pt x="315934" y="524789"/>
                    </a:cubicBezTo>
                    <a:cubicBezTo>
                      <a:pt x="315934" y="524789"/>
                      <a:pt x="450212" y="444519"/>
                      <a:pt x="431126" y="375620"/>
                    </a:cubicBezTo>
                    <a:close/>
                  </a:path>
                </a:pathLst>
              </a:custGeom>
              <a:solidFill>
                <a:srgbClr val="92E3A9"/>
              </a:solidFill>
              <a:ln w="13525" cap="flat">
                <a:noFill/>
                <a:prstDash val="solid"/>
                <a:miter/>
              </a:ln>
            </p:spPr>
            <p:txBody>
              <a:bodyPr rtlCol="0" anchor="ctr"/>
              <a:lstStyle/>
              <a:p>
                <a:endParaRPr lang="en-US"/>
              </a:p>
            </p:txBody>
          </p:sp>
          <p:sp>
            <p:nvSpPr>
              <p:cNvPr id="196" name="Graphic 4">
                <a:extLst>
                  <a:ext uri="{FF2B5EF4-FFF2-40B4-BE49-F238E27FC236}">
                    <a16:creationId xmlns:a16="http://schemas.microsoft.com/office/drawing/2014/main" id="{68EF58F1-BBD8-441D-829E-61D2F7279CF0}"/>
                  </a:ext>
                </a:extLst>
              </p:cNvPr>
              <p:cNvSpPr/>
              <p:nvPr/>
            </p:nvSpPr>
            <p:spPr>
              <a:xfrm>
                <a:off x="9038753" y="1416184"/>
                <a:ext cx="432984" cy="788608"/>
              </a:xfrm>
              <a:custGeom>
                <a:avLst/>
                <a:gdLst>
                  <a:gd name="connsiteX0" fmla="*/ 431126 w 432984"/>
                  <a:gd name="connsiteY0" fmla="*/ 375620 h 788608"/>
                  <a:gd name="connsiteX1" fmla="*/ 327846 w 432984"/>
                  <a:gd name="connsiteY1" fmla="*/ 303067 h 788608"/>
                  <a:gd name="connsiteX2" fmla="*/ 293464 w 432984"/>
                  <a:gd name="connsiteY2" fmla="*/ 337448 h 788608"/>
                  <a:gd name="connsiteX3" fmla="*/ 228761 w 432984"/>
                  <a:gd name="connsiteY3" fmla="*/ 235115 h 788608"/>
                  <a:gd name="connsiteX4" fmla="*/ 276544 w 432984"/>
                  <a:gd name="connsiteY4" fmla="*/ 110989 h 788608"/>
                  <a:gd name="connsiteX5" fmla="*/ 64162 w 432984"/>
                  <a:gd name="connsiteY5" fmla="*/ 940 h 788608"/>
                  <a:gd name="connsiteX6" fmla="*/ 0 w 432984"/>
                  <a:gd name="connsiteY6" fmla="*/ 8114 h 788608"/>
                  <a:gd name="connsiteX7" fmla="*/ 184363 w 432984"/>
                  <a:gd name="connsiteY7" fmla="*/ 46286 h 788608"/>
                  <a:gd name="connsiteX8" fmla="*/ 173263 w 432984"/>
                  <a:gd name="connsiteY8" fmla="*/ 230784 h 788608"/>
                  <a:gd name="connsiteX9" fmla="*/ 184363 w 432984"/>
                  <a:gd name="connsiteY9" fmla="*/ 437481 h 788608"/>
                  <a:gd name="connsiteX10" fmla="*/ 117359 w 432984"/>
                  <a:gd name="connsiteY10" fmla="*/ 621843 h 788608"/>
                  <a:gd name="connsiteX11" fmla="*/ 49678 w 432984"/>
                  <a:gd name="connsiteY11" fmla="*/ 778321 h 788608"/>
                  <a:gd name="connsiteX12" fmla="*/ 35330 w 432984"/>
                  <a:gd name="connsiteY12" fmla="*/ 788608 h 788608"/>
                  <a:gd name="connsiteX13" fmla="*/ 67410 w 432984"/>
                  <a:gd name="connsiteY13" fmla="*/ 769387 h 788608"/>
                  <a:gd name="connsiteX14" fmla="*/ 304428 w 432984"/>
                  <a:gd name="connsiteY14" fmla="*/ 578257 h 788608"/>
                  <a:gd name="connsiteX15" fmla="*/ 315934 w 432984"/>
                  <a:gd name="connsiteY15" fmla="*/ 524789 h 788608"/>
                  <a:gd name="connsiteX16" fmla="*/ 431126 w 432984"/>
                  <a:gd name="connsiteY16" fmla="*/ 375620 h 78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2984" h="788608">
                    <a:moveTo>
                      <a:pt x="431126" y="375620"/>
                    </a:moveTo>
                    <a:cubicBezTo>
                      <a:pt x="412040" y="306857"/>
                      <a:pt x="358437" y="280055"/>
                      <a:pt x="327846" y="303067"/>
                    </a:cubicBezTo>
                    <a:cubicBezTo>
                      <a:pt x="297254" y="326078"/>
                      <a:pt x="293464" y="337448"/>
                      <a:pt x="293464" y="337448"/>
                    </a:cubicBezTo>
                    <a:cubicBezTo>
                      <a:pt x="293464" y="337448"/>
                      <a:pt x="213465" y="284793"/>
                      <a:pt x="228761" y="235115"/>
                    </a:cubicBezTo>
                    <a:cubicBezTo>
                      <a:pt x="244057" y="185437"/>
                      <a:pt x="291839" y="168382"/>
                      <a:pt x="276544" y="110989"/>
                    </a:cubicBezTo>
                    <a:cubicBezTo>
                      <a:pt x="261248" y="53595"/>
                      <a:pt x="185851" y="-8400"/>
                      <a:pt x="64162" y="940"/>
                    </a:cubicBezTo>
                    <a:cubicBezTo>
                      <a:pt x="36142" y="3106"/>
                      <a:pt x="15837" y="5271"/>
                      <a:pt x="0" y="8114"/>
                    </a:cubicBezTo>
                    <a:cubicBezTo>
                      <a:pt x="50761" y="4053"/>
                      <a:pt x="138475" y="4324"/>
                      <a:pt x="184363" y="46286"/>
                    </a:cubicBezTo>
                    <a:cubicBezTo>
                      <a:pt x="252043" y="107740"/>
                      <a:pt x="190048" y="169194"/>
                      <a:pt x="173263" y="230784"/>
                    </a:cubicBezTo>
                    <a:cubicBezTo>
                      <a:pt x="156478" y="292373"/>
                      <a:pt x="195598" y="376026"/>
                      <a:pt x="184363" y="437481"/>
                    </a:cubicBezTo>
                    <a:cubicBezTo>
                      <a:pt x="173127" y="498935"/>
                      <a:pt x="117359" y="543604"/>
                      <a:pt x="117359" y="621843"/>
                    </a:cubicBezTo>
                    <a:cubicBezTo>
                      <a:pt x="117359" y="700082"/>
                      <a:pt x="122908" y="728102"/>
                      <a:pt x="49678" y="778321"/>
                    </a:cubicBezTo>
                    <a:lnTo>
                      <a:pt x="35330" y="788608"/>
                    </a:lnTo>
                    <a:cubicBezTo>
                      <a:pt x="47972" y="786212"/>
                      <a:pt x="59343" y="779404"/>
                      <a:pt x="67410" y="769387"/>
                    </a:cubicBezTo>
                    <a:cubicBezTo>
                      <a:pt x="86496" y="738795"/>
                      <a:pt x="289132" y="620489"/>
                      <a:pt x="304428" y="578257"/>
                    </a:cubicBezTo>
                    <a:cubicBezTo>
                      <a:pt x="319724" y="536024"/>
                      <a:pt x="315934" y="524789"/>
                      <a:pt x="315934" y="524789"/>
                    </a:cubicBezTo>
                    <a:cubicBezTo>
                      <a:pt x="315934" y="524789"/>
                      <a:pt x="450212" y="444519"/>
                      <a:pt x="431126" y="375620"/>
                    </a:cubicBezTo>
                    <a:close/>
                  </a:path>
                </a:pathLst>
              </a:custGeom>
              <a:solidFill>
                <a:srgbClr val="FFFFFF">
                  <a:alpha val="60000"/>
                </a:srgbClr>
              </a:solidFill>
              <a:ln w="13525" cap="flat">
                <a:noFill/>
                <a:prstDash val="solid"/>
                <a:miter/>
              </a:ln>
            </p:spPr>
            <p:txBody>
              <a:bodyPr rtlCol="0" anchor="ctr"/>
              <a:lstStyle/>
              <a:p>
                <a:endParaRPr lang="en-US"/>
              </a:p>
            </p:txBody>
          </p:sp>
        </p:grpSp>
        <p:sp>
          <p:nvSpPr>
            <p:cNvPr id="197" name="Graphic 4">
              <a:extLst>
                <a:ext uri="{FF2B5EF4-FFF2-40B4-BE49-F238E27FC236}">
                  <a16:creationId xmlns:a16="http://schemas.microsoft.com/office/drawing/2014/main" id="{FEAC65CE-B2D2-475C-9BCF-B9921B583091}"/>
                </a:ext>
              </a:extLst>
            </p:cNvPr>
            <p:cNvSpPr/>
            <p:nvPr/>
          </p:nvSpPr>
          <p:spPr>
            <a:xfrm>
              <a:off x="8855571" y="1458234"/>
              <a:ext cx="616849" cy="751971"/>
            </a:xfrm>
            <a:custGeom>
              <a:avLst/>
              <a:gdLst>
                <a:gd name="connsiteX0" fmla="*/ 101965 w 616849"/>
                <a:gd name="connsiteY0" fmla="*/ 8703 h 751971"/>
                <a:gd name="connsiteX1" fmla="*/ 14115 w 616849"/>
                <a:gd name="connsiteY1" fmla="*/ 192118 h 751971"/>
                <a:gd name="connsiteX2" fmla="*/ 2610 w 616849"/>
                <a:gd name="connsiteY2" fmla="*/ 410050 h 751971"/>
                <a:gd name="connsiteX3" fmla="*/ 56754 w 616849"/>
                <a:gd name="connsiteY3" fmla="*/ 647068 h 751971"/>
                <a:gd name="connsiteX4" fmla="*/ 114148 w 616849"/>
                <a:gd name="connsiteY4" fmla="*/ 738843 h 751971"/>
                <a:gd name="connsiteX5" fmla="*/ 251810 w 616849"/>
                <a:gd name="connsiteY5" fmla="*/ 727337 h 751971"/>
                <a:gd name="connsiteX6" fmla="*/ 488828 w 616849"/>
                <a:gd name="connsiteY6" fmla="*/ 536207 h 751971"/>
                <a:gd name="connsiteX7" fmla="*/ 500334 w 616849"/>
                <a:gd name="connsiteY7" fmla="*/ 482739 h 751971"/>
                <a:gd name="connsiteX8" fmla="*/ 614985 w 616849"/>
                <a:gd name="connsiteY8" fmla="*/ 333841 h 751971"/>
                <a:gd name="connsiteX9" fmla="*/ 511704 w 616849"/>
                <a:gd name="connsiteY9" fmla="*/ 261287 h 751971"/>
                <a:gd name="connsiteX10" fmla="*/ 477323 w 616849"/>
                <a:gd name="connsiteY10" fmla="*/ 295669 h 751971"/>
                <a:gd name="connsiteX11" fmla="*/ 412620 w 616849"/>
                <a:gd name="connsiteY11" fmla="*/ 193336 h 751971"/>
                <a:gd name="connsiteX12" fmla="*/ 460402 w 616849"/>
                <a:gd name="connsiteY12" fmla="*/ 69209 h 751971"/>
                <a:gd name="connsiteX13" fmla="*/ 209036 w 616849"/>
                <a:gd name="connsiteY13" fmla="*/ 49853 h 751971"/>
                <a:gd name="connsiteX14" fmla="*/ 101965 w 616849"/>
                <a:gd name="connsiteY14" fmla="*/ 8703 h 75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6849" h="751971">
                  <a:moveTo>
                    <a:pt x="101965" y="8703"/>
                  </a:moveTo>
                  <a:cubicBezTo>
                    <a:pt x="101965" y="8703"/>
                    <a:pt x="6400" y="96552"/>
                    <a:pt x="14115" y="192118"/>
                  </a:cubicBezTo>
                  <a:cubicBezTo>
                    <a:pt x="21831" y="287683"/>
                    <a:pt x="-8896" y="341015"/>
                    <a:pt x="2610" y="410050"/>
                  </a:cubicBezTo>
                  <a:cubicBezTo>
                    <a:pt x="14115" y="479084"/>
                    <a:pt x="29682" y="613092"/>
                    <a:pt x="56754" y="647068"/>
                  </a:cubicBezTo>
                  <a:cubicBezTo>
                    <a:pt x="83827" y="681043"/>
                    <a:pt x="87346" y="719757"/>
                    <a:pt x="114148" y="738843"/>
                  </a:cubicBezTo>
                  <a:cubicBezTo>
                    <a:pt x="140949" y="757929"/>
                    <a:pt x="232724" y="757929"/>
                    <a:pt x="251810" y="727337"/>
                  </a:cubicBezTo>
                  <a:cubicBezTo>
                    <a:pt x="270896" y="696745"/>
                    <a:pt x="473532" y="578439"/>
                    <a:pt x="488828" y="536207"/>
                  </a:cubicBezTo>
                  <a:cubicBezTo>
                    <a:pt x="504124" y="493974"/>
                    <a:pt x="500334" y="482739"/>
                    <a:pt x="500334" y="482739"/>
                  </a:cubicBezTo>
                  <a:cubicBezTo>
                    <a:pt x="500334" y="482739"/>
                    <a:pt x="634071" y="402469"/>
                    <a:pt x="614985" y="333841"/>
                  </a:cubicBezTo>
                  <a:cubicBezTo>
                    <a:pt x="595899" y="265213"/>
                    <a:pt x="542296" y="238276"/>
                    <a:pt x="511704" y="261287"/>
                  </a:cubicBezTo>
                  <a:cubicBezTo>
                    <a:pt x="481113" y="284299"/>
                    <a:pt x="477323" y="295669"/>
                    <a:pt x="477323" y="295669"/>
                  </a:cubicBezTo>
                  <a:cubicBezTo>
                    <a:pt x="477323" y="295669"/>
                    <a:pt x="397324" y="243014"/>
                    <a:pt x="412620" y="193336"/>
                  </a:cubicBezTo>
                  <a:cubicBezTo>
                    <a:pt x="427916" y="143658"/>
                    <a:pt x="475698" y="126603"/>
                    <a:pt x="460402" y="69209"/>
                  </a:cubicBezTo>
                  <a:cubicBezTo>
                    <a:pt x="445106" y="11816"/>
                    <a:pt x="330726" y="40513"/>
                    <a:pt x="209036" y="49853"/>
                  </a:cubicBezTo>
                  <a:cubicBezTo>
                    <a:pt x="113065" y="56891"/>
                    <a:pt x="144604" y="-26491"/>
                    <a:pt x="101965" y="8703"/>
                  </a:cubicBezTo>
                  <a:close/>
                </a:path>
              </a:pathLst>
            </a:custGeom>
            <a:noFill/>
            <a:ln w="13525" cap="rnd">
              <a:solidFill>
                <a:srgbClr val="263238"/>
              </a:solidFill>
              <a:prstDash val="solid"/>
              <a:round/>
            </a:ln>
          </p:spPr>
          <p:txBody>
            <a:bodyPr rtlCol="0" anchor="ctr"/>
            <a:lstStyle/>
            <a:p>
              <a:endParaRPr lang="en-US"/>
            </a:p>
          </p:txBody>
        </p:sp>
        <p:sp>
          <p:nvSpPr>
            <p:cNvPr id="198" name="Graphic 4">
              <a:extLst>
                <a:ext uri="{FF2B5EF4-FFF2-40B4-BE49-F238E27FC236}">
                  <a16:creationId xmlns:a16="http://schemas.microsoft.com/office/drawing/2014/main" id="{F782C18F-F975-43A0-8779-5B30C7F8F45B}"/>
                </a:ext>
              </a:extLst>
            </p:cNvPr>
            <p:cNvSpPr/>
            <p:nvPr/>
          </p:nvSpPr>
          <p:spPr>
            <a:xfrm>
              <a:off x="9051613" y="1803581"/>
              <a:ext cx="110455" cy="25448"/>
            </a:xfrm>
            <a:custGeom>
              <a:avLst/>
              <a:gdLst>
                <a:gd name="connsiteX0" fmla="*/ 0 w 110455"/>
                <a:gd name="connsiteY0" fmla="*/ 0 h 25448"/>
                <a:gd name="connsiteX1" fmla="*/ 110455 w 110455"/>
                <a:gd name="connsiteY1" fmla="*/ 0 h 25448"/>
              </a:gdLst>
              <a:ahLst/>
              <a:cxnLst>
                <a:cxn ang="0">
                  <a:pos x="connsiteX0" y="connsiteY0"/>
                </a:cxn>
                <a:cxn ang="0">
                  <a:pos x="connsiteX1" y="connsiteY1"/>
                </a:cxn>
              </a:cxnLst>
              <a:rect l="l" t="t" r="r" b="b"/>
              <a:pathLst>
                <a:path w="110455" h="25448">
                  <a:moveTo>
                    <a:pt x="0" y="0"/>
                  </a:moveTo>
                  <a:cubicBezTo>
                    <a:pt x="0" y="0"/>
                    <a:pt x="41827" y="57258"/>
                    <a:pt x="110455" y="0"/>
                  </a:cubicBezTo>
                </a:path>
              </a:pathLst>
            </a:custGeom>
            <a:noFill/>
            <a:ln w="13525" cap="rnd">
              <a:solidFill>
                <a:srgbClr val="263238"/>
              </a:solidFill>
              <a:prstDash val="solid"/>
              <a:round/>
            </a:ln>
          </p:spPr>
          <p:txBody>
            <a:bodyPr rtlCol="0" anchor="ctr"/>
            <a:lstStyle/>
            <a:p>
              <a:endParaRPr lang="en-US"/>
            </a:p>
          </p:txBody>
        </p:sp>
        <p:sp>
          <p:nvSpPr>
            <p:cNvPr id="199" name="Graphic 4">
              <a:extLst>
                <a:ext uri="{FF2B5EF4-FFF2-40B4-BE49-F238E27FC236}">
                  <a16:creationId xmlns:a16="http://schemas.microsoft.com/office/drawing/2014/main" id="{B413CC58-33C3-4270-A816-1976CC057D5A}"/>
                </a:ext>
              </a:extLst>
            </p:cNvPr>
            <p:cNvSpPr/>
            <p:nvPr/>
          </p:nvSpPr>
          <p:spPr>
            <a:xfrm>
              <a:off x="8881057" y="1795595"/>
              <a:ext cx="61183" cy="15995"/>
            </a:xfrm>
            <a:custGeom>
              <a:avLst/>
              <a:gdLst>
                <a:gd name="connsiteX0" fmla="*/ 0 w 61183"/>
                <a:gd name="connsiteY0" fmla="*/ 0 h 15995"/>
                <a:gd name="connsiteX1" fmla="*/ 56920 w 61183"/>
                <a:gd name="connsiteY1" fmla="*/ 7675 h 15995"/>
                <a:gd name="connsiteX2" fmla="*/ 61184 w 61183"/>
                <a:gd name="connsiteY2" fmla="*/ 3926 h 15995"/>
              </a:gdLst>
              <a:ahLst/>
              <a:cxnLst>
                <a:cxn ang="0">
                  <a:pos x="connsiteX0" y="connsiteY0"/>
                </a:cxn>
                <a:cxn ang="0">
                  <a:pos x="connsiteX1" y="connsiteY1"/>
                </a:cxn>
                <a:cxn ang="0">
                  <a:pos x="connsiteX2" y="connsiteY2"/>
                </a:cxn>
              </a:cxnLst>
              <a:rect l="l" t="t" r="r" b="b"/>
              <a:pathLst>
                <a:path w="61183" h="15995">
                  <a:moveTo>
                    <a:pt x="0" y="0"/>
                  </a:moveTo>
                  <a:cubicBezTo>
                    <a:pt x="13590" y="17841"/>
                    <a:pt x="39079" y="21279"/>
                    <a:pt x="56920" y="7675"/>
                  </a:cubicBezTo>
                  <a:cubicBezTo>
                    <a:pt x="58422" y="6524"/>
                    <a:pt x="59844" y="5279"/>
                    <a:pt x="61184" y="3926"/>
                  </a:cubicBezTo>
                </a:path>
              </a:pathLst>
            </a:custGeom>
            <a:noFill/>
            <a:ln w="13525" cap="rnd">
              <a:solidFill>
                <a:srgbClr val="263238"/>
              </a:solidFill>
              <a:prstDash val="solid"/>
              <a:round/>
            </a:ln>
          </p:spPr>
          <p:txBody>
            <a:bodyPr rtlCol="0" anchor="ctr"/>
            <a:lstStyle/>
            <a:p>
              <a:endParaRPr lang="en-US"/>
            </a:p>
          </p:txBody>
        </p:sp>
        <p:sp>
          <p:nvSpPr>
            <p:cNvPr id="200" name="Graphic 4">
              <a:extLst>
                <a:ext uri="{FF2B5EF4-FFF2-40B4-BE49-F238E27FC236}">
                  <a16:creationId xmlns:a16="http://schemas.microsoft.com/office/drawing/2014/main" id="{1E4345F5-BF15-459A-B429-F9F7F6738C0A}"/>
                </a:ext>
              </a:extLst>
            </p:cNvPr>
            <p:cNvSpPr/>
            <p:nvPr/>
          </p:nvSpPr>
          <p:spPr>
            <a:xfrm>
              <a:off x="8880245" y="1726615"/>
              <a:ext cx="138474" cy="243667"/>
            </a:xfrm>
            <a:custGeom>
              <a:avLst/>
              <a:gdLst>
                <a:gd name="connsiteX0" fmla="*/ 138475 w 138474"/>
                <a:gd name="connsiteY0" fmla="*/ 241159 h 243667"/>
                <a:gd name="connsiteX1" fmla="*/ 61996 w 138474"/>
                <a:gd name="connsiteY1" fmla="*/ 225863 h 243667"/>
                <a:gd name="connsiteX2" fmla="*/ 81217 w 138474"/>
                <a:gd name="connsiteY2" fmla="*/ 65189 h 243667"/>
                <a:gd name="connsiteX3" fmla="*/ 54145 w 138474"/>
                <a:gd name="connsiteY3" fmla="*/ 19302 h 243667"/>
                <a:gd name="connsiteX4" fmla="*/ 0 w 138474"/>
                <a:gd name="connsiteY4" fmla="*/ 7931 h 243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74" h="243667">
                  <a:moveTo>
                    <a:pt x="138475" y="241159"/>
                  </a:moveTo>
                  <a:cubicBezTo>
                    <a:pt x="107883" y="248875"/>
                    <a:pt x="65921" y="237369"/>
                    <a:pt x="61996" y="225863"/>
                  </a:cubicBezTo>
                  <a:cubicBezTo>
                    <a:pt x="58070" y="214358"/>
                    <a:pt x="81217" y="65189"/>
                    <a:pt x="81217" y="65189"/>
                  </a:cubicBezTo>
                  <a:lnTo>
                    <a:pt x="54145" y="19302"/>
                  </a:lnTo>
                  <a:cubicBezTo>
                    <a:pt x="54145" y="19302"/>
                    <a:pt x="31133" y="-15080"/>
                    <a:pt x="0" y="7931"/>
                  </a:cubicBezTo>
                </a:path>
              </a:pathLst>
            </a:custGeom>
            <a:noFill/>
            <a:ln w="13525" cap="rnd">
              <a:solidFill>
                <a:srgbClr val="263238"/>
              </a:solidFill>
              <a:prstDash val="solid"/>
              <a:round/>
            </a:ln>
          </p:spPr>
          <p:txBody>
            <a:bodyPr rtlCol="0" anchor="ctr"/>
            <a:lstStyle/>
            <a:p>
              <a:endParaRPr lang="en-US"/>
            </a:p>
          </p:txBody>
        </p:sp>
        <p:sp>
          <p:nvSpPr>
            <p:cNvPr id="201" name="Graphic 4">
              <a:extLst>
                <a:ext uri="{FF2B5EF4-FFF2-40B4-BE49-F238E27FC236}">
                  <a16:creationId xmlns:a16="http://schemas.microsoft.com/office/drawing/2014/main" id="{DD6FC322-1EF3-4B6D-88C8-D522B2EDF872}"/>
                </a:ext>
              </a:extLst>
            </p:cNvPr>
            <p:cNvSpPr/>
            <p:nvPr/>
          </p:nvSpPr>
          <p:spPr>
            <a:xfrm>
              <a:off x="8949956" y="2036132"/>
              <a:ext cx="90421" cy="406"/>
            </a:xfrm>
            <a:custGeom>
              <a:avLst/>
              <a:gdLst>
                <a:gd name="connsiteX0" fmla="*/ 0 w 90421"/>
                <a:gd name="connsiteY0" fmla="*/ 406 h 406"/>
                <a:gd name="connsiteX1" fmla="*/ 90422 w 90421"/>
                <a:gd name="connsiteY1" fmla="*/ 0 h 406"/>
              </a:gdLst>
              <a:ahLst/>
              <a:cxnLst>
                <a:cxn ang="0">
                  <a:pos x="connsiteX0" y="connsiteY0"/>
                </a:cxn>
                <a:cxn ang="0">
                  <a:pos x="connsiteX1" y="connsiteY1"/>
                </a:cxn>
              </a:cxnLst>
              <a:rect l="l" t="t" r="r" b="b"/>
              <a:pathLst>
                <a:path w="90421" h="406">
                  <a:moveTo>
                    <a:pt x="0" y="406"/>
                  </a:moveTo>
                  <a:lnTo>
                    <a:pt x="90422" y="0"/>
                  </a:lnTo>
                </a:path>
              </a:pathLst>
            </a:custGeom>
            <a:ln w="13525" cap="rnd">
              <a:solidFill>
                <a:srgbClr val="263238"/>
              </a:solidFill>
              <a:prstDash val="solid"/>
              <a:round/>
            </a:ln>
          </p:spPr>
          <p:txBody>
            <a:bodyPr rtlCol="0" anchor="ctr"/>
            <a:lstStyle/>
            <a:p>
              <a:endParaRPr lang="en-US"/>
            </a:p>
          </p:txBody>
        </p:sp>
        <p:sp>
          <p:nvSpPr>
            <p:cNvPr id="202" name="Graphic 4">
              <a:extLst>
                <a:ext uri="{FF2B5EF4-FFF2-40B4-BE49-F238E27FC236}">
                  <a16:creationId xmlns:a16="http://schemas.microsoft.com/office/drawing/2014/main" id="{CEEEFAA6-B2CA-482C-B2A2-EB0194E69E93}"/>
                </a:ext>
              </a:extLst>
            </p:cNvPr>
            <p:cNvSpPr/>
            <p:nvPr/>
          </p:nvSpPr>
          <p:spPr>
            <a:xfrm>
              <a:off x="9014930" y="1715989"/>
              <a:ext cx="172044" cy="26137"/>
            </a:xfrm>
            <a:custGeom>
              <a:avLst/>
              <a:gdLst>
                <a:gd name="connsiteX0" fmla="*/ 172044 w 172044"/>
                <a:gd name="connsiteY0" fmla="*/ 26138 h 26137"/>
                <a:gd name="connsiteX1" fmla="*/ 0 w 172044"/>
                <a:gd name="connsiteY1" fmla="*/ 22348 h 26137"/>
              </a:gdLst>
              <a:ahLst/>
              <a:cxnLst>
                <a:cxn ang="0">
                  <a:pos x="connsiteX0" y="connsiteY0"/>
                </a:cxn>
                <a:cxn ang="0">
                  <a:pos x="connsiteX1" y="connsiteY1"/>
                </a:cxn>
              </a:cxnLst>
              <a:rect l="l" t="t" r="r" b="b"/>
              <a:pathLst>
                <a:path w="172044" h="26137">
                  <a:moveTo>
                    <a:pt x="172044" y="26138"/>
                  </a:moveTo>
                  <a:cubicBezTo>
                    <a:pt x="119944" y="-7297"/>
                    <a:pt x="53522" y="-8758"/>
                    <a:pt x="0" y="22348"/>
                  </a:cubicBezTo>
                </a:path>
              </a:pathLst>
            </a:custGeom>
            <a:noFill/>
            <a:ln w="13525" cap="rnd">
              <a:solidFill>
                <a:srgbClr val="263238"/>
              </a:solidFill>
              <a:prstDash val="solid"/>
              <a:round/>
            </a:ln>
          </p:spPr>
          <p:txBody>
            <a:bodyPr rtlCol="0" anchor="ctr"/>
            <a:lstStyle/>
            <a:p>
              <a:endParaRPr lang="en-US"/>
            </a:p>
          </p:txBody>
        </p:sp>
        <p:sp>
          <p:nvSpPr>
            <p:cNvPr id="203" name="Graphic 4">
              <a:extLst>
                <a:ext uri="{FF2B5EF4-FFF2-40B4-BE49-F238E27FC236}">
                  <a16:creationId xmlns:a16="http://schemas.microsoft.com/office/drawing/2014/main" id="{A486EF6C-395C-4F5A-8BFE-180B69AA1BF4}"/>
                </a:ext>
              </a:extLst>
            </p:cNvPr>
            <p:cNvSpPr/>
            <p:nvPr/>
          </p:nvSpPr>
          <p:spPr>
            <a:xfrm>
              <a:off x="9350897" y="1774216"/>
              <a:ext cx="89338" cy="100551"/>
            </a:xfrm>
            <a:custGeom>
              <a:avLst/>
              <a:gdLst>
                <a:gd name="connsiteX0" fmla="*/ 89339 w 89338"/>
                <a:gd name="connsiteY0" fmla="*/ 31125 h 100551"/>
                <a:gd name="connsiteX1" fmla="*/ 41421 w 89338"/>
                <a:gd name="connsiteY1" fmla="*/ 2428 h 100551"/>
                <a:gd name="connsiteX2" fmla="*/ 3113 w 89338"/>
                <a:gd name="connsiteY2" fmla="*/ 56573 h 100551"/>
                <a:gd name="connsiteX3" fmla="*/ 28697 w 89338"/>
                <a:gd name="connsiteY3" fmla="*/ 78908 h 100551"/>
                <a:gd name="connsiteX4" fmla="*/ 0 w 89338"/>
                <a:gd name="connsiteY4" fmla="*/ 97994 h 100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38" h="100551">
                  <a:moveTo>
                    <a:pt x="89339" y="31125"/>
                  </a:moveTo>
                  <a:cubicBezTo>
                    <a:pt x="89339" y="31125"/>
                    <a:pt x="73366" y="-10296"/>
                    <a:pt x="41421" y="2428"/>
                  </a:cubicBezTo>
                  <a:cubicBezTo>
                    <a:pt x="9475" y="15152"/>
                    <a:pt x="3113" y="56573"/>
                    <a:pt x="3113" y="56573"/>
                  </a:cubicBezTo>
                  <a:cubicBezTo>
                    <a:pt x="3113" y="56573"/>
                    <a:pt x="28697" y="46962"/>
                    <a:pt x="28697" y="78908"/>
                  </a:cubicBezTo>
                  <a:cubicBezTo>
                    <a:pt x="28697" y="110853"/>
                    <a:pt x="0" y="97994"/>
                    <a:pt x="0" y="97994"/>
                  </a:cubicBezTo>
                </a:path>
              </a:pathLst>
            </a:custGeom>
            <a:noFill/>
            <a:ln w="13525" cap="rnd">
              <a:solidFill>
                <a:srgbClr val="263238"/>
              </a:solidFill>
              <a:prstDash val="solid"/>
              <a:round/>
            </a:ln>
          </p:spPr>
          <p:txBody>
            <a:bodyPr rtlCol="0" anchor="ctr"/>
            <a:lstStyle/>
            <a:p>
              <a:endParaRPr lang="en-US"/>
            </a:p>
          </p:txBody>
        </p:sp>
      </p:grpSp>
    </p:spTree>
    <p:extLst>
      <p:ext uri="{BB962C8B-B14F-4D97-AF65-F5344CB8AC3E}">
        <p14:creationId xmlns:p14="http://schemas.microsoft.com/office/powerpoint/2010/main" val="10140177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hold" nodeType="withEffect">
                                  <p:stCondLst>
                                    <p:cond delay="0"/>
                                  </p:stCondLst>
                                  <p:childTnLst>
                                    <p:animMotion origin="layout" path="M -0.00013 -0.00116 L -0.00235 -0.05625 " pathEditMode="relative" rAng="0" ptsTypes="AA">
                                      <p:cBhvr>
                                        <p:cTn id="6" dur="2000" fill="hold"/>
                                        <p:tgtEl>
                                          <p:spTgt spid="134"/>
                                        </p:tgtEl>
                                        <p:attrNameLst>
                                          <p:attrName>ppt_x</p:attrName>
                                          <p:attrName>ppt_y</p:attrName>
                                        </p:attrNameLst>
                                      </p:cBhvr>
                                      <p:rCtr x="-117" y="-2755"/>
                                    </p:animMotion>
                                  </p:childTnLst>
                                </p:cTn>
                              </p:par>
                              <p:par>
                                <p:cTn id="7" presetID="6" presetClass="emph" presetSubtype="0" repeatCount="indefinite" accel="50000" decel="50000" autoRev="1" fill="hold" grpId="0" nodeType="withEffect">
                                  <p:stCondLst>
                                    <p:cond delay="0"/>
                                  </p:stCondLst>
                                  <p:childTnLst>
                                    <p:animScale>
                                      <p:cBhvr>
                                        <p:cTn id="8" dur="2000" fill="hold"/>
                                        <p:tgtEl>
                                          <p:spTgt spid="133"/>
                                        </p:tgtEl>
                                      </p:cBhvr>
                                      <p:by x="5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7C78-2DF1-480D-9BE2-E3D61B211E77}"/>
              </a:ext>
            </a:extLst>
          </p:cNvPr>
          <p:cNvSpPr>
            <a:spLocks noGrp="1"/>
          </p:cNvSpPr>
          <p:nvPr>
            <p:ph type="title"/>
          </p:nvPr>
        </p:nvSpPr>
        <p:spPr>
          <a:xfrm>
            <a:off x="5616233" y="568802"/>
            <a:ext cx="6582072" cy="1289028"/>
          </a:xfrm>
        </p:spPr>
        <p:txBody>
          <a:bodyPr>
            <a:noAutofit/>
          </a:bodyPr>
          <a:lstStyle/>
          <a:p>
            <a:r>
              <a:rPr lang="en-US" sz="4000" b="1" dirty="0">
                <a:latin typeface="Abadi" panose="020B0604020104020204" pitchFamily="34" charset="0"/>
              </a:rPr>
              <a:t>CHANGES TO THE COMPANY</a:t>
            </a:r>
          </a:p>
        </p:txBody>
      </p:sp>
      <p:grpSp>
        <p:nvGrpSpPr>
          <p:cNvPr id="22" name="CLOUDS">
            <a:extLst>
              <a:ext uri="{FF2B5EF4-FFF2-40B4-BE49-F238E27FC236}">
                <a16:creationId xmlns:a16="http://schemas.microsoft.com/office/drawing/2014/main" id="{37A07B80-6F04-463E-BC94-0F78F5530C75}"/>
              </a:ext>
            </a:extLst>
          </p:cNvPr>
          <p:cNvGrpSpPr/>
          <p:nvPr/>
        </p:nvGrpSpPr>
        <p:grpSpPr>
          <a:xfrm>
            <a:off x="586061" y="2083066"/>
            <a:ext cx="2375304" cy="1329402"/>
            <a:chOff x="586061" y="2083066"/>
            <a:chExt cx="2375304" cy="1329402"/>
          </a:xfrm>
          <a:noFill/>
        </p:grpSpPr>
        <p:sp>
          <p:nvSpPr>
            <p:cNvPr id="23" name="Graphic 9">
              <a:extLst>
                <a:ext uri="{FF2B5EF4-FFF2-40B4-BE49-F238E27FC236}">
                  <a16:creationId xmlns:a16="http://schemas.microsoft.com/office/drawing/2014/main" id="{0B5ACF7F-6CD0-4A39-8020-7EA2DE18C5DC}"/>
                </a:ext>
              </a:extLst>
            </p:cNvPr>
            <p:cNvSpPr/>
            <p:nvPr/>
          </p:nvSpPr>
          <p:spPr>
            <a:xfrm>
              <a:off x="1247189" y="2083066"/>
              <a:ext cx="1714176" cy="588912"/>
            </a:xfrm>
            <a:custGeom>
              <a:avLst/>
              <a:gdLst>
                <a:gd name="connsiteX0" fmla="*/ 0 w 1714176"/>
                <a:gd name="connsiteY0" fmla="*/ 588912 h 588912"/>
                <a:gd name="connsiteX1" fmla="*/ 102593 w 1714176"/>
                <a:gd name="connsiteY1" fmla="*/ 549342 h 588912"/>
                <a:gd name="connsiteX2" fmla="*/ 238653 w 1714176"/>
                <a:gd name="connsiteY2" fmla="*/ 462744 h 588912"/>
                <a:gd name="connsiteX3" fmla="*/ 312780 w 1714176"/>
                <a:gd name="connsiteY3" fmla="*/ 517220 h 588912"/>
                <a:gd name="connsiteX4" fmla="*/ 498069 w 1714176"/>
                <a:gd name="connsiteY4" fmla="*/ 473426 h 588912"/>
                <a:gd name="connsiteX5" fmla="*/ 541574 w 1714176"/>
                <a:gd name="connsiteY5" fmla="*/ 299912 h 588912"/>
                <a:gd name="connsiteX6" fmla="*/ 641343 w 1714176"/>
                <a:gd name="connsiteY6" fmla="*/ 286803 h 588912"/>
                <a:gd name="connsiteX7" fmla="*/ 640676 w 1714176"/>
                <a:gd name="connsiteY7" fmla="*/ 269241 h 588912"/>
                <a:gd name="connsiteX8" fmla="*/ 920911 w 1714176"/>
                <a:gd name="connsiteY8" fmla="*/ 57 h 588912"/>
                <a:gd name="connsiteX9" fmla="*/ 1190098 w 1714176"/>
                <a:gd name="connsiteY9" fmla="*/ 269241 h 588912"/>
                <a:gd name="connsiteX10" fmla="*/ 1188653 w 1714176"/>
                <a:gd name="connsiteY10" fmla="*/ 297362 h 588912"/>
                <a:gd name="connsiteX11" fmla="*/ 1495642 w 1714176"/>
                <a:gd name="connsiteY11" fmla="*/ 372755 h 588912"/>
                <a:gd name="connsiteX12" fmla="*/ 1527109 w 1714176"/>
                <a:gd name="connsiteY12" fmla="*/ 468869 h 588912"/>
                <a:gd name="connsiteX13" fmla="*/ 1687856 w 1714176"/>
                <a:gd name="connsiteY13" fmla="*/ 483783 h 588912"/>
                <a:gd name="connsiteX14" fmla="*/ 1714176 w 1714176"/>
                <a:gd name="connsiteY14" fmla="*/ 556567 h 5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4176" h="588912">
                  <a:moveTo>
                    <a:pt x="0" y="588912"/>
                  </a:moveTo>
                  <a:cubicBezTo>
                    <a:pt x="19690" y="552149"/>
                    <a:pt x="63315" y="535323"/>
                    <a:pt x="102593" y="549342"/>
                  </a:cubicBezTo>
                  <a:cubicBezTo>
                    <a:pt x="116251" y="487858"/>
                    <a:pt x="177165" y="449086"/>
                    <a:pt x="238653" y="462744"/>
                  </a:cubicBezTo>
                  <a:cubicBezTo>
                    <a:pt x="269909" y="469689"/>
                    <a:pt x="296819" y="489458"/>
                    <a:pt x="312780" y="517220"/>
                  </a:cubicBezTo>
                  <a:cubicBezTo>
                    <a:pt x="357363" y="462132"/>
                    <a:pt x="433535" y="444129"/>
                    <a:pt x="498069" y="473426"/>
                  </a:cubicBezTo>
                  <a:cubicBezTo>
                    <a:pt x="462167" y="413498"/>
                    <a:pt x="481641" y="335814"/>
                    <a:pt x="541574" y="299912"/>
                  </a:cubicBezTo>
                  <a:cubicBezTo>
                    <a:pt x="571585" y="281933"/>
                    <a:pt x="607709" y="277187"/>
                    <a:pt x="641343" y="286803"/>
                  </a:cubicBezTo>
                  <a:cubicBezTo>
                    <a:pt x="641343" y="281023"/>
                    <a:pt x="640676" y="275688"/>
                    <a:pt x="640676" y="269241"/>
                  </a:cubicBezTo>
                  <a:cubicBezTo>
                    <a:pt x="643733" y="117523"/>
                    <a:pt x="769190" y="-2995"/>
                    <a:pt x="920911" y="57"/>
                  </a:cubicBezTo>
                  <a:cubicBezTo>
                    <a:pt x="1068331" y="3022"/>
                    <a:pt x="1187130" y="121820"/>
                    <a:pt x="1190098" y="269241"/>
                  </a:cubicBezTo>
                  <a:cubicBezTo>
                    <a:pt x="1190120" y="278634"/>
                    <a:pt x="1189642" y="288021"/>
                    <a:pt x="1188653" y="297362"/>
                  </a:cubicBezTo>
                  <a:cubicBezTo>
                    <a:pt x="1294247" y="233408"/>
                    <a:pt x="1431685" y="267162"/>
                    <a:pt x="1495642" y="372755"/>
                  </a:cubicBezTo>
                  <a:cubicBezTo>
                    <a:pt x="1513337" y="401968"/>
                    <a:pt x="1524096" y="434847"/>
                    <a:pt x="1527109" y="468869"/>
                  </a:cubicBezTo>
                  <a:cubicBezTo>
                    <a:pt x="1575615" y="428599"/>
                    <a:pt x="1647586" y="435277"/>
                    <a:pt x="1687856" y="483783"/>
                  </a:cubicBezTo>
                  <a:cubicBezTo>
                    <a:pt x="1704840" y="504239"/>
                    <a:pt x="1714143" y="529981"/>
                    <a:pt x="1714176" y="556567"/>
                  </a:cubicBezTo>
                </a:path>
              </a:pathLst>
            </a:custGeom>
            <a:noFill/>
            <a:ln w="11106" cap="rnd">
              <a:solidFill>
                <a:srgbClr val="B2B2B2"/>
              </a:solidFill>
              <a:prstDash val="solid"/>
              <a:miter/>
            </a:ln>
          </p:spPr>
          <p:txBody>
            <a:bodyPr rtlCol="0" anchor="ctr"/>
            <a:lstStyle/>
            <a:p>
              <a:endParaRPr lang="en-US"/>
            </a:p>
          </p:txBody>
        </p:sp>
        <p:sp>
          <p:nvSpPr>
            <p:cNvPr id="24" name="Graphic 9">
              <a:extLst>
                <a:ext uri="{FF2B5EF4-FFF2-40B4-BE49-F238E27FC236}">
                  <a16:creationId xmlns:a16="http://schemas.microsoft.com/office/drawing/2014/main" id="{27A1ACEC-08CB-4335-8103-466713A26BDC}"/>
                </a:ext>
              </a:extLst>
            </p:cNvPr>
            <p:cNvSpPr/>
            <p:nvPr/>
          </p:nvSpPr>
          <p:spPr>
            <a:xfrm>
              <a:off x="586061" y="2943898"/>
              <a:ext cx="1367495" cy="468570"/>
            </a:xfrm>
            <a:custGeom>
              <a:avLst/>
              <a:gdLst>
                <a:gd name="connsiteX0" fmla="*/ 0 w 1367495"/>
                <a:gd name="connsiteY0" fmla="*/ 468571 h 468570"/>
                <a:gd name="connsiteX1" fmla="*/ 81807 w 1367495"/>
                <a:gd name="connsiteY1" fmla="*/ 437004 h 468570"/>
                <a:gd name="connsiteX2" fmla="*/ 190097 w 1367495"/>
                <a:gd name="connsiteY2" fmla="*/ 367668 h 468570"/>
                <a:gd name="connsiteX3" fmla="*/ 249535 w 1367495"/>
                <a:gd name="connsiteY3" fmla="*/ 411328 h 468570"/>
                <a:gd name="connsiteX4" fmla="*/ 397366 w 1367495"/>
                <a:gd name="connsiteY4" fmla="*/ 376871 h 468570"/>
                <a:gd name="connsiteX5" fmla="*/ 432676 w 1367495"/>
                <a:gd name="connsiteY5" fmla="*/ 238576 h 468570"/>
                <a:gd name="connsiteX6" fmla="*/ 511630 w 1367495"/>
                <a:gd name="connsiteY6" fmla="*/ 228261 h 468570"/>
                <a:gd name="connsiteX7" fmla="*/ 511630 w 1367495"/>
                <a:gd name="connsiteY7" fmla="*/ 214256 h 468570"/>
                <a:gd name="connsiteX8" fmla="*/ 735700 w 1367495"/>
                <a:gd name="connsiteY8" fmla="*/ 57 h 468570"/>
                <a:gd name="connsiteX9" fmla="*/ 949900 w 1367495"/>
                <a:gd name="connsiteY9" fmla="*/ 214256 h 468570"/>
                <a:gd name="connsiteX10" fmla="*/ 948788 w 1367495"/>
                <a:gd name="connsiteY10" fmla="*/ 236487 h 468570"/>
                <a:gd name="connsiteX11" fmla="*/ 1193143 w 1367495"/>
                <a:gd name="connsiteY11" fmla="*/ 296053 h 468570"/>
                <a:gd name="connsiteX12" fmla="*/ 1218330 w 1367495"/>
                <a:gd name="connsiteY12" fmla="*/ 372758 h 468570"/>
                <a:gd name="connsiteX13" fmla="*/ 1346521 w 1367495"/>
                <a:gd name="connsiteY13" fmla="*/ 384685 h 468570"/>
                <a:gd name="connsiteX14" fmla="*/ 1367495 w 1367495"/>
                <a:gd name="connsiteY14" fmla="*/ 442784 h 4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67495" h="468570">
                  <a:moveTo>
                    <a:pt x="0" y="468571"/>
                  </a:moveTo>
                  <a:cubicBezTo>
                    <a:pt x="15716" y="439271"/>
                    <a:pt x="50484" y="425855"/>
                    <a:pt x="81807" y="437004"/>
                  </a:cubicBezTo>
                  <a:cubicBezTo>
                    <a:pt x="92565" y="387953"/>
                    <a:pt x="141048" y="356919"/>
                    <a:pt x="190097" y="367668"/>
                  </a:cubicBezTo>
                  <a:cubicBezTo>
                    <a:pt x="215187" y="373170"/>
                    <a:pt x="236778" y="389031"/>
                    <a:pt x="249535" y="411328"/>
                  </a:cubicBezTo>
                  <a:cubicBezTo>
                    <a:pt x="285234" y="367545"/>
                    <a:pt x="345989" y="353385"/>
                    <a:pt x="397366" y="376871"/>
                  </a:cubicBezTo>
                  <a:cubicBezTo>
                    <a:pt x="368928" y="328931"/>
                    <a:pt x="384736" y="267020"/>
                    <a:pt x="432676" y="238576"/>
                  </a:cubicBezTo>
                  <a:cubicBezTo>
                    <a:pt x="456468" y="224460"/>
                    <a:pt x="485010" y="220736"/>
                    <a:pt x="511630" y="228261"/>
                  </a:cubicBezTo>
                  <a:cubicBezTo>
                    <a:pt x="511630" y="223704"/>
                    <a:pt x="511630" y="219036"/>
                    <a:pt x="511630" y="214256"/>
                  </a:cubicBezTo>
                  <a:cubicBezTo>
                    <a:pt x="514355" y="93235"/>
                    <a:pt x="614675" y="-2667"/>
                    <a:pt x="735700" y="57"/>
                  </a:cubicBezTo>
                  <a:cubicBezTo>
                    <a:pt x="852889" y="2702"/>
                    <a:pt x="947265" y="97069"/>
                    <a:pt x="949900" y="214256"/>
                  </a:cubicBezTo>
                  <a:cubicBezTo>
                    <a:pt x="949900" y="221926"/>
                    <a:pt x="949900" y="229373"/>
                    <a:pt x="948788" y="236487"/>
                  </a:cubicBezTo>
                  <a:cubicBezTo>
                    <a:pt x="1032707" y="185457"/>
                    <a:pt x="1142114" y="212122"/>
                    <a:pt x="1193143" y="296053"/>
                  </a:cubicBezTo>
                  <a:cubicBezTo>
                    <a:pt x="1207304" y="319350"/>
                    <a:pt x="1215929" y="345593"/>
                    <a:pt x="1218330" y="372758"/>
                  </a:cubicBezTo>
                  <a:cubicBezTo>
                    <a:pt x="1257022" y="340658"/>
                    <a:pt x="1314409" y="345993"/>
                    <a:pt x="1346521" y="384685"/>
                  </a:cubicBezTo>
                  <a:cubicBezTo>
                    <a:pt x="1360070" y="401013"/>
                    <a:pt x="1367484" y="421565"/>
                    <a:pt x="1367495" y="442784"/>
                  </a:cubicBezTo>
                </a:path>
              </a:pathLst>
            </a:custGeom>
            <a:noFill/>
            <a:ln w="11106" cap="rnd">
              <a:solidFill>
                <a:srgbClr val="B2B2B2"/>
              </a:solidFill>
              <a:prstDash val="solid"/>
              <a:miter/>
            </a:ln>
          </p:spPr>
          <p:txBody>
            <a:bodyPr rtlCol="0" anchor="ctr"/>
            <a:lstStyle/>
            <a:p>
              <a:endParaRPr lang="en-US"/>
            </a:p>
          </p:txBody>
        </p:sp>
      </p:grpSp>
      <p:sp>
        <p:nvSpPr>
          <p:cNvPr id="48" name="Graphic 9">
            <a:extLst>
              <a:ext uri="{FF2B5EF4-FFF2-40B4-BE49-F238E27FC236}">
                <a16:creationId xmlns:a16="http://schemas.microsoft.com/office/drawing/2014/main" id="{AE81A7E7-B36A-4E43-B100-F965FCB145B6}"/>
              </a:ext>
            </a:extLst>
          </p:cNvPr>
          <p:cNvSpPr/>
          <p:nvPr/>
        </p:nvSpPr>
        <p:spPr>
          <a:xfrm rot="18900000">
            <a:off x="4842941" y="2263359"/>
            <a:ext cx="417706" cy="417706"/>
          </a:xfrm>
          <a:custGeom>
            <a:avLst/>
            <a:gdLst>
              <a:gd name="connsiteX0" fmla="*/ 417707 w 417706"/>
              <a:gd name="connsiteY0" fmla="*/ 208853 h 417706"/>
              <a:gd name="connsiteX1" fmla="*/ 208853 w 417706"/>
              <a:gd name="connsiteY1" fmla="*/ 417707 h 417706"/>
              <a:gd name="connsiteX2" fmla="*/ 0 w 417706"/>
              <a:gd name="connsiteY2" fmla="*/ 208853 h 417706"/>
              <a:gd name="connsiteX3" fmla="*/ 208853 w 417706"/>
              <a:gd name="connsiteY3" fmla="*/ 0 h 417706"/>
              <a:gd name="connsiteX4" fmla="*/ 417707 w 417706"/>
              <a:gd name="connsiteY4" fmla="*/ 208853 h 417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706" h="417706">
                <a:moveTo>
                  <a:pt x="417707" y="208853"/>
                </a:moveTo>
                <a:cubicBezTo>
                  <a:pt x="417707" y="324200"/>
                  <a:pt x="324200" y="417707"/>
                  <a:pt x="208853" y="417707"/>
                </a:cubicBezTo>
                <a:cubicBezTo>
                  <a:pt x="93507" y="417707"/>
                  <a:pt x="0" y="324200"/>
                  <a:pt x="0" y="208853"/>
                </a:cubicBezTo>
                <a:cubicBezTo>
                  <a:pt x="0" y="93507"/>
                  <a:pt x="93507" y="0"/>
                  <a:pt x="208853" y="0"/>
                </a:cubicBezTo>
                <a:cubicBezTo>
                  <a:pt x="324200" y="0"/>
                  <a:pt x="417707" y="93507"/>
                  <a:pt x="417707" y="208853"/>
                </a:cubicBezTo>
                <a:close/>
              </a:path>
            </a:pathLst>
          </a:custGeom>
          <a:solidFill>
            <a:srgbClr val="FFFFFF"/>
          </a:solidFill>
          <a:ln w="11106" cap="rnd">
            <a:solidFill>
              <a:srgbClr val="263238"/>
            </a:solidFill>
            <a:prstDash val="solid"/>
            <a:round/>
          </a:ln>
        </p:spPr>
        <p:txBody>
          <a:bodyPr rtlCol="0" anchor="ctr"/>
          <a:lstStyle/>
          <a:p>
            <a:endParaRPr lang="en-US"/>
          </a:p>
        </p:txBody>
      </p:sp>
      <p:grpSp>
        <p:nvGrpSpPr>
          <p:cNvPr id="176" name="SUN">
            <a:extLst>
              <a:ext uri="{FF2B5EF4-FFF2-40B4-BE49-F238E27FC236}">
                <a16:creationId xmlns:a16="http://schemas.microsoft.com/office/drawing/2014/main" id="{FBABFAEF-B235-4AE2-BD4D-9671EAFA5E31}"/>
              </a:ext>
            </a:extLst>
          </p:cNvPr>
          <p:cNvGrpSpPr/>
          <p:nvPr/>
        </p:nvGrpSpPr>
        <p:grpSpPr>
          <a:xfrm>
            <a:off x="4601181" y="2013851"/>
            <a:ext cx="901771" cy="901771"/>
            <a:chOff x="4601181" y="2013851"/>
            <a:chExt cx="901771" cy="901771"/>
          </a:xfrm>
        </p:grpSpPr>
        <p:sp>
          <p:nvSpPr>
            <p:cNvPr id="49" name="Graphic 9">
              <a:extLst>
                <a:ext uri="{FF2B5EF4-FFF2-40B4-BE49-F238E27FC236}">
                  <a16:creationId xmlns:a16="http://schemas.microsoft.com/office/drawing/2014/main" id="{6FFBBE9F-9218-4091-BD9E-253E4B259BB9}"/>
                </a:ext>
              </a:extLst>
            </p:cNvPr>
            <p:cNvSpPr/>
            <p:nvPr/>
          </p:nvSpPr>
          <p:spPr>
            <a:xfrm>
              <a:off x="5052011" y="2883500"/>
              <a:ext cx="11115" cy="32122"/>
            </a:xfrm>
            <a:custGeom>
              <a:avLst/>
              <a:gdLst>
                <a:gd name="connsiteX0" fmla="*/ 0 w 11115"/>
                <a:gd name="connsiteY0" fmla="*/ 0 h 32122"/>
                <a:gd name="connsiteX1" fmla="*/ 0 w 11115"/>
                <a:gd name="connsiteY1" fmla="*/ 32123 h 32122"/>
              </a:gdLst>
              <a:ahLst/>
              <a:cxnLst>
                <a:cxn ang="0">
                  <a:pos x="connsiteX0" y="connsiteY0"/>
                </a:cxn>
                <a:cxn ang="0">
                  <a:pos x="connsiteX1" y="connsiteY1"/>
                </a:cxn>
              </a:cxnLst>
              <a:rect l="l" t="t" r="r" b="b"/>
              <a:pathLst>
                <a:path w="11115" h="32122">
                  <a:moveTo>
                    <a:pt x="0" y="0"/>
                  </a:moveTo>
                  <a:lnTo>
                    <a:pt x="0" y="32123"/>
                  </a:lnTo>
                </a:path>
              </a:pathLst>
            </a:custGeom>
            <a:ln w="11106" cap="rnd">
              <a:solidFill>
                <a:srgbClr val="263238"/>
              </a:solidFill>
              <a:prstDash val="solid"/>
              <a:round/>
            </a:ln>
          </p:spPr>
          <p:txBody>
            <a:bodyPr rtlCol="0" anchor="ctr"/>
            <a:lstStyle/>
            <a:p>
              <a:endParaRPr lang="en-US"/>
            </a:p>
          </p:txBody>
        </p:sp>
        <p:sp>
          <p:nvSpPr>
            <p:cNvPr id="50" name="Graphic 9">
              <a:extLst>
                <a:ext uri="{FF2B5EF4-FFF2-40B4-BE49-F238E27FC236}">
                  <a16:creationId xmlns:a16="http://schemas.microsoft.com/office/drawing/2014/main" id="{99F551D3-6972-42A5-90DF-BA7A04E88E52}"/>
                </a:ext>
              </a:extLst>
            </p:cNvPr>
            <p:cNvSpPr/>
            <p:nvPr/>
          </p:nvSpPr>
          <p:spPr>
            <a:xfrm>
              <a:off x="5052011" y="2747006"/>
              <a:ext cx="11115" cy="100703"/>
            </a:xfrm>
            <a:custGeom>
              <a:avLst/>
              <a:gdLst>
                <a:gd name="connsiteX0" fmla="*/ 0 w 11115"/>
                <a:gd name="connsiteY0" fmla="*/ 0 h 100703"/>
                <a:gd name="connsiteX1" fmla="*/ 0 w 11115"/>
                <a:gd name="connsiteY1" fmla="*/ 100703 h 100703"/>
              </a:gdLst>
              <a:ahLst/>
              <a:cxnLst>
                <a:cxn ang="0">
                  <a:pos x="connsiteX0" y="connsiteY0"/>
                </a:cxn>
                <a:cxn ang="0">
                  <a:pos x="connsiteX1" y="connsiteY1"/>
                </a:cxn>
              </a:cxnLst>
              <a:rect l="l" t="t" r="r" b="b"/>
              <a:pathLst>
                <a:path w="11115" h="100703">
                  <a:moveTo>
                    <a:pt x="0" y="0"/>
                  </a:moveTo>
                  <a:lnTo>
                    <a:pt x="0" y="100703"/>
                  </a:lnTo>
                </a:path>
              </a:pathLst>
            </a:custGeom>
            <a:ln w="11106" cap="rnd">
              <a:solidFill>
                <a:srgbClr val="263238"/>
              </a:solidFill>
              <a:prstDash val="solid"/>
              <a:round/>
            </a:ln>
          </p:spPr>
          <p:txBody>
            <a:bodyPr rtlCol="0" anchor="ctr"/>
            <a:lstStyle/>
            <a:p>
              <a:endParaRPr lang="en-US"/>
            </a:p>
          </p:txBody>
        </p:sp>
        <p:sp>
          <p:nvSpPr>
            <p:cNvPr id="51" name="Graphic 9">
              <a:extLst>
                <a:ext uri="{FF2B5EF4-FFF2-40B4-BE49-F238E27FC236}">
                  <a16:creationId xmlns:a16="http://schemas.microsoft.com/office/drawing/2014/main" id="{F442BAB6-F71B-4E5E-9FF3-455683837FBA}"/>
                </a:ext>
              </a:extLst>
            </p:cNvPr>
            <p:cNvSpPr/>
            <p:nvPr/>
          </p:nvSpPr>
          <p:spPr>
            <a:xfrm>
              <a:off x="5052011" y="2013851"/>
              <a:ext cx="11115" cy="168727"/>
            </a:xfrm>
            <a:custGeom>
              <a:avLst/>
              <a:gdLst>
                <a:gd name="connsiteX0" fmla="*/ 0 w 11115"/>
                <a:gd name="connsiteY0" fmla="*/ 0 h 168727"/>
                <a:gd name="connsiteX1" fmla="*/ 0 w 11115"/>
                <a:gd name="connsiteY1" fmla="*/ 168728 h 168727"/>
              </a:gdLst>
              <a:ahLst/>
              <a:cxnLst>
                <a:cxn ang="0">
                  <a:pos x="connsiteX0" y="connsiteY0"/>
                </a:cxn>
                <a:cxn ang="0">
                  <a:pos x="connsiteX1" y="connsiteY1"/>
                </a:cxn>
              </a:cxnLst>
              <a:rect l="l" t="t" r="r" b="b"/>
              <a:pathLst>
                <a:path w="11115" h="168727">
                  <a:moveTo>
                    <a:pt x="0" y="0"/>
                  </a:moveTo>
                  <a:lnTo>
                    <a:pt x="0" y="168728"/>
                  </a:lnTo>
                </a:path>
              </a:pathLst>
            </a:custGeom>
            <a:ln w="11106" cap="rnd">
              <a:solidFill>
                <a:srgbClr val="263238"/>
              </a:solidFill>
              <a:prstDash val="solid"/>
              <a:round/>
            </a:ln>
          </p:spPr>
          <p:txBody>
            <a:bodyPr rtlCol="0" anchor="ctr"/>
            <a:lstStyle/>
            <a:p>
              <a:endParaRPr lang="en-US"/>
            </a:p>
          </p:txBody>
        </p:sp>
        <p:sp>
          <p:nvSpPr>
            <p:cNvPr id="52" name="Graphic 9">
              <a:extLst>
                <a:ext uri="{FF2B5EF4-FFF2-40B4-BE49-F238E27FC236}">
                  <a16:creationId xmlns:a16="http://schemas.microsoft.com/office/drawing/2014/main" id="{A119C392-C28B-4B9F-B9C1-DE8591C0171D}"/>
                </a:ext>
              </a:extLst>
            </p:cNvPr>
            <p:cNvSpPr/>
            <p:nvPr/>
          </p:nvSpPr>
          <p:spPr>
            <a:xfrm>
              <a:off x="4601181" y="2464793"/>
              <a:ext cx="32456" cy="11115"/>
            </a:xfrm>
            <a:custGeom>
              <a:avLst/>
              <a:gdLst>
                <a:gd name="connsiteX0" fmla="*/ 32456 w 32456"/>
                <a:gd name="connsiteY0" fmla="*/ 0 h 11115"/>
                <a:gd name="connsiteX1" fmla="*/ 0 w 32456"/>
                <a:gd name="connsiteY1" fmla="*/ 0 h 11115"/>
              </a:gdLst>
              <a:ahLst/>
              <a:cxnLst>
                <a:cxn ang="0">
                  <a:pos x="connsiteX0" y="connsiteY0"/>
                </a:cxn>
                <a:cxn ang="0">
                  <a:pos x="connsiteX1" y="connsiteY1"/>
                </a:cxn>
              </a:cxnLst>
              <a:rect l="l" t="t" r="r" b="b"/>
              <a:pathLst>
                <a:path w="32456" h="11115">
                  <a:moveTo>
                    <a:pt x="32456" y="0"/>
                  </a:moveTo>
                  <a:lnTo>
                    <a:pt x="0" y="0"/>
                  </a:lnTo>
                </a:path>
              </a:pathLst>
            </a:custGeom>
            <a:ln w="11106" cap="rnd">
              <a:solidFill>
                <a:srgbClr val="263238"/>
              </a:solidFill>
              <a:prstDash val="solid"/>
              <a:round/>
            </a:ln>
          </p:spPr>
          <p:txBody>
            <a:bodyPr rtlCol="0" anchor="ctr"/>
            <a:lstStyle/>
            <a:p>
              <a:endParaRPr lang="en-US"/>
            </a:p>
          </p:txBody>
        </p:sp>
        <p:sp>
          <p:nvSpPr>
            <p:cNvPr id="53" name="Graphic 9">
              <a:extLst>
                <a:ext uri="{FF2B5EF4-FFF2-40B4-BE49-F238E27FC236}">
                  <a16:creationId xmlns:a16="http://schemas.microsoft.com/office/drawing/2014/main" id="{8D93764D-3F36-48A2-9488-7F361BA603DD}"/>
                </a:ext>
              </a:extLst>
            </p:cNvPr>
            <p:cNvSpPr/>
            <p:nvPr/>
          </p:nvSpPr>
          <p:spPr>
            <a:xfrm>
              <a:off x="4666983" y="2464793"/>
              <a:ext cx="102815" cy="11115"/>
            </a:xfrm>
            <a:custGeom>
              <a:avLst/>
              <a:gdLst>
                <a:gd name="connsiteX0" fmla="*/ 102815 w 102815"/>
                <a:gd name="connsiteY0" fmla="*/ 0 h 11115"/>
                <a:gd name="connsiteX1" fmla="*/ 0 w 102815"/>
                <a:gd name="connsiteY1" fmla="*/ 0 h 11115"/>
              </a:gdLst>
              <a:ahLst/>
              <a:cxnLst>
                <a:cxn ang="0">
                  <a:pos x="connsiteX0" y="connsiteY0"/>
                </a:cxn>
                <a:cxn ang="0">
                  <a:pos x="connsiteX1" y="connsiteY1"/>
                </a:cxn>
              </a:cxnLst>
              <a:rect l="l" t="t" r="r" b="b"/>
              <a:pathLst>
                <a:path w="102815" h="11115">
                  <a:moveTo>
                    <a:pt x="102815" y="0"/>
                  </a:moveTo>
                  <a:lnTo>
                    <a:pt x="0" y="0"/>
                  </a:lnTo>
                </a:path>
              </a:pathLst>
            </a:custGeom>
            <a:ln w="11106" cap="rnd">
              <a:solidFill>
                <a:srgbClr val="263238"/>
              </a:solidFill>
              <a:prstDash val="solid"/>
              <a:round/>
            </a:ln>
          </p:spPr>
          <p:txBody>
            <a:bodyPr rtlCol="0" anchor="ctr"/>
            <a:lstStyle/>
            <a:p>
              <a:endParaRPr lang="en-US"/>
            </a:p>
          </p:txBody>
        </p:sp>
        <p:sp>
          <p:nvSpPr>
            <p:cNvPr id="54" name="Graphic 9">
              <a:extLst>
                <a:ext uri="{FF2B5EF4-FFF2-40B4-BE49-F238E27FC236}">
                  <a16:creationId xmlns:a16="http://schemas.microsoft.com/office/drawing/2014/main" id="{6F2CBF14-E8E9-4E85-9E14-D82901A6CB38}"/>
                </a:ext>
              </a:extLst>
            </p:cNvPr>
            <p:cNvSpPr/>
            <p:nvPr/>
          </p:nvSpPr>
          <p:spPr>
            <a:xfrm>
              <a:off x="5334225" y="2464793"/>
              <a:ext cx="41348" cy="11115"/>
            </a:xfrm>
            <a:custGeom>
              <a:avLst/>
              <a:gdLst>
                <a:gd name="connsiteX0" fmla="*/ 41348 w 41348"/>
                <a:gd name="connsiteY0" fmla="*/ 0 h 11115"/>
                <a:gd name="connsiteX1" fmla="*/ 0 w 41348"/>
                <a:gd name="connsiteY1" fmla="*/ 0 h 11115"/>
              </a:gdLst>
              <a:ahLst/>
              <a:cxnLst>
                <a:cxn ang="0">
                  <a:pos x="connsiteX0" y="connsiteY0"/>
                </a:cxn>
                <a:cxn ang="0">
                  <a:pos x="connsiteX1" y="connsiteY1"/>
                </a:cxn>
              </a:cxnLst>
              <a:rect l="l" t="t" r="r" b="b"/>
              <a:pathLst>
                <a:path w="41348" h="11115">
                  <a:moveTo>
                    <a:pt x="41348" y="0"/>
                  </a:moveTo>
                  <a:lnTo>
                    <a:pt x="0" y="0"/>
                  </a:lnTo>
                </a:path>
              </a:pathLst>
            </a:custGeom>
            <a:ln w="11106" cap="rnd">
              <a:solidFill>
                <a:srgbClr val="263238"/>
              </a:solidFill>
              <a:prstDash val="solid"/>
              <a:round/>
            </a:ln>
          </p:spPr>
          <p:txBody>
            <a:bodyPr rtlCol="0" anchor="ctr"/>
            <a:lstStyle/>
            <a:p>
              <a:endParaRPr lang="en-US"/>
            </a:p>
          </p:txBody>
        </p:sp>
        <p:sp>
          <p:nvSpPr>
            <p:cNvPr id="55" name="Graphic 9">
              <a:extLst>
                <a:ext uri="{FF2B5EF4-FFF2-40B4-BE49-F238E27FC236}">
                  <a16:creationId xmlns:a16="http://schemas.microsoft.com/office/drawing/2014/main" id="{7671DFC6-B33D-4511-8C44-CCD050EA2CBD}"/>
                </a:ext>
              </a:extLst>
            </p:cNvPr>
            <p:cNvSpPr/>
            <p:nvPr/>
          </p:nvSpPr>
          <p:spPr>
            <a:xfrm>
              <a:off x="5401805" y="2464793"/>
              <a:ext cx="101147" cy="11115"/>
            </a:xfrm>
            <a:custGeom>
              <a:avLst/>
              <a:gdLst>
                <a:gd name="connsiteX0" fmla="*/ 101148 w 101147"/>
                <a:gd name="connsiteY0" fmla="*/ 0 h 11115"/>
                <a:gd name="connsiteX1" fmla="*/ 0 w 101147"/>
                <a:gd name="connsiteY1" fmla="*/ 0 h 11115"/>
              </a:gdLst>
              <a:ahLst/>
              <a:cxnLst>
                <a:cxn ang="0">
                  <a:pos x="connsiteX0" y="connsiteY0"/>
                </a:cxn>
                <a:cxn ang="0">
                  <a:pos x="connsiteX1" y="connsiteY1"/>
                </a:cxn>
              </a:cxnLst>
              <a:rect l="l" t="t" r="r" b="b"/>
              <a:pathLst>
                <a:path w="101147" h="11115">
                  <a:moveTo>
                    <a:pt x="101148" y="0"/>
                  </a:moveTo>
                  <a:lnTo>
                    <a:pt x="0" y="0"/>
                  </a:lnTo>
                </a:path>
              </a:pathLst>
            </a:custGeom>
            <a:ln w="11106" cap="rnd">
              <a:solidFill>
                <a:srgbClr val="263238"/>
              </a:solidFill>
              <a:prstDash val="solid"/>
              <a:round/>
            </a:ln>
          </p:spPr>
          <p:txBody>
            <a:bodyPr rtlCol="0" anchor="ctr"/>
            <a:lstStyle/>
            <a:p>
              <a:endParaRPr lang="en-US"/>
            </a:p>
          </p:txBody>
        </p:sp>
        <p:sp>
          <p:nvSpPr>
            <p:cNvPr id="56" name="Graphic 9">
              <a:extLst>
                <a:ext uri="{FF2B5EF4-FFF2-40B4-BE49-F238E27FC236}">
                  <a16:creationId xmlns:a16="http://schemas.microsoft.com/office/drawing/2014/main" id="{6DE3DB3F-1E74-4BBA-A071-3B185AAC325F}"/>
                </a:ext>
              </a:extLst>
            </p:cNvPr>
            <p:cNvSpPr/>
            <p:nvPr/>
          </p:nvSpPr>
          <p:spPr>
            <a:xfrm>
              <a:off x="4733229" y="2145899"/>
              <a:ext cx="74471" cy="74471"/>
            </a:xfrm>
            <a:custGeom>
              <a:avLst/>
              <a:gdLst>
                <a:gd name="connsiteX0" fmla="*/ 74471 w 74471"/>
                <a:gd name="connsiteY0" fmla="*/ 74471 h 74471"/>
                <a:gd name="connsiteX1" fmla="*/ 0 w 74471"/>
                <a:gd name="connsiteY1" fmla="*/ 0 h 74471"/>
              </a:gdLst>
              <a:ahLst/>
              <a:cxnLst>
                <a:cxn ang="0">
                  <a:pos x="connsiteX0" y="connsiteY0"/>
                </a:cxn>
                <a:cxn ang="0">
                  <a:pos x="connsiteX1" y="connsiteY1"/>
                </a:cxn>
              </a:cxnLst>
              <a:rect l="l" t="t" r="r" b="b"/>
              <a:pathLst>
                <a:path w="74471" h="74471">
                  <a:moveTo>
                    <a:pt x="74471" y="74471"/>
                  </a:moveTo>
                  <a:lnTo>
                    <a:pt x="0" y="0"/>
                  </a:lnTo>
                </a:path>
              </a:pathLst>
            </a:custGeom>
            <a:ln w="11106" cap="rnd">
              <a:solidFill>
                <a:srgbClr val="263238"/>
              </a:solidFill>
              <a:prstDash val="solid"/>
              <a:round/>
            </a:ln>
          </p:spPr>
          <p:txBody>
            <a:bodyPr rtlCol="0" anchor="ctr"/>
            <a:lstStyle/>
            <a:p>
              <a:endParaRPr lang="en-US"/>
            </a:p>
          </p:txBody>
        </p:sp>
        <p:sp>
          <p:nvSpPr>
            <p:cNvPr id="57" name="Graphic 9">
              <a:extLst>
                <a:ext uri="{FF2B5EF4-FFF2-40B4-BE49-F238E27FC236}">
                  <a16:creationId xmlns:a16="http://schemas.microsoft.com/office/drawing/2014/main" id="{A6958FAB-C58D-4CEE-8997-13FD1E14DD46}"/>
                </a:ext>
              </a:extLst>
            </p:cNvPr>
            <p:cNvSpPr/>
            <p:nvPr/>
          </p:nvSpPr>
          <p:spPr>
            <a:xfrm>
              <a:off x="4825596" y="2238266"/>
              <a:ext cx="26898" cy="27009"/>
            </a:xfrm>
            <a:custGeom>
              <a:avLst/>
              <a:gdLst>
                <a:gd name="connsiteX0" fmla="*/ 26898 w 26898"/>
                <a:gd name="connsiteY0" fmla="*/ 27010 h 27009"/>
                <a:gd name="connsiteX1" fmla="*/ 0 w 26898"/>
                <a:gd name="connsiteY1" fmla="*/ 0 h 27009"/>
              </a:gdLst>
              <a:ahLst/>
              <a:cxnLst>
                <a:cxn ang="0">
                  <a:pos x="connsiteX0" y="connsiteY0"/>
                </a:cxn>
                <a:cxn ang="0">
                  <a:pos x="connsiteX1" y="connsiteY1"/>
                </a:cxn>
              </a:cxnLst>
              <a:rect l="l" t="t" r="r" b="b"/>
              <a:pathLst>
                <a:path w="26898" h="27009">
                  <a:moveTo>
                    <a:pt x="26898" y="27010"/>
                  </a:moveTo>
                  <a:lnTo>
                    <a:pt x="0" y="0"/>
                  </a:lnTo>
                </a:path>
              </a:pathLst>
            </a:custGeom>
            <a:ln w="11106" cap="rnd">
              <a:solidFill>
                <a:srgbClr val="263238"/>
              </a:solidFill>
              <a:prstDash val="solid"/>
              <a:round/>
            </a:ln>
          </p:spPr>
          <p:txBody>
            <a:bodyPr rtlCol="0" anchor="ctr"/>
            <a:lstStyle/>
            <a:p>
              <a:endParaRPr lang="en-US"/>
            </a:p>
          </p:txBody>
        </p:sp>
        <p:sp>
          <p:nvSpPr>
            <p:cNvPr id="58" name="Graphic 9">
              <a:extLst>
                <a:ext uri="{FF2B5EF4-FFF2-40B4-BE49-F238E27FC236}">
                  <a16:creationId xmlns:a16="http://schemas.microsoft.com/office/drawing/2014/main" id="{90B96C2F-EE84-47CA-81AC-185FDD56D9F1}"/>
                </a:ext>
              </a:extLst>
            </p:cNvPr>
            <p:cNvSpPr/>
            <p:nvPr/>
          </p:nvSpPr>
          <p:spPr>
            <a:xfrm>
              <a:off x="5251528" y="2664309"/>
              <a:ext cx="119376" cy="119265"/>
            </a:xfrm>
            <a:custGeom>
              <a:avLst/>
              <a:gdLst>
                <a:gd name="connsiteX0" fmla="*/ 119377 w 119376"/>
                <a:gd name="connsiteY0" fmla="*/ 119265 h 119265"/>
                <a:gd name="connsiteX1" fmla="*/ 0 w 119376"/>
                <a:gd name="connsiteY1" fmla="*/ 0 h 119265"/>
              </a:gdLst>
              <a:ahLst/>
              <a:cxnLst>
                <a:cxn ang="0">
                  <a:pos x="connsiteX0" y="connsiteY0"/>
                </a:cxn>
                <a:cxn ang="0">
                  <a:pos x="connsiteX1" y="connsiteY1"/>
                </a:cxn>
              </a:cxnLst>
              <a:rect l="l" t="t" r="r" b="b"/>
              <a:pathLst>
                <a:path w="119376" h="119265">
                  <a:moveTo>
                    <a:pt x="119377" y="119265"/>
                  </a:moveTo>
                  <a:lnTo>
                    <a:pt x="0" y="0"/>
                  </a:lnTo>
                </a:path>
              </a:pathLst>
            </a:custGeom>
            <a:ln w="11106" cap="rnd">
              <a:solidFill>
                <a:srgbClr val="263238"/>
              </a:solidFill>
              <a:prstDash val="solid"/>
              <a:round/>
            </a:ln>
          </p:spPr>
          <p:txBody>
            <a:bodyPr rtlCol="0" anchor="ctr"/>
            <a:lstStyle/>
            <a:p>
              <a:endParaRPr lang="en-US"/>
            </a:p>
          </p:txBody>
        </p:sp>
        <p:sp>
          <p:nvSpPr>
            <p:cNvPr id="59" name="Graphic 9">
              <a:extLst>
                <a:ext uri="{FF2B5EF4-FFF2-40B4-BE49-F238E27FC236}">
                  <a16:creationId xmlns:a16="http://schemas.microsoft.com/office/drawing/2014/main" id="{E55168E5-F6C3-483F-BCF1-8D0E9F238515}"/>
                </a:ext>
              </a:extLst>
            </p:cNvPr>
            <p:cNvSpPr/>
            <p:nvPr/>
          </p:nvSpPr>
          <p:spPr>
            <a:xfrm>
              <a:off x="4733229" y="2664309"/>
              <a:ext cx="119265" cy="119265"/>
            </a:xfrm>
            <a:custGeom>
              <a:avLst/>
              <a:gdLst>
                <a:gd name="connsiteX0" fmla="*/ 119265 w 119265"/>
                <a:gd name="connsiteY0" fmla="*/ 0 h 119265"/>
                <a:gd name="connsiteX1" fmla="*/ 0 w 119265"/>
                <a:gd name="connsiteY1" fmla="*/ 119265 h 119265"/>
              </a:gdLst>
              <a:ahLst/>
              <a:cxnLst>
                <a:cxn ang="0">
                  <a:pos x="connsiteX0" y="connsiteY0"/>
                </a:cxn>
                <a:cxn ang="0">
                  <a:pos x="connsiteX1" y="connsiteY1"/>
                </a:cxn>
              </a:cxnLst>
              <a:rect l="l" t="t" r="r" b="b"/>
              <a:pathLst>
                <a:path w="119265" h="119265">
                  <a:moveTo>
                    <a:pt x="119265" y="0"/>
                  </a:moveTo>
                  <a:lnTo>
                    <a:pt x="0" y="119265"/>
                  </a:lnTo>
                </a:path>
              </a:pathLst>
            </a:custGeom>
            <a:ln w="11106" cap="rnd">
              <a:solidFill>
                <a:srgbClr val="263238"/>
              </a:solidFill>
              <a:prstDash val="solid"/>
              <a:round/>
            </a:ln>
          </p:spPr>
          <p:txBody>
            <a:bodyPr rtlCol="0" anchor="ctr"/>
            <a:lstStyle/>
            <a:p>
              <a:endParaRPr lang="en-US"/>
            </a:p>
          </p:txBody>
        </p:sp>
        <p:sp>
          <p:nvSpPr>
            <p:cNvPr id="60" name="Graphic 9">
              <a:extLst>
                <a:ext uri="{FF2B5EF4-FFF2-40B4-BE49-F238E27FC236}">
                  <a16:creationId xmlns:a16="http://schemas.microsoft.com/office/drawing/2014/main" id="{0205EFED-48EC-46CC-8323-22B742170588}"/>
                </a:ext>
              </a:extLst>
            </p:cNvPr>
            <p:cNvSpPr/>
            <p:nvPr/>
          </p:nvSpPr>
          <p:spPr>
            <a:xfrm>
              <a:off x="5251528" y="2218926"/>
              <a:ext cx="46350" cy="46350"/>
            </a:xfrm>
            <a:custGeom>
              <a:avLst/>
              <a:gdLst>
                <a:gd name="connsiteX0" fmla="*/ 46350 w 46350"/>
                <a:gd name="connsiteY0" fmla="*/ 0 h 46350"/>
                <a:gd name="connsiteX1" fmla="*/ 0 w 46350"/>
                <a:gd name="connsiteY1" fmla="*/ 46350 h 46350"/>
              </a:gdLst>
              <a:ahLst/>
              <a:cxnLst>
                <a:cxn ang="0">
                  <a:pos x="connsiteX0" y="connsiteY0"/>
                </a:cxn>
                <a:cxn ang="0">
                  <a:pos x="connsiteX1" y="connsiteY1"/>
                </a:cxn>
              </a:cxnLst>
              <a:rect l="l" t="t" r="r" b="b"/>
              <a:pathLst>
                <a:path w="46350" h="46350">
                  <a:moveTo>
                    <a:pt x="46350" y="0"/>
                  </a:moveTo>
                  <a:lnTo>
                    <a:pt x="0" y="46350"/>
                  </a:lnTo>
                </a:path>
              </a:pathLst>
            </a:custGeom>
            <a:ln w="11106" cap="rnd">
              <a:solidFill>
                <a:srgbClr val="263238"/>
              </a:solidFill>
              <a:prstDash val="solid"/>
              <a:round/>
            </a:ln>
          </p:spPr>
          <p:txBody>
            <a:bodyPr rtlCol="0" anchor="ctr"/>
            <a:lstStyle/>
            <a:p>
              <a:endParaRPr lang="en-US"/>
            </a:p>
          </p:txBody>
        </p:sp>
        <p:sp>
          <p:nvSpPr>
            <p:cNvPr id="61" name="Graphic 9">
              <a:extLst>
                <a:ext uri="{FF2B5EF4-FFF2-40B4-BE49-F238E27FC236}">
                  <a16:creationId xmlns:a16="http://schemas.microsoft.com/office/drawing/2014/main" id="{4B09DED7-58AF-4432-BD57-645CC70C3F9E}"/>
                </a:ext>
              </a:extLst>
            </p:cNvPr>
            <p:cNvSpPr/>
            <p:nvPr/>
          </p:nvSpPr>
          <p:spPr>
            <a:xfrm>
              <a:off x="5314551" y="2145899"/>
              <a:ext cx="56353" cy="56353"/>
            </a:xfrm>
            <a:custGeom>
              <a:avLst/>
              <a:gdLst>
                <a:gd name="connsiteX0" fmla="*/ 56354 w 56353"/>
                <a:gd name="connsiteY0" fmla="*/ 0 h 56353"/>
                <a:gd name="connsiteX1" fmla="*/ 0 w 56353"/>
                <a:gd name="connsiteY1" fmla="*/ 56354 h 56353"/>
              </a:gdLst>
              <a:ahLst/>
              <a:cxnLst>
                <a:cxn ang="0">
                  <a:pos x="connsiteX0" y="connsiteY0"/>
                </a:cxn>
                <a:cxn ang="0">
                  <a:pos x="connsiteX1" y="connsiteY1"/>
                </a:cxn>
              </a:cxnLst>
              <a:rect l="l" t="t" r="r" b="b"/>
              <a:pathLst>
                <a:path w="56353" h="56353">
                  <a:moveTo>
                    <a:pt x="56354" y="0"/>
                  </a:moveTo>
                  <a:lnTo>
                    <a:pt x="0" y="56354"/>
                  </a:lnTo>
                </a:path>
              </a:pathLst>
            </a:custGeom>
            <a:ln w="11106" cap="rnd">
              <a:solidFill>
                <a:srgbClr val="263238"/>
              </a:solidFill>
              <a:prstDash val="solid"/>
              <a:round/>
            </a:ln>
          </p:spPr>
          <p:txBody>
            <a:bodyPr rtlCol="0" anchor="ctr"/>
            <a:lstStyle/>
            <a:p>
              <a:endParaRPr lang="en-US"/>
            </a:p>
          </p:txBody>
        </p:sp>
      </p:grpSp>
      <p:grpSp>
        <p:nvGrpSpPr>
          <p:cNvPr id="62" name="RAIN">
            <a:extLst>
              <a:ext uri="{FF2B5EF4-FFF2-40B4-BE49-F238E27FC236}">
                <a16:creationId xmlns:a16="http://schemas.microsoft.com/office/drawing/2014/main" id="{32EEDD3D-7C46-458F-A75D-1AFEA4CCA8C1}"/>
              </a:ext>
            </a:extLst>
          </p:cNvPr>
          <p:cNvGrpSpPr/>
          <p:nvPr/>
        </p:nvGrpSpPr>
        <p:grpSpPr>
          <a:xfrm>
            <a:off x="546046" y="2102773"/>
            <a:ext cx="2591827" cy="4603667"/>
            <a:chOff x="546046" y="2102773"/>
            <a:chExt cx="2591827" cy="4603667"/>
          </a:xfrm>
        </p:grpSpPr>
        <p:sp>
          <p:nvSpPr>
            <p:cNvPr id="63" name="Graphic 9">
              <a:extLst>
                <a:ext uri="{FF2B5EF4-FFF2-40B4-BE49-F238E27FC236}">
                  <a16:creationId xmlns:a16="http://schemas.microsoft.com/office/drawing/2014/main" id="{F874A423-0042-4C3A-AB66-41FE1A7B7671}"/>
                </a:ext>
              </a:extLst>
            </p:cNvPr>
            <p:cNvSpPr/>
            <p:nvPr/>
          </p:nvSpPr>
          <p:spPr>
            <a:xfrm>
              <a:off x="2464519" y="2792467"/>
              <a:ext cx="57131" cy="189290"/>
            </a:xfrm>
            <a:custGeom>
              <a:avLst/>
              <a:gdLst>
                <a:gd name="connsiteX0" fmla="*/ 0 w 57131"/>
                <a:gd name="connsiteY0" fmla="*/ 0 h 189290"/>
                <a:gd name="connsiteX1" fmla="*/ 57132 w 57131"/>
                <a:gd name="connsiteY1" fmla="*/ 189291 h 189290"/>
              </a:gdLst>
              <a:ahLst/>
              <a:cxnLst>
                <a:cxn ang="0">
                  <a:pos x="connsiteX0" y="connsiteY0"/>
                </a:cxn>
                <a:cxn ang="0">
                  <a:pos x="connsiteX1" y="connsiteY1"/>
                </a:cxn>
              </a:cxnLst>
              <a:rect l="l" t="t" r="r" b="b"/>
              <a:pathLst>
                <a:path w="57131" h="189290">
                  <a:moveTo>
                    <a:pt x="0" y="0"/>
                  </a:moveTo>
                  <a:lnTo>
                    <a:pt x="57132" y="189291"/>
                  </a:lnTo>
                </a:path>
              </a:pathLst>
            </a:custGeom>
            <a:ln w="11106" cap="rnd">
              <a:solidFill>
                <a:srgbClr val="263238"/>
              </a:solidFill>
              <a:prstDash val="solid"/>
              <a:miter/>
            </a:ln>
          </p:spPr>
          <p:txBody>
            <a:bodyPr rtlCol="0" anchor="ctr"/>
            <a:lstStyle/>
            <a:p>
              <a:endParaRPr lang="en-US"/>
            </a:p>
          </p:txBody>
        </p:sp>
        <p:sp>
          <p:nvSpPr>
            <p:cNvPr id="64" name="Graphic 9">
              <a:extLst>
                <a:ext uri="{FF2B5EF4-FFF2-40B4-BE49-F238E27FC236}">
                  <a16:creationId xmlns:a16="http://schemas.microsoft.com/office/drawing/2014/main" id="{F218A31A-62A0-4734-BC7C-9A27F198DD1E}"/>
                </a:ext>
              </a:extLst>
            </p:cNvPr>
            <p:cNvSpPr/>
            <p:nvPr/>
          </p:nvSpPr>
          <p:spPr>
            <a:xfrm>
              <a:off x="2322245" y="2320296"/>
              <a:ext cx="125156" cy="415150"/>
            </a:xfrm>
            <a:custGeom>
              <a:avLst/>
              <a:gdLst>
                <a:gd name="connsiteX0" fmla="*/ 0 w 125156"/>
                <a:gd name="connsiteY0" fmla="*/ 0 h 415150"/>
                <a:gd name="connsiteX1" fmla="*/ 125156 w 125156"/>
                <a:gd name="connsiteY1" fmla="*/ 415150 h 415150"/>
              </a:gdLst>
              <a:ahLst/>
              <a:cxnLst>
                <a:cxn ang="0">
                  <a:pos x="connsiteX0" y="connsiteY0"/>
                </a:cxn>
                <a:cxn ang="0">
                  <a:pos x="connsiteX1" y="connsiteY1"/>
                </a:cxn>
              </a:cxnLst>
              <a:rect l="l" t="t" r="r" b="b"/>
              <a:pathLst>
                <a:path w="125156" h="415150">
                  <a:moveTo>
                    <a:pt x="0" y="0"/>
                  </a:moveTo>
                  <a:lnTo>
                    <a:pt x="125156" y="415150"/>
                  </a:lnTo>
                </a:path>
              </a:pathLst>
            </a:custGeom>
            <a:ln w="11106" cap="rnd">
              <a:solidFill>
                <a:srgbClr val="263238"/>
              </a:solidFill>
              <a:prstDash val="solid"/>
              <a:miter/>
            </a:ln>
          </p:spPr>
          <p:txBody>
            <a:bodyPr rtlCol="0" anchor="ctr"/>
            <a:lstStyle/>
            <a:p>
              <a:endParaRPr lang="en-US"/>
            </a:p>
          </p:txBody>
        </p:sp>
        <p:sp>
          <p:nvSpPr>
            <p:cNvPr id="65" name="Graphic 9">
              <a:extLst>
                <a:ext uri="{FF2B5EF4-FFF2-40B4-BE49-F238E27FC236}">
                  <a16:creationId xmlns:a16="http://schemas.microsoft.com/office/drawing/2014/main" id="{C5B0FCFB-0D75-47BD-AAC7-022698C4FA84}"/>
                </a:ext>
              </a:extLst>
            </p:cNvPr>
            <p:cNvSpPr/>
            <p:nvPr/>
          </p:nvSpPr>
          <p:spPr>
            <a:xfrm>
              <a:off x="1755151" y="2205699"/>
              <a:ext cx="168394" cy="558646"/>
            </a:xfrm>
            <a:custGeom>
              <a:avLst/>
              <a:gdLst>
                <a:gd name="connsiteX0" fmla="*/ 0 w 168394"/>
                <a:gd name="connsiteY0" fmla="*/ 0 h 558646"/>
                <a:gd name="connsiteX1" fmla="*/ 168394 w 168394"/>
                <a:gd name="connsiteY1" fmla="*/ 558647 h 558646"/>
              </a:gdLst>
              <a:ahLst/>
              <a:cxnLst>
                <a:cxn ang="0">
                  <a:pos x="connsiteX0" y="connsiteY0"/>
                </a:cxn>
                <a:cxn ang="0">
                  <a:pos x="connsiteX1" y="connsiteY1"/>
                </a:cxn>
              </a:cxnLst>
              <a:rect l="l" t="t" r="r" b="b"/>
              <a:pathLst>
                <a:path w="168394" h="558646">
                  <a:moveTo>
                    <a:pt x="0" y="0"/>
                  </a:moveTo>
                  <a:lnTo>
                    <a:pt x="168394" y="558647"/>
                  </a:lnTo>
                </a:path>
              </a:pathLst>
            </a:custGeom>
            <a:ln w="11106" cap="rnd">
              <a:solidFill>
                <a:srgbClr val="263238"/>
              </a:solidFill>
              <a:prstDash val="solid"/>
              <a:miter/>
            </a:ln>
          </p:spPr>
          <p:txBody>
            <a:bodyPr rtlCol="0" anchor="ctr"/>
            <a:lstStyle/>
            <a:p>
              <a:endParaRPr lang="en-US"/>
            </a:p>
          </p:txBody>
        </p:sp>
        <p:sp>
          <p:nvSpPr>
            <p:cNvPr id="66" name="Graphic 9">
              <a:extLst>
                <a:ext uri="{FF2B5EF4-FFF2-40B4-BE49-F238E27FC236}">
                  <a16:creationId xmlns:a16="http://schemas.microsoft.com/office/drawing/2014/main" id="{2773CC21-7047-427D-8CD8-1ECFF68CC576}"/>
                </a:ext>
              </a:extLst>
            </p:cNvPr>
            <p:cNvSpPr/>
            <p:nvPr/>
          </p:nvSpPr>
          <p:spPr>
            <a:xfrm>
              <a:off x="1724140" y="2102773"/>
              <a:ext cx="17784" cy="58910"/>
            </a:xfrm>
            <a:custGeom>
              <a:avLst/>
              <a:gdLst>
                <a:gd name="connsiteX0" fmla="*/ 0 w 17784"/>
                <a:gd name="connsiteY0" fmla="*/ 0 h 58910"/>
                <a:gd name="connsiteX1" fmla="*/ 17784 w 17784"/>
                <a:gd name="connsiteY1" fmla="*/ 58910 h 58910"/>
              </a:gdLst>
              <a:ahLst/>
              <a:cxnLst>
                <a:cxn ang="0">
                  <a:pos x="connsiteX0" y="connsiteY0"/>
                </a:cxn>
                <a:cxn ang="0">
                  <a:pos x="connsiteX1" y="connsiteY1"/>
                </a:cxn>
              </a:cxnLst>
              <a:rect l="l" t="t" r="r" b="b"/>
              <a:pathLst>
                <a:path w="17784" h="58910">
                  <a:moveTo>
                    <a:pt x="0" y="0"/>
                  </a:moveTo>
                  <a:lnTo>
                    <a:pt x="17784" y="58910"/>
                  </a:lnTo>
                </a:path>
              </a:pathLst>
            </a:custGeom>
            <a:ln w="11106" cap="rnd">
              <a:solidFill>
                <a:srgbClr val="263238"/>
              </a:solidFill>
              <a:prstDash val="solid"/>
              <a:miter/>
            </a:ln>
          </p:spPr>
          <p:txBody>
            <a:bodyPr rtlCol="0" anchor="ctr"/>
            <a:lstStyle/>
            <a:p>
              <a:endParaRPr lang="en-US"/>
            </a:p>
          </p:txBody>
        </p:sp>
        <p:sp>
          <p:nvSpPr>
            <p:cNvPr id="67" name="Graphic 9">
              <a:extLst>
                <a:ext uri="{FF2B5EF4-FFF2-40B4-BE49-F238E27FC236}">
                  <a16:creationId xmlns:a16="http://schemas.microsoft.com/office/drawing/2014/main" id="{F5B4B186-5222-431D-B081-DF532503C5EA}"/>
                </a:ext>
              </a:extLst>
            </p:cNvPr>
            <p:cNvSpPr/>
            <p:nvPr/>
          </p:nvSpPr>
          <p:spPr>
            <a:xfrm>
              <a:off x="2054593" y="3143260"/>
              <a:ext cx="158946" cy="527302"/>
            </a:xfrm>
            <a:custGeom>
              <a:avLst/>
              <a:gdLst>
                <a:gd name="connsiteX0" fmla="*/ 0 w 158946"/>
                <a:gd name="connsiteY0" fmla="*/ 0 h 527302"/>
                <a:gd name="connsiteX1" fmla="*/ 158947 w 158946"/>
                <a:gd name="connsiteY1" fmla="*/ 527302 h 527302"/>
              </a:gdLst>
              <a:ahLst/>
              <a:cxnLst>
                <a:cxn ang="0">
                  <a:pos x="connsiteX0" y="connsiteY0"/>
                </a:cxn>
                <a:cxn ang="0">
                  <a:pos x="connsiteX1" y="connsiteY1"/>
                </a:cxn>
              </a:cxnLst>
              <a:rect l="l" t="t" r="r" b="b"/>
              <a:pathLst>
                <a:path w="158946" h="527302">
                  <a:moveTo>
                    <a:pt x="0" y="0"/>
                  </a:moveTo>
                  <a:lnTo>
                    <a:pt x="158947" y="527302"/>
                  </a:lnTo>
                </a:path>
              </a:pathLst>
            </a:custGeom>
            <a:ln w="11106" cap="rnd">
              <a:solidFill>
                <a:srgbClr val="263238"/>
              </a:solidFill>
              <a:prstDash val="solid"/>
              <a:miter/>
            </a:ln>
          </p:spPr>
          <p:txBody>
            <a:bodyPr rtlCol="0" anchor="ctr"/>
            <a:lstStyle/>
            <a:p>
              <a:endParaRPr lang="en-US"/>
            </a:p>
          </p:txBody>
        </p:sp>
        <p:sp>
          <p:nvSpPr>
            <p:cNvPr id="68" name="Graphic 9">
              <a:extLst>
                <a:ext uri="{FF2B5EF4-FFF2-40B4-BE49-F238E27FC236}">
                  <a16:creationId xmlns:a16="http://schemas.microsoft.com/office/drawing/2014/main" id="{7508D015-D2D4-41C7-94B6-715CD502FBCE}"/>
                </a:ext>
              </a:extLst>
            </p:cNvPr>
            <p:cNvSpPr/>
            <p:nvPr/>
          </p:nvSpPr>
          <p:spPr>
            <a:xfrm>
              <a:off x="2014134" y="3008990"/>
              <a:ext cx="24230" cy="80473"/>
            </a:xfrm>
            <a:custGeom>
              <a:avLst/>
              <a:gdLst>
                <a:gd name="connsiteX0" fmla="*/ 0 w 24230"/>
                <a:gd name="connsiteY0" fmla="*/ 0 h 80473"/>
                <a:gd name="connsiteX1" fmla="*/ 24231 w 24230"/>
                <a:gd name="connsiteY1" fmla="*/ 80474 h 80473"/>
              </a:gdLst>
              <a:ahLst/>
              <a:cxnLst>
                <a:cxn ang="0">
                  <a:pos x="connsiteX0" y="connsiteY0"/>
                </a:cxn>
                <a:cxn ang="0">
                  <a:pos x="connsiteX1" y="connsiteY1"/>
                </a:cxn>
              </a:cxnLst>
              <a:rect l="l" t="t" r="r" b="b"/>
              <a:pathLst>
                <a:path w="24230" h="80473">
                  <a:moveTo>
                    <a:pt x="0" y="0"/>
                  </a:moveTo>
                  <a:lnTo>
                    <a:pt x="24231" y="80474"/>
                  </a:lnTo>
                </a:path>
              </a:pathLst>
            </a:custGeom>
            <a:ln w="11106" cap="rnd">
              <a:solidFill>
                <a:srgbClr val="263238"/>
              </a:solidFill>
              <a:prstDash val="solid"/>
              <a:miter/>
            </a:ln>
          </p:spPr>
          <p:txBody>
            <a:bodyPr rtlCol="0" anchor="ctr"/>
            <a:lstStyle/>
            <a:p>
              <a:endParaRPr lang="en-US"/>
            </a:p>
          </p:txBody>
        </p:sp>
        <p:sp>
          <p:nvSpPr>
            <p:cNvPr id="69" name="Graphic 9">
              <a:extLst>
                <a:ext uri="{FF2B5EF4-FFF2-40B4-BE49-F238E27FC236}">
                  <a16:creationId xmlns:a16="http://schemas.microsoft.com/office/drawing/2014/main" id="{6D604D0E-324C-46F7-90B6-2A79EFE0AF74}"/>
                </a:ext>
              </a:extLst>
            </p:cNvPr>
            <p:cNvSpPr/>
            <p:nvPr/>
          </p:nvSpPr>
          <p:spPr>
            <a:xfrm>
              <a:off x="1433812" y="2715439"/>
              <a:ext cx="36568" cy="121377"/>
            </a:xfrm>
            <a:custGeom>
              <a:avLst/>
              <a:gdLst>
                <a:gd name="connsiteX0" fmla="*/ 0 w 36568"/>
                <a:gd name="connsiteY0" fmla="*/ 0 h 121377"/>
                <a:gd name="connsiteX1" fmla="*/ 36569 w 36568"/>
                <a:gd name="connsiteY1" fmla="*/ 121377 h 121377"/>
              </a:gdLst>
              <a:ahLst/>
              <a:cxnLst>
                <a:cxn ang="0">
                  <a:pos x="connsiteX0" y="connsiteY0"/>
                </a:cxn>
                <a:cxn ang="0">
                  <a:pos x="connsiteX1" y="connsiteY1"/>
                </a:cxn>
              </a:cxnLst>
              <a:rect l="l" t="t" r="r" b="b"/>
              <a:pathLst>
                <a:path w="36568" h="121377">
                  <a:moveTo>
                    <a:pt x="0" y="0"/>
                  </a:moveTo>
                  <a:lnTo>
                    <a:pt x="36569" y="121377"/>
                  </a:lnTo>
                </a:path>
              </a:pathLst>
            </a:custGeom>
            <a:ln w="11106" cap="rnd">
              <a:solidFill>
                <a:srgbClr val="263238"/>
              </a:solidFill>
              <a:prstDash val="solid"/>
              <a:miter/>
            </a:ln>
          </p:spPr>
          <p:txBody>
            <a:bodyPr rtlCol="0" anchor="ctr"/>
            <a:lstStyle/>
            <a:p>
              <a:endParaRPr lang="en-US"/>
            </a:p>
          </p:txBody>
        </p:sp>
        <p:sp>
          <p:nvSpPr>
            <p:cNvPr id="70" name="Graphic 9">
              <a:extLst>
                <a:ext uri="{FF2B5EF4-FFF2-40B4-BE49-F238E27FC236}">
                  <a16:creationId xmlns:a16="http://schemas.microsoft.com/office/drawing/2014/main" id="{BFE6CAC4-E719-44FF-B956-D1EA7D9BA7DA}"/>
                </a:ext>
              </a:extLst>
            </p:cNvPr>
            <p:cNvSpPr/>
            <p:nvPr/>
          </p:nvSpPr>
          <p:spPr>
            <a:xfrm>
              <a:off x="1270976" y="2175243"/>
              <a:ext cx="147831" cy="490399"/>
            </a:xfrm>
            <a:custGeom>
              <a:avLst/>
              <a:gdLst>
                <a:gd name="connsiteX0" fmla="*/ 0 w 147831"/>
                <a:gd name="connsiteY0" fmla="*/ 0 h 490399"/>
                <a:gd name="connsiteX1" fmla="*/ 147831 w 147831"/>
                <a:gd name="connsiteY1" fmla="*/ 490400 h 490399"/>
              </a:gdLst>
              <a:ahLst/>
              <a:cxnLst>
                <a:cxn ang="0">
                  <a:pos x="connsiteX0" y="connsiteY0"/>
                </a:cxn>
                <a:cxn ang="0">
                  <a:pos x="connsiteX1" y="connsiteY1"/>
                </a:cxn>
              </a:cxnLst>
              <a:rect l="l" t="t" r="r" b="b"/>
              <a:pathLst>
                <a:path w="147831" h="490399">
                  <a:moveTo>
                    <a:pt x="0" y="0"/>
                  </a:moveTo>
                  <a:lnTo>
                    <a:pt x="147831" y="490400"/>
                  </a:lnTo>
                </a:path>
              </a:pathLst>
            </a:custGeom>
            <a:ln w="11106" cap="rnd">
              <a:solidFill>
                <a:srgbClr val="263238"/>
              </a:solidFill>
              <a:prstDash val="solid"/>
              <a:miter/>
            </a:ln>
          </p:spPr>
          <p:txBody>
            <a:bodyPr rtlCol="0" anchor="ctr"/>
            <a:lstStyle/>
            <a:p>
              <a:endParaRPr lang="en-US"/>
            </a:p>
          </p:txBody>
        </p:sp>
        <p:sp>
          <p:nvSpPr>
            <p:cNvPr id="71" name="Graphic 9">
              <a:extLst>
                <a:ext uri="{FF2B5EF4-FFF2-40B4-BE49-F238E27FC236}">
                  <a16:creationId xmlns:a16="http://schemas.microsoft.com/office/drawing/2014/main" id="{98346DB4-C1BF-4614-9AB3-05637DBB9398}"/>
                </a:ext>
              </a:extLst>
            </p:cNvPr>
            <p:cNvSpPr/>
            <p:nvPr/>
          </p:nvSpPr>
          <p:spPr>
            <a:xfrm>
              <a:off x="1135037" y="2845819"/>
              <a:ext cx="199405" cy="661572"/>
            </a:xfrm>
            <a:custGeom>
              <a:avLst/>
              <a:gdLst>
                <a:gd name="connsiteX0" fmla="*/ 0 w 199405"/>
                <a:gd name="connsiteY0" fmla="*/ 0 h 661572"/>
                <a:gd name="connsiteX1" fmla="*/ 199406 w 199405"/>
                <a:gd name="connsiteY1" fmla="*/ 661573 h 661572"/>
              </a:gdLst>
              <a:ahLst/>
              <a:cxnLst>
                <a:cxn ang="0">
                  <a:pos x="connsiteX0" y="connsiteY0"/>
                </a:cxn>
                <a:cxn ang="0">
                  <a:pos x="connsiteX1" y="connsiteY1"/>
                </a:cxn>
              </a:cxnLst>
              <a:rect l="l" t="t" r="r" b="b"/>
              <a:pathLst>
                <a:path w="199405" h="661572">
                  <a:moveTo>
                    <a:pt x="0" y="0"/>
                  </a:moveTo>
                  <a:lnTo>
                    <a:pt x="199406" y="661573"/>
                  </a:lnTo>
                </a:path>
              </a:pathLst>
            </a:custGeom>
            <a:ln w="11106" cap="rnd">
              <a:solidFill>
                <a:srgbClr val="263238"/>
              </a:solidFill>
              <a:prstDash val="solid"/>
              <a:miter/>
            </a:ln>
          </p:spPr>
          <p:txBody>
            <a:bodyPr rtlCol="0" anchor="ctr"/>
            <a:lstStyle/>
            <a:p>
              <a:endParaRPr lang="en-US"/>
            </a:p>
          </p:txBody>
        </p:sp>
        <p:sp>
          <p:nvSpPr>
            <p:cNvPr id="72" name="Graphic 9">
              <a:extLst>
                <a:ext uri="{FF2B5EF4-FFF2-40B4-BE49-F238E27FC236}">
                  <a16:creationId xmlns:a16="http://schemas.microsoft.com/office/drawing/2014/main" id="{227D84E1-238F-43E7-A1EE-8FCD179A8BEE}"/>
                </a:ext>
              </a:extLst>
            </p:cNvPr>
            <p:cNvSpPr/>
            <p:nvPr/>
          </p:nvSpPr>
          <p:spPr>
            <a:xfrm>
              <a:off x="703881" y="2708325"/>
              <a:ext cx="41459" cy="137494"/>
            </a:xfrm>
            <a:custGeom>
              <a:avLst/>
              <a:gdLst>
                <a:gd name="connsiteX0" fmla="*/ 0 w 41459"/>
                <a:gd name="connsiteY0" fmla="*/ 0 h 137494"/>
                <a:gd name="connsiteX1" fmla="*/ 41459 w 41459"/>
                <a:gd name="connsiteY1" fmla="*/ 137494 h 137494"/>
              </a:gdLst>
              <a:ahLst/>
              <a:cxnLst>
                <a:cxn ang="0">
                  <a:pos x="connsiteX0" y="connsiteY0"/>
                </a:cxn>
                <a:cxn ang="0">
                  <a:pos x="connsiteX1" y="connsiteY1"/>
                </a:cxn>
              </a:cxnLst>
              <a:rect l="l" t="t" r="r" b="b"/>
              <a:pathLst>
                <a:path w="41459" h="137494">
                  <a:moveTo>
                    <a:pt x="0" y="0"/>
                  </a:moveTo>
                  <a:lnTo>
                    <a:pt x="41459" y="137494"/>
                  </a:lnTo>
                </a:path>
              </a:pathLst>
            </a:custGeom>
            <a:ln w="11106" cap="rnd">
              <a:solidFill>
                <a:srgbClr val="263238"/>
              </a:solidFill>
              <a:prstDash val="solid"/>
              <a:miter/>
            </a:ln>
          </p:spPr>
          <p:txBody>
            <a:bodyPr rtlCol="0" anchor="ctr"/>
            <a:lstStyle/>
            <a:p>
              <a:endParaRPr lang="en-US"/>
            </a:p>
          </p:txBody>
        </p:sp>
        <p:sp>
          <p:nvSpPr>
            <p:cNvPr id="73" name="Graphic 9">
              <a:extLst>
                <a:ext uri="{FF2B5EF4-FFF2-40B4-BE49-F238E27FC236}">
                  <a16:creationId xmlns:a16="http://schemas.microsoft.com/office/drawing/2014/main" id="{450C11E2-06DD-48EC-9A4F-84DF6402699B}"/>
                </a:ext>
              </a:extLst>
            </p:cNvPr>
            <p:cNvSpPr/>
            <p:nvPr/>
          </p:nvSpPr>
          <p:spPr>
            <a:xfrm>
              <a:off x="546046" y="2184358"/>
              <a:ext cx="143162" cy="475283"/>
            </a:xfrm>
            <a:custGeom>
              <a:avLst/>
              <a:gdLst>
                <a:gd name="connsiteX0" fmla="*/ 0 w 143162"/>
                <a:gd name="connsiteY0" fmla="*/ 0 h 475283"/>
                <a:gd name="connsiteX1" fmla="*/ 143163 w 143162"/>
                <a:gd name="connsiteY1" fmla="*/ 475283 h 475283"/>
              </a:gdLst>
              <a:ahLst/>
              <a:cxnLst>
                <a:cxn ang="0">
                  <a:pos x="connsiteX0" y="connsiteY0"/>
                </a:cxn>
                <a:cxn ang="0">
                  <a:pos x="connsiteX1" y="connsiteY1"/>
                </a:cxn>
              </a:cxnLst>
              <a:rect l="l" t="t" r="r" b="b"/>
              <a:pathLst>
                <a:path w="143162" h="475283">
                  <a:moveTo>
                    <a:pt x="0" y="0"/>
                  </a:moveTo>
                  <a:lnTo>
                    <a:pt x="143163" y="475283"/>
                  </a:lnTo>
                </a:path>
              </a:pathLst>
            </a:custGeom>
            <a:ln w="11106" cap="rnd">
              <a:solidFill>
                <a:srgbClr val="263238"/>
              </a:solidFill>
              <a:prstDash val="solid"/>
              <a:miter/>
            </a:ln>
          </p:spPr>
          <p:txBody>
            <a:bodyPr rtlCol="0" anchor="ctr"/>
            <a:lstStyle/>
            <a:p>
              <a:endParaRPr lang="en-US"/>
            </a:p>
          </p:txBody>
        </p:sp>
        <p:sp>
          <p:nvSpPr>
            <p:cNvPr id="74" name="Graphic 9">
              <a:extLst>
                <a:ext uri="{FF2B5EF4-FFF2-40B4-BE49-F238E27FC236}">
                  <a16:creationId xmlns:a16="http://schemas.microsoft.com/office/drawing/2014/main" id="{A6C78654-4EAD-4EFA-A198-E9AD6F187868}"/>
                </a:ext>
              </a:extLst>
            </p:cNvPr>
            <p:cNvSpPr/>
            <p:nvPr/>
          </p:nvSpPr>
          <p:spPr>
            <a:xfrm>
              <a:off x="627520" y="3244630"/>
              <a:ext cx="199405" cy="661572"/>
            </a:xfrm>
            <a:custGeom>
              <a:avLst/>
              <a:gdLst>
                <a:gd name="connsiteX0" fmla="*/ 0 w 199405"/>
                <a:gd name="connsiteY0" fmla="*/ 0 h 661572"/>
                <a:gd name="connsiteX1" fmla="*/ 199406 w 199405"/>
                <a:gd name="connsiteY1" fmla="*/ 661573 h 661572"/>
              </a:gdLst>
              <a:ahLst/>
              <a:cxnLst>
                <a:cxn ang="0">
                  <a:pos x="connsiteX0" y="connsiteY0"/>
                </a:cxn>
                <a:cxn ang="0">
                  <a:pos x="connsiteX1" y="connsiteY1"/>
                </a:cxn>
              </a:cxnLst>
              <a:rect l="l" t="t" r="r" b="b"/>
              <a:pathLst>
                <a:path w="199405" h="661572">
                  <a:moveTo>
                    <a:pt x="0" y="0"/>
                  </a:moveTo>
                  <a:lnTo>
                    <a:pt x="199406" y="661573"/>
                  </a:lnTo>
                </a:path>
              </a:pathLst>
            </a:custGeom>
            <a:ln w="11106" cap="rnd">
              <a:solidFill>
                <a:srgbClr val="263238"/>
              </a:solidFill>
              <a:prstDash val="solid"/>
              <a:miter/>
            </a:ln>
          </p:spPr>
          <p:txBody>
            <a:bodyPr rtlCol="0" anchor="ctr"/>
            <a:lstStyle/>
            <a:p>
              <a:endParaRPr lang="en-US"/>
            </a:p>
          </p:txBody>
        </p:sp>
        <p:sp>
          <p:nvSpPr>
            <p:cNvPr id="75" name="Graphic 9">
              <a:extLst>
                <a:ext uri="{FF2B5EF4-FFF2-40B4-BE49-F238E27FC236}">
                  <a16:creationId xmlns:a16="http://schemas.microsoft.com/office/drawing/2014/main" id="{362F733A-CECD-448F-AFCA-5281A140DACF}"/>
                </a:ext>
              </a:extLst>
            </p:cNvPr>
            <p:cNvSpPr/>
            <p:nvPr/>
          </p:nvSpPr>
          <p:spPr>
            <a:xfrm>
              <a:off x="1695685" y="4228653"/>
              <a:ext cx="28454" cy="94367"/>
            </a:xfrm>
            <a:custGeom>
              <a:avLst/>
              <a:gdLst>
                <a:gd name="connsiteX0" fmla="*/ 0 w 28454"/>
                <a:gd name="connsiteY0" fmla="*/ 0 h 94367"/>
                <a:gd name="connsiteX1" fmla="*/ 28455 w 28454"/>
                <a:gd name="connsiteY1" fmla="*/ 94367 h 94367"/>
              </a:gdLst>
              <a:ahLst/>
              <a:cxnLst>
                <a:cxn ang="0">
                  <a:pos x="connsiteX0" y="connsiteY0"/>
                </a:cxn>
                <a:cxn ang="0">
                  <a:pos x="connsiteX1" y="connsiteY1"/>
                </a:cxn>
              </a:cxnLst>
              <a:rect l="l" t="t" r="r" b="b"/>
              <a:pathLst>
                <a:path w="28454" h="94367">
                  <a:moveTo>
                    <a:pt x="0" y="0"/>
                  </a:moveTo>
                  <a:lnTo>
                    <a:pt x="28455" y="94367"/>
                  </a:lnTo>
                </a:path>
              </a:pathLst>
            </a:custGeom>
            <a:ln w="11106" cap="rnd">
              <a:solidFill>
                <a:srgbClr val="263238"/>
              </a:solidFill>
              <a:prstDash val="solid"/>
              <a:miter/>
            </a:ln>
          </p:spPr>
          <p:txBody>
            <a:bodyPr rtlCol="0" anchor="ctr"/>
            <a:lstStyle/>
            <a:p>
              <a:endParaRPr lang="en-US"/>
            </a:p>
          </p:txBody>
        </p:sp>
        <p:sp>
          <p:nvSpPr>
            <p:cNvPr id="76" name="Graphic 9">
              <a:extLst>
                <a:ext uri="{FF2B5EF4-FFF2-40B4-BE49-F238E27FC236}">
                  <a16:creationId xmlns:a16="http://schemas.microsoft.com/office/drawing/2014/main" id="{838A3FA3-8209-4C42-A7FC-FDCD435F4D6B}"/>
                </a:ext>
              </a:extLst>
            </p:cNvPr>
            <p:cNvSpPr/>
            <p:nvPr/>
          </p:nvSpPr>
          <p:spPr>
            <a:xfrm>
              <a:off x="1524734" y="3661448"/>
              <a:ext cx="153388" cy="508850"/>
            </a:xfrm>
            <a:custGeom>
              <a:avLst/>
              <a:gdLst>
                <a:gd name="connsiteX0" fmla="*/ 0 w 153388"/>
                <a:gd name="connsiteY0" fmla="*/ 0 h 508850"/>
                <a:gd name="connsiteX1" fmla="*/ 153389 w 153388"/>
                <a:gd name="connsiteY1" fmla="*/ 508851 h 508850"/>
              </a:gdLst>
              <a:ahLst/>
              <a:cxnLst>
                <a:cxn ang="0">
                  <a:pos x="connsiteX0" y="connsiteY0"/>
                </a:cxn>
                <a:cxn ang="0">
                  <a:pos x="connsiteX1" y="connsiteY1"/>
                </a:cxn>
              </a:cxnLst>
              <a:rect l="l" t="t" r="r" b="b"/>
              <a:pathLst>
                <a:path w="153388" h="508850">
                  <a:moveTo>
                    <a:pt x="0" y="0"/>
                  </a:moveTo>
                  <a:lnTo>
                    <a:pt x="153389" y="508851"/>
                  </a:lnTo>
                </a:path>
              </a:pathLst>
            </a:custGeom>
            <a:ln w="11106" cap="rnd">
              <a:solidFill>
                <a:srgbClr val="263238"/>
              </a:solidFill>
              <a:prstDash val="solid"/>
              <a:miter/>
            </a:ln>
          </p:spPr>
          <p:txBody>
            <a:bodyPr rtlCol="0" anchor="ctr"/>
            <a:lstStyle/>
            <a:p>
              <a:endParaRPr lang="en-US"/>
            </a:p>
          </p:txBody>
        </p:sp>
        <p:sp>
          <p:nvSpPr>
            <p:cNvPr id="77" name="Graphic 9">
              <a:extLst>
                <a:ext uri="{FF2B5EF4-FFF2-40B4-BE49-F238E27FC236}">
                  <a16:creationId xmlns:a16="http://schemas.microsoft.com/office/drawing/2014/main" id="{685BA627-463B-4F4E-8D81-17FE2FED125D}"/>
                </a:ext>
              </a:extLst>
            </p:cNvPr>
            <p:cNvSpPr/>
            <p:nvPr/>
          </p:nvSpPr>
          <p:spPr>
            <a:xfrm>
              <a:off x="2870666" y="3841180"/>
              <a:ext cx="8669" cy="28899"/>
            </a:xfrm>
            <a:custGeom>
              <a:avLst/>
              <a:gdLst>
                <a:gd name="connsiteX0" fmla="*/ 0 w 8669"/>
                <a:gd name="connsiteY0" fmla="*/ 0 h 28899"/>
                <a:gd name="connsiteX1" fmla="*/ 8670 w 8669"/>
                <a:gd name="connsiteY1" fmla="*/ 28899 h 28899"/>
              </a:gdLst>
              <a:ahLst/>
              <a:cxnLst>
                <a:cxn ang="0">
                  <a:pos x="connsiteX0" y="connsiteY0"/>
                </a:cxn>
                <a:cxn ang="0">
                  <a:pos x="connsiteX1" y="connsiteY1"/>
                </a:cxn>
              </a:cxnLst>
              <a:rect l="l" t="t" r="r" b="b"/>
              <a:pathLst>
                <a:path w="8669" h="28899">
                  <a:moveTo>
                    <a:pt x="0" y="0"/>
                  </a:moveTo>
                  <a:lnTo>
                    <a:pt x="8670" y="28899"/>
                  </a:lnTo>
                </a:path>
              </a:pathLst>
            </a:custGeom>
            <a:ln w="11106" cap="rnd">
              <a:solidFill>
                <a:srgbClr val="263238"/>
              </a:solidFill>
              <a:prstDash val="solid"/>
              <a:miter/>
            </a:ln>
          </p:spPr>
          <p:txBody>
            <a:bodyPr rtlCol="0" anchor="ctr"/>
            <a:lstStyle/>
            <a:p>
              <a:endParaRPr lang="en-US"/>
            </a:p>
          </p:txBody>
        </p:sp>
        <p:sp>
          <p:nvSpPr>
            <p:cNvPr id="78" name="Graphic 9">
              <a:extLst>
                <a:ext uri="{FF2B5EF4-FFF2-40B4-BE49-F238E27FC236}">
                  <a16:creationId xmlns:a16="http://schemas.microsoft.com/office/drawing/2014/main" id="{90C71BB3-798A-4DED-8F70-406563F933D0}"/>
                </a:ext>
              </a:extLst>
            </p:cNvPr>
            <p:cNvSpPr/>
            <p:nvPr/>
          </p:nvSpPr>
          <p:spPr>
            <a:xfrm>
              <a:off x="2748177" y="3434922"/>
              <a:ext cx="109817" cy="364465"/>
            </a:xfrm>
            <a:custGeom>
              <a:avLst/>
              <a:gdLst>
                <a:gd name="connsiteX0" fmla="*/ 0 w 109817"/>
                <a:gd name="connsiteY0" fmla="*/ 0 h 364465"/>
                <a:gd name="connsiteX1" fmla="*/ 109818 w 109817"/>
                <a:gd name="connsiteY1" fmla="*/ 364465 h 364465"/>
              </a:gdLst>
              <a:ahLst/>
              <a:cxnLst>
                <a:cxn ang="0">
                  <a:pos x="connsiteX0" y="connsiteY0"/>
                </a:cxn>
                <a:cxn ang="0">
                  <a:pos x="connsiteX1" y="connsiteY1"/>
                </a:cxn>
              </a:cxnLst>
              <a:rect l="l" t="t" r="r" b="b"/>
              <a:pathLst>
                <a:path w="109817" h="364465">
                  <a:moveTo>
                    <a:pt x="0" y="0"/>
                  </a:moveTo>
                  <a:lnTo>
                    <a:pt x="109818" y="364465"/>
                  </a:lnTo>
                </a:path>
              </a:pathLst>
            </a:custGeom>
            <a:ln w="11106" cap="rnd">
              <a:solidFill>
                <a:srgbClr val="263238"/>
              </a:solidFill>
              <a:prstDash val="solid"/>
              <a:miter/>
            </a:ln>
          </p:spPr>
          <p:txBody>
            <a:bodyPr rtlCol="0" anchor="ctr"/>
            <a:lstStyle/>
            <a:p>
              <a:endParaRPr lang="en-US"/>
            </a:p>
          </p:txBody>
        </p:sp>
        <p:sp>
          <p:nvSpPr>
            <p:cNvPr id="79" name="Graphic 9">
              <a:extLst>
                <a:ext uri="{FF2B5EF4-FFF2-40B4-BE49-F238E27FC236}">
                  <a16:creationId xmlns:a16="http://schemas.microsoft.com/office/drawing/2014/main" id="{4BECCBAE-F760-4490-A5BC-7F04E59FF902}"/>
                </a:ext>
              </a:extLst>
            </p:cNvPr>
            <p:cNvSpPr/>
            <p:nvPr/>
          </p:nvSpPr>
          <p:spPr>
            <a:xfrm>
              <a:off x="2938468" y="2401770"/>
              <a:ext cx="199405" cy="661572"/>
            </a:xfrm>
            <a:custGeom>
              <a:avLst/>
              <a:gdLst>
                <a:gd name="connsiteX0" fmla="*/ 0 w 199405"/>
                <a:gd name="connsiteY0" fmla="*/ 0 h 661572"/>
                <a:gd name="connsiteX1" fmla="*/ 199405 w 199405"/>
                <a:gd name="connsiteY1" fmla="*/ 661573 h 661572"/>
              </a:gdLst>
              <a:ahLst/>
              <a:cxnLst>
                <a:cxn ang="0">
                  <a:pos x="connsiteX0" y="connsiteY0"/>
                </a:cxn>
                <a:cxn ang="0">
                  <a:pos x="connsiteX1" y="connsiteY1"/>
                </a:cxn>
              </a:cxnLst>
              <a:rect l="l" t="t" r="r" b="b"/>
              <a:pathLst>
                <a:path w="199405" h="661572">
                  <a:moveTo>
                    <a:pt x="0" y="0"/>
                  </a:moveTo>
                  <a:lnTo>
                    <a:pt x="199405" y="661573"/>
                  </a:lnTo>
                </a:path>
              </a:pathLst>
            </a:custGeom>
            <a:ln w="11106" cap="rnd">
              <a:solidFill>
                <a:srgbClr val="263238"/>
              </a:solidFill>
              <a:prstDash val="solid"/>
              <a:miter/>
            </a:ln>
          </p:spPr>
          <p:txBody>
            <a:bodyPr rtlCol="0" anchor="ctr"/>
            <a:lstStyle/>
            <a:p>
              <a:endParaRPr lang="en-US"/>
            </a:p>
          </p:txBody>
        </p:sp>
        <p:sp>
          <p:nvSpPr>
            <p:cNvPr id="80" name="Graphic 9">
              <a:extLst>
                <a:ext uri="{FF2B5EF4-FFF2-40B4-BE49-F238E27FC236}">
                  <a16:creationId xmlns:a16="http://schemas.microsoft.com/office/drawing/2014/main" id="{1032C17F-64F1-4419-89CA-25A6669B7BC4}"/>
                </a:ext>
              </a:extLst>
            </p:cNvPr>
            <p:cNvSpPr/>
            <p:nvPr/>
          </p:nvSpPr>
          <p:spPr>
            <a:xfrm>
              <a:off x="831594" y="4764848"/>
              <a:ext cx="22563" cy="74804"/>
            </a:xfrm>
            <a:custGeom>
              <a:avLst/>
              <a:gdLst>
                <a:gd name="connsiteX0" fmla="*/ 0 w 22563"/>
                <a:gd name="connsiteY0" fmla="*/ 0 h 74804"/>
                <a:gd name="connsiteX1" fmla="*/ 22564 w 22563"/>
                <a:gd name="connsiteY1" fmla="*/ 74805 h 74804"/>
              </a:gdLst>
              <a:ahLst/>
              <a:cxnLst>
                <a:cxn ang="0">
                  <a:pos x="connsiteX0" y="connsiteY0"/>
                </a:cxn>
                <a:cxn ang="0">
                  <a:pos x="connsiteX1" y="connsiteY1"/>
                </a:cxn>
              </a:cxnLst>
              <a:rect l="l" t="t" r="r" b="b"/>
              <a:pathLst>
                <a:path w="22563" h="74804">
                  <a:moveTo>
                    <a:pt x="0" y="0"/>
                  </a:moveTo>
                  <a:lnTo>
                    <a:pt x="22564" y="74805"/>
                  </a:lnTo>
                </a:path>
              </a:pathLst>
            </a:custGeom>
            <a:ln w="11106" cap="rnd">
              <a:solidFill>
                <a:srgbClr val="263238"/>
              </a:solidFill>
              <a:prstDash val="solid"/>
              <a:miter/>
            </a:ln>
          </p:spPr>
          <p:txBody>
            <a:bodyPr rtlCol="0" anchor="ctr"/>
            <a:lstStyle/>
            <a:p>
              <a:endParaRPr lang="en-US"/>
            </a:p>
          </p:txBody>
        </p:sp>
        <p:sp>
          <p:nvSpPr>
            <p:cNvPr id="81" name="Graphic 9">
              <a:extLst>
                <a:ext uri="{FF2B5EF4-FFF2-40B4-BE49-F238E27FC236}">
                  <a16:creationId xmlns:a16="http://schemas.microsoft.com/office/drawing/2014/main" id="{648998D6-C863-407B-ABEA-E2AEC4FDA51E}"/>
                </a:ext>
              </a:extLst>
            </p:cNvPr>
            <p:cNvSpPr/>
            <p:nvPr/>
          </p:nvSpPr>
          <p:spPr>
            <a:xfrm>
              <a:off x="800694" y="4662366"/>
              <a:ext cx="16895" cy="55909"/>
            </a:xfrm>
            <a:custGeom>
              <a:avLst/>
              <a:gdLst>
                <a:gd name="connsiteX0" fmla="*/ 0 w 16895"/>
                <a:gd name="connsiteY0" fmla="*/ 0 h 55909"/>
                <a:gd name="connsiteX1" fmla="*/ 16895 w 16895"/>
                <a:gd name="connsiteY1" fmla="*/ 55909 h 55909"/>
              </a:gdLst>
              <a:ahLst/>
              <a:cxnLst>
                <a:cxn ang="0">
                  <a:pos x="connsiteX0" y="connsiteY0"/>
                </a:cxn>
                <a:cxn ang="0">
                  <a:pos x="connsiteX1" y="connsiteY1"/>
                </a:cxn>
              </a:cxnLst>
              <a:rect l="l" t="t" r="r" b="b"/>
              <a:pathLst>
                <a:path w="16895" h="55909">
                  <a:moveTo>
                    <a:pt x="0" y="0"/>
                  </a:moveTo>
                  <a:lnTo>
                    <a:pt x="16895" y="55909"/>
                  </a:lnTo>
                </a:path>
              </a:pathLst>
            </a:custGeom>
            <a:ln w="11106" cap="rnd">
              <a:solidFill>
                <a:srgbClr val="263238"/>
              </a:solidFill>
              <a:prstDash val="solid"/>
              <a:miter/>
            </a:ln>
          </p:spPr>
          <p:txBody>
            <a:bodyPr rtlCol="0" anchor="ctr"/>
            <a:lstStyle/>
            <a:p>
              <a:endParaRPr lang="en-US"/>
            </a:p>
          </p:txBody>
        </p:sp>
        <p:sp>
          <p:nvSpPr>
            <p:cNvPr id="82" name="Graphic 9">
              <a:extLst>
                <a:ext uri="{FF2B5EF4-FFF2-40B4-BE49-F238E27FC236}">
                  <a16:creationId xmlns:a16="http://schemas.microsoft.com/office/drawing/2014/main" id="{13DA13A0-F81A-4A01-A9C6-0493BFD74519}"/>
                </a:ext>
              </a:extLst>
            </p:cNvPr>
            <p:cNvSpPr/>
            <p:nvPr/>
          </p:nvSpPr>
          <p:spPr>
            <a:xfrm>
              <a:off x="654752" y="4178080"/>
              <a:ext cx="134826" cy="447495"/>
            </a:xfrm>
            <a:custGeom>
              <a:avLst/>
              <a:gdLst>
                <a:gd name="connsiteX0" fmla="*/ 0 w 134826"/>
                <a:gd name="connsiteY0" fmla="*/ 0 h 447495"/>
                <a:gd name="connsiteX1" fmla="*/ 134827 w 134826"/>
                <a:gd name="connsiteY1" fmla="*/ 447495 h 447495"/>
              </a:gdLst>
              <a:ahLst/>
              <a:cxnLst>
                <a:cxn ang="0">
                  <a:pos x="connsiteX0" y="connsiteY0"/>
                </a:cxn>
                <a:cxn ang="0">
                  <a:pos x="connsiteX1" y="connsiteY1"/>
                </a:cxn>
              </a:cxnLst>
              <a:rect l="l" t="t" r="r" b="b"/>
              <a:pathLst>
                <a:path w="134826" h="447495">
                  <a:moveTo>
                    <a:pt x="0" y="0"/>
                  </a:moveTo>
                  <a:lnTo>
                    <a:pt x="134827" y="447495"/>
                  </a:lnTo>
                </a:path>
              </a:pathLst>
            </a:custGeom>
            <a:ln w="11106" cap="rnd">
              <a:solidFill>
                <a:srgbClr val="263238"/>
              </a:solidFill>
              <a:prstDash val="solid"/>
              <a:miter/>
            </a:ln>
          </p:spPr>
          <p:txBody>
            <a:bodyPr rtlCol="0" anchor="ctr"/>
            <a:lstStyle/>
            <a:p>
              <a:endParaRPr lang="en-US"/>
            </a:p>
          </p:txBody>
        </p:sp>
        <p:sp>
          <p:nvSpPr>
            <p:cNvPr id="83" name="Graphic 9">
              <a:extLst>
                <a:ext uri="{FF2B5EF4-FFF2-40B4-BE49-F238E27FC236}">
                  <a16:creationId xmlns:a16="http://schemas.microsoft.com/office/drawing/2014/main" id="{6179E790-306B-4C23-8ABA-5E41B7E48505}"/>
                </a:ext>
              </a:extLst>
            </p:cNvPr>
            <p:cNvSpPr/>
            <p:nvPr/>
          </p:nvSpPr>
          <p:spPr>
            <a:xfrm>
              <a:off x="752566" y="5712746"/>
              <a:ext cx="29010" cy="96590"/>
            </a:xfrm>
            <a:custGeom>
              <a:avLst/>
              <a:gdLst>
                <a:gd name="connsiteX0" fmla="*/ 0 w 29010"/>
                <a:gd name="connsiteY0" fmla="*/ 0 h 96590"/>
                <a:gd name="connsiteX1" fmla="*/ 29010 w 29010"/>
                <a:gd name="connsiteY1" fmla="*/ 96591 h 96590"/>
              </a:gdLst>
              <a:ahLst/>
              <a:cxnLst>
                <a:cxn ang="0">
                  <a:pos x="connsiteX0" y="connsiteY0"/>
                </a:cxn>
                <a:cxn ang="0">
                  <a:pos x="connsiteX1" y="connsiteY1"/>
                </a:cxn>
              </a:cxnLst>
              <a:rect l="l" t="t" r="r" b="b"/>
              <a:pathLst>
                <a:path w="29010" h="96590">
                  <a:moveTo>
                    <a:pt x="0" y="0"/>
                  </a:moveTo>
                  <a:lnTo>
                    <a:pt x="29010" y="96591"/>
                  </a:lnTo>
                </a:path>
              </a:pathLst>
            </a:custGeom>
            <a:ln w="11106" cap="rnd">
              <a:solidFill>
                <a:srgbClr val="263238"/>
              </a:solidFill>
              <a:prstDash val="solid"/>
              <a:miter/>
            </a:ln>
          </p:spPr>
          <p:txBody>
            <a:bodyPr rtlCol="0" anchor="ctr"/>
            <a:lstStyle/>
            <a:p>
              <a:endParaRPr lang="en-US"/>
            </a:p>
          </p:txBody>
        </p:sp>
        <p:sp>
          <p:nvSpPr>
            <p:cNvPr id="84" name="Graphic 9">
              <a:extLst>
                <a:ext uri="{FF2B5EF4-FFF2-40B4-BE49-F238E27FC236}">
                  <a16:creationId xmlns:a16="http://schemas.microsoft.com/office/drawing/2014/main" id="{73757A4A-4A04-4551-A3F1-534AE6E9BB51}"/>
                </a:ext>
              </a:extLst>
            </p:cNvPr>
            <p:cNvSpPr/>
            <p:nvPr/>
          </p:nvSpPr>
          <p:spPr>
            <a:xfrm>
              <a:off x="582282" y="5147764"/>
              <a:ext cx="157279" cy="522077"/>
            </a:xfrm>
            <a:custGeom>
              <a:avLst/>
              <a:gdLst>
                <a:gd name="connsiteX0" fmla="*/ 0 w 157279"/>
                <a:gd name="connsiteY0" fmla="*/ 0 h 522077"/>
                <a:gd name="connsiteX1" fmla="*/ 157279 w 157279"/>
                <a:gd name="connsiteY1" fmla="*/ 522078 h 522077"/>
              </a:gdLst>
              <a:ahLst/>
              <a:cxnLst>
                <a:cxn ang="0">
                  <a:pos x="connsiteX0" y="connsiteY0"/>
                </a:cxn>
                <a:cxn ang="0">
                  <a:pos x="connsiteX1" y="connsiteY1"/>
                </a:cxn>
              </a:cxnLst>
              <a:rect l="l" t="t" r="r" b="b"/>
              <a:pathLst>
                <a:path w="157279" h="522077">
                  <a:moveTo>
                    <a:pt x="0" y="0"/>
                  </a:moveTo>
                  <a:lnTo>
                    <a:pt x="157279" y="522078"/>
                  </a:lnTo>
                </a:path>
              </a:pathLst>
            </a:custGeom>
            <a:ln w="11106" cap="rnd">
              <a:solidFill>
                <a:srgbClr val="263238"/>
              </a:solidFill>
              <a:prstDash val="solid"/>
              <a:miter/>
            </a:ln>
          </p:spPr>
          <p:txBody>
            <a:bodyPr rtlCol="0" anchor="ctr"/>
            <a:lstStyle/>
            <a:p>
              <a:endParaRPr lang="en-US"/>
            </a:p>
          </p:txBody>
        </p:sp>
        <p:sp>
          <p:nvSpPr>
            <p:cNvPr id="85" name="Graphic 9">
              <a:extLst>
                <a:ext uri="{FF2B5EF4-FFF2-40B4-BE49-F238E27FC236}">
                  <a16:creationId xmlns:a16="http://schemas.microsoft.com/office/drawing/2014/main" id="{89D2D401-CFDC-4CB1-B9EA-2916246FD540}"/>
                </a:ext>
              </a:extLst>
            </p:cNvPr>
            <p:cNvSpPr/>
            <p:nvPr/>
          </p:nvSpPr>
          <p:spPr>
            <a:xfrm>
              <a:off x="2133177" y="5884698"/>
              <a:ext cx="116597" cy="386806"/>
            </a:xfrm>
            <a:custGeom>
              <a:avLst/>
              <a:gdLst>
                <a:gd name="connsiteX0" fmla="*/ 0 w 116597"/>
                <a:gd name="connsiteY0" fmla="*/ 0 h 386806"/>
                <a:gd name="connsiteX1" fmla="*/ 116598 w 116597"/>
                <a:gd name="connsiteY1" fmla="*/ 386807 h 386806"/>
              </a:gdLst>
              <a:ahLst/>
              <a:cxnLst>
                <a:cxn ang="0">
                  <a:pos x="connsiteX0" y="connsiteY0"/>
                </a:cxn>
                <a:cxn ang="0">
                  <a:pos x="connsiteX1" y="connsiteY1"/>
                </a:cxn>
              </a:cxnLst>
              <a:rect l="l" t="t" r="r" b="b"/>
              <a:pathLst>
                <a:path w="116597" h="386806">
                  <a:moveTo>
                    <a:pt x="0" y="0"/>
                  </a:moveTo>
                  <a:lnTo>
                    <a:pt x="116598" y="386807"/>
                  </a:lnTo>
                </a:path>
              </a:pathLst>
            </a:custGeom>
            <a:ln w="11106" cap="rnd">
              <a:solidFill>
                <a:srgbClr val="263238"/>
              </a:solidFill>
              <a:prstDash val="solid"/>
              <a:miter/>
            </a:ln>
          </p:spPr>
          <p:txBody>
            <a:bodyPr rtlCol="0" anchor="ctr"/>
            <a:lstStyle/>
            <a:p>
              <a:endParaRPr lang="en-US"/>
            </a:p>
          </p:txBody>
        </p:sp>
        <p:sp>
          <p:nvSpPr>
            <p:cNvPr id="86" name="Graphic 9">
              <a:extLst>
                <a:ext uri="{FF2B5EF4-FFF2-40B4-BE49-F238E27FC236}">
                  <a16:creationId xmlns:a16="http://schemas.microsoft.com/office/drawing/2014/main" id="{65B61F55-5888-431D-8E87-D184BE9A1872}"/>
                </a:ext>
              </a:extLst>
            </p:cNvPr>
            <p:cNvSpPr/>
            <p:nvPr/>
          </p:nvSpPr>
          <p:spPr>
            <a:xfrm>
              <a:off x="2050369" y="5609931"/>
              <a:ext cx="69914" cy="231750"/>
            </a:xfrm>
            <a:custGeom>
              <a:avLst/>
              <a:gdLst>
                <a:gd name="connsiteX0" fmla="*/ 0 w 69914"/>
                <a:gd name="connsiteY0" fmla="*/ 0 h 231750"/>
                <a:gd name="connsiteX1" fmla="*/ 69914 w 69914"/>
                <a:gd name="connsiteY1" fmla="*/ 231751 h 231750"/>
              </a:gdLst>
              <a:ahLst/>
              <a:cxnLst>
                <a:cxn ang="0">
                  <a:pos x="connsiteX0" y="connsiteY0"/>
                </a:cxn>
                <a:cxn ang="0">
                  <a:pos x="connsiteX1" y="connsiteY1"/>
                </a:cxn>
              </a:cxnLst>
              <a:rect l="l" t="t" r="r" b="b"/>
              <a:pathLst>
                <a:path w="69914" h="231750">
                  <a:moveTo>
                    <a:pt x="0" y="0"/>
                  </a:moveTo>
                  <a:lnTo>
                    <a:pt x="69914" y="231751"/>
                  </a:lnTo>
                </a:path>
              </a:pathLst>
            </a:custGeom>
            <a:ln w="11106" cap="rnd">
              <a:solidFill>
                <a:srgbClr val="263238"/>
              </a:solidFill>
              <a:prstDash val="solid"/>
              <a:miter/>
            </a:ln>
          </p:spPr>
          <p:txBody>
            <a:bodyPr rtlCol="0" anchor="ctr"/>
            <a:lstStyle/>
            <a:p>
              <a:endParaRPr lang="en-US"/>
            </a:p>
          </p:txBody>
        </p:sp>
        <p:sp>
          <p:nvSpPr>
            <p:cNvPr id="87" name="Graphic 9">
              <a:extLst>
                <a:ext uri="{FF2B5EF4-FFF2-40B4-BE49-F238E27FC236}">
                  <a16:creationId xmlns:a16="http://schemas.microsoft.com/office/drawing/2014/main" id="{17226A8E-0D02-4AB3-9928-E079CC0B0DFA}"/>
                </a:ext>
              </a:extLst>
            </p:cNvPr>
            <p:cNvSpPr/>
            <p:nvPr/>
          </p:nvSpPr>
          <p:spPr>
            <a:xfrm>
              <a:off x="810475" y="6621742"/>
              <a:ext cx="25564" cy="84697"/>
            </a:xfrm>
            <a:custGeom>
              <a:avLst/>
              <a:gdLst>
                <a:gd name="connsiteX0" fmla="*/ 0 w 25564"/>
                <a:gd name="connsiteY0" fmla="*/ 0 h 84697"/>
                <a:gd name="connsiteX1" fmla="*/ 25565 w 25564"/>
                <a:gd name="connsiteY1" fmla="*/ 84697 h 84697"/>
              </a:gdLst>
              <a:ahLst/>
              <a:cxnLst>
                <a:cxn ang="0">
                  <a:pos x="connsiteX0" y="connsiteY0"/>
                </a:cxn>
                <a:cxn ang="0">
                  <a:pos x="connsiteX1" y="connsiteY1"/>
                </a:cxn>
              </a:cxnLst>
              <a:rect l="l" t="t" r="r" b="b"/>
              <a:pathLst>
                <a:path w="25564" h="84697">
                  <a:moveTo>
                    <a:pt x="0" y="0"/>
                  </a:moveTo>
                  <a:lnTo>
                    <a:pt x="25565" y="84697"/>
                  </a:lnTo>
                </a:path>
              </a:pathLst>
            </a:custGeom>
            <a:ln w="11106" cap="rnd">
              <a:solidFill>
                <a:srgbClr val="263238"/>
              </a:solidFill>
              <a:prstDash val="solid"/>
              <a:miter/>
            </a:ln>
          </p:spPr>
          <p:txBody>
            <a:bodyPr rtlCol="0" anchor="ctr"/>
            <a:lstStyle/>
            <a:p>
              <a:endParaRPr lang="en-US"/>
            </a:p>
          </p:txBody>
        </p:sp>
        <p:sp>
          <p:nvSpPr>
            <p:cNvPr id="88" name="Graphic 9">
              <a:extLst>
                <a:ext uri="{FF2B5EF4-FFF2-40B4-BE49-F238E27FC236}">
                  <a16:creationId xmlns:a16="http://schemas.microsoft.com/office/drawing/2014/main" id="{BEAF9472-CAE4-4D9A-8902-C59AA4495F50}"/>
                </a:ext>
              </a:extLst>
            </p:cNvPr>
            <p:cNvSpPr/>
            <p:nvPr/>
          </p:nvSpPr>
          <p:spPr>
            <a:xfrm>
              <a:off x="636635" y="6044978"/>
              <a:ext cx="161280" cy="535193"/>
            </a:xfrm>
            <a:custGeom>
              <a:avLst/>
              <a:gdLst>
                <a:gd name="connsiteX0" fmla="*/ 0 w 161280"/>
                <a:gd name="connsiteY0" fmla="*/ 0 h 535193"/>
                <a:gd name="connsiteX1" fmla="*/ 161281 w 161280"/>
                <a:gd name="connsiteY1" fmla="*/ 535194 h 535193"/>
              </a:gdLst>
              <a:ahLst/>
              <a:cxnLst>
                <a:cxn ang="0">
                  <a:pos x="connsiteX0" y="connsiteY0"/>
                </a:cxn>
                <a:cxn ang="0">
                  <a:pos x="connsiteX1" y="connsiteY1"/>
                </a:cxn>
              </a:cxnLst>
              <a:rect l="l" t="t" r="r" b="b"/>
              <a:pathLst>
                <a:path w="161280" h="535193">
                  <a:moveTo>
                    <a:pt x="0" y="0"/>
                  </a:moveTo>
                  <a:lnTo>
                    <a:pt x="161281" y="535194"/>
                  </a:lnTo>
                </a:path>
              </a:pathLst>
            </a:custGeom>
            <a:ln w="11106" cap="rnd">
              <a:solidFill>
                <a:srgbClr val="263238"/>
              </a:solidFill>
              <a:prstDash val="solid"/>
              <a:miter/>
            </a:ln>
          </p:spPr>
          <p:txBody>
            <a:bodyPr rtlCol="0" anchor="ctr"/>
            <a:lstStyle/>
            <a:p>
              <a:endParaRPr lang="en-US"/>
            </a:p>
          </p:txBody>
        </p:sp>
        <p:sp>
          <p:nvSpPr>
            <p:cNvPr id="89" name="Graphic 9">
              <a:extLst>
                <a:ext uri="{FF2B5EF4-FFF2-40B4-BE49-F238E27FC236}">
                  <a16:creationId xmlns:a16="http://schemas.microsoft.com/office/drawing/2014/main" id="{10047067-B039-4EC1-9573-C8BDDAF79087}"/>
                </a:ext>
              </a:extLst>
            </p:cNvPr>
            <p:cNvSpPr/>
            <p:nvPr/>
          </p:nvSpPr>
          <p:spPr>
            <a:xfrm>
              <a:off x="1325329" y="4449956"/>
              <a:ext cx="199405" cy="661572"/>
            </a:xfrm>
            <a:custGeom>
              <a:avLst/>
              <a:gdLst>
                <a:gd name="connsiteX0" fmla="*/ 0 w 199405"/>
                <a:gd name="connsiteY0" fmla="*/ 0 h 661572"/>
                <a:gd name="connsiteX1" fmla="*/ 199406 w 199405"/>
                <a:gd name="connsiteY1" fmla="*/ 661573 h 661572"/>
              </a:gdLst>
              <a:ahLst/>
              <a:cxnLst>
                <a:cxn ang="0">
                  <a:pos x="connsiteX0" y="connsiteY0"/>
                </a:cxn>
                <a:cxn ang="0">
                  <a:pos x="connsiteX1" y="connsiteY1"/>
                </a:cxn>
              </a:cxnLst>
              <a:rect l="l" t="t" r="r" b="b"/>
              <a:pathLst>
                <a:path w="199405" h="661572">
                  <a:moveTo>
                    <a:pt x="0" y="0"/>
                  </a:moveTo>
                  <a:lnTo>
                    <a:pt x="199406" y="661573"/>
                  </a:lnTo>
                </a:path>
              </a:pathLst>
            </a:custGeom>
            <a:ln w="11106" cap="rnd">
              <a:solidFill>
                <a:srgbClr val="263238"/>
              </a:solidFill>
              <a:prstDash val="solid"/>
              <a:miter/>
            </a:ln>
          </p:spPr>
          <p:txBody>
            <a:bodyPr rtlCol="0" anchor="ctr"/>
            <a:lstStyle/>
            <a:p>
              <a:endParaRPr lang="en-US"/>
            </a:p>
          </p:txBody>
        </p:sp>
        <p:sp>
          <p:nvSpPr>
            <p:cNvPr id="90" name="Graphic 9">
              <a:extLst>
                <a:ext uri="{FF2B5EF4-FFF2-40B4-BE49-F238E27FC236}">
                  <a16:creationId xmlns:a16="http://schemas.microsoft.com/office/drawing/2014/main" id="{379DD68E-4F33-4C36-BC1A-9BB9E034CF31}"/>
                </a:ext>
              </a:extLst>
            </p:cNvPr>
            <p:cNvSpPr/>
            <p:nvPr/>
          </p:nvSpPr>
          <p:spPr>
            <a:xfrm>
              <a:off x="2215651" y="4974590"/>
              <a:ext cx="14338" cy="47572"/>
            </a:xfrm>
            <a:custGeom>
              <a:avLst/>
              <a:gdLst>
                <a:gd name="connsiteX0" fmla="*/ 0 w 14338"/>
                <a:gd name="connsiteY0" fmla="*/ 0 h 47572"/>
                <a:gd name="connsiteX1" fmla="*/ 14339 w 14338"/>
                <a:gd name="connsiteY1" fmla="*/ 47573 h 47572"/>
              </a:gdLst>
              <a:ahLst/>
              <a:cxnLst>
                <a:cxn ang="0">
                  <a:pos x="connsiteX0" y="connsiteY0"/>
                </a:cxn>
                <a:cxn ang="0">
                  <a:pos x="connsiteX1" y="connsiteY1"/>
                </a:cxn>
              </a:cxnLst>
              <a:rect l="l" t="t" r="r" b="b"/>
              <a:pathLst>
                <a:path w="14338" h="47572">
                  <a:moveTo>
                    <a:pt x="0" y="0"/>
                  </a:moveTo>
                  <a:lnTo>
                    <a:pt x="14339" y="47573"/>
                  </a:lnTo>
                </a:path>
              </a:pathLst>
            </a:custGeom>
            <a:ln w="11106" cap="rnd">
              <a:solidFill>
                <a:srgbClr val="263238"/>
              </a:solidFill>
              <a:prstDash val="solid"/>
              <a:miter/>
            </a:ln>
          </p:spPr>
          <p:txBody>
            <a:bodyPr rtlCol="0" anchor="ctr"/>
            <a:lstStyle/>
            <a:p>
              <a:endParaRPr lang="en-US"/>
            </a:p>
          </p:txBody>
        </p:sp>
        <p:sp>
          <p:nvSpPr>
            <p:cNvPr id="91" name="Graphic 9">
              <a:extLst>
                <a:ext uri="{FF2B5EF4-FFF2-40B4-BE49-F238E27FC236}">
                  <a16:creationId xmlns:a16="http://schemas.microsoft.com/office/drawing/2014/main" id="{ACA67642-9DDD-4DDA-B8F0-E1AF5A218CB5}"/>
                </a:ext>
              </a:extLst>
            </p:cNvPr>
            <p:cNvSpPr/>
            <p:nvPr/>
          </p:nvSpPr>
          <p:spPr>
            <a:xfrm>
              <a:off x="2068487" y="4486191"/>
              <a:ext cx="133603" cy="443271"/>
            </a:xfrm>
            <a:custGeom>
              <a:avLst/>
              <a:gdLst>
                <a:gd name="connsiteX0" fmla="*/ 0 w 133603"/>
                <a:gd name="connsiteY0" fmla="*/ 0 h 443271"/>
                <a:gd name="connsiteX1" fmla="*/ 133604 w 133603"/>
                <a:gd name="connsiteY1" fmla="*/ 443272 h 443271"/>
              </a:gdLst>
              <a:ahLst/>
              <a:cxnLst>
                <a:cxn ang="0">
                  <a:pos x="connsiteX0" y="connsiteY0"/>
                </a:cxn>
                <a:cxn ang="0">
                  <a:pos x="connsiteX1" y="connsiteY1"/>
                </a:cxn>
              </a:cxnLst>
              <a:rect l="l" t="t" r="r" b="b"/>
              <a:pathLst>
                <a:path w="133603" h="443271">
                  <a:moveTo>
                    <a:pt x="0" y="0"/>
                  </a:moveTo>
                  <a:lnTo>
                    <a:pt x="133604" y="443272"/>
                  </a:lnTo>
                </a:path>
              </a:pathLst>
            </a:custGeom>
            <a:ln w="11106" cap="rnd">
              <a:solidFill>
                <a:srgbClr val="263238"/>
              </a:solidFill>
              <a:prstDash val="solid"/>
              <a:miter/>
            </a:ln>
          </p:spPr>
          <p:txBody>
            <a:bodyPr rtlCol="0" anchor="ctr"/>
            <a:lstStyle/>
            <a:p>
              <a:endParaRPr lang="en-US"/>
            </a:p>
          </p:txBody>
        </p:sp>
        <p:sp>
          <p:nvSpPr>
            <p:cNvPr id="92" name="Graphic 9">
              <a:extLst>
                <a:ext uri="{FF2B5EF4-FFF2-40B4-BE49-F238E27FC236}">
                  <a16:creationId xmlns:a16="http://schemas.microsoft.com/office/drawing/2014/main" id="{511136BA-7D7A-4D86-BF52-98E97E2F8A75}"/>
                </a:ext>
              </a:extLst>
            </p:cNvPr>
            <p:cNvSpPr/>
            <p:nvPr/>
          </p:nvSpPr>
          <p:spPr>
            <a:xfrm>
              <a:off x="1984011" y="5202562"/>
              <a:ext cx="15783" cy="23564"/>
            </a:xfrm>
            <a:custGeom>
              <a:avLst/>
              <a:gdLst>
                <a:gd name="connsiteX0" fmla="*/ 15783 w 15783"/>
                <a:gd name="connsiteY0" fmla="*/ 0 h 23564"/>
                <a:gd name="connsiteX1" fmla="*/ 0 w 15783"/>
                <a:gd name="connsiteY1" fmla="*/ 23564 h 23564"/>
              </a:gdLst>
              <a:ahLst/>
              <a:cxnLst>
                <a:cxn ang="0">
                  <a:pos x="connsiteX0" y="connsiteY0"/>
                </a:cxn>
                <a:cxn ang="0">
                  <a:pos x="connsiteX1" y="connsiteY1"/>
                </a:cxn>
              </a:cxnLst>
              <a:rect l="l" t="t" r="r" b="b"/>
              <a:pathLst>
                <a:path w="15783" h="23564">
                  <a:moveTo>
                    <a:pt x="15783" y="0"/>
                  </a:moveTo>
                  <a:lnTo>
                    <a:pt x="0" y="23564"/>
                  </a:lnTo>
                </a:path>
              </a:pathLst>
            </a:custGeom>
            <a:ln w="11106" cap="rnd">
              <a:solidFill>
                <a:srgbClr val="263238"/>
              </a:solidFill>
              <a:prstDash val="solid"/>
              <a:miter/>
            </a:ln>
          </p:spPr>
          <p:txBody>
            <a:bodyPr rtlCol="0" anchor="ctr"/>
            <a:lstStyle/>
            <a:p>
              <a:endParaRPr lang="en-US"/>
            </a:p>
          </p:txBody>
        </p:sp>
        <p:sp>
          <p:nvSpPr>
            <p:cNvPr id="93" name="Graphic 9">
              <a:extLst>
                <a:ext uri="{FF2B5EF4-FFF2-40B4-BE49-F238E27FC236}">
                  <a16:creationId xmlns:a16="http://schemas.microsoft.com/office/drawing/2014/main" id="{C0994F7A-55CA-43A4-8464-8008F5E2BF8D}"/>
                </a:ext>
              </a:extLst>
            </p:cNvPr>
            <p:cNvSpPr/>
            <p:nvPr/>
          </p:nvSpPr>
          <p:spPr>
            <a:xfrm>
              <a:off x="1936883" y="5214344"/>
              <a:ext cx="23564" cy="23564"/>
            </a:xfrm>
            <a:custGeom>
              <a:avLst/>
              <a:gdLst>
                <a:gd name="connsiteX0" fmla="*/ 0 w 23564"/>
                <a:gd name="connsiteY0" fmla="*/ 0 h 23564"/>
                <a:gd name="connsiteX1" fmla="*/ 23564 w 23564"/>
                <a:gd name="connsiteY1" fmla="*/ 23564 h 23564"/>
              </a:gdLst>
              <a:ahLst/>
              <a:cxnLst>
                <a:cxn ang="0">
                  <a:pos x="connsiteX0" y="connsiteY0"/>
                </a:cxn>
                <a:cxn ang="0">
                  <a:pos x="connsiteX1" y="connsiteY1"/>
                </a:cxn>
              </a:cxnLst>
              <a:rect l="l" t="t" r="r" b="b"/>
              <a:pathLst>
                <a:path w="23564" h="23564">
                  <a:moveTo>
                    <a:pt x="0" y="0"/>
                  </a:moveTo>
                  <a:lnTo>
                    <a:pt x="23564" y="23564"/>
                  </a:lnTo>
                </a:path>
              </a:pathLst>
            </a:custGeom>
            <a:ln w="11106" cap="rnd">
              <a:solidFill>
                <a:srgbClr val="263238"/>
              </a:solidFill>
              <a:prstDash val="solid"/>
              <a:miter/>
            </a:ln>
          </p:spPr>
          <p:txBody>
            <a:bodyPr rtlCol="0" anchor="ctr"/>
            <a:lstStyle/>
            <a:p>
              <a:endParaRPr lang="en-US"/>
            </a:p>
          </p:txBody>
        </p:sp>
        <p:sp>
          <p:nvSpPr>
            <p:cNvPr id="94" name="Graphic 9">
              <a:extLst>
                <a:ext uri="{FF2B5EF4-FFF2-40B4-BE49-F238E27FC236}">
                  <a16:creationId xmlns:a16="http://schemas.microsoft.com/office/drawing/2014/main" id="{971499E0-F428-4FB7-A4E1-4CB1B276D815}"/>
                </a:ext>
              </a:extLst>
            </p:cNvPr>
            <p:cNvSpPr/>
            <p:nvPr/>
          </p:nvSpPr>
          <p:spPr>
            <a:xfrm>
              <a:off x="1012549" y="4636134"/>
              <a:ext cx="11782" cy="39347"/>
            </a:xfrm>
            <a:custGeom>
              <a:avLst/>
              <a:gdLst>
                <a:gd name="connsiteX0" fmla="*/ 11782 w 11782"/>
                <a:gd name="connsiteY0" fmla="*/ 0 h 39347"/>
                <a:gd name="connsiteX1" fmla="*/ 0 w 11782"/>
                <a:gd name="connsiteY1" fmla="*/ 39348 h 39347"/>
              </a:gdLst>
              <a:ahLst/>
              <a:cxnLst>
                <a:cxn ang="0">
                  <a:pos x="connsiteX0" y="connsiteY0"/>
                </a:cxn>
                <a:cxn ang="0">
                  <a:pos x="connsiteX1" y="connsiteY1"/>
                </a:cxn>
              </a:cxnLst>
              <a:rect l="l" t="t" r="r" b="b"/>
              <a:pathLst>
                <a:path w="11782" h="39347">
                  <a:moveTo>
                    <a:pt x="11782" y="0"/>
                  </a:moveTo>
                  <a:lnTo>
                    <a:pt x="0" y="39348"/>
                  </a:lnTo>
                </a:path>
              </a:pathLst>
            </a:custGeom>
            <a:ln w="11106" cap="rnd">
              <a:solidFill>
                <a:srgbClr val="263238"/>
              </a:solidFill>
              <a:prstDash val="solid"/>
              <a:miter/>
            </a:ln>
          </p:spPr>
          <p:txBody>
            <a:bodyPr rtlCol="0" anchor="ctr"/>
            <a:lstStyle/>
            <a:p>
              <a:endParaRPr lang="en-US"/>
            </a:p>
          </p:txBody>
        </p:sp>
        <p:sp>
          <p:nvSpPr>
            <p:cNvPr id="95" name="Graphic 9">
              <a:extLst>
                <a:ext uri="{FF2B5EF4-FFF2-40B4-BE49-F238E27FC236}">
                  <a16:creationId xmlns:a16="http://schemas.microsoft.com/office/drawing/2014/main" id="{A6D99346-0D60-4187-82DE-3457F8E81A29}"/>
                </a:ext>
              </a:extLst>
            </p:cNvPr>
            <p:cNvSpPr/>
            <p:nvPr/>
          </p:nvSpPr>
          <p:spPr>
            <a:xfrm>
              <a:off x="933853" y="4671592"/>
              <a:ext cx="59021" cy="27565"/>
            </a:xfrm>
            <a:custGeom>
              <a:avLst/>
              <a:gdLst>
                <a:gd name="connsiteX0" fmla="*/ 59021 w 59021"/>
                <a:gd name="connsiteY0" fmla="*/ 27566 h 27565"/>
                <a:gd name="connsiteX1" fmla="*/ 0 w 59021"/>
                <a:gd name="connsiteY1" fmla="*/ 0 h 27565"/>
              </a:gdLst>
              <a:ahLst/>
              <a:cxnLst>
                <a:cxn ang="0">
                  <a:pos x="connsiteX0" y="connsiteY0"/>
                </a:cxn>
                <a:cxn ang="0">
                  <a:pos x="connsiteX1" y="connsiteY1"/>
                </a:cxn>
              </a:cxnLst>
              <a:rect l="l" t="t" r="r" b="b"/>
              <a:pathLst>
                <a:path w="59021" h="27565">
                  <a:moveTo>
                    <a:pt x="59021" y="27566"/>
                  </a:moveTo>
                  <a:lnTo>
                    <a:pt x="0" y="0"/>
                  </a:lnTo>
                </a:path>
              </a:pathLst>
            </a:custGeom>
            <a:ln w="11106" cap="rnd">
              <a:solidFill>
                <a:srgbClr val="263238"/>
              </a:solidFill>
              <a:prstDash val="solid"/>
              <a:miter/>
            </a:ln>
          </p:spPr>
          <p:txBody>
            <a:bodyPr rtlCol="0" anchor="ctr"/>
            <a:lstStyle/>
            <a:p>
              <a:endParaRPr lang="en-US"/>
            </a:p>
          </p:txBody>
        </p:sp>
        <p:sp>
          <p:nvSpPr>
            <p:cNvPr id="96" name="Graphic 9">
              <a:extLst>
                <a:ext uri="{FF2B5EF4-FFF2-40B4-BE49-F238E27FC236}">
                  <a16:creationId xmlns:a16="http://schemas.microsoft.com/office/drawing/2014/main" id="{46AE41E3-08C6-48A3-BE55-DD5A28EA7039}"/>
                </a:ext>
              </a:extLst>
            </p:cNvPr>
            <p:cNvSpPr/>
            <p:nvPr/>
          </p:nvSpPr>
          <p:spPr>
            <a:xfrm>
              <a:off x="1181721" y="4345140"/>
              <a:ext cx="7780" cy="43237"/>
            </a:xfrm>
            <a:custGeom>
              <a:avLst/>
              <a:gdLst>
                <a:gd name="connsiteX0" fmla="*/ 7781 w 7780"/>
                <a:gd name="connsiteY0" fmla="*/ 0 h 43237"/>
                <a:gd name="connsiteX1" fmla="*/ 0 w 7780"/>
                <a:gd name="connsiteY1" fmla="*/ 43238 h 43237"/>
              </a:gdLst>
              <a:ahLst/>
              <a:cxnLst>
                <a:cxn ang="0">
                  <a:pos x="connsiteX0" y="connsiteY0"/>
                </a:cxn>
                <a:cxn ang="0">
                  <a:pos x="connsiteX1" y="connsiteY1"/>
                </a:cxn>
              </a:cxnLst>
              <a:rect l="l" t="t" r="r" b="b"/>
              <a:pathLst>
                <a:path w="7780" h="43237">
                  <a:moveTo>
                    <a:pt x="7781" y="0"/>
                  </a:moveTo>
                  <a:lnTo>
                    <a:pt x="0" y="43238"/>
                  </a:lnTo>
                </a:path>
              </a:pathLst>
            </a:custGeom>
            <a:ln w="11106" cap="rnd">
              <a:solidFill>
                <a:srgbClr val="263238"/>
              </a:solidFill>
              <a:prstDash val="solid"/>
              <a:miter/>
            </a:ln>
          </p:spPr>
          <p:txBody>
            <a:bodyPr rtlCol="0" anchor="ctr"/>
            <a:lstStyle/>
            <a:p>
              <a:endParaRPr lang="en-US"/>
            </a:p>
          </p:txBody>
        </p:sp>
        <p:sp>
          <p:nvSpPr>
            <p:cNvPr id="97" name="Graphic 9">
              <a:extLst>
                <a:ext uri="{FF2B5EF4-FFF2-40B4-BE49-F238E27FC236}">
                  <a16:creationId xmlns:a16="http://schemas.microsoft.com/office/drawing/2014/main" id="{4787DCCC-366F-4D23-A57B-CF2AD7CF9775}"/>
                </a:ext>
              </a:extLst>
            </p:cNvPr>
            <p:cNvSpPr/>
            <p:nvPr/>
          </p:nvSpPr>
          <p:spPr>
            <a:xfrm>
              <a:off x="1126590" y="4388378"/>
              <a:ext cx="39347" cy="11782"/>
            </a:xfrm>
            <a:custGeom>
              <a:avLst/>
              <a:gdLst>
                <a:gd name="connsiteX0" fmla="*/ 39348 w 39347"/>
                <a:gd name="connsiteY0" fmla="*/ 11782 h 11782"/>
                <a:gd name="connsiteX1" fmla="*/ 0 w 39347"/>
                <a:gd name="connsiteY1" fmla="*/ 0 h 11782"/>
              </a:gdLst>
              <a:ahLst/>
              <a:cxnLst>
                <a:cxn ang="0">
                  <a:pos x="connsiteX0" y="connsiteY0"/>
                </a:cxn>
                <a:cxn ang="0">
                  <a:pos x="connsiteX1" y="connsiteY1"/>
                </a:cxn>
              </a:cxnLst>
              <a:rect l="l" t="t" r="r" b="b"/>
              <a:pathLst>
                <a:path w="39347" h="11782">
                  <a:moveTo>
                    <a:pt x="39348" y="11782"/>
                  </a:moveTo>
                  <a:lnTo>
                    <a:pt x="0" y="0"/>
                  </a:lnTo>
                </a:path>
              </a:pathLst>
            </a:custGeom>
            <a:ln w="11106" cap="rnd">
              <a:solidFill>
                <a:srgbClr val="263238"/>
              </a:solidFill>
              <a:prstDash val="solid"/>
              <a:miter/>
            </a:ln>
          </p:spPr>
          <p:txBody>
            <a:bodyPr rtlCol="0" anchor="ctr"/>
            <a:lstStyle/>
            <a:p>
              <a:endParaRPr lang="en-US"/>
            </a:p>
          </p:txBody>
        </p:sp>
        <p:sp>
          <p:nvSpPr>
            <p:cNvPr id="98" name="Graphic 9">
              <a:extLst>
                <a:ext uri="{FF2B5EF4-FFF2-40B4-BE49-F238E27FC236}">
                  <a16:creationId xmlns:a16="http://schemas.microsoft.com/office/drawing/2014/main" id="{977D1651-BDFC-4984-BED2-8C6D0ED47496}"/>
                </a:ext>
              </a:extLst>
            </p:cNvPr>
            <p:cNvSpPr/>
            <p:nvPr/>
          </p:nvSpPr>
          <p:spPr>
            <a:xfrm>
              <a:off x="2424615" y="6048201"/>
              <a:ext cx="11782" cy="27565"/>
            </a:xfrm>
            <a:custGeom>
              <a:avLst/>
              <a:gdLst>
                <a:gd name="connsiteX0" fmla="*/ 11782 w 11782"/>
                <a:gd name="connsiteY0" fmla="*/ 0 h 27565"/>
                <a:gd name="connsiteX1" fmla="*/ 0 w 11782"/>
                <a:gd name="connsiteY1" fmla="*/ 27566 h 27565"/>
              </a:gdLst>
              <a:ahLst/>
              <a:cxnLst>
                <a:cxn ang="0">
                  <a:pos x="connsiteX0" y="connsiteY0"/>
                </a:cxn>
                <a:cxn ang="0">
                  <a:pos x="connsiteX1" y="connsiteY1"/>
                </a:cxn>
              </a:cxnLst>
              <a:rect l="l" t="t" r="r" b="b"/>
              <a:pathLst>
                <a:path w="11782" h="27565">
                  <a:moveTo>
                    <a:pt x="11782" y="0"/>
                  </a:moveTo>
                  <a:lnTo>
                    <a:pt x="0" y="27566"/>
                  </a:lnTo>
                </a:path>
              </a:pathLst>
            </a:custGeom>
            <a:ln w="11106" cap="rnd">
              <a:solidFill>
                <a:srgbClr val="263238"/>
              </a:solidFill>
              <a:prstDash val="solid"/>
              <a:miter/>
            </a:ln>
          </p:spPr>
          <p:txBody>
            <a:bodyPr rtlCol="0" anchor="ctr"/>
            <a:lstStyle/>
            <a:p>
              <a:endParaRPr lang="en-US"/>
            </a:p>
          </p:txBody>
        </p:sp>
        <p:sp>
          <p:nvSpPr>
            <p:cNvPr id="99" name="Graphic 9">
              <a:extLst>
                <a:ext uri="{FF2B5EF4-FFF2-40B4-BE49-F238E27FC236}">
                  <a16:creationId xmlns:a16="http://schemas.microsoft.com/office/drawing/2014/main" id="{C0117662-829D-4292-8AA2-03058F9545D0}"/>
                </a:ext>
              </a:extLst>
            </p:cNvPr>
            <p:cNvSpPr/>
            <p:nvPr/>
          </p:nvSpPr>
          <p:spPr>
            <a:xfrm>
              <a:off x="2369484" y="6048201"/>
              <a:ext cx="27565" cy="23564"/>
            </a:xfrm>
            <a:custGeom>
              <a:avLst/>
              <a:gdLst>
                <a:gd name="connsiteX0" fmla="*/ 27566 w 27565"/>
                <a:gd name="connsiteY0" fmla="*/ 23564 h 23564"/>
                <a:gd name="connsiteX1" fmla="*/ 0 w 27565"/>
                <a:gd name="connsiteY1" fmla="*/ 0 h 23564"/>
              </a:gdLst>
              <a:ahLst/>
              <a:cxnLst>
                <a:cxn ang="0">
                  <a:pos x="connsiteX0" y="connsiteY0"/>
                </a:cxn>
                <a:cxn ang="0">
                  <a:pos x="connsiteX1" y="connsiteY1"/>
                </a:cxn>
              </a:cxnLst>
              <a:rect l="l" t="t" r="r" b="b"/>
              <a:pathLst>
                <a:path w="27565" h="23564">
                  <a:moveTo>
                    <a:pt x="27566" y="23564"/>
                  </a:moveTo>
                  <a:lnTo>
                    <a:pt x="0" y="0"/>
                  </a:lnTo>
                </a:path>
              </a:pathLst>
            </a:custGeom>
            <a:ln w="11106" cap="rnd">
              <a:solidFill>
                <a:srgbClr val="263238"/>
              </a:solidFill>
              <a:prstDash val="solid"/>
              <a:miter/>
            </a:ln>
          </p:spPr>
          <p:txBody>
            <a:bodyPr rtlCol="0" anchor="ctr"/>
            <a:lstStyle/>
            <a:p>
              <a:endParaRPr lang="en-US"/>
            </a:p>
          </p:txBody>
        </p:sp>
        <p:sp>
          <p:nvSpPr>
            <p:cNvPr id="100" name="Graphic 9">
              <a:extLst>
                <a:ext uri="{FF2B5EF4-FFF2-40B4-BE49-F238E27FC236}">
                  <a16:creationId xmlns:a16="http://schemas.microsoft.com/office/drawing/2014/main" id="{BFAC328E-1D7C-424C-93C3-242535B9178B}"/>
                </a:ext>
              </a:extLst>
            </p:cNvPr>
            <p:cNvSpPr/>
            <p:nvPr/>
          </p:nvSpPr>
          <p:spPr>
            <a:xfrm>
              <a:off x="1189502" y="6067875"/>
              <a:ext cx="11893" cy="19673"/>
            </a:xfrm>
            <a:custGeom>
              <a:avLst/>
              <a:gdLst>
                <a:gd name="connsiteX0" fmla="*/ 11893 w 11893"/>
                <a:gd name="connsiteY0" fmla="*/ 0 h 19673"/>
                <a:gd name="connsiteX1" fmla="*/ 0 w 11893"/>
                <a:gd name="connsiteY1" fmla="*/ 19674 h 19673"/>
              </a:gdLst>
              <a:ahLst/>
              <a:cxnLst>
                <a:cxn ang="0">
                  <a:pos x="connsiteX0" y="connsiteY0"/>
                </a:cxn>
                <a:cxn ang="0">
                  <a:pos x="connsiteX1" y="connsiteY1"/>
                </a:cxn>
              </a:cxnLst>
              <a:rect l="l" t="t" r="r" b="b"/>
              <a:pathLst>
                <a:path w="11893" h="19673">
                  <a:moveTo>
                    <a:pt x="11893" y="0"/>
                  </a:moveTo>
                  <a:lnTo>
                    <a:pt x="0" y="19674"/>
                  </a:lnTo>
                </a:path>
              </a:pathLst>
            </a:custGeom>
            <a:ln w="11106" cap="rnd">
              <a:solidFill>
                <a:srgbClr val="263238"/>
              </a:solidFill>
              <a:prstDash val="solid"/>
              <a:miter/>
            </a:ln>
          </p:spPr>
          <p:txBody>
            <a:bodyPr rtlCol="0" anchor="ctr"/>
            <a:lstStyle/>
            <a:p>
              <a:endParaRPr lang="en-US"/>
            </a:p>
          </p:txBody>
        </p:sp>
        <p:sp>
          <p:nvSpPr>
            <p:cNvPr id="101" name="Graphic 9">
              <a:extLst>
                <a:ext uri="{FF2B5EF4-FFF2-40B4-BE49-F238E27FC236}">
                  <a16:creationId xmlns:a16="http://schemas.microsoft.com/office/drawing/2014/main" id="{ED612CFD-EDE2-4129-9E67-EA842CE79C82}"/>
                </a:ext>
              </a:extLst>
            </p:cNvPr>
            <p:cNvSpPr/>
            <p:nvPr/>
          </p:nvSpPr>
          <p:spPr>
            <a:xfrm>
              <a:off x="1130591" y="6056093"/>
              <a:ext cx="19673" cy="27454"/>
            </a:xfrm>
            <a:custGeom>
              <a:avLst/>
              <a:gdLst>
                <a:gd name="connsiteX0" fmla="*/ 19674 w 19673"/>
                <a:gd name="connsiteY0" fmla="*/ 27454 h 27454"/>
                <a:gd name="connsiteX1" fmla="*/ 0 w 19673"/>
                <a:gd name="connsiteY1" fmla="*/ 0 h 27454"/>
              </a:gdLst>
              <a:ahLst/>
              <a:cxnLst>
                <a:cxn ang="0">
                  <a:pos x="connsiteX0" y="connsiteY0"/>
                </a:cxn>
                <a:cxn ang="0">
                  <a:pos x="connsiteX1" y="connsiteY1"/>
                </a:cxn>
              </a:cxnLst>
              <a:rect l="l" t="t" r="r" b="b"/>
              <a:pathLst>
                <a:path w="19673" h="27454">
                  <a:moveTo>
                    <a:pt x="19674" y="27454"/>
                  </a:moveTo>
                  <a:lnTo>
                    <a:pt x="0" y="0"/>
                  </a:lnTo>
                </a:path>
              </a:pathLst>
            </a:custGeom>
            <a:ln w="11106" cap="rnd">
              <a:solidFill>
                <a:srgbClr val="263238"/>
              </a:solidFill>
              <a:prstDash val="solid"/>
              <a:miter/>
            </a:ln>
          </p:spPr>
          <p:txBody>
            <a:bodyPr rtlCol="0" anchor="ctr"/>
            <a:lstStyle/>
            <a:p>
              <a:endParaRPr lang="en-US"/>
            </a:p>
          </p:txBody>
        </p:sp>
        <p:sp>
          <p:nvSpPr>
            <p:cNvPr id="102" name="Graphic 9">
              <a:extLst>
                <a:ext uri="{FF2B5EF4-FFF2-40B4-BE49-F238E27FC236}">
                  <a16:creationId xmlns:a16="http://schemas.microsoft.com/office/drawing/2014/main" id="{B638D1BB-800A-4529-8539-8F07A4748496}"/>
                </a:ext>
              </a:extLst>
            </p:cNvPr>
            <p:cNvSpPr/>
            <p:nvPr/>
          </p:nvSpPr>
          <p:spPr>
            <a:xfrm>
              <a:off x="1838514" y="6488694"/>
              <a:ext cx="19673" cy="23564"/>
            </a:xfrm>
            <a:custGeom>
              <a:avLst/>
              <a:gdLst>
                <a:gd name="connsiteX0" fmla="*/ 19674 w 19673"/>
                <a:gd name="connsiteY0" fmla="*/ 0 h 23564"/>
                <a:gd name="connsiteX1" fmla="*/ 0 w 19673"/>
                <a:gd name="connsiteY1" fmla="*/ 23564 h 23564"/>
              </a:gdLst>
              <a:ahLst/>
              <a:cxnLst>
                <a:cxn ang="0">
                  <a:pos x="connsiteX0" y="connsiteY0"/>
                </a:cxn>
                <a:cxn ang="0">
                  <a:pos x="connsiteX1" y="connsiteY1"/>
                </a:cxn>
              </a:cxnLst>
              <a:rect l="l" t="t" r="r" b="b"/>
              <a:pathLst>
                <a:path w="19673" h="23564">
                  <a:moveTo>
                    <a:pt x="19674" y="0"/>
                  </a:moveTo>
                  <a:lnTo>
                    <a:pt x="0" y="23564"/>
                  </a:lnTo>
                </a:path>
              </a:pathLst>
            </a:custGeom>
            <a:ln w="11106" cap="rnd">
              <a:solidFill>
                <a:srgbClr val="263238"/>
              </a:solidFill>
              <a:prstDash val="solid"/>
              <a:miter/>
            </a:ln>
          </p:spPr>
          <p:txBody>
            <a:bodyPr rtlCol="0" anchor="ctr"/>
            <a:lstStyle/>
            <a:p>
              <a:endParaRPr lang="en-US"/>
            </a:p>
          </p:txBody>
        </p:sp>
        <p:sp>
          <p:nvSpPr>
            <p:cNvPr id="103" name="Graphic 9">
              <a:extLst>
                <a:ext uri="{FF2B5EF4-FFF2-40B4-BE49-F238E27FC236}">
                  <a16:creationId xmlns:a16="http://schemas.microsoft.com/office/drawing/2014/main" id="{FA8F6C2E-19CD-4B8E-927B-4D60D1702031}"/>
                </a:ext>
              </a:extLst>
            </p:cNvPr>
            <p:cNvSpPr/>
            <p:nvPr/>
          </p:nvSpPr>
          <p:spPr>
            <a:xfrm>
              <a:off x="1787385" y="6488694"/>
              <a:ext cx="19673" cy="27565"/>
            </a:xfrm>
            <a:custGeom>
              <a:avLst/>
              <a:gdLst>
                <a:gd name="connsiteX0" fmla="*/ 19674 w 19673"/>
                <a:gd name="connsiteY0" fmla="*/ 27565 h 27565"/>
                <a:gd name="connsiteX1" fmla="*/ 0 w 19673"/>
                <a:gd name="connsiteY1" fmla="*/ 0 h 27565"/>
              </a:gdLst>
              <a:ahLst/>
              <a:cxnLst>
                <a:cxn ang="0">
                  <a:pos x="connsiteX0" y="connsiteY0"/>
                </a:cxn>
                <a:cxn ang="0">
                  <a:pos x="connsiteX1" y="connsiteY1"/>
                </a:cxn>
              </a:cxnLst>
              <a:rect l="l" t="t" r="r" b="b"/>
              <a:pathLst>
                <a:path w="19673" h="27565">
                  <a:moveTo>
                    <a:pt x="19674" y="27565"/>
                  </a:moveTo>
                  <a:lnTo>
                    <a:pt x="0" y="0"/>
                  </a:lnTo>
                </a:path>
              </a:pathLst>
            </a:custGeom>
            <a:ln w="11106" cap="rnd">
              <a:solidFill>
                <a:srgbClr val="263238"/>
              </a:solidFill>
              <a:prstDash val="solid"/>
              <a:miter/>
            </a:ln>
          </p:spPr>
          <p:txBody>
            <a:bodyPr rtlCol="0" anchor="ctr"/>
            <a:lstStyle/>
            <a:p>
              <a:endParaRPr lang="en-US"/>
            </a:p>
          </p:txBody>
        </p:sp>
      </p:grpSp>
      <p:grpSp>
        <p:nvGrpSpPr>
          <p:cNvPr id="4" name="BACKGROUND">
            <a:extLst>
              <a:ext uri="{FF2B5EF4-FFF2-40B4-BE49-F238E27FC236}">
                <a16:creationId xmlns:a16="http://schemas.microsoft.com/office/drawing/2014/main" id="{8D09236B-3762-46FE-83A7-6A162F79C6C7}"/>
              </a:ext>
            </a:extLst>
          </p:cNvPr>
          <p:cNvGrpSpPr/>
          <p:nvPr/>
        </p:nvGrpSpPr>
        <p:grpSpPr>
          <a:xfrm>
            <a:off x="489248" y="2016186"/>
            <a:ext cx="5257459" cy="4868429"/>
            <a:chOff x="489248" y="2016186"/>
            <a:chExt cx="5257459" cy="4868429"/>
          </a:xfrm>
        </p:grpSpPr>
        <p:grpSp>
          <p:nvGrpSpPr>
            <p:cNvPr id="13" name="Graphic 9">
              <a:extLst>
                <a:ext uri="{FF2B5EF4-FFF2-40B4-BE49-F238E27FC236}">
                  <a16:creationId xmlns:a16="http://schemas.microsoft.com/office/drawing/2014/main" id="{989BED80-DC9F-4CE7-8B1B-6C1DF277ECA9}"/>
                </a:ext>
              </a:extLst>
            </p:cNvPr>
            <p:cNvGrpSpPr/>
            <p:nvPr/>
          </p:nvGrpSpPr>
          <p:grpSpPr>
            <a:xfrm>
              <a:off x="582393" y="3658558"/>
              <a:ext cx="258204" cy="3214941"/>
              <a:chOff x="582393" y="3658558"/>
              <a:chExt cx="258204" cy="3214941"/>
            </a:xfrm>
          </p:grpSpPr>
          <p:sp>
            <p:nvSpPr>
              <p:cNvPr id="14" name="Graphic 9">
                <a:extLst>
                  <a:ext uri="{FF2B5EF4-FFF2-40B4-BE49-F238E27FC236}">
                    <a16:creationId xmlns:a16="http://schemas.microsoft.com/office/drawing/2014/main" id="{5F13A352-C40E-4A53-B21A-1247A5AA6D66}"/>
                  </a:ext>
                </a:extLst>
              </p:cNvPr>
              <p:cNvSpPr/>
              <p:nvPr/>
            </p:nvSpPr>
            <p:spPr>
              <a:xfrm>
                <a:off x="653974" y="4029137"/>
                <a:ext cx="109372" cy="2776560"/>
              </a:xfrm>
              <a:custGeom>
                <a:avLst/>
                <a:gdLst>
                  <a:gd name="connsiteX0" fmla="*/ 0 w 109372"/>
                  <a:gd name="connsiteY0" fmla="*/ 2776561 h 2776560"/>
                  <a:gd name="connsiteX1" fmla="*/ 109373 w 109372"/>
                  <a:gd name="connsiteY1" fmla="*/ 2776561 h 2776560"/>
                  <a:gd name="connsiteX2" fmla="*/ 93034 w 109372"/>
                  <a:gd name="connsiteY2" fmla="*/ 0 h 2776560"/>
                  <a:gd name="connsiteX3" fmla="*/ 16450 w 109372"/>
                  <a:gd name="connsiteY3" fmla="*/ 0 h 2776560"/>
                  <a:gd name="connsiteX4" fmla="*/ 0 w 109372"/>
                  <a:gd name="connsiteY4" fmla="*/ 2776561 h 277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72" h="2776560">
                    <a:moveTo>
                      <a:pt x="0" y="2776561"/>
                    </a:moveTo>
                    <a:lnTo>
                      <a:pt x="109373" y="2776561"/>
                    </a:lnTo>
                    <a:lnTo>
                      <a:pt x="93034" y="0"/>
                    </a:lnTo>
                    <a:lnTo>
                      <a:pt x="16450" y="0"/>
                    </a:lnTo>
                    <a:lnTo>
                      <a:pt x="0" y="2776561"/>
                    </a:lnTo>
                    <a:close/>
                  </a:path>
                </a:pathLst>
              </a:custGeom>
              <a:solidFill>
                <a:srgbClr val="B2B2B2"/>
              </a:solidFill>
              <a:ln w="11106" cap="flat">
                <a:noFill/>
                <a:prstDash val="solid"/>
                <a:miter/>
              </a:ln>
            </p:spPr>
            <p:txBody>
              <a:bodyPr rtlCol="0" anchor="ctr"/>
              <a:lstStyle/>
              <a:p>
                <a:endParaRPr lang="en-US"/>
              </a:p>
            </p:txBody>
          </p:sp>
          <p:sp>
            <p:nvSpPr>
              <p:cNvPr id="15" name="Graphic 9">
                <a:extLst>
                  <a:ext uri="{FF2B5EF4-FFF2-40B4-BE49-F238E27FC236}">
                    <a16:creationId xmlns:a16="http://schemas.microsoft.com/office/drawing/2014/main" id="{C2FC00F7-3F06-4288-A4A0-D2B8F42A084A}"/>
                  </a:ext>
                </a:extLst>
              </p:cNvPr>
              <p:cNvSpPr/>
              <p:nvPr/>
            </p:nvSpPr>
            <p:spPr>
              <a:xfrm>
                <a:off x="601177" y="3754815"/>
                <a:ext cx="222080" cy="260872"/>
              </a:xfrm>
              <a:custGeom>
                <a:avLst/>
                <a:gdLst>
                  <a:gd name="connsiteX0" fmla="*/ 22230 w 222080"/>
                  <a:gd name="connsiteY0" fmla="*/ 260872 h 260872"/>
                  <a:gd name="connsiteX1" fmla="*/ 199850 w 222080"/>
                  <a:gd name="connsiteY1" fmla="*/ 260872 h 260872"/>
                  <a:gd name="connsiteX2" fmla="*/ 222080 w 222080"/>
                  <a:gd name="connsiteY2" fmla="*/ 0 h 260872"/>
                  <a:gd name="connsiteX3" fmla="*/ 0 w 222080"/>
                  <a:gd name="connsiteY3" fmla="*/ 0 h 260872"/>
                  <a:gd name="connsiteX4" fmla="*/ 22230 w 222080"/>
                  <a:gd name="connsiteY4" fmla="*/ 260872 h 260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80" h="260872">
                    <a:moveTo>
                      <a:pt x="22230" y="260872"/>
                    </a:moveTo>
                    <a:lnTo>
                      <a:pt x="199850" y="260872"/>
                    </a:lnTo>
                    <a:lnTo>
                      <a:pt x="222080" y="0"/>
                    </a:lnTo>
                    <a:lnTo>
                      <a:pt x="0" y="0"/>
                    </a:lnTo>
                    <a:lnTo>
                      <a:pt x="22230" y="260872"/>
                    </a:lnTo>
                    <a:close/>
                  </a:path>
                </a:pathLst>
              </a:custGeom>
              <a:solidFill>
                <a:srgbClr val="B2B2B2"/>
              </a:solidFill>
              <a:ln w="11106" cap="flat">
                <a:noFill/>
                <a:prstDash val="solid"/>
                <a:miter/>
              </a:ln>
            </p:spPr>
            <p:txBody>
              <a:bodyPr rtlCol="0" anchor="ctr"/>
              <a:lstStyle/>
              <a:p>
                <a:endParaRPr lang="en-US"/>
              </a:p>
            </p:txBody>
          </p:sp>
          <p:sp>
            <p:nvSpPr>
              <p:cNvPr id="16" name="Graphic 9">
                <a:extLst>
                  <a:ext uri="{FF2B5EF4-FFF2-40B4-BE49-F238E27FC236}">
                    <a16:creationId xmlns:a16="http://schemas.microsoft.com/office/drawing/2014/main" id="{E8CEBF31-A363-4173-A8B9-DB8418C0AF53}"/>
                  </a:ext>
                </a:extLst>
              </p:cNvPr>
              <p:cNvSpPr/>
              <p:nvPr/>
            </p:nvSpPr>
            <p:spPr>
              <a:xfrm>
                <a:off x="625964" y="3754815"/>
                <a:ext cx="172395" cy="260872"/>
              </a:xfrm>
              <a:custGeom>
                <a:avLst/>
                <a:gdLst>
                  <a:gd name="connsiteX0" fmla="*/ 17228 w 172395"/>
                  <a:gd name="connsiteY0" fmla="*/ 260872 h 260872"/>
                  <a:gd name="connsiteX1" fmla="*/ 155167 w 172395"/>
                  <a:gd name="connsiteY1" fmla="*/ 260872 h 260872"/>
                  <a:gd name="connsiteX2" fmla="*/ 172396 w 172395"/>
                  <a:gd name="connsiteY2" fmla="*/ 0 h 260872"/>
                  <a:gd name="connsiteX3" fmla="*/ 0 w 172395"/>
                  <a:gd name="connsiteY3" fmla="*/ 0 h 260872"/>
                  <a:gd name="connsiteX4" fmla="*/ 17228 w 172395"/>
                  <a:gd name="connsiteY4" fmla="*/ 260872 h 260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95" h="260872">
                    <a:moveTo>
                      <a:pt x="17228" y="260872"/>
                    </a:moveTo>
                    <a:lnTo>
                      <a:pt x="155167" y="260872"/>
                    </a:lnTo>
                    <a:lnTo>
                      <a:pt x="172396" y="0"/>
                    </a:lnTo>
                    <a:lnTo>
                      <a:pt x="0" y="0"/>
                    </a:lnTo>
                    <a:lnTo>
                      <a:pt x="17228" y="260872"/>
                    </a:lnTo>
                    <a:close/>
                  </a:path>
                </a:pathLst>
              </a:custGeom>
              <a:solidFill>
                <a:srgbClr val="FFFFFF"/>
              </a:solidFill>
              <a:ln w="11106" cap="flat">
                <a:noFill/>
                <a:prstDash val="solid"/>
                <a:miter/>
              </a:ln>
            </p:spPr>
            <p:txBody>
              <a:bodyPr rtlCol="0" anchor="ctr"/>
              <a:lstStyle/>
              <a:p>
                <a:endParaRPr lang="en-US"/>
              </a:p>
            </p:txBody>
          </p:sp>
          <p:sp>
            <p:nvSpPr>
              <p:cNvPr id="17" name="Graphic 9">
                <a:extLst>
                  <a:ext uri="{FF2B5EF4-FFF2-40B4-BE49-F238E27FC236}">
                    <a16:creationId xmlns:a16="http://schemas.microsoft.com/office/drawing/2014/main" id="{054F8EB4-7A63-4D0C-B5A7-C75D9837D2C8}"/>
                  </a:ext>
                </a:extLst>
              </p:cNvPr>
              <p:cNvSpPr/>
              <p:nvPr/>
            </p:nvSpPr>
            <p:spPr>
              <a:xfrm rot="-10800000">
                <a:off x="582393" y="3730807"/>
                <a:ext cx="258204" cy="43460"/>
              </a:xfrm>
              <a:custGeom>
                <a:avLst/>
                <a:gdLst>
                  <a:gd name="connsiteX0" fmla="*/ 0 w 258204"/>
                  <a:gd name="connsiteY0" fmla="*/ 0 h 43460"/>
                  <a:gd name="connsiteX1" fmla="*/ 258205 w 258204"/>
                  <a:gd name="connsiteY1" fmla="*/ 0 h 43460"/>
                  <a:gd name="connsiteX2" fmla="*/ 258205 w 258204"/>
                  <a:gd name="connsiteY2" fmla="*/ 43460 h 43460"/>
                  <a:gd name="connsiteX3" fmla="*/ 0 w 258204"/>
                  <a:gd name="connsiteY3" fmla="*/ 43460 h 43460"/>
                </a:gdLst>
                <a:ahLst/>
                <a:cxnLst>
                  <a:cxn ang="0">
                    <a:pos x="connsiteX0" y="connsiteY0"/>
                  </a:cxn>
                  <a:cxn ang="0">
                    <a:pos x="connsiteX1" y="connsiteY1"/>
                  </a:cxn>
                  <a:cxn ang="0">
                    <a:pos x="connsiteX2" y="connsiteY2"/>
                  </a:cxn>
                  <a:cxn ang="0">
                    <a:pos x="connsiteX3" y="connsiteY3"/>
                  </a:cxn>
                </a:cxnLst>
                <a:rect l="l" t="t" r="r" b="b"/>
                <a:pathLst>
                  <a:path w="258204" h="43460">
                    <a:moveTo>
                      <a:pt x="0" y="0"/>
                    </a:moveTo>
                    <a:lnTo>
                      <a:pt x="258205" y="0"/>
                    </a:lnTo>
                    <a:lnTo>
                      <a:pt x="258205" y="43460"/>
                    </a:lnTo>
                    <a:lnTo>
                      <a:pt x="0" y="43460"/>
                    </a:lnTo>
                    <a:close/>
                  </a:path>
                </a:pathLst>
              </a:custGeom>
              <a:solidFill>
                <a:srgbClr val="B2B2B2"/>
              </a:solidFill>
              <a:ln w="11106" cap="flat">
                <a:noFill/>
                <a:prstDash val="solid"/>
                <a:miter/>
              </a:ln>
            </p:spPr>
            <p:txBody>
              <a:bodyPr rtlCol="0" anchor="ctr"/>
              <a:lstStyle/>
              <a:p>
                <a:endParaRPr lang="en-US"/>
              </a:p>
            </p:txBody>
          </p:sp>
          <p:sp>
            <p:nvSpPr>
              <p:cNvPr id="18" name="Graphic 9">
                <a:extLst>
                  <a:ext uri="{FF2B5EF4-FFF2-40B4-BE49-F238E27FC236}">
                    <a16:creationId xmlns:a16="http://schemas.microsoft.com/office/drawing/2014/main" id="{E5236015-2CA5-4763-9B91-B3CC4748EA9F}"/>
                  </a:ext>
                </a:extLst>
              </p:cNvPr>
              <p:cNvSpPr/>
              <p:nvPr/>
            </p:nvSpPr>
            <p:spPr>
              <a:xfrm rot="-10800000">
                <a:off x="602845" y="3987344"/>
                <a:ext cx="217523" cy="53686"/>
              </a:xfrm>
              <a:custGeom>
                <a:avLst/>
                <a:gdLst>
                  <a:gd name="connsiteX0" fmla="*/ 0 w 217523"/>
                  <a:gd name="connsiteY0" fmla="*/ 0 h 53686"/>
                  <a:gd name="connsiteX1" fmla="*/ 217523 w 217523"/>
                  <a:gd name="connsiteY1" fmla="*/ 0 h 53686"/>
                  <a:gd name="connsiteX2" fmla="*/ 217523 w 217523"/>
                  <a:gd name="connsiteY2" fmla="*/ 53686 h 53686"/>
                  <a:gd name="connsiteX3" fmla="*/ 0 w 217523"/>
                  <a:gd name="connsiteY3" fmla="*/ 53686 h 53686"/>
                </a:gdLst>
                <a:ahLst/>
                <a:cxnLst>
                  <a:cxn ang="0">
                    <a:pos x="connsiteX0" y="connsiteY0"/>
                  </a:cxn>
                  <a:cxn ang="0">
                    <a:pos x="connsiteX1" y="connsiteY1"/>
                  </a:cxn>
                  <a:cxn ang="0">
                    <a:pos x="connsiteX2" y="connsiteY2"/>
                  </a:cxn>
                  <a:cxn ang="0">
                    <a:pos x="connsiteX3" y="connsiteY3"/>
                  </a:cxn>
                </a:cxnLst>
                <a:rect l="l" t="t" r="r" b="b"/>
                <a:pathLst>
                  <a:path w="217523" h="53686">
                    <a:moveTo>
                      <a:pt x="0" y="0"/>
                    </a:moveTo>
                    <a:lnTo>
                      <a:pt x="217523" y="0"/>
                    </a:lnTo>
                    <a:lnTo>
                      <a:pt x="217523" y="53686"/>
                    </a:lnTo>
                    <a:lnTo>
                      <a:pt x="0" y="53686"/>
                    </a:lnTo>
                    <a:close/>
                  </a:path>
                </a:pathLst>
              </a:custGeom>
              <a:solidFill>
                <a:srgbClr val="B2B2B2"/>
              </a:solidFill>
              <a:ln w="11106" cap="flat">
                <a:noFill/>
                <a:prstDash val="solid"/>
                <a:miter/>
              </a:ln>
            </p:spPr>
            <p:txBody>
              <a:bodyPr rtlCol="0" anchor="ctr"/>
              <a:lstStyle/>
              <a:p>
                <a:endParaRPr lang="en-US"/>
              </a:p>
            </p:txBody>
          </p:sp>
          <p:sp>
            <p:nvSpPr>
              <p:cNvPr id="19" name="Graphic 9">
                <a:extLst>
                  <a:ext uri="{FF2B5EF4-FFF2-40B4-BE49-F238E27FC236}">
                    <a16:creationId xmlns:a16="http://schemas.microsoft.com/office/drawing/2014/main" id="{4A4AD79E-6609-47FF-9429-E748A7873EDB}"/>
                  </a:ext>
                </a:extLst>
              </p:cNvPr>
              <p:cNvSpPr/>
              <p:nvPr/>
            </p:nvSpPr>
            <p:spPr>
              <a:xfrm rot="-10800000">
                <a:off x="620184" y="3701796"/>
                <a:ext cx="185622" cy="29010"/>
              </a:xfrm>
              <a:custGeom>
                <a:avLst/>
                <a:gdLst>
                  <a:gd name="connsiteX0" fmla="*/ 0 w 185622"/>
                  <a:gd name="connsiteY0" fmla="*/ 0 h 29010"/>
                  <a:gd name="connsiteX1" fmla="*/ 185623 w 185622"/>
                  <a:gd name="connsiteY1" fmla="*/ 0 h 29010"/>
                  <a:gd name="connsiteX2" fmla="*/ 185623 w 185622"/>
                  <a:gd name="connsiteY2" fmla="*/ 29011 h 29010"/>
                  <a:gd name="connsiteX3" fmla="*/ 0 w 185622"/>
                  <a:gd name="connsiteY3" fmla="*/ 29011 h 29010"/>
                </a:gdLst>
                <a:ahLst/>
                <a:cxnLst>
                  <a:cxn ang="0">
                    <a:pos x="connsiteX0" y="connsiteY0"/>
                  </a:cxn>
                  <a:cxn ang="0">
                    <a:pos x="connsiteX1" y="connsiteY1"/>
                  </a:cxn>
                  <a:cxn ang="0">
                    <a:pos x="connsiteX2" y="connsiteY2"/>
                  </a:cxn>
                  <a:cxn ang="0">
                    <a:pos x="connsiteX3" y="connsiteY3"/>
                  </a:cxn>
                </a:cxnLst>
                <a:rect l="l" t="t" r="r" b="b"/>
                <a:pathLst>
                  <a:path w="185622" h="29010">
                    <a:moveTo>
                      <a:pt x="0" y="0"/>
                    </a:moveTo>
                    <a:lnTo>
                      <a:pt x="185623" y="0"/>
                    </a:lnTo>
                    <a:lnTo>
                      <a:pt x="185623" y="29011"/>
                    </a:lnTo>
                    <a:lnTo>
                      <a:pt x="0" y="29011"/>
                    </a:lnTo>
                    <a:close/>
                  </a:path>
                </a:pathLst>
              </a:custGeom>
              <a:solidFill>
                <a:srgbClr val="B2B2B2"/>
              </a:solidFill>
              <a:ln w="11106" cap="flat">
                <a:noFill/>
                <a:prstDash val="solid"/>
                <a:miter/>
              </a:ln>
            </p:spPr>
            <p:txBody>
              <a:bodyPr rtlCol="0" anchor="ctr"/>
              <a:lstStyle/>
              <a:p>
                <a:endParaRPr lang="en-US"/>
              </a:p>
            </p:txBody>
          </p:sp>
          <p:sp>
            <p:nvSpPr>
              <p:cNvPr id="20" name="Graphic 9">
                <a:extLst>
                  <a:ext uri="{FF2B5EF4-FFF2-40B4-BE49-F238E27FC236}">
                    <a16:creationId xmlns:a16="http://schemas.microsoft.com/office/drawing/2014/main" id="{A742ECFB-0D37-4F51-BE9A-E19D4B1EBABA}"/>
                  </a:ext>
                </a:extLst>
              </p:cNvPr>
              <p:cNvSpPr/>
              <p:nvPr/>
            </p:nvSpPr>
            <p:spPr>
              <a:xfrm rot="-10800000">
                <a:off x="701214" y="3658558"/>
                <a:ext cx="31900" cy="43460"/>
              </a:xfrm>
              <a:custGeom>
                <a:avLst/>
                <a:gdLst>
                  <a:gd name="connsiteX0" fmla="*/ 0 w 31900"/>
                  <a:gd name="connsiteY0" fmla="*/ 0 h 43460"/>
                  <a:gd name="connsiteX1" fmla="*/ 31900 w 31900"/>
                  <a:gd name="connsiteY1" fmla="*/ 0 h 43460"/>
                  <a:gd name="connsiteX2" fmla="*/ 31900 w 31900"/>
                  <a:gd name="connsiteY2" fmla="*/ 43460 h 43460"/>
                  <a:gd name="connsiteX3" fmla="*/ 0 w 31900"/>
                  <a:gd name="connsiteY3" fmla="*/ 43460 h 43460"/>
                </a:gdLst>
                <a:ahLst/>
                <a:cxnLst>
                  <a:cxn ang="0">
                    <a:pos x="connsiteX0" y="connsiteY0"/>
                  </a:cxn>
                  <a:cxn ang="0">
                    <a:pos x="connsiteX1" y="connsiteY1"/>
                  </a:cxn>
                  <a:cxn ang="0">
                    <a:pos x="connsiteX2" y="connsiteY2"/>
                  </a:cxn>
                  <a:cxn ang="0">
                    <a:pos x="connsiteX3" y="connsiteY3"/>
                  </a:cxn>
                </a:cxnLst>
                <a:rect l="l" t="t" r="r" b="b"/>
                <a:pathLst>
                  <a:path w="31900" h="43460">
                    <a:moveTo>
                      <a:pt x="0" y="0"/>
                    </a:moveTo>
                    <a:lnTo>
                      <a:pt x="31900" y="0"/>
                    </a:lnTo>
                    <a:lnTo>
                      <a:pt x="31900" y="43460"/>
                    </a:lnTo>
                    <a:lnTo>
                      <a:pt x="0" y="43460"/>
                    </a:lnTo>
                    <a:close/>
                  </a:path>
                </a:pathLst>
              </a:custGeom>
              <a:solidFill>
                <a:srgbClr val="B2B2B2"/>
              </a:solidFill>
              <a:ln w="11106" cap="flat">
                <a:noFill/>
                <a:prstDash val="solid"/>
                <a:miter/>
              </a:ln>
            </p:spPr>
            <p:txBody>
              <a:bodyPr rtlCol="0" anchor="ctr"/>
              <a:lstStyle/>
              <a:p>
                <a:endParaRPr lang="en-US"/>
              </a:p>
            </p:txBody>
          </p:sp>
          <p:sp>
            <p:nvSpPr>
              <p:cNvPr id="21" name="Graphic 9">
                <a:extLst>
                  <a:ext uri="{FF2B5EF4-FFF2-40B4-BE49-F238E27FC236}">
                    <a16:creationId xmlns:a16="http://schemas.microsoft.com/office/drawing/2014/main" id="{E524C2A4-180B-4710-B7A0-D93FA722A7CA}"/>
                  </a:ext>
                </a:extLst>
              </p:cNvPr>
              <p:cNvSpPr/>
              <p:nvPr/>
            </p:nvSpPr>
            <p:spPr>
              <a:xfrm rot="-10800000">
                <a:off x="610181" y="6639860"/>
                <a:ext cx="192514" cy="233640"/>
              </a:xfrm>
              <a:custGeom>
                <a:avLst/>
                <a:gdLst>
                  <a:gd name="connsiteX0" fmla="*/ 0 w 192514"/>
                  <a:gd name="connsiteY0" fmla="*/ 0 h 233640"/>
                  <a:gd name="connsiteX1" fmla="*/ 192514 w 192514"/>
                  <a:gd name="connsiteY1" fmla="*/ 0 h 233640"/>
                  <a:gd name="connsiteX2" fmla="*/ 192514 w 192514"/>
                  <a:gd name="connsiteY2" fmla="*/ 233640 h 233640"/>
                  <a:gd name="connsiteX3" fmla="*/ 0 w 192514"/>
                  <a:gd name="connsiteY3" fmla="*/ 233640 h 233640"/>
                </a:gdLst>
                <a:ahLst/>
                <a:cxnLst>
                  <a:cxn ang="0">
                    <a:pos x="connsiteX0" y="connsiteY0"/>
                  </a:cxn>
                  <a:cxn ang="0">
                    <a:pos x="connsiteX1" y="connsiteY1"/>
                  </a:cxn>
                  <a:cxn ang="0">
                    <a:pos x="connsiteX2" y="connsiteY2"/>
                  </a:cxn>
                  <a:cxn ang="0">
                    <a:pos x="connsiteX3" y="connsiteY3"/>
                  </a:cxn>
                </a:cxnLst>
                <a:rect l="l" t="t" r="r" b="b"/>
                <a:pathLst>
                  <a:path w="192514" h="233640">
                    <a:moveTo>
                      <a:pt x="0" y="0"/>
                    </a:moveTo>
                    <a:lnTo>
                      <a:pt x="192514" y="0"/>
                    </a:lnTo>
                    <a:lnTo>
                      <a:pt x="192514" y="233640"/>
                    </a:lnTo>
                    <a:lnTo>
                      <a:pt x="0" y="233640"/>
                    </a:lnTo>
                    <a:close/>
                  </a:path>
                </a:pathLst>
              </a:custGeom>
              <a:solidFill>
                <a:srgbClr val="B2B2B2"/>
              </a:solidFill>
              <a:ln w="11106" cap="flat">
                <a:noFill/>
                <a:prstDash val="solid"/>
                <a:miter/>
              </a:ln>
            </p:spPr>
            <p:txBody>
              <a:bodyPr rtlCol="0" anchor="ctr"/>
              <a:lstStyle/>
              <a:p>
                <a:endParaRPr lang="en-US"/>
              </a:p>
            </p:txBody>
          </p:sp>
        </p:grpSp>
        <p:grpSp>
          <p:nvGrpSpPr>
            <p:cNvPr id="25" name="Graphic 9">
              <a:extLst>
                <a:ext uri="{FF2B5EF4-FFF2-40B4-BE49-F238E27FC236}">
                  <a16:creationId xmlns:a16="http://schemas.microsoft.com/office/drawing/2014/main" id="{066C01A4-A294-470F-8B6F-C4A3D09FCD2C}"/>
                </a:ext>
              </a:extLst>
            </p:cNvPr>
            <p:cNvGrpSpPr/>
            <p:nvPr/>
          </p:nvGrpSpPr>
          <p:grpSpPr>
            <a:xfrm>
              <a:off x="910734" y="6097886"/>
              <a:ext cx="1803097" cy="773724"/>
              <a:chOff x="910734" y="6097886"/>
              <a:chExt cx="1803097" cy="773724"/>
            </a:xfrm>
            <a:solidFill>
              <a:srgbClr val="FFFFFF"/>
            </a:solidFill>
          </p:grpSpPr>
          <p:sp>
            <p:nvSpPr>
              <p:cNvPr id="26" name="Graphic 9">
                <a:extLst>
                  <a:ext uri="{FF2B5EF4-FFF2-40B4-BE49-F238E27FC236}">
                    <a16:creationId xmlns:a16="http://schemas.microsoft.com/office/drawing/2014/main" id="{52A33D9F-9E88-4EBA-A5F8-A9579698899F}"/>
                  </a:ext>
                </a:extLst>
              </p:cNvPr>
              <p:cNvSpPr/>
              <p:nvPr/>
            </p:nvSpPr>
            <p:spPr>
              <a:xfrm rot="-10800000">
                <a:off x="1016328" y="6097886"/>
                <a:ext cx="1591798" cy="72359"/>
              </a:xfrm>
              <a:custGeom>
                <a:avLst/>
                <a:gdLst>
                  <a:gd name="connsiteX0" fmla="*/ 0 w 1591798"/>
                  <a:gd name="connsiteY0" fmla="*/ 0 h 72359"/>
                  <a:gd name="connsiteX1" fmla="*/ 1591799 w 1591798"/>
                  <a:gd name="connsiteY1" fmla="*/ 0 h 72359"/>
                  <a:gd name="connsiteX2" fmla="*/ 1591799 w 1591798"/>
                  <a:gd name="connsiteY2" fmla="*/ 72360 h 72359"/>
                  <a:gd name="connsiteX3" fmla="*/ 0 w 1591798"/>
                  <a:gd name="connsiteY3" fmla="*/ 72360 h 72359"/>
                </a:gdLst>
                <a:ahLst/>
                <a:cxnLst>
                  <a:cxn ang="0">
                    <a:pos x="connsiteX0" y="connsiteY0"/>
                  </a:cxn>
                  <a:cxn ang="0">
                    <a:pos x="connsiteX1" y="connsiteY1"/>
                  </a:cxn>
                  <a:cxn ang="0">
                    <a:pos x="connsiteX2" y="connsiteY2"/>
                  </a:cxn>
                  <a:cxn ang="0">
                    <a:pos x="connsiteX3" y="connsiteY3"/>
                  </a:cxn>
                </a:cxnLst>
                <a:rect l="l" t="t" r="r" b="b"/>
                <a:pathLst>
                  <a:path w="1591798" h="72359">
                    <a:moveTo>
                      <a:pt x="0" y="0"/>
                    </a:moveTo>
                    <a:lnTo>
                      <a:pt x="1591799" y="0"/>
                    </a:lnTo>
                    <a:lnTo>
                      <a:pt x="1591799" y="72360"/>
                    </a:lnTo>
                    <a:lnTo>
                      <a:pt x="0" y="72360"/>
                    </a:lnTo>
                    <a:close/>
                  </a:path>
                </a:pathLst>
              </a:custGeom>
              <a:solidFill>
                <a:srgbClr val="FFFFFF"/>
              </a:solidFill>
              <a:ln w="11106" cap="rnd">
                <a:solidFill>
                  <a:srgbClr val="B2B2B2"/>
                </a:solidFill>
                <a:prstDash val="solid"/>
                <a:miter/>
              </a:ln>
            </p:spPr>
            <p:txBody>
              <a:bodyPr rtlCol="0" anchor="ctr"/>
              <a:lstStyle/>
              <a:p>
                <a:endParaRPr lang="en-US"/>
              </a:p>
            </p:txBody>
          </p:sp>
          <p:sp>
            <p:nvSpPr>
              <p:cNvPr id="27" name="Graphic 9">
                <a:extLst>
                  <a:ext uri="{FF2B5EF4-FFF2-40B4-BE49-F238E27FC236}">
                    <a16:creationId xmlns:a16="http://schemas.microsoft.com/office/drawing/2014/main" id="{0071FCD5-5956-4508-A7F4-C9BDA1EDFB94}"/>
                  </a:ext>
                </a:extLst>
              </p:cNvPr>
              <p:cNvSpPr/>
              <p:nvPr/>
            </p:nvSpPr>
            <p:spPr>
              <a:xfrm rot="-10800000">
                <a:off x="1016328" y="6217929"/>
                <a:ext cx="1591798" cy="72359"/>
              </a:xfrm>
              <a:custGeom>
                <a:avLst/>
                <a:gdLst>
                  <a:gd name="connsiteX0" fmla="*/ 0 w 1591798"/>
                  <a:gd name="connsiteY0" fmla="*/ 0 h 72359"/>
                  <a:gd name="connsiteX1" fmla="*/ 1591799 w 1591798"/>
                  <a:gd name="connsiteY1" fmla="*/ 0 h 72359"/>
                  <a:gd name="connsiteX2" fmla="*/ 1591799 w 1591798"/>
                  <a:gd name="connsiteY2" fmla="*/ 72360 h 72359"/>
                  <a:gd name="connsiteX3" fmla="*/ 0 w 1591798"/>
                  <a:gd name="connsiteY3" fmla="*/ 72360 h 72359"/>
                </a:gdLst>
                <a:ahLst/>
                <a:cxnLst>
                  <a:cxn ang="0">
                    <a:pos x="connsiteX0" y="connsiteY0"/>
                  </a:cxn>
                  <a:cxn ang="0">
                    <a:pos x="connsiteX1" y="connsiteY1"/>
                  </a:cxn>
                  <a:cxn ang="0">
                    <a:pos x="connsiteX2" y="connsiteY2"/>
                  </a:cxn>
                  <a:cxn ang="0">
                    <a:pos x="connsiteX3" y="connsiteY3"/>
                  </a:cxn>
                </a:cxnLst>
                <a:rect l="l" t="t" r="r" b="b"/>
                <a:pathLst>
                  <a:path w="1591798" h="72359">
                    <a:moveTo>
                      <a:pt x="0" y="0"/>
                    </a:moveTo>
                    <a:lnTo>
                      <a:pt x="1591799" y="0"/>
                    </a:lnTo>
                    <a:lnTo>
                      <a:pt x="1591799" y="72360"/>
                    </a:lnTo>
                    <a:lnTo>
                      <a:pt x="0" y="72360"/>
                    </a:lnTo>
                    <a:close/>
                  </a:path>
                </a:pathLst>
              </a:custGeom>
              <a:solidFill>
                <a:srgbClr val="FFFFFF"/>
              </a:solidFill>
              <a:ln w="11106" cap="rnd">
                <a:solidFill>
                  <a:srgbClr val="B2B2B2"/>
                </a:solidFill>
                <a:prstDash val="solid"/>
                <a:miter/>
              </a:ln>
            </p:spPr>
            <p:txBody>
              <a:bodyPr rtlCol="0" anchor="ctr"/>
              <a:lstStyle/>
              <a:p>
                <a:endParaRPr lang="en-US"/>
              </a:p>
            </p:txBody>
          </p:sp>
          <p:sp>
            <p:nvSpPr>
              <p:cNvPr id="28" name="Graphic 9">
                <a:extLst>
                  <a:ext uri="{FF2B5EF4-FFF2-40B4-BE49-F238E27FC236}">
                    <a16:creationId xmlns:a16="http://schemas.microsoft.com/office/drawing/2014/main" id="{B1D05402-8FB6-45F3-8B54-55722DE1C31A}"/>
                  </a:ext>
                </a:extLst>
              </p:cNvPr>
              <p:cNvSpPr/>
              <p:nvPr/>
            </p:nvSpPr>
            <p:spPr>
              <a:xfrm rot="-10800000">
                <a:off x="1016328" y="6337862"/>
                <a:ext cx="1591798" cy="72359"/>
              </a:xfrm>
              <a:custGeom>
                <a:avLst/>
                <a:gdLst>
                  <a:gd name="connsiteX0" fmla="*/ 0 w 1591798"/>
                  <a:gd name="connsiteY0" fmla="*/ 0 h 72359"/>
                  <a:gd name="connsiteX1" fmla="*/ 1591799 w 1591798"/>
                  <a:gd name="connsiteY1" fmla="*/ 0 h 72359"/>
                  <a:gd name="connsiteX2" fmla="*/ 1591799 w 1591798"/>
                  <a:gd name="connsiteY2" fmla="*/ 72360 h 72359"/>
                  <a:gd name="connsiteX3" fmla="*/ 0 w 1591798"/>
                  <a:gd name="connsiteY3" fmla="*/ 72360 h 72359"/>
                </a:gdLst>
                <a:ahLst/>
                <a:cxnLst>
                  <a:cxn ang="0">
                    <a:pos x="connsiteX0" y="connsiteY0"/>
                  </a:cxn>
                  <a:cxn ang="0">
                    <a:pos x="connsiteX1" y="connsiteY1"/>
                  </a:cxn>
                  <a:cxn ang="0">
                    <a:pos x="connsiteX2" y="connsiteY2"/>
                  </a:cxn>
                  <a:cxn ang="0">
                    <a:pos x="connsiteX3" y="connsiteY3"/>
                  </a:cxn>
                </a:cxnLst>
                <a:rect l="l" t="t" r="r" b="b"/>
                <a:pathLst>
                  <a:path w="1591798" h="72359">
                    <a:moveTo>
                      <a:pt x="0" y="0"/>
                    </a:moveTo>
                    <a:lnTo>
                      <a:pt x="1591799" y="0"/>
                    </a:lnTo>
                    <a:lnTo>
                      <a:pt x="1591799" y="72360"/>
                    </a:lnTo>
                    <a:lnTo>
                      <a:pt x="0" y="72360"/>
                    </a:lnTo>
                    <a:close/>
                  </a:path>
                </a:pathLst>
              </a:custGeom>
              <a:solidFill>
                <a:srgbClr val="FFFFFF"/>
              </a:solidFill>
              <a:ln w="11106" cap="rnd">
                <a:solidFill>
                  <a:srgbClr val="B2B2B2"/>
                </a:solidFill>
                <a:prstDash val="solid"/>
                <a:miter/>
              </a:ln>
            </p:spPr>
            <p:txBody>
              <a:bodyPr rtlCol="0" anchor="ctr"/>
              <a:lstStyle/>
              <a:p>
                <a:endParaRPr lang="en-US"/>
              </a:p>
            </p:txBody>
          </p:sp>
          <p:sp>
            <p:nvSpPr>
              <p:cNvPr id="29" name="Graphic 9">
                <a:extLst>
                  <a:ext uri="{FF2B5EF4-FFF2-40B4-BE49-F238E27FC236}">
                    <a16:creationId xmlns:a16="http://schemas.microsoft.com/office/drawing/2014/main" id="{FB01414E-8953-4399-9EA0-B4E6F6A0574D}"/>
                  </a:ext>
                </a:extLst>
              </p:cNvPr>
              <p:cNvSpPr/>
              <p:nvPr/>
            </p:nvSpPr>
            <p:spPr>
              <a:xfrm rot="-10800000">
                <a:off x="1016328" y="6457905"/>
                <a:ext cx="1591798" cy="72359"/>
              </a:xfrm>
              <a:custGeom>
                <a:avLst/>
                <a:gdLst>
                  <a:gd name="connsiteX0" fmla="*/ 0 w 1591798"/>
                  <a:gd name="connsiteY0" fmla="*/ 0 h 72359"/>
                  <a:gd name="connsiteX1" fmla="*/ 1591799 w 1591798"/>
                  <a:gd name="connsiteY1" fmla="*/ 0 h 72359"/>
                  <a:gd name="connsiteX2" fmla="*/ 1591799 w 1591798"/>
                  <a:gd name="connsiteY2" fmla="*/ 72360 h 72359"/>
                  <a:gd name="connsiteX3" fmla="*/ 0 w 1591798"/>
                  <a:gd name="connsiteY3" fmla="*/ 72360 h 72359"/>
                </a:gdLst>
                <a:ahLst/>
                <a:cxnLst>
                  <a:cxn ang="0">
                    <a:pos x="connsiteX0" y="connsiteY0"/>
                  </a:cxn>
                  <a:cxn ang="0">
                    <a:pos x="connsiteX1" y="connsiteY1"/>
                  </a:cxn>
                  <a:cxn ang="0">
                    <a:pos x="connsiteX2" y="connsiteY2"/>
                  </a:cxn>
                  <a:cxn ang="0">
                    <a:pos x="connsiteX3" y="connsiteY3"/>
                  </a:cxn>
                </a:cxnLst>
                <a:rect l="l" t="t" r="r" b="b"/>
                <a:pathLst>
                  <a:path w="1591798" h="72359">
                    <a:moveTo>
                      <a:pt x="0" y="0"/>
                    </a:moveTo>
                    <a:lnTo>
                      <a:pt x="1591799" y="0"/>
                    </a:lnTo>
                    <a:lnTo>
                      <a:pt x="1591799" y="72360"/>
                    </a:lnTo>
                    <a:lnTo>
                      <a:pt x="0" y="72360"/>
                    </a:lnTo>
                    <a:close/>
                  </a:path>
                </a:pathLst>
              </a:custGeom>
              <a:solidFill>
                <a:srgbClr val="FFFFFF"/>
              </a:solidFill>
              <a:ln w="11106" cap="rnd">
                <a:solidFill>
                  <a:srgbClr val="B2B2B2"/>
                </a:solidFill>
                <a:prstDash val="solid"/>
                <a:miter/>
              </a:ln>
            </p:spPr>
            <p:txBody>
              <a:bodyPr rtlCol="0" anchor="ctr"/>
              <a:lstStyle/>
              <a:p>
                <a:endParaRPr lang="en-US"/>
              </a:p>
            </p:txBody>
          </p:sp>
          <p:sp>
            <p:nvSpPr>
              <p:cNvPr id="30" name="Graphic 9">
                <a:extLst>
                  <a:ext uri="{FF2B5EF4-FFF2-40B4-BE49-F238E27FC236}">
                    <a16:creationId xmlns:a16="http://schemas.microsoft.com/office/drawing/2014/main" id="{3CD00775-DFFE-4F58-AF6D-7273C6A83EA7}"/>
                  </a:ext>
                </a:extLst>
              </p:cNvPr>
              <p:cNvSpPr/>
              <p:nvPr/>
            </p:nvSpPr>
            <p:spPr>
              <a:xfrm>
                <a:off x="2613017" y="6586396"/>
                <a:ext cx="61688" cy="285214"/>
              </a:xfrm>
              <a:custGeom>
                <a:avLst/>
                <a:gdLst>
                  <a:gd name="connsiteX0" fmla="*/ 60911 w 61688"/>
                  <a:gd name="connsiteY0" fmla="*/ 0 h 285214"/>
                  <a:gd name="connsiteX1" fmla="*/ 61689 w 61688"/>
                  <a:gd name="connsiteY1" fmla="*/ 285214 h 285214"/>
                  <a:gd name="connsiteX2" fmla="*/ 39459 w 61688"/>
                  <a:gd name="connsiteY2" fmla="*/ 285214 h 285214"/>
                  <a:gd name="connsiteX3" fmla="*/ 0 w 61688"/>
                  <a:gd name="connsiteY3" fmla="*/ 9781 h 285214"/>
                  <a:gd name="connsiteX4" fmla="*/ 60911 w 61688"/>
                  <a:gd name="connsiteY4" fmla="*/ 0 h 28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8" h="285214">
                    <a:moveTo>
                      <a:pt x="60911" y="0"/>
                    </a:moveTo>
                    <a:lnTo>
                      <a:pt x="61689" y="285214"/>
                    </a:lnTo>
                    <a:lnTo>
                      <a:pt x="39459" y="285214"/>
                    </a:lnTo>
                    <a:lnTo>
                      <a:pt x="0" y="9781"/>
                    </a:lnTo>
                    <a:lnTo>
                      <a:pt x="60911" y="0"/>
                    </a:lnTo>
                    <a:close/>
                  </a:path>
                </a:pathLst>
              </a:custGeom>
              <a:solidFill>
                <a:srgbClr val="FFFFFF"/>
              </a:solidFill>
              <a:ln w="11106" cap="rnd">
                <a:solidFill>
                  <a:srgbClr val="B2B2B2"/>
                </a:solidFill>
                <a:prstDash val="solid"/>
                <a:miter/>
              </a:ln>
            </p:spPr>
            <p:txBody>
              <a:bodyPr rtlCol="0" anchor="ctr"/>
              <a:lstStyle/>
              <a:p>
                <a:endParaRPr lang="en-US"/>
              </a:p>
            </p:txBody>
          </p:sp>
          <p:sp>
            <p:nvSpPr>
              <p:cNvPr id="31" name="Graphic 9">
                <a:extLst>
                  <a:ext uri="{FF2B5EF4-FFF2-40B4-BE49-F238E27FC236}">
                    <a16:creationId xmlns:a16="http://schemas.microsoft.com/office/drawing/2014/main" id="{A08A2D1B-5E24-4237-8DCE-30FC200BCF2D}"/>
                  </a:ext>
                </a:extLst>
              </p:cNvPr>
              <p:cNvSpPr/>
              <p:nvPr/>
            </p:nvSpPr>
            <p:spPr>
              <a:xfrm>
                <a:off x="2512981" y="6586396"/>
                <a:ext cx="61688" cy="285214"/>
              </a:xfrm>
              <a:custGeom>
                <a:avLst/>
                <a:gdLst>
                  <a:gd name="connsiteX0" fmla="*/ 60911 w 61688"/>
                  <a:gd name="connsiteY0" fmla="*/ 0 h 285214"/>
                  <a:gd name="connsiteX1" fmla="*/ 61689 w 61688"/>
                  <a:gd name="connsiteY1" fmla="*/ 285214 h 285214"/>
                  <a:gd name="connsiteX2" fmla="*/ 39459 w 61688"/>
                  <a:gd name="connsiteY2" fmla="*/ 285214 h 285214"/>
                  <a:gd name="connsiteX3" fmla="*/ 0 w 61688"/>
                  <a:gd name="connsiteY3" fmla="*/ 9781 h 285214"/>
                  <a:gd name="connsiteX4" fmla="*/ 60911 w 61688"/>
                  <a:gd name="connsiteY4" fmla="*/ 0 h 28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8" h="285214">
                    <a:moveTo>
                      <a:pt x="60911" y="0"/>
                    </a:moveTo>
                    <a:lnTo>
                      <a:pt x="61689" y="285214"/>
                    </a:lnTo>
                    <a:lnTo>
                      <a:pt x="39459" y="285214"/>
                    </a:lnTo>
                    <a:lnTo>
                      <a:pt x="0" y="9781"/>
                    </a:lnTo>
                    <a:lnTo>
                      <a:pt x="60911" y="0"/>
                    </a:lnTo>
                    <a:close/>
                  </a:path>
                </a:pathLst>
              </a:custGeom>
              <a:solidFill>
                <a:srgbClr val="FFFFFF"/>
              </a:solidFill>
              <a:ln w="11106" cap="rnd">
                <a:solidFill>
                  <a:srgbClr val="B2B2B2"/>
                </a:solidFill>
                <a:prstDash val="solid"/>
                <a:miter/>
              </a:ln>
            </p:spPr>
            <p:txBody>
              <a:bodyPr rtlCol="0" anchor="ctr"/>
              <a:lstStyle/>
              <a:p>
                <a:endParaRPr lang="en-US"/>
              </a:p>
            </p:txBody>
          </p:sp>
          <p:sp>
            <p:nvSpPr>
              <p:cNvPr id="32" name="Graphic 9">
                <a:extLst>
                  <a:ext uri="{FF2B5EF4-FFF2-40B4-BE49-F238E27FC236}">
                    <a16:creationId xmlns:a16="http://schemas.microsoft.com/office/drawing/2014/main" id="{C2CD2294-AA14-4639-AE4B-BF2954F8D817}"/>
                  </a:ext>
                </a:extLst>
              </p:cNvPr>
              <p:cNvSpPr/>
              <p:nvPr/>
            </p:nvSpPr>
            <p:spPr>
              <a:xfrm>
                <a:off x="942079" y="6586396"/>
                <a:ext cx="61688" cy="285214"/>
              </a:xfrm>
              <a:custGeom>
                <a:avLst/>
                <a:gdLst>
                  <a:gd name="connsiteX0" fmla="*/ 778 w 61688"/>
                  <a:gd name="connsiteY0" fmla="*/ 0 h 285214"/>
                  <a:gd name="connsiteX1" fmla="*/ 0 w 61688"/>
                  <a:gd name="connsiteY1" fmla="*/ 285214 h 285214"/>
                  <a:gd name="connsiteX2" fmla="*/ 22230 w 61688"/>
                  <a:gd name="connsiteY2" fmla="*/ 285214 h 285214"/>
                  <a:gd name="connsiteX3" fmla="*/ 61689 w 61688"/>
                  <a:gd name="connsiteY3" fmla="*/ 9781 h 285214"/>
                  <a:gd name="connsiteX4" fmla="*/ 778 w 61688"/>
                  <a:gd name="connsiteY4" fmla="*/ 0 h 28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8" h="285214">
                    <a:moveTo>
                      <a:pt x="778" y="0"/>
                    </a:moveTo>
                    <a:lnTo>
                      <a:pt x="0" y="285214"/>
                    </a:lnTo>
                    <a:lnTo>
                      <a:pt x="22230" y="285214"/>
                    </a:lnTo>
                    <a:lnTo>
                      <a:pt x="61689" y="9781"/>
                    </a:lnTo>
                    <a:lnTo>
                      <a:pt x="778" y="0"/>
                    </a:lnTo>
                    <a:close/>
                  </a:path>
                </a:pathLst>
              </a:custGeom>
              <a:solidFill>
                <a:srgbClr val="FFFFFF"/>
              </a:solidFill>
              <a:ln w="11106" cap="rnd">
                <a:solidFill>
                  <a:srgbClr val="B2B2B2"/>
                </a:solidFill>
                <a:prstDash val="solid"/>
                <a:miter/>
              </a:ln>
            </p:spPr>
            <p:txBody>
              <a:bodyPr rtlCol="0" anchor="ctr"/>
              <a:lstStyle/>
              <a:p>
                <a:endParaRPr lang="en-US"/>
              </a:p>
            </p:txBody>
          </p:sp>
          <p:sp>
            <p:nvSpPr>
              <p:cNvPr id="33" name="Graphic 9">
                <a:extLst>
                  <a:ext uri="{FF2B5EF4-FFF2-40B4-BE49-F238E27FC236}">
                    <a16:creationId xmlns:a16="http://schemas.microsoft.com/office/drawing/2014/main" id="{5E8D1970-CFF5-40AC-AD1F-D3250C3A0992}"/>
                  </a:ext>
                </a:extLst>
              </p:cNvPr>
              <p:cNvSpPr/>
              <p:nvPr/>
            </p:nvSpPr>
            <p:spPr>
              <a:xfrm>
                <a:off x="1042115" y="6586396"/>
                <a:ext cx="61688" cy="285214"/>
              </a:xfrm>
              <a:custGeom>
                <a:avLst/>
                <a:gdLst>
                  <a:gd name="connsiteX0" fmla="*/ 778 w 61688"/>
                  <a:gd name="connsiteY0" fmla="*/ 0 h 285214"/>
                  <a:gd name="connsiteX1" fmla="*/ 0 w 61688"/>
                  <a:gd name="connsiteY1" fmla="*/ 285214 h 285214"/>
                  <a:gd name="connsiteX2" fmla="*/ 22230 w 61688"/>
                  <a:gd name="connsiteY2" fmla="*/ 285214 h 285214"/>
                  <a:gd name="connsiteX3" fmla="*/ 61689 w 61688"/>
                  <a:gd name="connsiteY3" fmla="*/ 9781 h 285214"/>
                  <a:gd name="connsiteX4" fmla="*/ 778 w 61688"/>
                  <a:gd name="connsiteY4" fmla="*/ 0 h 28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8" h="285214">
                    <a:moveTo>
                      <a:pt x="778" y="0"/>
                    </a:moveTo>
                    <a:lnTo>
                      <a:pt x="0" y="285214"/>
                    </a:lnTo>
                    <a:lnTo>
                      <a:pt x="22230" y="285214"/>
                    </a:lnTo>
                    <a:lnTo>
                      <a:pt x="61689" y="9781"/>
                    </a:lnTo>
                    <a:lnTo>
                      <a:pt x="778" y="0"/>
                    </a:lnTo>
                    <a:close/>
                  </a:path>
                </a:pathLst>
              </a:custGeom>
              <a:solidFill>
                <a:srgbClr val="FFFFFF"/>
              </a:solidFill>
              <a:ln w="11106" cap="rnd">
                <a:solidFill>
                  <a:srgbClr val="B2B2B2"/>
                </a:solidFill>
                <a:prstDash val="solid"/>
                <a:miter/>
              </a:ln>
            </p:spPr>
            <p:txBody>
              <a:bodyPr rtlCol="0" anchor="ctr"/>
              <a:lstStyle/>
              <a:p>
                <a:endParaRPr lang="en-US"/>
              </a:p>
            </p:txBody>
          </p:sp>
          <p:sp>
            <p:nvSpPr>
              <p:cNvPr id="34" name="Graphic 9">
                <a:extLst>
                  <a:ext uri="{FF2B5EF4-FFF2-40B4-BE49-F238E27FC236}">
                    <a16:creationId xmlns:a16="http://schemas.microsoft.com/office/drawing/2014/main" id="{F319A3DE-3AF5-4F7D-9532-0856674353F2}"/>
                  </a:ext>
                </a:extLst>
              </p:cNvPr>
              <p:cNvSpPr/>
              <p:nvPr/>
            </p:nvSpPr>
            <p:spPr>
              <a:xfrm rot="-10800000">
                <a:off x="910734" y="6530820"/>
                <a:ext cx="1803097" cy="71136"/>
              </a:xfrm>
              <a:custGeom>
                <a:avLst/>
                <a:gdLst>
                  <a:gd name="connsiteX0" fmla="*/ 0 w 1803097"/>
                  <a:gd name="connsiteY0" fmla="*/ 0 h 71136"/>
                  <a:gd name="connsiteX1" fmla="*/ 1803097 w 1803097"/>
                  <a:gd name="connsiteY1" fmla="*/ 0 h 71136"/>
                  <a:gd name="connsiteX2" fmla="*/ 1803097 w 1803097"/>
                  <a:gd name="connsiteY2" fmla="*/ 71137 h 71136"/>
                  <a:gd name="connsiteX3" fmla="*/ 0 w 1803097"/>
                  <a:gd name="connsiteY3" fmla="*/ 71137 h 71136"/>
                </a:gdLst>
                <a:ahLst/>
                <a:cxnLst>
                  <a:cxn ang="0">
                    <a:pos x="connsiteX0" y="connsiteY0"/>
                  </a:cxn>
                  <a:cxn ang="0">
                    <a:pos x="connsiteX1" y="connsiteY1"/>
                  </a:cxn>
                  <a:cxn ang="0">
                    <a:pos x="connsiteX2" y="connsiteY2"/>
                  </a:cxn>
                  <a:cxn ang="0">
                    <a:pos x="connsiteX3" y="connsiteY3"/>
                  </a:cxn>
                </a:cxnLst>
                <a:rect l="l" t="t" r="r" b="b"/>
                <a:pathLst>
                  <a:path w="1803097" h="71136">
                    <a:moveTo>
                      <a:pt x="0" y="0"/>
                    </a:moveTo>
                    <a:lnTo>
                      <a:pt x="1803097" y="0"/>
                    </a:lnTo>
                    <a:lnTo>
                      <a:pt x="1803097" y="71137"/>
                    </a:lnTo>
                    <a:lnTo>
                      <a:pt x="0" y="71137"/>
                    </a:lnTo>
                    <a:close/>
                  </a:path>
                </a:pathLst>
              </a:custGeom>
              <a:solidFill>
                <a:srgbClr val="FFFFFF"/>
              </a:solidFill>
              <a:ln w="11106" cap="rnd">
                <a:solidFill>
                  <a:srgbClr val="B2B2B2"/>
                </a:solidFill>
                <a:prstDash val="solid"/>
                <a:miter/>
              </a:ln>
            </p:spPr>
            <p:txBody>
              <a:bodyPr rtlCol="0" anchor="ctr"/>
              <a:lstStyle/>
              <a:p>
                <a:endParaRPr lang="en-US"/>
              </a:p>
            </p:txBody>
          </p:sp>
          <p:sp>
            <p:nvSpPr>
              <p:cNvPr id="35" name="Graphic 9">
                <a:extLst>
                  <a:ext uri="{FF2B5EF4-FFF2-40B4-BE49-F238E27FC236}">
                    <a16:creationId xmlns:a16="http://schemas.microsoft.com/office/drawing/2014/main" id="{B15655C8-7D50-48D3-A2F1-7CB84CFD9B15}"/>
                  </a:ext>
                </a:extLst>
              </p:cNvPr>
              <p:cNvSpPr/>
              <p:nvPr/>
            </p:nvSpPr>
            <p:spPr>
              <a:xfrm rot="-10800000">
                <a:off x="910734" y="6310407"/>
                <a:ext cx="40792" cy="222302"/>
              </a:xfrm>
              <a:custGeom>
                <a:avLst/>
                <a:gdLst>
                  <a:gd name="connsiteX0" fmla="*/ 0 w 40792"/>
                  <a:gd name="connsiteY0" fmla="*/ 0 h 222302"/>
                  <a:gd name="connsiteX1" fmla="*/ 40793 w 40792"/>
                  <a:gd name="connsiteY1" fmla="*/ 0 h 222302"/>
                  <a:gd name="connsiteX2" fmla="*/ 40793 w 40792"/>
                  <a:gd name="connsiteY2" fmla="*/ 222303 h 222302"/>
                  <a:gd name="connsiteX3" fmla="*/ 0 w 40792"/>
                  <a:gd name="connsiteY3" fmla="*/ 222303 h 222302"/>
                </a:gdLst>
                <a:ahLst/>
                <a:cxnLst>
                  <a:cxn ang="0">
                    <a:pos x="connsiteX0" y="connsiteY0"/>
                  </a:cxn>
                  <a:cxn ang="0">
                    <a:pos x="connsiteX1" y="connsiteY1"/>
                  </a:cxn>
                  <a:cxn ang="0">
                    <a:pos x="connsiteX2" y="connsiteY2"/>
                  </a:cxn>
                  <a:cxn ang="0">
                    <a:pos x="connsiteX3" y="connsiteY3"/>
                  </a:cxn>
                </a:cxnLst>
                <a:rect l="l" t="t" r="r" b="b"/>
                <a:pathLst>
                  <a:path w="40792" h="222302">
                    <a:moveTo>
                      <a:pt x="0" y="0"/>
                    </a:moveTo>
                    <a:lnTo>
                      <a:pt x="40793" y="0"/>
                    </a:lnTo>
                    <a:lnTo>
                      <a:pt x="40793" y="222303"/>
                    </a:lnTo>
                    <a:lnTo>
                      <a:pt x="0" y="222303"/>
                    </a:lnTo>
                    <a:close/>
                  </a:path>
                </a:pathLst>
              </a:custGeom>
              <a:solidFill>
                <a:srgbClr val="FFFFFF"/>
              </a:solidFill>
              <a:ln w="11106" cap="rnd">
                <a:solidFill>
                  <a:srgbClr val="B2B2B2"/>
                </a:solidFill>
                <a:prstDash val="solid"/>
                <a:miter/>
              </a:ln>
            </p:spPr>
            <p:txBody>
              <a:bodyPr rtlCol="0" anchor="ctr"/>
              <a:lstStyle/>
              <a:p>
                <a:endParaRPr lang="en-US"/>
              </a:p>
            </p:txBody>
          </p:sp>
          <p:sp>
            <p:nvSpPr>
              <p:cNvPr id="36" name="Graphic 9">
                <a:extLst>
                  <a:ext uri="{FF2B5EF4-FFF2-40B4-BE49-F238E27FC236}">
                    <a16:creationId xmlns:a16="http://schemas.microsoft.com/office/drawing/2014/main" id="{CB565E33-FB4E-4540-B562-9D60AAE51F1C}"/>
                  </a:ext>
                </a:extLst>
              </p:cNvPr>
              <p:cNvSpPr/>
              <p:nvPr/>
            </p:nvSpPr>
            <p:spPr>
              <a:xfrm rot="-10800000">
                <a:off x="910734" y="6310407"/>
                <a:ext cx="98146" cy="27454"/>
              </a:xfrm>
              <a:custGeom>
                <a:avLst/>
                <a:gdLst>
                  <a:gd name="connsiteX0" fmla="*/ 0 w 98146"/>
                  <a:gd name="connsiteY0" fmla="*/ 0 h 27454"/>
                  <a:gd name="connsiteX1" fmla="*/ 98147 w 98146"/>
                  <a:gd name="connsiteY1" fmla="*/ 0 h 27454"/>
                  <a:gd name="connsiteX2" fmla="*/ 98147 w 98146"/>
                  <a:gd name="connsiteY2" fmla="*/ 27454 h 27454"/>
                  <a:gd name="connsiteX3" fmla="*/ 0 w 98146"/>
                  <a:gd name="connsiteY3" fmla="*/ 27454 h 27454"/>
                </a:gdLst>
                <a:ahLst/>
                <a:cxnLst>
                  <a:cxn ang="0">
                    <a:pos x="connsiteX0" y="connsiteY0"/>
                  </a:cxn>
                  <a:cxn ang="0">
                    <a:pos x="connsiteX1" y="connsiteY1"/>
                  </a:cxn>
                  <a:cxn ang="0">
                    <a:pos x="connsiteX2" y="connsiteY2"/>
                  </a:cxn>
                  <a:cxn ang="0">
                    <a:pos x="connsiteX3" y="connsiteY3"/>
                  </a:cxn>
                </a:cxnLst>
                <a:rect l="l" t="t" r="r" b="b"/>
                <a:pathLst>
                  <a:path w="98146" h="27454">
                    <a:moveTo>
                      <a:pt x="0" y="0"/>
                    </a:moveTo>
                    <a:lnTo>
                      <a:pt x="98147" y="0"/>
                    </a:lnTo>
                    <a:lnTo>
                      <a:pt x="98147" y="27454"/>
                    </a:lnTo>
                    <a:lnTo>
                      <a:pt x="0" y="27454"/>
                    </a:lnTo>
                    <a:close/>
                  </a:path>
                </a:pathLst>
              </a:custGeom>
              <a:solidFill>
                <a:srgbClr val="FFFFFF"/>
              </a:solidFill>
              <a:ln w="11106" cap="rnd">
                <a:solidFill>
                  <a:srgbClr val="B2B2B2"/>
                </a:solidFill>
                <a:prstDash val="solid"/>
                <a:miter/>
              </a:ln>
            </p:spPr>
            <p:txBody>
              <a:bodyPr rtlCol="0" anchor="ctr"/>
              <a:lstStyle/>
              <a:p>
                <a:endParaRPr lang="en-US"/>
              </a:p>
            </p:txBody>
          </p:sp>
          <p:sp>
            <p:nvSpPr>
              <p:cNvPr id="37" name="Graphic 9">
                <a:extLst>
                  <a:ext uri="{FF2B5EF4-FFF2-40B4-BE49-F238E27FC236}">
                    <a16:creationId xmlns:a16="http://schemas.microsoft.com/office/drawing/2014/main" id="{94C9E41F-9049-4D00-9569-4A102F86966D}"/>
                  </a:ext>
                </a:extLst>
              </p:cNvPr>
              <p:cNvSpPr/>
              <p:nvPr/>
            </p:nvSpPr>
            <p:spPr>
              <a:xfrm>
                <a:off x="2673039" y="6310296"/>
                <a:ext cx="40792" cy="222302"/>
              </a:xfrm>
              <a:custGeom>
                <a:avLst/>
                <a:gdLst>
                  <a:gd name="connsiteX0" fmla="*/ 0 w 40792"/>
                  <a:gd name="connsiteY0" fmla="*/ 0 h 222302"/>
                  <a:gd name="connsiteX1" fmla="*/ 40793 w 40792"/>
                  <a:gd name="connsiteY1" fmla="*/ 0 h 222302"/>
                  <a:gd name="connsiteX2" fmla="*/ 40793 w 40792"/>
                  <a:gd name="connsiteY2" fmla="*/ 222303 h 222302"/>
                  <a:gd name="connsiteX3" fmla="*/ 0 w 40792"/>
                  <a:gd name="connsiteY3" fmla="*/ 222303 h 222302"/>
                </a:gdLst>
                <a:ahLst/>
                <a:cxnLst>
                  <a:cxn ang="0">
                    <a:pos x="connsiteX0" y="connsiteY0"/>
                  </a:cxn>
                  <a:cxn ang="0">
                    <a:pos x="connsiteX1" y="connsiteY1"/>
                  </a:cxn>
                  <a:cxn ang="0">
                    <a:pos x="connsiteX2" y="connsiteY2"/>
                  </a:cxn>
                  <a:cxn ang="0">
                    <a:pos x="connsiteX3" y="connsiteY3"/>
                  </a:cxn>
                </a:cxnLst>
                <a:rect l="l" t="t" r="r" b="b"/>
                <a:pathLst>
                  <a:path w="40792" h="222302">
                    <a:moveTo>
                      <a:pt x="0" y="0"/>
                    </a:moveTo>
                    <a:lnTo>
                      <a:pt x="40793" y="0"/>
                    </a:lnTo>
                    <a:lnTo>
                      <a:pt x="40793" y="222303"/>
                    </a:lnTo>
                    <a:lnTo>
                      <a:pt x="0" y="222303"/>
                    </a:lnTo>
                    <a:close/>
                  </a:path>
                </a:pathLst>
              </a:custGeom>
              <a:solidFill>
                <a:srgbClr val="FFFFFF"/>
              </a:solidFill>
              <a:ln w="11106" cap="rnd">
                <a:solidFill>
                  <a:srgbClr val="B2B2B2"/>
                </a:solidFill>
                <a:prstDash val="solid"/>
                <a:miter/>
              </a:ln>
            </p:spPr>
            <p:txBody>
              <a:bodyPr rtlCol="0" anchor="ctr"/>
              <a:lstStyle/>
              <a:p>
                <a:endParaRPr lang="en-US"/>
              </a:p>
            </p:txBody>
          </p:sp>
          <p:sp>
            <p:nvSpPr>
              <p:cNvPr id="38" name="Graphic 9">
                <a:extLst>
                  <a:ext uri="{FF2B5EF4-FFF2-40B4-BE49-F238E27FC236}">
                    <a16:creationId xmlns:a16="http://schemas.microsoft.com/office/drawing/2014/main" id="{CEA52BA1-3C0E-4850-B2C2-BB60F2C52AEB}"/>
                  </a:ext>
                </a:extLst>
              </p:cNvPr>
              <p:cNvSpPr/>
              <p:nvPr/>
            </p:nvSpPr>
            <p:spPr>
              <a:xfrm>
                <a:off x="2615574" y="6310296"/>
                <a:ext cx="98146" cy="27454"/>
              </a:xfrm>
              <a:custGeom>
                <a:avLst/>
                <a:gdLst>
                  <a:gd name="connsiteX0" fmla="*/ 0 w 98146"/>
                  <a:gd name="connsiteY0" fmla="*/ 0 h 27454"/>
                  <a:gd name="connsiteX1" fmla="*/ 98147 w 98146"/>
                  <a:gd name="connsiteY1" fmla="*/ 0 h 27454"/>
                  <a:gd name="connsiteX2" fmla="*/ 98147 w 98146"/>
                  <a:gd name="connsiteY2" fmla="*/ 27454 h 27454"/>
                  <a:gd name="connsiteX3" fmla="*/ 0 w 98146"/>
                  <a:gd name="connsiteY3" fmla="*/ 27454 h 27454"/>
                </a:gdLst>
                <a:ahLst/>
                <a:cxnLst>
                  <a:cxn ang="0">
                    <a:pos x="connsiteX0" y="connsiteY0"/>
                  </a:cxn>
                  <a:cxn ang="0">
                    <a:pos x="connsiteX1" y="connsiteY1"/>
                  </a:cxn>
                  <a:cxn ang="0">
                    <a:pos x="connsiteX2" y="connsiteY2"/>
                  </a:cxn>
                  <a:cxn ang="0">
                    <a:pos x="connsiteX3" y="connsiteY3"/>
                  </a:cxn>
                </a:cxnLst>
                <a:rect l="l" t="t" r="r" b="b"/>
                <a:pathLst>
                  <a:path w="98146" h="27454">
                    <a:moveTo>
                      <a:pt x="0" y="0"/>
                    </a:moveTo>
                    <a:lnTo>
                      <a:pt x="98147" y="0"/>
                    </a:lnTo>
                    <a:lnTo>
                      <a:pt x="98147" y="27454"/>
                    </a:lnTo>
                    <a:lnTo>
                      <a:pt x="0" y="27454"/>
                    </a:lnTo>
                    <a:close/>
                  </a:path>
                </a:pathLst>
              </a:custGeom>
              <a:solidFill>
                <a:srgbClr val="FFFFFF"/>
              </a:solidFill>
              <a:ln w="11106" cap="rnd">
                <a:solidFill>
                  <a:srgbClr val="B2B2B2"/>
                </a:solidFill>
                <a:prstDash val="solid"/>
                <a:miter/>
              </a:ln>
            </p:spPr>
            <p:txBody>
              <a:bodyPr rtlCol="0" anchor="ctr"/>
              <a:lstStyle/>
              <a:p>
                <a:endParaRPr lang="en-US"/>
              </a:p>
            </p:txBody>
          </p:sp>
        </p:grpSp>
        <p:grpSp>
          <p:nvGrpSpPr>
            <p:cNvPr id="39" name="Graphic 9">
              <a:extLst>
                <a:ext uri="{FF2B5EF4-FFF2-40B4-BE49-F238E27FC236}">
                  <a16:creationId xmlns:a16="http://schemas.microsoft.com/office/drawing/2014/main" id="{3565C0CB-8852-43A3-99E6-F61D893AE320}"/>
                </a:ext>
              </a:extLst>
            </p:cNvPr>
            <p:cNvGrpSpPr/>
            <p:nvPr/>
          </p:nvGrpSpPr>
          <p:grpSpPr>
            <a:xfrm>
              <a:off x="3977482" y="2805694"/>
              <a:ext cx="1511576" cy="4067806"/>
              <a:chOff x="3977482" y="2805694"/>
              <a:chExt cx="1511576" cy="4067806"/>
            </a:xfrm>
          </p:grpSpPr>
          <p:sp>
            <p:nvSpPr>
              <p:cNvPr id="40" name="Graphic 9">
                <a:extLst>
                  <a:ext uri="{FF2B5EF4-FFF2-40B4-BE49-F238E27FC236}">
                    <a16:creationId xmlns:a16="http://schemas.microsoft.com/office/drawing/2014/main" id="{C3022724-DE14-4CEB-AA56-73C5A96753DF}"/>
                  </a:ext>
                </a:extLst>
              </p:cNvPr>
              <p:cNvSpPr/>
              <p:nvPr/>
            </p:nvSpPr>
            <p:spPr>
              <a:xfrm>
                <a:off x="3977482" y="2805694"/>
                <a:ext cx="877791" cy="3309753"/>
              </a:xfrm>
              <a:custGeom>
                <a:avLst/>
                <a:gdLst>
                  <a:gd name="connsiteX0" fmla="*/ 5364 w 877791"/>
                  <a:gd name="connsiteY0" fmla="*/ 2074863 h 3309753"/>
                  <a:gd name="connsiteX1" fmla="*/ 12700 w 877791"/>
                  <a:gd name="connsiteY1" fmla="*/ 2066971 h 3309753"/>
                  <a:gd name="connsiteX2" fmla="*/ 221887 w 877791"/>
                  <a:gd name="connsiteY2" fmla="*/ 2111431 h 3309753"/>
                  <a:gd name="connsiteX3" fmla="*/ 225333 w 877791"/>
                  <a:gd name="connsiteY3" fmla="*/ 2095314 h 3309753"/>
                  <a:gd name="connsiteX4" fmla="*/ 14146 w 877791"/>
                  <a:gd name="connsiteY4" fmla="*/ 1976382 h 3309753"/>
                  <a:gd name="connsiteX5" fmla="*/ 10255 w 877791"/>
                  <a:gd name="connsiteY5" fmla="*/ 1967935 h 3309753"/>
                  <a:gd name="connsiteX6" fmla="*/ 50270 w 877791"/>
                  <a:gd name="connsiteY6" fmla="*/ 1478869 h 3309753"/>
                  <a:gd name="connsiteX7" fmla="*/ 57717 w 877791"/>
                  <a:gd name="connsiteY7" fmla="*/ 1471755 h 3309753"/>
                  <a:gd name="connsiteX8" fmla="*/ 242784 w 877791"/>
                  <a:gd name="connsiteY8" fmla="*/ 1519106 h 3309753"/>
                  <a:gd name="connsiteX9" fmla="*/ 247563 w 877791"/>
                  <a:gd name="connsiteY9" fmla="*/ 1503878 h 3309753"/>
                  <a:gd name="connsiteX10" fmla="*/ 68943 w 877791"/>
                  <a:gd name="connsiteY10" fmla="*/ 1341708 h 3309753"/>
                  <a:gd name="connsiteX11" fmla="*/ 66276 w 877791"/>
                  <a:gd name="connsiteY11" fmla="*/ 1333372 h 3309753"/>
                  <a:gd name="connsiteX12" fmla="*/ 97620 w 877791"/>
                  <a:gd name="connsiteY12" fmla="*/ 1088283 h 3309753"/>
                  <a:gd name="connsiteX13" fmla="*/ 112181 w 877791"/>
                  <a:gd name="connsiteY13" fmla="*/ 1007365 h 3309753"/>
                  <a:gd name="connsiteX14" fmla="*/ 120851 w 877791"/>
                  <a:gd name="connsiteY14" fmla="*/ 1001585 h 3309753"/>
                  <a:gd name="connsiteX15" fmla="*/ 228557 w 877791"/>
                  <a:gd name="connsiteY15" fmla="*/ 1060940 h 3309753"/>
                  <a:gd name="connsiteX16" fmla="*/ 235448 w 877791"/>
                  <a:gd name="connsiteY16" fmla="*/ 1047268 h 3309753"/>
                  <a:gd name="connsiteX17" fmla="*/ 128187 w 877791"/>
                  <a:gd name="connsiteY17" fmla="*/ 904328 h 3309753"/>
                  <a:gd name="connsiteX18" fmla="*/ 126519 w 877791"/>
                  <a:gd name="connsiteY18" fmla="*/ 896547 h 3309753"/>
                  <a:gd name="connsiteX19" fmla="*/ 197212 w 877791"/>
                  <a:gd name="connsiteY19" fmla="*/ 522967 h 3309753"/>
                  <a:gd name="connsiteX20" fmla="*/ 206549 w 877791"/>
                  <a:gd name="connsiteY20" fmla="*/ 518299 h 3309753"/>
                  <a:gd name="connsiteX21" fmla="*/ 346488 w 877791"/>
                  <a:gd name="connsiteY21" fmla="*/ 633229 h 3309753"/>
                  <a:gd name="connsiteX22" fmla="*/ 354936 w 877791"/>
                  <a:gd name="connsiteY22" fmla="*/ 621114 h 3309753"/>
                  <a:gd name="connsiteX23" fmla="*/ 232669 w 877791"/>
                  <a:gd name="connsiteY23" fmla="*/ 393254 h 3309753"/>
                  <a:gd name="connsiteX24" fmla="*/ 231891 w 877791"/>
                  <a:gd name="connsiteY24" fmla="*/ 385473 h 3309753"/>
                  <a:gd name="connsiteX25" fmla="*/ 300582 w 877791"/>
                  <a:gd name="connsiteY25" fmla="*/ 171618 h 3309753"/>
                  <a:gd name="connsiteX26" fmla="*/ 307452 w 877791"/>
                  <a:gd name="connsiteY26" fmla="*/ 167483 h 3309753"/>
                  <a:gd name="connsiteX27" fmla="*/ 308697 w 877791"/>
                  <a:gd name="connsiteY27" fmla="*/ 167950 h 3309753"/>
                  <a:gd name="connsiteX28" fmla="*/ 405065 w 877791"/>
                  <a:gd name="connsiteY28" fmla="*/ 224415 h 3309753"/>
                  <a:gd name="connsiteX29" fmla="*/ 413624 w 877791"/>
                  <a:gd name="connsiteY29" fmla="*/ 214189 h 3309753"/>
                  <a:gd name="connsiteX30" fmla="*/ 383390 w 877791"/>
                  <a:gd name="connsiteY30" fmla="*/ 92700 h 3309753"/>
                  <a:gd name="connsiteX31" fmla="*/ 378388 w 877791"/>
                  <a:gd name="connsiteY31" fmla="*/ 73805 h 3309753"/>
                  <a:gd name="connsiteX32" fmla="*/ 370497 w 877791"/>
                  <a:gd name="connsiteY32" fmla="*/ 42571 h 3309753"/>
                  <a:gd name="connsiteX33" fmla="*/ 439077 w 877791"/>
                  <a:gd name="connsiteY33" fmla="*/ 0 h 3309753"/>
                  <a:gd name="connsiteX34" fmla="*/ 512326 w 877791"/>
                  <a:gd name="connsiteY34" fmla="*/ 48240 h 3309753"/>
                  <a:gd name="connsiteX35" fmla="*/ 476424 w 877791"/>
                  <a:gd name="connsiteY35" fmla="*/ 214189 h 3309753"/>
                  <a:gd name="connsiteX36" fmla="*/ 484983 w 877791"/>
                  <a:gd name="connsiteY36" fmla="*/ 224415 h 3309753"/>
                  <a:gd name="connsiteX37" fmla="*/ 571570 w 877791"/>
                  <a:gd name="connsiteY37" fmla="*/ 173618 h 3309753"/>
                  <a:gd name="connsiteX38" fmla="*/ 579350 w 877791"/>
                  <a:gd name="connsiteY38" fmla="*/ 176130 h 3309753"/>
                  <a:gd name="connsiteX39" fmla="*/ 579795 w 877791"/>
                  <a:gd name="connsiteY39" fmla="*/ 177286 h 3309753"/>
                  <a:gd name="connsiteX40" fmla="*/ 649709 w 877791"/>
                  <a:gd name="connsiteY40" fmla="*/ 399811 h 3309753"/>
                  <a:gd name="connsiteX41" fmla="*/ 648820 w 877791"/>
                  <a:gd name="connsiteY41" fmla="*/ 407592 h 3309753"/>
                  <a:gd name="connsiteX42" fmla="*/ 534778 w 877791"/>
                  <a:gd name="connsiteY42" fmla="*/ 620447 h 3309753"/>
                  <a:gd name="connsiteX43" fmla="*/ 543226 w 877791"/>
                  <a:gd name="connsiteY43" fmla="*/ 632562 h 3309753"/>
                  <a:gd name="connsiteX44" fmla="*/ 671939 w 877791"/>
                  <a:gd name="connsiteY44" fmla="*/ 526969 h 3309753"/>
                  <a:gd name="connsiteX45" fmla="*/ 681276 w 877791"/>
                  <a:gd name="connsiteY45" fmla="*/ 531748 h 3309753"/>
                  <a:gd name="connsiteX46" fmla="*/ 752302 w 877791"/>
                  <a:gd name="connsiteY46" fmla="*/ 909663 h 3309753"/>
                  <a:gd name="connsiteX47" fmla="*/ 750634 w 877791"/>
                  <a:gd name="connsiteY47" fmla="*/ 917443 h 3309753"/>
                  <a:gd name="connsiteX48" fmla="*/ 653155 w 877791"/>
                  <a:gd name="connsiteY48" fmla="*/ 1047268 h 3309753"/>
                  <a:gd name="connsiteX49" fmla="*/ 660046 w 877791"/>
                  <a:gd name="connsiteY49" fmla="*/ 1060940 h 3309753"/>
                  <a:gd name="connsiteX50" fmla="*/ 759415 w 877791"/>
                  <a:gd name="connsiteY50" fmla="*/ 1006142 h 3309753"/>
                  <a:gd name="connsiteX51" fmla="*/ 768085 w 877791"/>
                  <a:gd name="connsiteY51" fmla="*/ 1012367 h 3309753"/>
                  <a:gd name="connsiteX52" fmla="*/ 811545 w 877791"/>
                  <a:gd name="connsiteY52" fmla="*/ 1343153 h 3309753"/>
                  <a:gd name="connsiteX53" fmla="*/ 808878 w 877791"/>
                  <a:gd name="connsiteY53" fmla="*/ 1351489 h 3309753"/>
                  <a:gd name="connsiteX54" fmla="*/ 641039 w 877791"/>
                  <a:gd name="connsiteY54" fmla="*/ 1504656 h 3309753"/>
                  <a:gd name="connsiteX55" fmla="*/ 645819 w 877791"/>
                  <a:gd name="connsiteY55" fmla="*/ 1519884 h 3309753"/>
                  <a:gd name="connsiteX56" fmla="*/ 819326 w 877791"/>
                  <a:gd name="connsiteY56" fmla="*/ 1475423 h 3309753"/>
                  <a:gd name="connsiteX57" fmla="*/ 826773 w 877791"/>
                  <a:gd name="connsiteY57" fmla="*/ 1482648 h 3309753"/>
                  <a:gd name="connsiteX58" fmla="*/ 866788 w 877791"/>
                  <a:gd name="connsiteY58" fmla="*/ 1974826 h 3309753"/>
                  <a:gd name="connsiteX59" fmla="*/ 862897 w 877791"/>
                  <a:gd name="connsiteY59" fmla="*/ 1983163 h 3309753"/>
                  <a:gd name="connsiteX60" fmla="*/ 663825 w 877791"/>
                  <a:gd name="connsiteY60" fmla="*/ 2095648 h 3309753"/>
                  <a:gd name="connsiteX61" fmla="*/ 667271 w 877791"/>
                  <a:gd name="connsiteY61" fmla="*/ 2111765 h 3309753"/>
                  <a:gd name="connsiteX62" fmla="*/ 864676 w 877791"/>
                  <a:gd name="connsiteY62" fmla="*/ 2069416 h 3309753"/>
                  <a:gd name="connsiteX63" fmla="*/ 872012 w 877791"/>
                  <a:gd name="connsiteY63" fmla="*/ 2077308 h 3309753"/>
                  <a:gd name="connsiteX64" fmla="*/ 877791 w 877791"/>
                  <a:gd name="connsiteY64" fmla="*/ 2318951 h 3309753"/>
                  <a:gd name="connsiteX65" fmla="*/ 875457 w 877791"/>
                  <a:gd name="connsiteY65" fmla="*/ 2451110 h 3309753"/>
                  <a:gd name="connsiteX66" fmla="*/ 871011 w 877791"/>
                  <a:gd name="connsiteY66" fmla="*/ 2458779 h 3309753"/>
                  <a:gd name="connsiteX67" fmla="*/ 662936 w 877791"/>
                  <a:gd name="connsiteY67" fmla="*/ 2545700 h 3309753"/>
                  <a:gd name="connsiteX68" fmla="*/ 664381 w 877791"/>
                  <a:gd name="connsiteY68" fmla="*/ 2562150 h 3309753"/>
                  <a:gd name="connsiteX69" fmla="*/ 861230 w 877791"/>
                  <a:gd name="connsiteY69" fmla="*/ 2579601 h 3309753"/>
                  <a:gd name="connsiteX70" fmla="*/ 867121 w 877791"/>
                  <a:gd name="connsiteY70" fmla="*/ 2589049 h 3309753"/>
                  <a:gd name="connsiteX71" fmla="*/ 802209 w 877791"/>
                  <a:gd name="connsiteY71" fmla="*/ 2947401 h 3309753"/>
                  <a:gd name="connsiteX72" fmla="*/ 794428 w 877791"/>
                  <a:gd name="connsiteY72" fmla="*/ 2952069 h 3309753"/>
                  <a:gd name="connsiteX73" fmla="*/ 673606 w 877791"/>
                  <a:gd name="connsiteY73" fmla="*/ 2899939 h 3309753"/>
                  <a:gd name="connsiteX74" fmla="*/ 667049 w 877791"/>
                  <a:gd name="connsiteY74" fmla="*/ 2913722 h 3309753"/>
                  <a:gd name="connsiteX75" fmla="*/ 760416 w 877791"/>
                  <a:gd name="connsiteY75" fmla="*/ 3046436 h 3309753"/>
                  <a:gd name="connsiteX76" fmla="*/ 761194 w 877791"/>
                  <a:gd name="connsiteY76" fmla="*/ 3056663 h 3309753"/>
                  <a:gd name="connsiteX77" fmla="*/ 438855 w 877791"/>
                  <a:gd name="connsiteY77" fmla="*/ 3309754 h 3309753"/>
                  <a:gd name="connsiteX78" fmla="*/ 120740 w 877791"/>
                  <a:gd name="connsiteY78" fmla="*/ 3066889 h 3309753"/>
                  <a:gd name="connsiteX79" fmla="*/ 121518 w 877791"/>
                  <a:gd name="connsiteY79" fmla="*/ 3056551 h 3309753"/>
                  <a:gd name="connsiteX80" fmla="*/ 221554 w 877791"/>
                  <a:gd name="connsiteY80" fmla="*/ 2913722 h 3309753"/>
                  <a:gd name="connsiteX81" fmla="*/ 214996 w 877791"/>
                  <a:gd name="connsiteY81" fmla="*/ 2899939 h 3309753"/>
                  <a:gd name="connsiteX82" fmla="*/ 83837 w 877791"/>
                  <a:gd name="connsiteY82" fmla="*/ 2956293 h 3309753"/>
                  <a:gd name="connsiteX83" fmla="*/ 76057 w 877791"/>
                  <a:gd name="connsiteY83" fmla="*/ 2951624 h 3309753"/>
                  <a:gd name="connsiteX84" fmla="*/ 10255 w 877791"/>
                  <a:gd name="connsiteY84" fmla="*/ 2589827 h 3309753"/>
                  <a:gd name="connsiteX85" fmla="*/ 16146 w 877791"/>
                  <a:gd name="connsiteY85" fmla="*/ 2580379 h 3309753"/>
                  <a:gd name="connsiteX86" fmla="*/ 224777 w 877791"/>
                  <a:gd name="connsiteY86" fmla="*/ 2561817 h 3309753"/>
                  <a:gd name="connsiteX87" fmla="*/ 226222 w 877791"/>
                  <a:gd name="connsiteY87" fmla="*/ 2545366 h 3309753"/>
                  <a:gd name="connsiteX88" fmla="*/ 8699 w 877791"/>
                  <a:gd name="connsiteY88" fmla="*/ 2454445 h 3309753"/>
                  <a:gd name="connsiteX89" fmla="*/ 4475 w 877791"/>
                  <a:gd name="connsiteY89" fmla="*/ 2448554 h 3309753"/>
                  <a:gd name="connsiteX90" fmla="*/ 1919 w 877791"/>
                  <a:gd name="connsiteY90" fmla="*/ 2433881 h 3309753"/>
                  <a:gd name="connsiteX91" fmla="*/ 1919 w 877791"/>
                  <a:gd name="connsiteY91" fmla="*/ 2431992 h 3309753"/>
                  <a:gd name="connsiteX92" fmla="*/ 140 w 877791"/>
                  <a:gd name="connsiteY92" fmla="*/ 2319396 h 3309753"/>
                  <a:gd name="connsiteX93" fmla="*/ 5364 w 877791"/>
                  <a:gd name="connsiteY93" fmla="*/ 2074863 h 330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77791" h="3309753">
                    <a:moveTo>
                      <a:pt x="5364" y="2074863"/>
                    </a:moveTo>
                    <a:cubicBezTo>
                      <a:pt x="5364" y="2069861"/>
                      <a:pt x="9033" y="2066082"/>
                      <a:pt x="12700" y="2066971"/>
                    </a:cubicBezTo>
                    <a:lnTo>
                      <a:pt x="221887" y="2111431"/>
                    </a:lnTo>
                    <a:cubicBezTo>
                      <a:pt x="229223" y="2112988"/>
                      <a:pt x="232224" y="2099205"/>
                      <a:pt x="225333" y="2095314"/>
                    </a:cubicBezTo>
                    <a:lnTo>
                      <a:pt x="14146" y="1976382"/>
                    </a:lnTo>
                    <a:cubicBezTo>
                      <a:pt x="11378" y="1974504"/>
                      <a:pt x="9888" y="1971258"/>
                      <a:pt x="10255" y="1967935"/>
                    </a:cubicBezTo>
                    <a:cubicBezTo>
                      <a:pt x="19036" y="1815991"/>
                      <a:pt x="32485" y="1649375"/>
                      <a:pt x="50270" y="1478869"/>
                    </a:cubicBezTo>
                    <a:cubicBezTo>
                      <a:pt x="50270" y="1474089"/>
                      <a:pt x="54160" y="1470755"/>
                      <a:pt x="57717" y="1471755"/>
                    </a:cubicBezTo>
                    <a:lnTo>
                      <a:pt x="242784" y="1519106"/>
                    </a:lnTo>
                    <a:cubicBezTo>
                      <a:pt x="249564" y="1520884"/>
                      <a:pt x="253232" y="1508991"/>
                      <a:pt x="247563" y="1503878"/>
                    </a:cubicBezTo>
                    <a:lnTo>
                      <a:pt x="68943" y="1341708"/>
                    </a:lnTo>
                    <a:cubicBezTo>
                      <a:pt x="66854" y="1339474"/>
                      <a:pt x="65875" y="1336406"/>
                      <a:pt x="66276" y="1333372"/>
                    </a:cubicBezTo>
                    <a:cubicBezTo>
                      <a:pt x="75834" y="1251231"/>
                      <a:pt x="86394" y="1169201"/>
                      <a:pt x="97620" y="1088283"/>
                    </a:cubicBezTo>
                    <a:lnTo>
                      <a:pt x="112181" y="1007365"/>
                    </a:lnTo>
                    <a:cubicBezTo>
                      <a:pt x="113181" y="1002363"/>
                      <a:pt x="117183" y="999584"/>
                      <a:pt x="120851" y="1001585"/>
                    </a:cubicBezTo>
                    <a:lnTo>
                      <a:pt x="228557" y="1060940"/>
                    </a:lnTo>
                    <a:cubicBezTo>
                      <a:pt x="234892" y="1064497"/>
                      <a:pt x="240339" y="1053715"/>
                      <a:pt x="235448" y="1047268"/>
                    </a:cubicBezTo>
                    <a:lnTo>
                      <a:pt x="128187" y="904328"/>
                    </a:lnTo>
                    <a:cubicBezTo>
                      <a:pt x="126619" y="902060"/>
                      <a:pt x="126019" y="899259"/>
                      <a:pt x="126519" y="896547"/>
                    </a:cubicBezTo>
                    <a:cubicBezTo>
                      <a:pt x="147972" y="763165"/>
                      <a:pt x="171647" y="636897"/>
                      <a:pt x="197212" y="522967"/>
                    </a:cubicBezTo>
                    <a:cubicBezTo>
                      <a:pt x="198323" y="517632"/>
                      <a:pt x="202992" y="515409"/>
                      <a:pt x="206549" y="518299"/>
                    </a:cubicBezTo>
                    <a:lnTo>
                      <a:pt x="346488" y="633229"/>
                    </a:lnTo>
                    <a:cubicBezTo>
                      <a:pt x="352379" y="638009"/>
                      <a:pt x="358937" y="628561"/>
                      <a:pt x="354936" y="621114"/>
                    </a:cubicBezTo>
                    <a:lnTo>
                      <a:pt x="232669" y="393254"/>
                    </a:lnTo>
                    <a:cubicBezTo>
                      <a:pt x="231480" y="390841"/>
                      <a:pt x="231202" y="388074"/>
                      <a:pt x="231891" y="385473"/>
                    </a:cubicBezTo>
                    <a:cubicBezTo>
                      <a:pt x="250453" y="312869"/>
                      <a:pt x="273395" y="241454"/>
                      <a:pt x="300582" y="171618"/>
                    </a:cubicBezTo>
                    <a:cubicBezTo>
                      <a:pt x="301338" y="168583"/>
                      <a:pt x="304406" y="166727"/>
                      <a:pt x="307452" y="167483"/>
                    </a:cubicBezTo>
                    <a:cubicBezTo>
                      <a:pt x="307885" y="167583"/>
                      <a:pt x="308296" y="167750"/>
                      <a:pt x="308697" y="167950"/>
                    </a:cubicBezTo>
                    <a:lnTo>
                      <a:pt x="405065" y="224415"/>
                    </a:lnTo>
                    <a:cubicBezTo>
                      <a:pt x="410067" y="227305"/>
                      <a:pt x="415291" y="221080"/>
                      <a:pt x="413624" y="214189"/>
                    </a:cubicBezTo>
                    <a:lnTo>
                      <a:pt x="383390" y="92700"/>
                    </a:lnTo>
                    <a:cubicBezTo>
                      <a:pt x="383390" y="90588"/>
                      <a:pt x="380723" y="81585"/>
                      <a:pt x="378388" y="73805"/>
                    </a:cubicBezTo>
                    <a:lnTo>
                      <a:pt x="370497" y="42571"/>
                    </a:lnTo>
                    <a:cubicBezTo>
                      <a:pt x="392727" y="15005"/>
                      <a:pt x="415735" y="0"/>
                      <a:pt x="439077" y="0"/>
                    </a:cubicBezTo>
                    <a:cubicBezTo>
                      <a:pt x="462419" y="0"/>
                      <a:pt x="488428" y="17006"/>
                      <a:pt x="512326" y="48240"/>
                    </a:cubicBezTo>
                    <a:lnTo>
                      <a:pt x="476424" y="214189"/>
                    </a:lnTo>
                    <a:cubicBezTo>
                      <a:pt x="474757" y="221080"/>
                      <a:pt x="479981" y="227305"/>
                      <a:pt x="484983" y="224415"/>
                    </a:cubicBezTo>
                    <a:lnTo>
                      <a:pt x="571570" y="173618"/>
                    </a:lnTo>
                    <a:cubicBezTo>
                      <a:pt x="574415" y="172162"/>
                      <a:pt x="577894" y="173285"/>
                      <a:pt x="579350" y="176130"/>
                    </a:cubicBezTo>
                    <a:cubicBezTo>
                      <a:pt x="579539" y="176497"/>
                      <a:pt x="579684" y="176886"/>
                      <a:pt x="579795" y="177286"/>
                    </a:cubicBezTo>
                    <a:cubicBezTo>
                      <a:pt x="607505" y="250002"/>
                      <a:pt x="630858" y="324306"/>
                      <a:pt x="649709" y="399811"/>
                    </a:cubicBezTo>
                    <a:cubicBezTo>
                      <a:pt x="650365" y="402424"/>
                      <a:pt x="650054" y="405191"/>
                      <a:pt x="648820" y="407592"/>
                    </a:cubicBezTo>
                    <a:lnTo>
                      <a:pt x="534778" y="620447"/>
                    </a:lnTo>
                    <a:cubicBezTo>
                      <a:pt x="530666" y="627894"/>
                      <a:pt x="537335" y="637342"/>
                      <a:pt x="543226" y="632562"/>
                    </a:cubicBezTo>
                    <a:lnTo>
                      <a:pt x="671939" y="526969"/>
                    </a:lnTo>
                    <a:cubicBezTo>
                      <a:pt x="675496" y="524079"/>
                      <a:pt x="680164" y="526413"/>
                      <a:pt x="681276" y="531748"/>
                    </a:cubicBezTo>
                    <a:cubicBezTo>
                      <a:pt x="707063" y="647234"/>
                      <a:pt x="730849" y="775503"/>
                      <a:pt x="752302" y="909663"/>
                    </a:cubicBezTo>
                    <a:cubicBezTo>
                      <a:pt x="752724" y="912375"/>
                      <a:pt x="752135" y="915143"/>
                      <a:pt x="750634" y="917443"/>
                    </a:cubicBezTo>
                    <a:lnTo>
                      <a:pt x="653155" y="1047268"/>
                    </a:lnTo>
                    <a:cubicBezTo>
                      <a:pt x="648264" y="1053715"/>
                      <a:pt x="653155" y="1064497"/>
                      <a:pt x="660046" y="1060940"/>
                    </a:cubicBezTo>
                    <a:lnTo>
                      <a:pt x="759415" y="1006142"/>
                    </a:lnTo>
                    <a:cubicBezTo>
                      <a:pt x="763083" y="1004141"/>
                      <a:pt x="767307" y="1007143"/>
                      <a:pt x="768085" y="1012367"/>
                    </a:cubicBezTo>
                    <a:cubicBezTo>
                      <a:pt x="784091" y="1120628"/>
                      <a:pt x="798652" y="1232002"/>
                      <a:pt x="811545" y="1343153"/>
                    </a:cubicBezTo>
                    <a:cubicBezTo>
                      <a:pt x="811946" y="1346188"/>
                      <a:pt x="810967" y="1349255"/>
                      <a:pt x="808878" y="1351489"/>
                    </a:cubicBezTo>
                    <a:lnTo>
                      <a:pt x="641039" y="1504656"/>
                    </a:lnTo>
                    <a:cubicBezTo>
                      <a:pt x="635370" y="1509769"/>
                      <a:pt x="639039" y="1521662"/>
                      <a:pt x="645819" y="1519884"/>
                    </a:cubicBezTo>
                    <a:lnTo>
                      <a:pt x="819326" y="1475423"/>
                    </a:lnTo>
                    <a:cubicBezTo>
                      <a:pt x="822883" y="1474534"/>
                      <a:pt x="826217" y="1477869"/>
                      <a:pt x="826773" y="1482648"/>
                    </a:cubicBezTo>
                    <a:cubicBezTo>
                      <a:pt x="844557" y="1654043"/>
                      <a:pt x="858118" y="1821993"/>
                      <a:pt x="866788" y="1974826"/>
                    </a:cubicBezTo>
                    <a:cubicBezTo>
                      <a:pt x="867199" y="1978116"/>
                      <a:pt x="865687" y="1981362"/>
                      <a:pt x="862897" y="1983163"/>
                    </a:cubicBezTo>
                    <a:lnTo>
                      <a:pt x="663825" y="2095648"/>
                    </a:lnTo>
                    <a:cubicBezTo>
                      <a:pt x="656934" y="2099538"/>
                      <a:pt x="659935" y="2113321"/>
                      <a:pt x="667271" y="2111765"/>
                    </a:cubicBezTo>
                    <a:lnTo>
                      <a:pt x="864676" y="2069416"/>
                    </a:lnTo>
                    <a:cubicBezTo>
                      <a:pt x="868344" y="2068638"/>
                      <a:pt x="871789" y="2072306"/>
                      <a:pt x="872012" y="2077308"/>
                    </a:cubicBezTo>
                    <a:cubicBezTo>
                      <a:pt x="875791" y="2165228"/>
                      <a:pt x="877791" y="2246703"/>
                      <a:pt x="877791" y="2318951"/>
                    </a:cubicBezTo>
                    <a:cubicBezTo>
                      <a:pt x="877791" y="2364823"/>
                      <a:pt x="877014" y="2408872"/>
                      <a:pt x="875457" y="2451110"/>
                    </a:cubicBezTo>
                    <a:cubicBezTo>
                      <a:pt x="875546" y="2454300"/>
                      <a:pt x="873823" y="2457268"/>
                      <a:pt x="871011" y="2458779"/>
                    </a:cubicBezTo>
                    <a:lnTo>
                      <a:pt x="662936" y="2545700"/>
                    </a:lnTo>
                    <a:cubicBezTo>
                      <a:pt x="656156" y="2548478"/>
                      <a:pt x="657378" y="2561594"/>
                      <a:pt x="664381" y="2562150"/>
                    </a:cubicBezTo>
                    <a:lnTo>
                      <a:pt x="861230" y="2579601"/>
                    </a:lnTo>
                    <a:cubicBezTo>
                      <a:pt x="864787" y="2579601"/>
                      <a:pt x="867454" y="2584269"/>
                      <a:pt x="867121" y="2589049"/>
                    </a:cubicBezTo>
                    <a:cubicBezTo>
                      <a:pt x="858240" y="2710459"/>
                      <a:pt x="836488" y="2830592"/>
                      <a:pt x="802209" y="2947401"/>
                    </a:cubicBezTo>
                    <a:cubicBezTo>
                      <a:pt x="800986" y="2951402"/>
                      <a:pt x="797540" y="2953514"/>
                      <a:pt x="794428" y="2952069"/>
                    </a:cubicBezTo>
                    <a:lnTo>
                      <a:pt x="673606" y="2899939"/>
                    </a:lnTo>
                    <a:cubicBezTo>
                      <a:pt x="667382" y="2897272"/>
                      <a:pt x="662491" y="2907275"/>
                      <a:pt x="667049" y="2913722"/>
                    </a:cubicBezTo>
                    <a:lnTo>
                      <a:pt x="760416" y="3046436"/>
                    </a:lnTo>
                    <a:cubicBezTo>
                      <a:pt x="762327" y="3049515"/>
                      <a:pt x="762616" y="3053328"/>
                      <a:pt x="761194" y="3056663"/>
                    </a:cubicBezTo>
                    <a:cubicBezTo>
                      <a:pt x="680942" y="3233282"/>
                      <a:pt x="566012" y="3309754"/>
                      <a:pt x="438855" y="3309754"/>
                    </a:cubicBezTo>
                    <a:cubicBezTo>
                      <a:pt x="313698" y="3309754"/>
                      <a:pt x="200769" y="3236283"/>
                      <a:pt x="120740" y="3066889"/>
                    </a:cubicBezTo>
                    <a:cubicBezTo>
                      <a:pt x="119283" y="3063521"/>
                      <a:pt x="119572" y="3059653"/>
                      <a:pt x="121518" y="3056551"/>
                    </a:cubicBezTo>
                    <a:lnTo>
                      <a:pt x="221554" y="2913722"/>
                    </a:lnTo>
                    <a:cubicBezTo>
                      <a:pt x="226000" y="2907275"/>
                      <a:pt x="221554" y="2897272"/>
                      <a:pt x="214996" y="2899939"/>
                    </a:cubicBezTo>
                    <a:lnTo>
                      <a:pt x="83837" y="2956293"/>
                    </a:lnTo>
                    <a:cubicBezTo>
                      <a:pt x="80725" y="2957627"/>
                      <a:pt x="77391" y="2955626"/>
                      <a:pt x="76057" y="2951624"/>
                    </a:cubicBezTo>
                    <a:cubicBezTo>
                      <a:pt x="45268" y="2853811"/>
                      <a:pt x="22593" y="2733990"/>
                      <a:pt x="10255" y="2589827"/>
                    </a:cubicBezTo>
                    <a:cubicBezTo>
                      <a:pt x="9411" y="2585614"/>
                      <a:pt x="11989" y="2581468"/>
                      <a:pt x="16146" y="2580379"/>
                    </a:cubicBezTo>
                    <a:lnTo>
                      <a:pt x="224777" y="2561817"/>
                    </a:lnTo>
                    <a:cubicBezTo>
                      <a:pt x="231780" y="2561261"/>
                      <a:pt x="232891" y="2548145"/>
                      <a:pt x="226222" y="2545366"/>
                    </a:cubicBezTo>
                    <a:lnTo>
                      <a:pt x="8699" y="2454445"/>
                    </a:lnTo>
                    <a:cubicBezTo>
                      <a:pt x="6409" y="2453300"/>
                      <a:pt x="4831" y="2451088"/>
                      <a:pt x="4475" y="2448554"/>
                    </a:cubicBezTo>
                    <a:lnTo>
                      <a:pt x="1919" y="2433881"/>
                    </a:lnTo>
                    <a:cubicBezTo>
                      <a:pt x="1863" y="2433248"/>
                      <a:pt x="1863" y="2432625"/>
                      <a:pt x="1919" y="2431992"/>
                    </a:cubicBezTo>
                    <a:cubicBezTo>
                      <a:pt x="807" y="2395757"/>
                      <a:pt x="140" y="2358299"/>
                      <a:pt x="140" y="2319396"/>
                    </a:cubicBezTo>
                    <a:cubicBezTo>
                      <a:pt x="-638" y="2245924"/>
                      <a:pt x="1919" y="2163673"/>
                      <a:pt x="5364" y="2074863"/>
                    </a:cubicBezTo>
                    <a:close/>
                  </a:path>
                </a:pathLst>
              </a:custGeom>
              <a:solidFill>
                <a:srgbClr val="92E3A9"/>
              </a:solidFill>
              <a:ln w="11106" cap="flat">
                <a:noFill/>
                <a:prstDash val="solid"/>
                <a:miter/>
              </a:ln>
            </p:spPr>
            <p:txBody>
              <a:bodyPr rtlCol="0" anchor="ctr"/>
              <a:lstStyle/>
              <a:p>
                <a:endParaRPr lang="en-US"/>
              </a:p>
            </p:txBody>
          </p:sp>
          <p:sp>
            <p:nvSpPr>
              <p:cNvPr id="41" name="Graphic 9">
                <a:extLst>
                  <a:ext uri="{FF2B5EF4-FFF2-40B4-BE49-F238E27FC236}">
                    <a16:creationId xmlns:a16="http://schemas.microsoft.com/office/drawing/2014/main" id="{53CB7628-E36F-46DD-9714-8EFC96765B00}"/>
                  </a:ext>
                </a:extLst>
              </p:cNvPr>
              <p:cNvSpPr/>
              <p:nvPr/>
            </p:nvSpPr>
            <p:spPr>
              <a:xfrm>
                <a:off x="4177361" y="3505614"/>
                <a:ext cx="548976" cy="3367886"/>
              </a:xfrm>
              <a:custGeom>
                <a:avLst/>
                <a:gdLst>
                  <a:gd name="connsiteX0" fmla="*/ 221302 w 548976"/>
                  <a:gd name="connsiteY0" fmla="*/ 1974826 h 3367886"/>
                  <a:gd name="connsiteX1" fmla="*/ 234752 w 548976"/>
                  <a:gd name="connsiteY1" fmla="*/ 1211105 h 3367886"/>
                  <a:gd name="connsiteX2" fmla="*/ 0 w 548976"/>
                  <a:gd name="connsiteY2" fmla="*/ 1016590 h 3367886"/>
                  <a:gd name="connsiteX3" fmla="*/ 236530 w 548976"/>
                  <a:gd name="connsiteY3" fmla="*/ 1112736 h 3367886"/>
                  <a:gd name="connsiteX4" fmla="*/ 240865 w 548976"/>
                  <a:gd name="connsiteY4" fmla="*/ 863090 h 3367886"/>
                  <a:gd name="connsiteX5" fmla="*/ 242866 w 548976"/>
                  <a:gd name="connsiteY5" fmla="*/ 867092 h 3367886"/>
                  <a:gd name="connsiteX6" fmla="*/ 241421 w 548976"/>
                  <a:gd name="connsiteY6" fmla="*/ 830523 h 3367886"/>
                  <a:gd name="connsiteX7" fmla="*/ 247756 w 548976"/>
                  <a:gd name="connsiteY7" fmla="*/ 471726 h 3367886"/>
                  <a:gd name="connsiteX8" fmla="*/ 53353 w 548976"/>
                  <a:gd name="connsiteY8" fmla="*/ 292217 h 3367886"/>
                  <a:gd name="connsiteX9" fmla="*/ 243977 w 548976"/>
                  <a:gd name="connsiteY9" fmla="*/ 406592 h 3367886"/>
                  <a:gd name="connsiteX10" fmla="*/ 248201 w 548976"/>
                  <a:gd name="connsiteY10" fmla="*/ 444605 h 3367886"/>
                  <a:gd name="connsiteX11" fmla="*/ 255982 w 548976"/>
                  <a:gd name="connsiteY11" fmla="*/ 0 h 3367886"/>
                  <a:gd name="connsiteX12" fmla="*/ 260317 w 548976"/>
                  <a:gd name="connsiteY12" fmla="*/ 87587 h 3367886"/>
                  <a:gd name="connsiteX13" fmla="*/ 280879 w 548976"/>
                  <a:gd name="connsiteY13" fmla="*/ 752161 h 3367886"/>
                  <a:gd name="connsiteX14" fmla="*/ 289772 w 548976"/>
                  <a:gd name="connsiteY14" fmla="*/ 734488 h 3367886"/>
                  <a:gd name="connsiteX15" fmla="*/ 442271 w 548976"/>
                  <a:gd name="connsiteY15" fmla="*/ 635341 h 3367886"/>
                  <a:gd name="connsiteX16" fmla="*/ 282102 w 548976"/>
                  <a:gd name="connsiteY16" fmla="*/ 791064 h 3367886"/>
                  <a:gd name="connsiteX17" fmla="*/ 308112 w 548976"/>
                  <a:gd name="connsiteY17" fmla="*/ 1633703 h 3367886"/>
                  <a:gd name="connsiteX18" fmla="*/ 548977 w 548976"/>
                  <a:gd name="connsiteY18" fmla="*/ 1558009 h 3367886"/>
                  <a:gd name="connsiteX19" fmla="*/ 310890 w 548976"/>
                  <a:gd name="connsiteY19" fmla="*/ 1721624 h 3367886"/>
                  <a:gd name="connsiteX20" fmla="*/ 328786 w 548976"/>
                  <a:gd name="connsiteY20" fmla="*/ 2300389 h 3367886"/>
                  <a:gd name="connsiteX21" fmla="*/ 419374 w 548976"/>
                  <a:gd name="connsiteY21" fmla="*/ 2282271 h 3367886"/>
                  <a:gd name="connsiteX22" fmla="*/ 331565 w 548976"/>
                  <a:gd name="connsiteY22" fmla="*/ 2391978 h 3367886"/>
                  <a:gd name="connsiteX23" fmla="*/ 341346 w 548976"/>
                  <a:gd name="connsiteY23" fmla="*/ 2707536 h 3367886"/>
                  <a:gd name="connsiteX24" fmla="*/ 353350 w 548976"/>
                  <a:gd name="connsiteY24" fmla="*/ 3367886 h 3367886"/>
                  <a:gd name="connsiteX25" fmla="*/ 196849 w 548976"/>
                  <a:gd name="connsiteY25" fmla="*/ 3367886 h 3367886"/>
                  <a:gd name="connsiteX26" fmla="*/ 220080 w 548976"/>
                  <a:gd name="connsiteY26" fmla="*/ 2043963 h 3367886"/>
                  <a:gd name="connsiteX27" fmla="*/ 30567 w 548976"/>
                  <a:gd name="connsiteY27" fmla="*/ 2000169 h 3367886"/>
                  <a:gd name="connsiteX28" fmla="*/ 221302 w 548976"/>
                  <a:gd name="connsiteY28" fmla="*/ 1974826 h 336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976" h="3367886">
                    <a:moveTo>
                      <a:pt x="221302" y="1974826"/>
                    </a:moveTo>
                    <a:lnTo>
                      <a:pt x="234752" y="1211105"/>
                    </a:lnTo>
                    <a:lnTo>
                      <a:pt x="0" y="1016590"/>
                    </a:lnTo>
                    <a:lnTo>
                      <a:pt x="236530" y="1112736"/>
                    </a:lnTo>
                    <a:lnTo>
                      <a:pt x="240865" y="863090"/>
                    </a:lnTo>
                    <a:lnTo>
                      <a:pt x="242866" y="867092"/>
                    </a:lnTo>
                    <a:lnTo>
                      <a:pt x="241421" y="830523"/>
                    </a:lnTo>
                    <a:lnTo>
                      <a:pt x="247756" y="471726"/>
                    </a:lnTo>
                    <a:lnTo>
                      <a:pt x="53353" y="292217"/>
                    </a:lnTo>
                    <a:lnTo>
                      <a:pt x="243977" y="406592"/>
                    </a:lnTo>
                    <a:lnTo>
                      <a:pt x="248201" y="444605"/>
                    </a:lnTo>
                    <a:lnTo>
                      <a:pt x="255982" y="0"/>
                    </a:lnTo>
                    <a:lnTo>
                      <a:pt x="260317" y="87587"/>
                    </a:lnTo>
                    <a:lnTo>
                      <a:pt x="280879" y="752161"/>
                    </a:lnTo>
                    <a:lnTo>
                      <a:pt x="289772" y="734488"/>
                    </a:lnTo>
                    <a:lnTo>
                      <a:pt x="442271" y="635341"/>
                    </a:lnTo>
                    <a:lnTo>
                      <a:pt x="282102" y="791064"/>
                    </a:lnTo>
                    <a:lnTo>
                      <a:pt x="308112" y="1633703"/>
                    </a:lnTo>
                    <a:lnTo>
                      <a:pt x="548977" y="1558009"/>
                    </a:lnTo>
                    <a:lnTo>
                      <a:pt x="310890" y="1721624"/>
                    </a:lnTo>
                    <a:lnTo>
                      <a:pt x="328786" y="2300389"/>
                    </a:lnTo>
                    <a:lnTo>
                      <a:pt x="419374" y="2282271"/>
                    </a:lnTo>
                    <a:lnTo>
                      <a:pt x="331565" y="2391978"/>
                    </a:lnTo>
                    <a:lnTo>
                      <a:pt x="341346" y="2707536"/>
                    </a:lnTo>
                    <a:lnTo>
                      <a:pt x="353350" y="3367886"/>
                    </a:lnTo>
                    <a:lnTo>
                      <a:pt x="196849" y="3367886"/>
                    </a:lnTo>
                    <a:lnTo>
                      <a:pt x="220080" y="2043963"/>
                    </a:lnTo>
                    <a:lnTo>
                      <a:pt x="30567" y="2000169"/>
                    </a:lnTo>
                    <a:lnTo>
                      <a:pt x="221302" y="1974826"/>
                    </a:lnTo>
                    <a:close/>
                  </a:path>
                </a:pathLst>
              </a:custGeom>
              <a:solidFill>
                <a:srgbClr val="263238"/>
              </a:solidFill>
              <a:ln w="11106" cap="flat">
                <a:noFill/>
                <a:prstDash val="solid"/>
                <a:miter/>
              </a:ln>
            </p:spPr>
            <p:txBody>
              <a:bodyPr rtlCol="0" anchor="ctr"/>
              <a:lstStyle/>
              <a:p>
                <a:endParaRPr lang="en-US"/>
              </a:p>
            </p:txBody>
          </p:sp>
          <p:sp>
            <p:nvSpPr>
              <p:cNvPr id="42" name="Graphic 9">
                <a:extLst>
                  <a:ext uri="{FF2B5EF4-FFF2-40B4-BE49-F238E27FC236}">
                    <a16:creationId xmlns:a16="http://schemas.microsoft.com/office/drawing/2014/main" id="{25E418DB-796C-4D72-B7CB-36A9EB80C695}"/>
                  </a:ext>
                </a:extLst>
              </p:cNvPr>
              <p:cNvSpPr/>
              <p:nvPr/>
            </p:nvSpPr>
            <p:spPr>
              <a:xfrm>
                <a:off x="4177361" y="3505614"/>
                <a:ext cx="548976" cy="3367886"/>
              </a:xfrm>
              <a:custGeom>
                <a:avLst/>
                <a:gdLst>
                  <a:gd name="connsiteX0" fmla="*/ 221302 w 548976"/>
                  <a:gd name="connsiteY0" fmla="*/ 1974826 h 3367886"/>
                  <a:gd name="connsiteX1" fmla="*/ 234752 w 548976"/>
                  <a:gd name="connsiteY1" fmla="*/ 1211105 h 3367886"/>
                  <a:gd name="connsiteX2" fmla="*/ 0 w 548976"/>
                  <a:gd name="connsiteY2" fmla="*/ 1016590 h 3367886"/>
                  <a:gd name="connsiteX3" fmla="*/ 236530 w 548976"/>
                  <a:gd name="connsiteY3" fmla="*/ 1112736 h 3367886"/>
                  <a:gd name="connsiteX4" fmla="*/ 240865 w 548976"/>
                  <a:gd name="connsiteY4" fmla="*/ 863090 h 3367886"/>
                  <a:gd name="connsiteX5" fmla="*/ 242866 w 548976"/>
                  <a:gd name="connsiteY5" fmla="*/ 867092 h 3367886"/>
                  <a:gd name="connsiteX6" fmla="*/ 241421 w 548976"/>
                  <a:gd name="connsiteY6" fmla="*/ 830523 h 3367886"/>
                  <a:gd name="connsiteX7" fmla="*/ 247756 w 548976"/>
                  <a:gd name="connsiteY7" fmla="*/ 471726 h 3367886"/>
                  <a:gd name="connsiteX8" fmla="*/ 53353 w 548976"/>
                  <a:gd name="connsiteY8" fmla="*/ 292217 h 3367886"/>
                  <a:gd name="connsiteX9" fmla="*/ 243977 w 548976"/>
                  <a:gd name="connsiteY9" fmla="*/ 406592 h 3367886"/>
                  <a:gd name="connsiteX10" fmla="*/ 248201 w 548976"/>
                  <a:gd name="connsiteY10" fmla="*/ 444605 h 3367886"/>
                  <a:gd name="connsiteX11" fmla="*/ 255982 w 548976"/>
                  <a:gd name="connsiteY11" fmla="*/ 0 h 3367886"/>
                  <a:gd name="connsiteX12" fmla="*/ 260317 w 548976"/>
                  <a:gd name="connsiteY12" fmla="*/ 87587 h 3367886"/>
                  <a:gd name="connsiteX13" fmla="*/ 280879 w 548976"/>
                  <a:gd name="connsiteY13" fmla="*/ 752161 h 3367886"/>
                  <a:gd name="connsiteX14" fmla="*/ 289772 w 548976"/>
                  <a:gd name="connsiteY14" fmla="*/ 734488 h 3367886"/>
                  <a:gd name="connsiteX15" fmla="*/ 442271 w 548976"/>
                  <a:gd name="connsiteY15" fmla="*/ 635341 h 3367886"/>
                  <a:gd name="connsiteX16" fmla="*/ 282102 w 548976"/>
                  <a:gd name="connsiteY16" fmla="*/ 791064 h 3367886"/>
                  <a:gd name="connsiteX17" fmla="*/ 308112 w 548976"/>
                  <a:gd name="connsiteY17" fmla="*/ 1633703 h 3367886"/>
                  <a:gd name="connsiteX18" fmla="*/ 548977 w 548976"/>
                  <a:gd name="connsiteY18" fmla="*/ 1558009 h 3367886"/>
                  <a:gd name="connsiteX19" fmla="*/ 310890 w 548976"/>
                  <a:gd name="connsiteY19" fmla="*/ 1721624 h 3367886"/>
                  <a:gd name="connsiteX20" fmla="*/ 328786 w 548976"/>
                  <a:gd name="connsiteY20" fmla="*/ 2300389 h 3367886"/>
                  <a:gd name="connsiteX21" fmla="*/ 419374 w 548976"/>
                  <a:gd name="connsiteY21" fmla="*/ 2282271 h 3367886"/>
                  <a:gd name="connsiteX22" fmla="*/ 331565 w 548976"/>
                  <a:gd name="connsiteY22" fmla="*/ 2391978 h 3367886"/>
                  <a:gd name="connsiteX23" fmla="*/ 341346 w 548976"/>
                  <a:gd name="connsiteY23" fmla="*/ 2707536 h 3367886"/>
                  <a:gd name="connsiteX24" fmla="*/ 353350 w 548976"/>
                  <a:gd name="connsiteY24" fmla="*/ 3367886 h 3367886"/>
                  <a:gd name="connsiteX25" fmla="*/ 196849 w 548976"/>
                  <a:gd name="connsiteY25" fmla="*/ 3367886 h 3367886"/>
                  <a:gd name="connsiteX26" fmla="*/ 220080 w 548976"/>
                  <a:gd name="connsiteY26" fmla="*/ 2043963 h 3367886"/>
                  <a:gd name="connsiteX27" fmla="*/ 30567 w 548976"/>
                  <a:gd name="connsiteY27" fmla="*/ 2000169 h 3367886"/>
                  <a:gd name="connsiteX28" fmla="*/ 221302 w 548976"/>
                  <a:gd name="connsiteY28" fmla="*/ 1974826 h 336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976" h="3367886">
                    <a:moveTo>
                      <a:pt x="221302" y="1974826"/>
                    </a:moveTo>
                    <a:lnTo>
                      <a:pt x="234752" y="1211105"/>
                    </a:lnTo>
                    <a:lnTo>
                      <a:pt x="0" y="1016590"/>
                    </a:lnTo>
                    <a:lnTo>
                      <a:pt x="236530" y="1112736"/>
                    </a:lnTo>
                    <a:lnTo>
                      <a:pt x="240865" y="863090"/>
                    </a:lnTo>
                    <a:lnTo>
                      <a:pt x="242866" y="867092"/>
                    </a:lnTo>
                    <a:lnTo>
                      <a:pt x="241421" y="830523"/>
                    </a:lnTo>
                    <a:lnTo>
                      <a:pt x="247756" y="471726"/>
                    </a:lnTo>
                    <a:lnTo>
                      <a:pt x="53353" y="292217"/>
                    </a:lnTo>
                    <a:lnTo>
                      <a:pt x="243977" y="406592"/>
                    </a:lnTo>
                    <a:lnTo>
                      <a:pt x="248201" y="444605"/>
                    </a:lnTo>
                    <a:lnTo>
                      <a:pt x="255982" y="0"/>
                    </a:lnTo>
                    <a:lnTo>
                      <a:pt x="260317" y="87587"/>
                    </a:lnTo>
                    <a:lnTo>
                      <a:pt x="280879" y="752161"/>
                    </a:lnTo>
                    <a:lnTo>
                      <a:pt x="289772" y="734488"/>
                    </a:lnTo>
                    <a:lnTo>
                      <a:pt x="442271" y="635341"/>
                    </a:lnTo>
                    <a:lnTo>
                      <a:pt x="282102" y="791064"/>
                    </a:lnTo>
                    <a:lnTo>
                      <a:pt x="308112" y="1633703"/>
                    </a:lnTo>
                    <a:lnTo>
                      <a:pt x="548977" y="1558009"/>
                    </a:lnTo>
                    <a:lnTo>
                      <a:pt x="310890" y="1721624"/>
                    </a:lnTo>
                    <a:lnTo>
                      <a:pt x="328786" y="2300389"/>
                    </a:lnTo>
                    <a:lnTo>
                      <a:pt x="419374" y="2282271"/>
                    </a:lnTo>
                    <a:lnTo>
                      <a:pt x="331565" y="2391978"/>
                    </a:lnTo>
                    <a:lnTo>
                      <a:pt x="341346" y="2707536"/>
                    </a:lnTo>
                    <a:lnTo>
                      <a:pt x="353350" y="3367886"/>
                    </a:lnTo>
                    <a:lnTo>
                      <a:pt x="196849" y="3367886"/>
                    </a:lnTo>
                    <a:lnTo>
                      <a:pt x="220080" y="2043963"/>
                    </a:lnTo>
                    <a:lnTo>
                      <a:pt x="30567" y="2000169"/>
                    </a:lnTo>
                    <a:lnTo>
                      <a:pt x="221302" y="1974826"/>
                    </a:lnTo>
                    <a:close/>
                  </a:path>
                </a:pathLst>
              </a:custGeom>
              <a:solidFill>
                <a:srgbClr val="FFFFFF">
                  <a:alpha val="50000"/>
                </a:srgbClr>
              </a:solidFill>
              <a:ln w="11106" cap="flat">
                <a:noFill/>
                <a:prstDash val="solid"/>
                <a:miter/>
              </a:ln>
            </p:spPr>
            <p:txBody>
              <a:bodyPr rtlCol="0" anchor="ctr"/>
              <a:lstStyle/>
              <a:p>
                <a:endParaRPr lang="en-US"/>
              </a:p>
            </p:txBody>
          </p:sp>
          <p:sp>
            <p:nvSpPr>
              <p:cNvPr id="43" name="Graphic 9">
                <a:extLst>
                  <a:ext uri="{FF2B5EF4-FFF2-40B4-BE49-F238E27FC236}">
                    <a16:creationId xmlns:a16="http://schemas.microsoft.com/office/drawing/2014/main" id="{26FD29A0-3901-4D46-A122-AC30A0CBA446}"/>
                  </a:ext>
                </a:extLst>
              </p:cNvPr>
              <p:cNvSpPr/>
              <p:nvPr/>
            </p:nvSpPr>
            <p:spPr>
              <a:xfrm>
                <a:off x="4879615" y="4052590"/>
                <a:ext cx="609443" cy="2294941"/>
              </a:xfrm>
              <a:custGeom>
                <a:avLst/>
                <a:gdLst>
                  <a:gd name="connsiteX0" fmla="*/ 4224 w 609443"/>
                  <a:gd name="connsiteY0" fmla="*/ 1438854 h 2294941"/>
                  <a:gd name="connsiteX1" fmla="*/ 9337 w 609443"/>
                  <a:gd name="connsiteY1" fmla="*/ 1433408 h 2294941"/>
                  <a:gd name="connsiteX2" fmla="*/ 154389 w 609443"/>
                  <a:gd name="connsiteY2" fmla="*/ 1464530 h 2294941"/>
                  <a:gd name="connsiteX3" fmla="*/ 156835 w 609443"/>
                  <a:gd name="connsiteY3" fmla="*/ 1453415 h 2294941"/>
                  <a:gd name="connsiteX4" fmla="*/ 11226 w 609443"/>
                  <a:gd name="connsiteY4" fmla="*/ 1370830 h 2294941"/>
                  <a:gd name="connsiteX5" fmla="*/ 8559 w 609443"/>
                  <a:gd name="connsiteY5" fmla="*/ 1365050 h 2294941"/>
                  <a:gd name="connsiteX6" fmla="*/ 36347 w 609443"/>
                  <a:gd name="connsiteY6" fmla="*/ 1026149 h 2294941"/>
                  <a:gd name="connsiteX7" fmla="*/ 41460 w 609443"/>
                  <a:gd name="connsiteY7" fmla="*/ 1021259 h 2294941"/>
                  <a:gd name="connsiteX8" fmla="*/ 169839 w 609443"/>
                  <a:gd name="connsiteY8" fmla="*/ 1054604 h 2294941"/>
                  <a:gd name="connsiteX9" fmla="*/ 173174 w 609443"/>
                  <a:gd name="connsiteY9" fmla="*/ 1043489 h 2294941"/>
                  <a:gd name="connsiteX10" fmla="*/ 48796 w 609443"/>
                  <a:gd name="connsiteY10" fmla="*/ 931337 h 2294941"/>
                  <a:gd name="connsiteX11" fmla="*/ 46906 w 609443"/>
                  <a:gd name="connsiteY11" fmla="*/ 925668 h 2294941"/>
                  <a:gd name="connsiteX12" fmla="*/ 69136 w 609443"/>
                  <a:gd name="connsiteY12" fmla="*/ 755718 h 2294941"/>
                  <a:gd name="connsiteX13" fmla="*/ 79251 w 609443"/>
                  <a:gd name="connsiteY13" fmla="*/ 699587 h 2294941"/>
                  <a:gd name="connsiteX14" fmla="*/ 85142 w 609443"/>
                  <a:gd name="connsiteY14" fmla="*/ 695585 h 2294941"/>
                  <a:gd name="connsiteX15" fmla="*/ 159836 w 609443"/>
                  <a:gd name="connsiteY15" fmla="*/ 736711 h 2294941"/>
                  <a:gd name="connsiteX16" fmla="*/ 164615 w 609443"/>
                  <a:gd name="connsiteY16" fmla="*/ 727152 h 2294941"/>
                  <a:gd name="connsiteX17" fmla="*/ 90255 w 609443"/>
                  <a:gd name="connsiteY17" fmla="*/ 628116 h 2294941"/>
                  <a:gd name="connsiteX18" fmla="*/ 89032 w 609443"/>
                  <a:gd name="connsiteY18" fmla="*/ 622781 h 2294941"/>
                  <a:gd name="connsiteX19" fmla="*/ 138161 w 609443"/>
                  <a:gd name="connsiteY19" fmla="*/ 363687 h 2294941"/>
                  <a:gd name="connsiteX20" fmla="*/ 144608 w 609443"/>
                  <a:gd name="connsiteY20" fmla="*/ 360464 h 2294941"/>
                  <a:gd name="connsiteX21" fmla="*/ 240865 w 609443"/>
                  <a:gd name="connsiteY21" fmla="*/ 439381 h 2294941"/>
                  <a:gd name="connsiteX22" fmla="*/ 246756 w 609443"/>
                  <a:gd name="connsiteY22" fmla="*/ 430934 h 2294941"/>
                  <a:gd name="connsiteX23" fmla="*/ 162059 w 609443"/>
                  <a:gd name="connsiteY23" fmla="*/ 272988 h 2294941"/>
                  <a:gd name="connsiteX24" fmla="*/ 162059 w 609443"/>
                  <a:gd name="connsiteY24" fmla="*/ 267541 h 2294941"/>
                  <a:gd name="connsiteX25" fmla="*/ 209743 w 609443"/>
                  <a:gd name="connsiteY25" fmla="*/ 119265 h 2294941"/>
                  <a:gd name="connsiteX26" fmla="*/ 214433 w 609443"/>
                  <a:gd name="connsiteY26" fmla="*/ 116387 h 2294941"/>
                  <a:gd name="connsiteX27" fmla="*/ 215300 w 609443"/>
                  <a:gd name="connsiteY27" fmla="*/ 116709 h 2294941"/>
                  <a:gd name="connsiteX28" fmla="*/ 281991 w 609443"/>
                  <a:gd name="connsiteY28" fmla="*/ 155834 h 2294941"/>
                  <a:gd name="connsiteX29" fmla="*/ 287993 w 609443"/>
                  <a:gd name="connsiteY29" fmla="*/ 148832 h 2294941"/>
                  <a:gd name="connsiteX30" fmla="*/ 266096 w 609443"/>
                  <a:gd name="connsiteY30" fmla="*/ 64357 h 2294941"/>
                  <a:gd name="connsiteX31" fmla="*/ 262539 w 609443"/>
                  <a:gd name="connsiteY31" fmla="*/ 51241 h 2294941"/>
                  <a:gd name="connsiteX32" fmla="*/ 257093 w 609443"/>
                  <a:gd name="connsiteY32" fmla="*/ 29566 h 2294941"/>
                  <a:gd name="connsiteX33" fmla="*/ 304666 w 609443"/>
                  <a:gd name="connsiteY33" fmla="*/ 0 h 2294941"/>
                  <a:gd name="connsiteX34" fmla="*/ 355462 w 609443"/>
                  <a:gd name="connsiteY34" fmla="*/ 33345 h 2294941"/>
                  <a:gd name="connsiteX35" fmla="*/ 330564 w 609443"/>
                  <a:gd name="connsiteY35" fmla="*/ 148498 h 2294941"/>
                  <a:gd name="connsiteX36" fmla="*/ 336566 w 609443"/>
                  <a:gd name="connsiteY36" fmla="*/ 155501 h 2294941"/>
                  <a:gd name="connsiteX37" fmla="*/ 396588 w 609443"/>
                  <a:gd name="connsiteY37" fmla="*/ 120266 h 2294941"/>
                  <a:gd name="connsiteX38" fmla="*/ 402257 w 609443"/>
                  <a:gd name="connsiteY38" fmla="*/ 122933 h 2294941"/>
                  <a:gd name="connsiteX39" fmla="*/ 451052 w 609443"/>
                  <a:gd name="connsiteY39" fmla="*/ 277656 h 2294941"/>
                  <a:gd name="connsiteX40" fmla="*/ 450496 w 609443"/>
                  <a:gd name="connsiteY40" fmla="*/ 282991 h 2294941"/>
                  <a:gd name="connsiteX41" fmla="*/ 371357 w 609443"/>
                  <a:gd name="connsiteY41" fmla="*/ 431156 h 2294941"/>
                  <a:gd name="connsiteX42" fmla="*/ 377248 w 609443"/>
                  <a:gd name="connsiteY42" fmla="*/ 439604 h 2294941"/>
                  <a:gd name="connsiteX43" fmla="*/ 466169 w 609443"/>
                  <a:gd name="connsiteY43" fmla="*/ 366355 h 2294941"/>
                  <a:gd name="connsiteX44" fmla="*/ 472616 w 609443"/>
                  <a:gd name="connsiteY44" fmla="*/ 369689 h 2294941"/>
                  <a:gd name="connsiteX45" fmla="*/ 521856 w 609443"/>
                  <a:gd name="connsiteY45" fmla="*/ 632007 h 2294941"/>
                  <a:gd name="connsiteX46" fmla="*/ 520744 w 609443"/>
                  <a:gd name="connsiteY46" fmla="*/ 637453 h 2294941"/>
                  <a:gd name="connsiteX47" fmla="*/ 453164 w 609443"/>
                  <a:gd name="connsiteY47" fmla="*/ 727374 h 2294941"/>
                  <a:gd name="connsiteX48" fmla="*/ 457944 w 609443"/>
                  <a:gd name="connsiteY48" fmla="*/ 736934 h 2294941"/>
                  <a:gd name="connsiteX49" fmla="*/ 526858 w 609443"/>
                  <a:gd name="connsiteY49" fmla="*/ 698920 h 2294941"/>
                  <a:gd name="connsiteX50" fmla="*/ 532860 w 609443"/>
                  <a:gd name="connsiteY50" fmla="*/ 703255 h 2294941"/>
                  <a:gd name="connsiteX51" fmla="*/ 562982 w 609443"/>
                  <a:gd name="connsiteY51" fmla="*/ 932671 h 2294941"/>
                  <a:gd name="connsiteX52" fmla="*/ 561092 w 609443"/>
                  <a:gd name="connsiteY52" fmla="*/ 938340 h 2294941"/>
                  <a:gd name="connsiteX53" fmla="*/ 444717 w 609443"/>
                  <a:gd name="connsiteY53" fmla="*/ 1043489 h 2294941"/>
                  <a:gd name="connsiteX54" fmla="*/ 448051 w 609443"/>
                  <a:gd name="connsiteY54" fmla="*/ 1054604 h 2294941"/>
                  <a:gd name="connsiteX55" fmla="*/ 568317 w 609443"/>
                  <a:gd name="connsiteY55" fmla="*/ 1023704 h 2294941"/>
                  <a:gd name="connsiteX56" fmla="*/ 573541 w 609443"/>
                  <a:gd name="connsiteY56" fmla="*/ 1028706 h 2294941"/>
                  <a:gd name="connsiteX57" fmla="*/ 601218 w 609443"/>
                  <a:gd name="connsiteY57" fmla="*/ 1370052 h 2294941"/>
                  <a:gd name="connsiteX58" fmla="*/ 598550 w 609443"/>
                  <a:gd name="connsiteY58" fmla="*/ 1375831 h 2294941"/>
                  <a:gd name="connsiteX59" fmla="*/ 460500 w 609443"/>
                  <a:gd name="connsiteY59" fmla="*/ 1453637 h 2294941"/>
                  <a:gd name="connsiteX60" fmla="*/ 462946 w 609443"/>
                  <a:gd name="connsiteY60" fmla="*/ 1464753 h 2294941"/>
                  <a:gd name="connsiteX61" fmla="*/ 600329 w 609443"/>
                  <a:gd name="connsiteY61" fmla="*/ 1435186 h 2294941"/>
                  <a:gd name="connsiteX62" fmla="*/ 605442 w 609443"/>
                  <a:gd name="connsiteY62" fmla="*/ 1440633 h 2294941"/>
                  <a:gd name="connsiteX63" fmla="*/ 609443 w 609443"/>
                  <a:gd name="connsiteY63" fmla="*/ 1608138 h 2294941"/>
                  <a:gd name="connsiteX64" fmla="*/ 607776 w 609443"/>
                  <a:gd name="connsiteY64" fmla="*/ 1699838 h 2294941"/>
                  <a:gd name="connsiteX65" fmla="*/ 604775 w 609443"/>
                  <a:gd name="connsiteY65" fmla="*/ 1705173 h 2294941"/>
                  <a:gd name="connsiteX66" fmla="*/ 460278 w 609443"/>
                  <a:gd name="connsiteY66" fmla="*/ 1765417 h 2294941"/>
                  <a:gd name="connsiteX67" fmla="*/ 461389 w 609443"/>
                  <a:gd name="connsiteY67" fmla="*/ 1776532 h 2294941"/>
                  <a:gd name="connsiteX68" fmla="*/ 597883 w 609443"/>
                  <a:gd name="connsiteY68" fmla="*/ 1788648 h 2294941"/>
                  <a:gd name="connsiteX69" fmla="*/ 601885 w 609443"/>
                  <a:gd name="connsiteY69" fmla="*/ 1795206 h 2294941"/>
                  <a:gd name="connsiteX70" fmla="*/ 557424 w 609443"/>
                  <a:gd name="connsiteY70" fmla="*/ 2043629 h 2294941"/>
                  <a:gd name="connsiteX71" fmla="*/ 552567 w 609443"/>
                  <a:gd name="connsiteY71" fmla="*/ 2047108 h 2294941"/>
                  <a:gd name="connsiteX72" fmla="*/ 551978 w 609443"/>
                  <a:gd name="connsiteY72" fmla="*/ 2046963 h 2294941"/>
                  <a:gd name="connsiteX73" fmla="*/ 468169 w 609443"/>
                  <a:gd name="connsiteY73" fmla="*/ 2010728 h 2294941"/>
                  <a:gd name="connsiteX74" fmla="*/ 463613 w 609443"/>
                  <a:gd name="connsiteY74" fmla="*/ 2020287 h 2294941"/>
                  <a:gd name="connsiteX75" fmla="*/ 528414 w 609443"/>
                  <a:gd name="connsiteY75" fmla="*/ 2112320 h 2294941"/>
                  <a:gd name="connsiteX76" fmla="*/ 528969 w 609443"/>
                  <a:gd name="connsiteY76" fmla="*/ 2119434 h 2294941"/>
                  <a:gd name="connsiteX77" fmla="*/ 304999 w 609443"/>
                  <a:gd name="connsiteY77" fmla="*/ 2294942 h 2294941"/>
                  <a:gd name="connsiteX78" fmla="*/ 84475 w 609443"/>
                  <a:gd name="connsiteY78" fmla="*/ 2126548 h 2294941"/>
                  <a:gd name="connsiteX79" fmla="*/ 84475 w 609443"/>
                  <a:gd name="connsiteY79" fmla="*/ 2119323 h 2294941"/>
                  <a:gd name="connsiteX80" fmla="*/ 154278 w 609443"/>
                  <a:gd name="connsiteY80" fmla="*/ 2020287 h 2294941"/>
                  <a:gd name="connsiteX81" fmla="*/ 149721 w 609443"/>
                  <a:gd name="connsiteY81" fmla="*/ 2010728 h 2294941"/>
                  <a:gd name="connsiteX82" fmla="*/ 58577 w 609443"/>
                  <a:gd name="connsiteY82" fmla="*/ 2050076 h 2294941"/>
                  <a:gd name="connsiteX83" fmla="*/ 53386 w 609443"/>
                  <a:gd name="connsiteY83" fmla="*/ 2047453 h 2294941"/>
                  <a:gd name="connsiteX84" fmla="*/ 53242 w 609443"/>
                  <a:gd name="connsiteY84" fmla="*/ 2046852 h 2294941"/>
                  <a:gd name="connsiteX85" fmla="*/ 7559 w 609443"/>
                  <a:gd name="connsiteY85" fmla="*/ 1795872 h 2294941"/>
                  <a:gd name="connsiteX86" fmla="*/ 11671 w 609443"/>
                  <a:gd name="connsiteY86" fmla="*/ 1789315 h 2294941"/>
                  <a:gd name="connsiteX87" fmla="*/ 156168 w 609443"/>
                  <a:gd name="connsiteY87" fmla="*/ 1776532 h 2294941"/>
                  <a:gd name="connsiteX88" fmla="*/ 157168 w 609443"/>
                  <a:gd name="connsiteY88" fmla="*/ 1765417 h 2294941"/>
                  <a:gd name="connsiteX89" fmla="*/ 6336 w 609443"/>
                  <a:gd name="connsiteY89" fmla="*/ 1702394 h 2294941"/>
                  <a:gd name="connsiteX90" fmla="*/ 3446 w 609443"/>
                  <a:gd name="connsiteY90" fmla="*/ 1698282 h 2294941"/>
                  <a:gd name="connsiteX91" fmla="*/ 1223 w 609443"/>
                  <a:gd name="connsiteY91" fmla="*/ 1687166 h 2294941"/>
                  <a:gd name="connsiteX92" fmla="*/ 1223 w 609443"/>
                  <a:gd name="connsiteY92" fmla="*/ 1685833 h 2294941"/>
                  <a:gd name="connsiteX93" fmla="*/ 0 w 609443"/>
                  <a:gd name="connsiteY93" fmla="*/ 1608027 h 2294941"/>
                  <a:gd name="connsiteX94" fmla="*/ 4224 w 609443"/>
                  <a:gd name="connsiteY94" fmla="*/ 1438854 h 2294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9443" h="2294941">
                    <a:moveTo>
                      <a:pt x="4224" y="1438854"/>
                    </a:moveTo>
                    <a:cubicBezTo>
                      <a:pt x="4224" y="1435409"/>
                      <a:pt x="6780" y="1432852"/>
                      <a:pt x="9337" y="1433408"/>
                    </a:cubicBezTo>
                    <a:lnTo>
                      <a:pt x="154389" y="1464530"/>
                    </a:lnTo>
                    <a:cubicBezTo>
                      <a:pt x="159502" y="1465531"/>
                      <a:pt x="161614" y="1456083"/>
                      <a:pt x="156835" y="1453415"/>
                    </a:cubicBezTo>
                    <a:lnTo>
                      <a:pt x="11226" y="1370830"/>
                    </a:lnTo>
                    <a:cubicBezTo>
                      <a:pt x="9359" y="1369518"/>
                      <a:pt x="8348" y="1367317"/>
                      <a:pt x="8559" y="1365050"/>
                    </a:cubicBezTo>
                    <a:cubicBezTo>
                      <a:pt x="14672" y="1259678"/>
                      <a:pt x="24009" y="1144081"/>
                      <a:pt x="36347" y="1026149"/>
                    </a:cubicBezTo>
                    <a:cubicBezTo>
                      <a:pt x="36347" y="1022815"/>
                      <a:pt x="39014" y="1020592"/>
                      <a:pt x="41460" y="1021259"/>
                    </a:cubicBezTo>
                    <a:lnTo>
                      <a:pt x="169839" y="1054604"/>
                    </a:lnTo>
                    <a:cubicBezTo>
                      <a:pt x="174508" y="1055716"/>
                      <a:pt x="177064" y="1047601"/>
                      <a:pt x="173174" y="1043489"/>
                    </a:cubicBezTo>
                    <a:lnTo>
                      <a:pt x="48796" y="931337"/>
                    </a:lnTo>
                    <a:cubicBezTo>
                      <a:pt x="47262" y="929881"/>
                      <a:pt x="46550" y="927758"/>
                      <a:pt x="46906" y="925668"/>
                    </a:cubicBezTo>
                    <a:cubicBezTo>
                      <a:pt x="53575" y="868759"/>
                      <a:pt x="60800" y="811738"/>
                      <a:pt x="69136" y="755718"/>
                    </a:cubicBezTo>
                    <a:lnTo>
                      <a:pt x="79251" y="699587"/>
                    </a:lnTo>
                    <a:cubicBezTo>
                      <a:pt x="79807" y="696141"/>
                      <a:pt x="82697" y="694140"/>
                      <a:pt x="85142" y="695585"/>
                    </a:cubicBezTo>
                    <a:lnTo>
                      <a:pt x="159836" y="736711"/>
                    </a:lnTo>
                    <a:cubicBezTo>
                      <a:pt x="164282" y="739156"/>
                      <a:pt x="168061" y="731709"/>
                      <a:pt x="164615" y="727152"/>
                    </a:cubicBezTo>
                    <a:lnTo>
                      <a:pt x="90255" y="628116"/>
                    </a:lnTo>
                    <a:cubicBezTo>
                      <a:pt x="89232" y="626538"/>
                      <a:pt x="88799" y="624648"/>
                      <a:pt x="89032" y="622781"/>
                    </a:cubicBezTo>
                    <a:cubicBezTo>
                      <a:pt x="103927" y="530414"/>
                      <a:pt x="120377" y="442716"/>
                      <a:pt x="138161" y="363687"/>
                    </a:cubicBezTo>
                    <a:cubicBezTo>
                      <a:pt x="138939" y="360019"/>
                      <a:pt x="142163" y="358352"/>
                      <a:pt x="144608" y="360464"/>
                    </a:cubicBezTo>
                    <a:lnTo>
                      <a:pt x="240865" y="439381"/>
                    </a:lnTo>
                    <a:cubicBezTo>
                      <a:pt x="244978" y="442716"/>
                      <a:pt x="249535" y="436158"/>
                      <a:pt x="246756" y="430934"/>
                    </a:cubicBezTo>
                    <a:lnTo>
                      <a:pt x="162059" y="272988"/>
                    </a:lnTo>
                    <a:cubicBezTo>
                      <a:pt x="161381" y="271231"/>
                      <a:pt x="161381" y="269297"/>
                      <a:pt x="162059" y="267541"/>
                    </a:cubicBezTo>
                    <a:cubicBezTo>
                      <a:pt x="174941" y="217201"/>
                      <a:pt x="190858" y="167683"/>
                      <a:pt x="209743" y="119265"/>
                    </a:cubicBezTo>
                    <a:cubicBezTo>
                      <a:pt x="210243" y="117176"/>
                      <a:pt x="212344" y="115886"/>
                      <a:pt x="214433" y="116387"/>
                    </a:cubicBezTo>
                    <a:cubicBezTo>
                      <a:pt x="214733" y="116464"/>
                      <a:pt x="215022" y="116564"/>
                      <a:pt x="215300" y="116709"/>
                    </a:cubicBezTo>
                    <a:lnTo>
                      <a:pt x="281991" y="155834"/>
                    </a:lnTo>
                    <a:cubicBezTo>
                      <a:pt x="285437" y="157835"/>
                      <a:pt x="289105" y="153611"/>
                      <a:pt x="287993" y="148832"/>
                    </a:cubicBezTo>
                    <a:lnTo>
                      <a:pt x="266096" y="64357"/>
                    </a:lnTo>
                    <a:cubicBezTo>
                      <a:pt x="266096" y="62800"/>
                      <a:pt x="264207" y="56687"/>
                      <a:pt x="262539" y="51241"/>
                    </a:cubicBezTo>
                    <a:lnTo>
                      <a:pt x="257093" y="29566"/>
                    </a:lnTo>
                    <a:cubicBezTo>
                      <a:pt x="272654" y="10448"/>
                      <a:pt x="288549" y="0"/>
                      <a:pt x="304666" y="0"/>
                    </a:cubicBezTo>
                    <a:cubicBezTo>
                      <a:pt x="320783" y="0"/>
                      <a:pt x="339012" y="11782"/>
                      <a:pt x="355462" y="33345"/>
                    </a:cubicBezTo>
                    <a:lnTo>
                      <a:pt x="330564" y="148498"/>
                    </a:lnTo>
                    <a:cubicBezTo>
                      <a:pt x="329453" y="153278"/>
                      <a:pt x="333121" y="157501"/>
                      <a:pt x="336566" y="155501"/>
                    </a:cubicBezTo>
                    <a:lnTo>
                      <a:pt x="396588" y="120266"/>
                    </a:lnTo>
                    <a:cubicBezTo>
                      <a:pt x="398700" y="119043"/>
                      <a:pt x="401145" y="120266"/>
                      <a:pt x="402257" y="122933"/>
                    </a:cubicBezTo>
                    <a:cubicBezTo>
                      <a:pt x="421653" y="173463"/>
                      <a:pt x="437948" y="225137"/>
                      <a:pt x="451052" y="277656"/>
                    </a:cubicBezTo>
                    <a:cubicBezTo>
                      <a:pt x="451486" y="279446"/>
                      <a:pt x="451286" y="281335"/>
                      <a:pt x="450496" y="282991"/>
                    </a:cubicBezTo>
                    <a:lnTo>
                      <a:pt x="371357" y="431156"/>
                    </a:lnTo>
                    <a:cubicBezTo>
                      <a:pt x="368578" y="436380"/>
                      <a:pt x="373135" y="442938"/>
                      <a:pt x="377248" y="439604"/>
                    </a:cubicBezTo>
                    <a:lnTo>
                      <a:pt x="466169" y="366355"/>
                    </a:lnTo>
                    <a:cubicBezTo>
                      <a:pt x="468614" y="364354"/>
                      <a:pt x="471838" y="366355"/>
                      <a:pt x="472616" y="369689"/>
                    </a:cubicBezTo>
                    <a:cubicBezTo>
                      <a:pt x="490511" y="449718"/>
                      <a:pt x="506962" y="538639"/>
                      <a:pt x="521856" y="632007"/>
                    </a:cubicBezTo>
                    <a:cubicBezTo>
                      <a:pt x="522189" y="633896"/>
                      <a:pt x="521789" y="635841"/>
                      <a:pt x="520744" y="637453"/>
                    </a:cubicBezTo>
                    <a:lnTo>
                      <a:pt x="453164" y="727374"/>
                    </a:lnTo>
                    <a:cubicBezTo>
                      <a:pt x="449719" y="731932"/>
                      <a:pt x="453164" y="739379"/>
                      <a:pt x="457944" y="736934"/>
                    </a:cubicBezTo>
                    <a:lnTo>
                      <a:pt x="526858" y="698920"/>
                    </a:lnTo>
                    <a:cubicBezTo>
                      <a:pt x="529414" y="697586"/>
                      <a:pt x="532304" y="699587"/>
                      <a:pt x="532860" y="703255"/>
                    </a:cubicBezTo>
                    <a:cubicBezTo>
                      <a:pt x="543975" y="778393"/>
                      <a:pt x="553978" y="855532"/>
                      <a:pt x="562982" y="932671"/>
                    </a:cubicBezTo>
                    <a:cubicBezTo>
                      <a:pt x="563304" y="934750"/>
                      <a:pt x="562593" y="936862"/>
                      <a:pt x="561092" y="938340"/>
                    </a:cubicBezTo>
                    <a:lnTo>
                      <a:pt x="444717" y="1043489"/>
                    </a:lnTo>
                    <a:cubicBezTo>
                      <a:pt x="440826" y="1047157"/>
                      <a:pt x="443383" y="1055271"/>
                      <a:pt x="448051" y="1054604"/>
                    </a:cubicBezTo>
                    <a:lnTo>
                      <a:pt x="568317" y="1023704"/>
                    </a:lnTo>
                    <a:cubicBezTo>
                      <a:pt x="570762" y="1023704"/>
                      <a:pt x="573208" y="1025371"/>
                      <a:pt x="573541" y="1028706"/>
                    </a:cubicBezTo>
                    <a:cubicBezTo>
                      <a:pt x="585879" y="1147638"/>
                      <a:pt x="595216" y="1264013"/>
                      <a:pt x="601218" y="1370052"/>
                    </a:cubicBezTo>
                    <a:cubicBezTo>
                      <a:pt x="601507" y="1372330"/>
                      <a:pt x="600473" y="1374576"/>
                      <a:pt x="598550" y="1375831"/>
                    </a:cubicBezTo>
                    <a:lnTo>
                      <a:pt x="460500" y="1453637"/>
                    </a:lnTo>
                    <a:cubicBezTo>
                      <a:pt x="455721" y="1456416"/>
                      <a:pt x="457832" y="1465864"/>
                      <a:pt x="462946" y="1464753"/>
                    </a:cubicBezTo>
                    <a:lnTo>
                      <a:pt x="600329" y="1435186"/>
                    </a:lnTo>
                    <a:cubicBezTo>
                      <a:pt x="602885" y="1434631"/>
                      <a:pt x="605219" y="1437187"/>
                      <a:pt x="605442" y="1440633"/>
                    </a:cubicBezTo>
                    <a:cubicBezTo>
                      <a:pt x="608109" y="1501655"/>
                      <a:pt x="609443" y="1558009"/>
                      <a:pt x="609443" y="1608138"/>
                    </a:cubicBezTo>
                    <a:cubicBezTo>
                      <a:pt x="609443" y="1640038"/>
                      <a:pt x="608887" y="1670494"/>
                      <a:pt x="607776" y="1699838"/>
                    </a:cubicBezTo>
                    <a:cubicBezTo>
                      <a:pt x="607854" y="1702039"/>
                      <a:pt x="606698" y="1704095"/>
                      <a:pt x="604775" y="1705173"/>
                    </a:cubicBezTo>
                    <a:lnTo>
                      <a:pt x="460278" y="1765417"/>
                    </a:lnTo>
                    <a:cubicBezTo>
                      <a:pt x="455721" y="1767418"/>
                      <a:pt x="456499" y="1776532"/>
                      <a:pt x="461389" y="1776532"/>
                    </a:cubicBezTo>
                    <a:lnTo>
                      <a:pt x="597883" y="1788648"/>
                    </a:lnTo>
                    <a:cubicBezTo>
                      <a:pt x="600718" y="1789459"/>
                      <a:pt x="602463" y="1792316"/>
                      <a:pt x="601885" y="1795206"/>
                    </a:cubicBezTo>
                    <a:cubicBezTo>
                      <a:pt x="595916" y="1879358"/>
                      <a:pt x="581010" y="1962633"/>
                      <a:pt x="557424" y="2043629"/>
                    </a:cubicBezTo>
                    <a:cubicBezTo>
                      <a:pt x="557046" y="2045930"/>
                      <a:pt x="554868" y="2047486"/>
                      <a:pt x="552567" y="2047108"/>
                    </a:cubicBezTo>
                    <a:cubicBezTo>
                      <a:pt x="552367" y="2047075"/>
                      <a:pt x="552167" y="2047030"/>
                      <a:pt x="551978" y="2046963"/>
                    </a:cubicBezTo>
                    <a:lnTo>
                      <a:pt x="468169" y="2010728"/>
                    </a:lnTo>
                    <a:cubicBezTo>
                      <a:pt x="463835" y="2008839"/>
                      <a:pt x="460500" y="2015841"/>
                      <a:pt x="463613" y="2020287"/>
                    </a:cubicBezTo>
                    <a:lnTo>
                      <a:pt x="528414" y="2112320"/>
                    </a:lnTo>
                    <a:cubicBezTo>
                      <a:pt x="529759" y="2114454"/>
                      <a:pt x="529970" y="2117111"/>
                      <a:pt x="528969" y="2119434"/>
                    </a:cubicBezTo>
                    <a:cubicBezTo>
                      <a:pt x="473394" y="2241701"/>
                      <a:pt x="393587" y="2294942"/>
                      <a:pt x="304999" y="2294942"/>
                    </a:cubicBezTo>
                    <a:cubicBezTo>
                      <a:pt x="218190" y="2294942"/>
                      <a:pt x="139940" y="2243924"/>
                      <a:pt x="84475" y="2126548"/>
                    </a:cubicBezTo>
                    <a:cubicBezTo>
                      <a:pt x="83253" y="2124291"/>
                      <a:pt x="83253" y="2121579"/>
                      <a:pt x="84475" y="2119323"/>
                    </a:cubicBezTo>
                    <a:lnTo>
                      <a:pt x="154278" y="2020287"/>
                    </a:lnTo>
                    <a:cubicBezTo>
                      <a:pt x="157390" y="2015841"/>
                      <a:pt x="154278" y="2009172"/>
                      <a:pt x="149721" y="2010728"/>
                    </a:cubicBezTo>
                    <a:lnTo>
                      <a:pt x="58577" y="2050076"/>
                    </a:lnTo>
                    <a:cubicBezTo>
                      <a:pt x="56421" y="2050787"/>
                      <a:pt x="54097" y="2049609"/>
                      <a:pt x="53386" y="2047453"/>
                    </a:cubicBezTo>
                    <a:cubicBezTo>
                      <a:pt x="53319" y="2047252"/>
                      <a:pt x="53275" y="2047052"/>
                      <a:pt x="53242" y="2046852"/>
                    </a:cubicBezTo>
                    <a:cubicBezTo>
                      <a:pt x="28922" y="1965101"/>
                      <a:pt x="13605" y="1880948"/>
                      <a:pt x="7559" y="1795872"/>
                    </a:cubicBezTo>
                    <a:cubicBezTo>
                      <a:pt x="6991" y="1792949"/>
                      <a:pt x="8792" y="1790082"/>
                      <a:pt x="11671" y="1789315"/>
                    </a:cubicBezTo>
                    <a:lnTo>
                      <a:pt x="156168" y="1776532"/>
                    </a:lnTo>
                    <a:cubicBezTo>
                      <a:pt x="161059" y="1776532"/>
                      <a:pt x="161836" y="1767084"/>
                      <a:pt x="157168" y="1765417"/>
                    </a:cubicBezTo>
                    <a:lnTo>
                      <a:pt x="6336" y="1702394"/>
                    </a:lnTo>
                    <a:cubicBezTo>
                      <a:pt x="4746" y="1701594"/>
                      <a:pt x="3657" y="1700049"/>
                      <a:pt x="3446" y="1698282"/>
                    </a:cubicBezTo>
                    <a:lnTo>
                      <a:pt x="1223" y="1687166"/>
                    </a:lnTo>
                    <a:cubicBezTo>
                      <a:pt x="1167" y="1686722"/>
                      <a:pt x="1167" y="1686277"/>
                      <a:pt x="1223" y="1685833"/>
                    </a:cubicBezTo>
                    <a:cubicBezTo>
                      <a:pt x="411" y="1660712"/>
                      <a:pt x="0" y="1634781"/>
                      <a:pt x="0" y="1608027"/>
                    </a:cubicBezTo>
                    <a:cubicBezTo>
                      <a:pt x="111" y="1557564"/>
                      <a:pt x="1556" y="1500543"/>
                      <a:pt x="4224" y="1438854"/>
                    </a:cubicBezTo>
                    <a:close/>
                  </a:path>
                </a:pathLst>
              </a:custGeom>
              <a:solidFill>
                <a:srgbClr val="92E3A9"/>
              </a:solidFill>
              <a:ln w="11106" cap="flat">
                <a:noFill/>
                <a:prstDash val="solid"/>
                <a:miter/>
              </a:ln>
            </p:spPr>
            <p:txBody>
              <a:bodyPr rtlCol="0" anchor="ctr"/>
              <a:lstStyle/>
              <a:p>
                <a:endParaRPr lang="en-US"/>
              </a:p>
            </p:txBody>
          </p:sp>
          <p:sp>
            <p:nvSpPr>
              <p:cNvPr id="44" name="Graphic 9">
                <a:extLst>
                  <a:ext uri="{FF2B5EF4-FFF2-40B4-BE49-F238E27FC236}">
                    <a16:creationId xmlns:a16="http://schemas.microsoft.com/office/drawing/2014/main" id="{AE33EBBD-7C30-499D-84B4-910659FB9F27}"/>
                  </a:ext>
                </a:extLst>
              </p:cNvPr>
              <p:cNvSpPr/>
              <p:nvPr/>
            </p:nvSpPr>
            <p:spPr>
              <a:xfrm>
                <a:off x="4879615" y="4052590"/>
                <a:ext cx="609443" cy="2294941"/>
              </a:xfrm>
              <a:custGeom>
                <a:avLst/>
                <a:gdLst>
                  <a:gd name="connsiteX0" fmla="*/ 4224 w 609443"/>
                  <a:gd name="connsiteY0" fmla="*/ 1438854 h 2294941"/>
                  <a:gd name="connsiteX1" fmla="*/ 9337 w 609443"/>
                  <a:gd name="connsiteY1" fmla="*/ 1433408 h 2294941"/>
                  <a:gd name="connsiteX2" fmla="*/ 154389 w 609443"/>
                  <a:gd name="connsiteY2" fmla="*/ 1464530 h 2294941"/>
                  <a:gd name="connsiteX3" fmla="*/ 156835 w 609443"/>
                  <a:gd name="connsiteY3" fmla="*/ 1453415 h 2294941"/>
                  <a:gd name="connsiteX4" fmla="*/ 11226 w 609443"/>
                  <a:gd name="connsiteY4" fmla="*/ 1370830 h 2294941"/>
                  <a:gd name="connsiteX5" fmla="*/ 8559 w 609443"/>
                  <a:gd name="connsiteY5" fmla="*/ 1365050 h 2294941"/>
                  <a:gd name="connsiteX6" fmla="*/ 36347 w 609443"/>
                  <a:gd name="connsiteY6" fmla="*/ 1026149 h 2294941"/>
                  <a:gd name="connsiteX7" fmla="*/ 41460 w 609443"/>
                  <a:gd name="connsiteY7" fmla="*/ 1021259 h 2294941"/>
                  <a:gd name="connsiteX8" fmla="*/ 169839 w 609443"/>
                  <a:gd name="connsiteY8" fmla="*/ 1054604 h 2294941"/>
                  <a:gd name="connsiteX9" fmla="*/ 173174 w 609443"/>
                  <a:gd name="connsiteY9" fmla="*/ 1043489 h 2294941"/>
                  <a:gd name="connsiteX10" fmla="*/ 48796 w 609443"/>
                  <a:gd name="connsiteY10" fmla="*/ 931337 h 2294941"/>
                  <a:gd name="connsiteX11" fmla="*/ 46906 w 609443"/>
                  <a:gd name="connsiteY11" fmla="*/ 925668 h 2294941"/>
                  <a:gd name="connsiteX12" fmla="*/ 69136 w 609443"/>
                  <a:gd name="connsiteY12" fmla="*/ 755718 h 2294941"/>
                  <a:gd name="connsiteX13" fmla="*/ 79251 w 609443"/>
                  <a:gd name="connsiteY13" fmla="*/ 699587 h 2294941"/>
                  <a:gd name="connsiteX14" fmla="*/ 85142 w 609443"/>
                  <a:gd name="connsiteY14" fmla="*/ 695585 h 2294941"/>
                  <a:gd name="connsiteX15" fmla="*/ 159836 w 609443"/>
                  <a:gd name="connsiteY15" fmla="*/ 736711 h 2294941"/>
                  <a:gd name="connsiteX16" fmla="*/ 164615 w 609443"/>
                  <a:gd name="connsiteY16" fmla="*/ 727152 h 2294941"/>
                  <a:gd name="connsiteX17" fmla="*/ 90255 w 609443"/>
                  <a:gd name="connsiteY17" fmla="*/ 628116 h 2294941"/>
                  <a:gd name="connsiteX18" fmla="*/ 89032 w 609443"/>
                  <a:gd name="connsiteY18" fmla="*/ 622781 h 2294941"/>
                  <a:gd name="connsiteX19" fmla="*/ 138161 w 609443"/>
                  <a:gd name="connsiteY19" fmla="*/ 363687 h 2294941"/>
                  <a:gd name="connsiteX20" fmla="*/ 144608 w 609443"/>
                  <a:gd name="connsiteY20" fmla="*/ 360464 h 2294941"/>
                  <a:gd name="connsiteX21" fmla="*/ 240865 w 609443"/>
                  <a:gd name="connsiteY21" fmla="*/ 439381 h 2294941"/>
                  <a:gd name="connsiteX22" fmla="*/ 246756 w 609443"/>
                  <a:gd name="connsiteY22" fmla="*/ 430934 h 2294941"/>
                  <a:gd name="connsiteX23" fmla="*/ 162059 w 609443"/>
                  <a:gd name="connsiteY23" fmla="*/ 272988 h 2294941"/>
                  <a:gd name="connsiteX24" fmla="*/ 162059 w 609443"/>
                  <a:gd name="connsiteY24" fmla="*/ 267541 h 2294941"/>
                  <a:gd name="connsiteX25" fmla="*/ 209743 w 609443"/>
                  <a:gd name="connsiteY25" fmla="*/ 119265 h 2294941"/>
                  <a:gd name="connsiteX26" fmla="*/ 214433 w 609443"/>
                  <a:gd name="connsiteY26" fmla="*/ 116387 h 2294941"/>
                  <a:gd name="connsiteX27" fmla="*/ 215300 w 609443"/>
                  <a:gd name="connsiteY27" fmla="*/ 116709 h 2294941"/>
                  <a:gd name="connsiteX28" fmla="*/ 281991 w 609443"/>
                  <a:gd name="connsiteY28" fmla="*/ 155834 h 2294941"/>
                  <a:gd name="connsiteX29" fmla="*/ 287993 w 609443"/>
                  <a:gd name="connsiteY29" fmla="*/ 148832 h 2294941"/>
                  <a:gd name="connsiteX30" fmla="*/ 266096 w 609443"/>
                  <a:gd name="connsiteY30" fmla="*/ 64357 h 2294941"/>
                  <a:gd name="connsiteX31" fmla="*/ 262539 w 609443"/>
                  <a:gd name="connsiteY31" fmla="*/ 51241 h 2294941"/>
                  <a:gd name="connsiteX32" fmla="*/ 257093 w 609443"/>
                  <a:gd name="connsiteY32" fmla="*/ 29566 h 2294941"/>
                  <a:gd name="connsiteX33" fmla="*/ 304666 w 609443"/>
                  <a:gd name="connsiteY33" fmla="*/ 0 h 2294941"/>
                  <a:gd name="connsiteX34" fmla="*/ 355462 w 609443"/>
                  <a:gd name="connsiteY34" fmla="*/ 33345 h 2294941"/>
                  <a:gd name="connsiteX35" fmla="*/ 330564 w 609443"/>
                  <a:gd name="connsiteY35" fmla="*/ 148498 h 2294941"/>
                  <a:gd name="connsiteX36" fmla="*/ 336566 w 609443"/>
                  <a:gd name="connsiteY36" fmla="*/ 155501 h 2294941"/>
                  <a:gd name="connsiteX37" fmla="*/ 396588 w 609443"/>
                  <a:gd name="connsiteY37" fmla="*/ 120266 h 2294941"/>
                  <a:gd name="connsiteX38" fmla="*/ 402257 w 609443"/>
                  <a:gd name="connsiteY38" fmla="*/ 122933 h 2294941"/>
                  <a:gd name="connsiteX39" fmla="*/ 451052 w 609443"/>
                  <a:gd name="connsiteY39" fmla="*/ 277656 h 2294941"/>
                  <a:gd name="connsiteX40" fmla="*/ 450496 w 609443"/>
                  <a:gd name="connsiteY40" fmla="*/ 282991 h 2294941"/>
                  <a:gd name="connsiteX41" fmla="*/ 371357 w 609443"/>
                  <a:gd name="connsiteY41" fmla="*/ 431156 h 2294941"/>
                  <a:gd name="connsiteX42" fmla="*/ 377248 w 609443"/>
                  <a:gd name="connsiteY42" fmla="*/ 439604 h 2294941"/>
                  <a:gd name="connsiteX43" fmla="*/ 466169 w 609443"/>
                  <a:gd name="connsiteY43" fmla="*/ 366355 h 2294941"/>
                  <a:gd name="connsiteX44" fmla="*/ 472616 w 609443"/>
                  <a:gd name="connsiteY44" fmla="*/ 369689 h 2294941"/>
                  <a:gd name="connsiteX45" fmla="*/ 521856 w 609443"/>
                  <a:gd name="connsiteY45" fmla="*/ 632007 h 2294941"/>
                  <a:gd name="connsiteX46" fmla="*/ 520744 w 609443"/>
                  <a:gd name="connsiteY46" fmla="*/ 637453 h 2294941"/>
                  <a:gd name="connsiteX47" fmla="*/ 453164 w 609443"/>
                  <a:gd name="connsiteY47" fmla="*/ 727374 h 2294941"/>
                  <a:gd name="connsiteX48" fmla="*/ 457944 w 609443"/>
                  <a:gd name="connsiteY48" fmla="*/ 736934 h 2294941"/>
                  <a:gd name="connsiteX49" fmla="*/ 526858 w 609443"/>
                  <a:gd name="connsiteY49" fmla="*/ 698920 h 2294941"/>
                  <a:gd name="connsiteX50" fmla="*/ 532860 w 609443"/>
                  <a:gd name="connsiteY50" fmla="*/ 703255 h 2294941"/>
                  <a:gd name="connsiteX51" fmla="*/ 562982 w 609443"/>
                  <a:gd name="connsiteY51" fmla="*/ 932671 h 2294941"/>
                  <a:gd name="connsiteX52" fmla="*/ 561092 w 609443"/>
                  <a:gd name="connsiteY52" fmla="*/ 938340 h 2294941"/>
                  <a:gd name="connsiteX53" fmla="*/ 444717 w 609443"/>
                  <a:gd name="connsiteY53" fmla="*/ 1043489 h 2294941"/>
                  <a:gd name="connsiteX54" fmla="*/ 448051 w 609443"/>
                  <a:gd name="connsiteY54" fmla="*/ 1054604 h 2294941"/>
                  <a:gd name="connsiteX55" fmla="*/ 568317 w 609443"/>
                  <a:gd name="connsiteY55" fmla="*/ 1023704 h 2294941"/>
                  <a:gd name="connsiteX56" fmla="*/ 573541 w 609443"/>
                  <a:gd name="connsiteY56" fmla="*/ 1028706 h 2294941"/>
                  <a:gd name="connsiteX57" fmla="*/ 601218 w 609443"/>
                  <a:gd name="connsiteY57" fmla="*/ 1370052 h 2294941"/>
                  <a:gd name="connsiteX58" fmla="*/ 598550 w 609443"/>
                  <a:gd name="connsiteY58" fmla="*/ 1375831 h 2294941"/>
                  <a:gd name="connsiteX59" fmla="*/ 460500 w 609443"/>
                  <a:gd name="connsiteY59" fmla="*/ 1453637 h 2294941"/>
                  <a:gd name="connsiteX60" fmla="*/ 462946 w 609443"/>
                  <a:gd name="connsiteY60" fmla="*/ 1464753 h 2294941"/>
                  <a:gd name="connsiteX61" fmla="*/ 600329 w 609443"/>
                  <a:gd name="connsiteY61" fmla="*/ 1435186 h 2294941"/>
                  <a:gd name="connsiteX62" fmla="*/ 605442 w 609443"/>
                  <a:gd name="connsiteY62" fmla="*/ 1440633 h 2294941"/>
                  <a:gd name="connsiteX63" fmla="*/ 609443 w 609443"/>
                  <a:gd name="connsiteY63" fmla="*/ 1608138 h 2294941"/>
                  <a:gd name="connsiteX64" fmla="*/ 607776 w 609443"/>
                  <a:gd name="connsiteY64" fmla="*/ 1699838 h 2294941"/>
                  <a:gd name="connsiteX65" fmla="*/ 604775 w 609443"/>
                  <a:gd name="connsiteY65" fmla="*/ 1705173 h 2294941"/>
                  <a:gd name="connsiteX66" fmla="*/ 460278 w 609443"/>
                  <a:gd name="connsiteY66" fmla="*/ 1765417 h 2294941"/>
                  <a:gd name="connsiteX67" fmla="*/ 461389 w 609443"/>
                  <a:gd name="connsiteY67" fmla="*/ 1776532 h 2294941"/>
                  <a:gd name="connsiteX68" fmla="*/ 597883 w 609443"/>
                  <a:gd name="connsiteY68" fmla="*/ 1788648 h 2294941"/>
                  <a:gd name="connsiteX69" fmla="*/ 601885 w 609443"/>
                  <a:gd name="connsiteY69" fmla="*/ 1795206 h 2294941"/>
                  <a:gd name="connsiteX70" fmla="*/ 557424 w 609443"/>
                  <a:gd name="connsiteY70" fmla="*/ 2043629 h 2294941"/>
                  <a:gd name="connsiteX71" fmla="*/ 552567 w 609443"/>
                  <a:gd name="connsiteY71" fmla="*/ 2047108 h 2294941"/>
                  <a:gd name="connsiteX72" fmla="*/ 551978 w 609443"/>
                  <a:gd name="connsiteY72" fmla="*/ 2046963 h 2294941"/>
                  <a:gd name="connsiteX73" fmla="*/ 468169 w 609443"/>
                  <a:gd name="connsiteY73" fmla="*/ 2010728 h 2294941"/>
                  <a:gd name="connsiteX74" fmla="*/ 463613 w 609443"/>
                  <a:gd name="connsiteY74" fmla="*/ 2020287 h 2294941"/>
                  <a:gd name="connsiteX75" fmla="*/ 528414 w 609443"/>
                  <a:gd name="connsiteY75" fmla="*/ 2112320 h 2294941"/>
                  <a:gd name="connsiteX76" fmla="*/ 528969 w 609443"/>
                  <a:gd name="connsiteY76" fmla="*/ 2119434 h 2294941"/>
                  <a:gd name="connsiteX77" fmla="*/ 304999 w 609443"/>
                  <a:gd name="connsiteY77" fmla="*/ 2294942 h 2294941"/>
                  <a:gd name="connsiteX78" fmla="*/ 84475 w 609443"/>
                  <a:gd name="connsiteY78" fmla="*/ 2126548 h 2294941"/>
                  <a:gd name="connsiteX79" fmla="*/ 84475 w 609443"/>
                  <a:gd name="connsiteY79" fmla="*/ 2119323 h 2294941"/>
                  <a:gd name="connsiteX80" fmla="*/ 154278 w 609443"/>
                  <a:gd name="connsiteY80" fmla="*/ 2020287 h 2294941"/>
                  <a:gd name="connsiteX81" fmla="*/ 149721 w 609443"/>
                  <a:gd name="connsiteY81" fmla="*/ 2010728 h 2294941"/>
                  <a:gd name="connsiteX82" fmla="*/ 58577 w 609443"/>
                  <a:gd name="connsiteY82" fmla="*/ 2050076 h 2294941"/>
                  <a:gd name="connsiteX83" fmla="*/ 53386 w 609443"/>
                  <a:gd name="connsiteY83" fmla="*/ 2047453 h 2294941"/>
                  <a:gd name="connsiteX84" fmla="*/ 53242 w 609443"/>
                  <a:gd name="connsiteY84" fmla="*/ 2046852 h 2294941"/>
                  <a:gd name="connsiteX85" fmla="*/ 7559 w 609443"/>
                  <a:gd name="connsiteY85" fmla="*/ 1795872 h 2294941"/>
                  <a:gd name="connsiteX86" fmla="*/ 11671 w 609443"/>
                  <a:gd name="connsiteY86" fmla="*/ 1789315 h 2294941"/>
                  <a:gd name="connsiteX87" fmla="*/ 156168 w 609443"/>
                  <a:gd name="connsiteY87" fmla="*/ 1776532 h 2294941"/>
                  <a:gd name="connsiteX88" fmla="*/ 157168 w 609443"/>
                  <a:gd name="connsiteY88" fmla="*/ 1765417 h 2294941"/>
                  <a:gd name="connsiteX89" fmla="*/ 6336 w 609443"/>
                  <a:gd name="connsiteY89" fmla="*/ 1702394 h 2294941"/>
                  <a:gd name="connsiteX90" fmla="*/ 3446 w 609443"/>
                  <a:gd name="connsiteY90" fmla="*/ 1698282 h 2294941"/>
                  <a:gd name="connsiteX91" fmla="*/ 1223 w 609443"/>
                  <a:gd name="connsiteY91" fmla="*/ 1687166 h 2294941"/>
                  <a:gd name="connsiteX92" fmla="*/ 1223 w 609443"/>
                  <a:gd name="connsiteY92" fmla="*/ 1685833 h 2294941"/>
                  <a:gd name="connsiteX93" fmla="*/ 0 w 609443"/>
                  <a:gd name="connsiteY93" fmla="*/ 1608027 h 2294941"/>
                  <a:gd name="connsiteX94" fmla="*/ 4224 w 609443"/>
                  <a:gd name="connsiteY94" fmla="*/ 1438854 h 2294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9443" h="2294941">
                    <a:moveTo>
                      <a:pt x="4224" y="1438854"/>
                    </a:moveTo>
                    <a:cubicBezTo>
                      <a:pt x="4224" y="1435409"/>
                      <a:pt x="6780" y="1432852"/>
                      <a:pt x="9337" y="1433408"/>
                    </a:cubicBezTo>
                    <a:lnTo>
                      <a:pt x="154389" y="1464530"/>
                    </a:lnTo>
                    <a:cubicBezTo>
                      <a:pt x="159502" y="1465531"/>
                      <a:pt x="161614" y="1456083"/>
                      <a:pt x="156835" y="1453415"/>
                    </a:cubicBezTo>
                    <a:lnTo>
                      <a:pt x="11226" y="1370830"/>
                    </a:lnTo>
                    <a:cubicBezTo>
                      <a:pt x="9359" y="1369518"/>
                      <a:pt x="8348" y="1367317"/>
                      <a:pt x="8559" y="1365050"/>
                    </a:cubicBezTo>
                    <a:cubicBezTo>
                      <a:pt x="14672" y="1259678"/>
                      <a:pt x="24009" y="1144081"/>
                      <a:pt x="36347" y="1026149"/>
                    </a:cubicBezTo>
                    <a:cubicBezTo>
                      <a:pt x="36347" y="1022815"/>
                      <a:pt x="39014" y="1020592"/>
                      <a:pt x="41460" y="1021259"/>
                    </a:cubicBezTo>
                    <a:lnTo>
                      <a:pt x="169839" y="1054604"/>
                    </a:lnTo>
                    <a:cubicBezTo>
                      <a:pt x="174508" y="1055716"/>
                      <a:pt x="177064" y="1047601"/>
                      <a:pt x="173174" y="1043489"/>
                    </a:cubicBezTo>
                    <a:lnTo>
                      <a:pt x="48796" y="931337"/>
                    </a:lnTo>
                    <a:cubicBezTo>
                      <a:pt x="47262" y="929881"/>
                      <a:pt x="46550" y="927758"/>
                      <a:pt x="46906" y="925668"/>
                    </a:cubicBezTo>
                    <a:cubicBezTo>
                      <a:pt x="53575" y="868759"/>
                      <a:pt x="60800" y="811738"/>
                      <a:pt x="69136" y="755718"/>
                    </a:cubicBezTo>
                    <a:lnTo>
                      <a:pt x="79251" y="699587"/>
                    </a:lnTo>
                    <a:cubicBezTo>
                      <a:pt x="79807" y="696141"/>
                      <a:pt x="82697" y="694140"/>
                      <a:pt x="85142" y="695585"/>
                    </a:cubicBezTo>
                    <a:lnTo>
                      <a:pt x="159836" y="736711"/>
                    </a:lnTo>
                    <a:cubicBezTo>
                      <a:pt x="164282" y="739156"/>
                      <a:pt x="168061" y="731709"/>
                      <a:pt x="164615" y="727152"/>
                    </a:cubicBezTo>
                    <a:lnTo>
                      <a:pt x="90255" y="628116"/>
                    </a:lnTo>
                    <a:cubicBezTo>
                      <a:pt x="89232" y="626538"/>
                      <a:pt x="88799" y="624648"/>
                      <a:pt x="89032" y="622781"/>
                    </a:cubicBezTo>
                    <a:cubicBezTo>
                      <a:pt x="103927" y="530414"/>
                      <a:pt x="120377" y="442716"/>
                      <a:pt x="138161" y="363687"/>
                    </a:cubicBezTo>
                    <a:cubicBezTo>
                      <a:pt x="138939" y="360019"/>
                      <a:pt x="142163" y="358352"/>
                      <a:pt x="144608" y="360464"/>
                    </a:cubicBezTo>
                    <a:lnTo>
                      <a:pt x="240865" y="439381"/>
                    </a:lnTo>
                    <a:cubicBezTo>
                      <a:pt x="244978" y="442716"/>
                      <a:pt x="249535" y="436158"/>
                      <a:pt x="246756" y="430934"/>
                    </a:cubicBezTo>
                    <a:lnTo>
                      <a:pt x="162059" y="272988"/>
                    </a:lnTo>
                    <a:cubicBezTo>
                      <a:pt x="161381" y="271231"/>
                      <a:pt x="161381" y="269297"/>
                      <a:pt x="162059" y="267541"/>
                    </a:cubicBezTo>
                    <a:cubicBezTo>
                      <a:pt x="174941" y="217201"/>
                      <a:pt x="190858" y="167683"/>
                      <a:pt x="209743" y="119265"/>
                    </a:cubicBezTo>
                    <a:cubicBezTo>
                      <a:pt x="210243" y="117176"/>
                      <a:pt x="212344" y="115886"/>
                      <a:pt x="214433" y="116387"/>
                    </a:cubicBezTo>
                    <a:cubicBezTo>
                      <a:pt x="214733" y="116464"/>
                      <a:pt x="215022" y="116564"/>
                      <a:pt x="215300" y="116709"/>
                    </a:cubicBezTo>
                    <a:lnTo>
                      <a:pt x="281991" y="155834"/>
                    </a:lnTo>
                    <a:cubicBezTo>
                      <a:pt x="285437" y="157835"/>
                      <a:pt x="289105" y="153611"/>
                      <a:pt x="287993" y="148832"/>
                    </a:cubicBezTo>
                    <a:lnTo>
                      <a:pt x="266096" y="64357"/>
                    </a:lnTo>
                    <a:cubicBezTo>
                      <a:pt x="266096" y="62800"/>
                      <a:pt x="264207" y="56687"/>
                      <a:pt x="262539" y="51241"/>
                    </a:cubicBezTo>
                    <a:lnTo>
                      <a:pt x="257093" y="29566"/>
                    </a:lnTo>
                    <a:cubicBezTo>
                      <a:pt x="272654" y="10448"/>
                      <a:pt x="288549" y="0"/>
                      <a:pt x="304666" y="0"/>
                    </a:cubicBezTo>
                    <a:cubicBezTo>
                      <a:pt x="320783" y="0"/>
                      <a:pt x="339012" y="11782"/>
                      <a:pt x="355462" y="33345"/>
                    </a:cubicBezTo>
                    <a:lnTo>
                      <a:pt x="330564" y="148498"/>
                    </a:lnTo>
                    <a:cubicBezTo>
                      <a:pt x="329453" y="153278"/>
                      <a:pt x="333121" y="157501"/>
                      <a:pt x="336566" y="155501"/>
                    </a:cubicBezTo>
                    <a:lnTo>
                      <a:pt x="396588" y="120266"/>
                    </a:lnTo>
                    <a:cubicBezTo>
                      <a:pt x="398700" y="119043"/>
                      <a:pt x="401145" y="120266"/>
                      <a:pt x="402257" y="122933"/>
                    </a:cubicBezTo>
                    <a:cubicBezTo>
                      <a:pt x="421653" y="173463"/>
                      <a:pt x="437948" y="225137"/>
                      <a:pt x="451052" y="277656"/>
                    </a:cubicBezTo>
                    <a:cubicBezTo>
                      <a:pt x="451486" y="279446"/>
                      <a:pt x="451286" y="281335"/>
                      <a:pt x="450496" y="282991"/>
                    </a:cubicBezTo>
                    <a:lnTo>
                      <a:pt x="371357" y="431156"/>
                    </a:lnTo>
                    <a:cubicBezTo>
                      <a:pt x="368578" y="436380"/>
                      <a:pt x="373135" y="442938"/>
                      <a:pt x="377248" y="439604"/>
                    </a:cubicBezTo>
                    <a:lnTo>
                      <a:pt x="466169" y="366355"/>
                    </a:lnTo>
                    <a:cubicBezTo>
                      <a:pt x="468614" y="364354"/>
                      <a:pt x="471838" y="366355"/>
                      <a:pt x="472616" y="369689"/>
                    </a:cubicBezTo>
                    <a:cubicBezTo>
                      <a:pt x="490511" y="449718"/>
                      <a:pt x="506962" y="538639"/>
                      <a:pt x="521856" y="632007"/>
                    </a:cubicBezTo>
                    <a:cubicBezTo>
                      <a:pt x="522189" y="633896"/>
                      <a:pt x="521789" y="635841"/>
                      <a:pt x="520744" y="637453"/>
                    </a:cubicBezTo>
                    <a:lnTo>
                      <a:pt x="453164" y="727374"/>
                    </a:lnTo>
                    <a:cubicBezTo>
                      <a:pt x="449719" y="731932"/>
                      <a:pt x="453164" y="739379"/>
                      <a:pt x="457944" y="736934"/>
                    </a:cubicBezTo>
                    <a:lnTo>
                      <a:pt x="526858" y="698920"/>
                    </a:lnTo>
                    <a:cubicBezTo>
                      <a:pt x="529414" y="697586"/>
                      <a:pt x="532304" y="699587"/>
                      <a:pt x="532860" y="703255"/>
                    </a:cubicBezTo>
                    <a:cubicBezTo>
                      <a:pt x="543975" y="778393"/>
                      <a:pt x="553978" y="855532"/>
                      <a:pt x="562982" y="932671"/>
                    </a:cubicBezTo>
                    <a:cubicBezTo>
                      <a:pt x="563304" y="934750"/>
                      <a:pt x="562593" y="936862"/>
                      <a:pt x="561092" y="938340"/>
                    </a:cubicBezTo>
                    <a:lnTo>
                      <a:pt x="444717" y="1043489"/>
                    </a:lnTo>
                    <a:cubicBezTo>
                      <a:pt x="440826" y="1047157"/>
                      <a:pt x="443383" y="1055271"/>
                      <a:pt x="448051" y="1054604"/>
                    </a:cubicBezTo>
                    <a:lnTo>
                      <a:pt x="568317" y="1023704"/>
                    </a:lnTo>
                    <a:cubicBezTo>
                      <a:pt x="570762" y="1023704"/>
                      <a:pt x="573208" y="1025371"/>
                      <a:pt x="573541" y="1028706"/>
                    </a:cubicBezTo>
                    <a:cubicBezTo>
                      <a:pt x="585879" y="1147638"/>
                      <a:pt x="595216" y="1264013"/>
                      <a:pt x="601218" y="1370052"/>
                    </a:cubicBezTo>
                    <a:cubicBezTo>
                      <a:pt x="601507" y="1372330"/>
                      <a:pt x="600473" y="1374576"/>
                      <a:pt x="598550" y="1375831"/>
                    </a:cubicBezTo>
                    <a:lnTo>
                      <a:pt x="460500" y="1453637"/>
                    </a:lnTo>
                    <a:cubicBezTo>
                      <a:pt x="455721" y="1456416"/>
                      <a:pt x="457832" y="1465864"/>
                      <a:pt x="462946" y="1464753"/>
                    </a:cubicBezTo>
                    <a:lnTo>
                      <a:pt x="600329" y="1435186"/>
                    </a:lnTo>
                    <a:cubicBezTo>
                      <a:pt x="602885" y="1434631"/>
                      <a:pt x="605219" y="1437187"/>
                      <a:pt x="605442" y="1440633"/>
                    </a:cubicBezTo>
                    <a:cubicBezTo>
                      <a:pt x="608109" y="1501655"/>
                      <a:pt x="609443" y="1558009"/>
                      <a:pt x="609443" y="1608138"/>
                    </a:cubicBezTo>
                    <a:cubicBezTo>
                      <a:pt x="609443" y="1640038"/>
                      <a:pt x="608887" y="1670494"/>
                      <a:pt x="607776" y="1699838"/>
                    </a:cubicBezTo>
                    <a:cubicBezTo>
                      <a:pt x="607854" y="1702039"/>
                      <a:pt x="606698" y="1704095"/>
                      <a:pt x="604775" y="1705173"/>
                    </a:cubicBezTo>
                    <a:lnTo>
                      <a:pt x="460278" y="1765417"/>
                    </a:lnTo>
                    <a:cubicBezTo>
                      <a:pt x="455721" y="1767418"/>
                      <a:pt x="456499" y="1776532"/>
                      <a:pt x="461389" y="1776532"/>
                    </a:cubicBezTo>
                    <a:lnTo>
                      <a:pt x="597883" y="1788648"/>
                    </a:lnTo>
                    <a:cubicBezTo>
                      <a:pt x="600718" y="1789459"/>
                      <a:pt x="602463" y="1792316"/>
                      <a:pt x="601885" y="1795206"/>
                    </a:cubicBezTo>
                    <a:cubicBezTo>
                      <a:pt x="595916" y="1879358"/>
                      <a:pt x="581010" y="1962633"/>
                      <a:pt x="557424" y="2043629"/>
                    </a:cubicBezTo>
                    <a:cubicBezTo>
                      <a:pt x="557046" y="2045930"/>
                      <a:pt x="554868" y="2047486"/>
                      <a:pt x="552567" y="2047108"/>
                    </a:cubicBezTo>
                    <a:cubicBezTo>
                      <a:pt x="552367" y="2047075"/>
                      <a:pt x="552167" y="2047030"/>
                      <a:pt x="551978" y="2046963"/>
                    </a:cubicBezTo>
                    <a:lnTo>
                      <a:pt x="468169" y="2010728"/>
                    </a:lnTo>
                    <a:cubicBezTo>
                      <a:pt x="463835" y="2008839"/>
                      <a:pt x="460500" y="2015841"/>
                      <a:pt x="463613" y="2020287"/>
                    </a:cubicBezTo>
                    <a:lnTo>
                      <a:pt x="528414" y="2112320"/>
                    </a:lnTo>
                    <a:cubicBezTo>
                      <a:pt x="529759" y="2114454"/>
                      <a:pt x="529970" y="2117111"/>
                      <a:pt x="528969" y="2119434"/>
                    </a:cubicBezTo>
                    <a:cubicBezTo>
                      <a:pt x="473394" y="2241701"/>
                      <a:pt x="393587" y="2294942"/>
                      <a:pt x="304999" y="2294942"/>
                    </a:cubicBezTo>
                    <a:cubicBezTo>
                      <a:pt x="218190" y="2294942"/>
                      <a:pt x="139940" y="2243924"/>
                      <a:pt x="84475" y="2126548"/>
                    </a:cubicBezTo>
                    <a:cubicBezTo>
                      <a:pt x="83253" y="2124291"/>
                      <a:pt x="83253" y="2121579"/>
                      <a:pt x="84475" y="2119323"/>
                    </a:cubicBezTo>
                    <a:lnTo>
                      <a:pt x="154278" y="2020287"/>
                    </a:lnTo>
                    <a:cubicBezTo>
                      <a:pt x="157390" y="2015841"/>
                      <a:pt x="154278" y="2009172"/>
                      <a:pt x="149721" y="2010728"/>
                    </a:cubicBezTo>
                    <a:lnTo>
                      <a:pt x="58577" y="2050076"/>
                    </a:lnTo>
                    <a:cubicBezTo>
                      <a:pt x="56421" y="2050787"/>
                      <a:pt x="54097" y="2049609"/>
                      <a:pt x="53386" y="2047453"/>
                    </a:cubicBezTo>
                    <a:cubicBezTo>
                      <a:pt x="53319" y="2047252"/>
                      <a:pt x="53275" y="2047052"/>
                      <a:pt x="53242" y="2046852"/>
                    </a:cubicBezTo>
                    <a:cubicBezTo>
                      <a:pt x="28922" y="1965101"/>
                      <a:pt x="13605" y="1880948"/>
                      <a:pt x="7559" y="1795872"/>
                    </a:cubicBezTo>
                    <a:cubicBezTo>
                      <a:pt x="6991" y="1792949"/>
                      <a:pt x="8792" y="1790082"/>
                      <a:pt x="11671" y="1789315"/>
                    </a:cubicBezTo>
                    <a:lnTo>
                      <a:pt x="156168" y="1776532"/>
                    </a:lnTo>
                    <a:cubicBezTo>
                      <a:pt x="161059" y="1776532"/>
                      <a:pt x="161836" y="1767084"/>
                      <a:pt x="157168" y="1765417"/>
                    </a:cubicBezTo>
                    <a:lnTo>
                      <a:pt x="6336" y="1702394"/>
                    </a:lnTo>
                    <a:cubicBezTo>
                      <a:pt x="4746" y="1701594"/>
                      <a:pt x="3657" y="1700049"/>
                      <a:pt x="3446" y="1698282"/>
                    </a:cubicBezTo>
                    <a:lnTo>
                      <a:pt x="1223" y="1687166"/>
                    </a:lnTo>
                    <a:cubicBezTo>
                      <a:pt x="1167" y="1686722"/>
                      <a:pt x="1167" y="1686277"/>
                      <a:pt x="1223" y="1685833"/>
                    </a:cubicBezTo>
                    <a:cubicBezTo>
                      <a:pt x="411" y="1660712"/>
                      <a:pt x="0" y="1634781"/>
                      <a:pt x="0" y="1608027"/>
                    </a:cubicBezTo>
                    <a:cubicBezTo>
                      <a:pt x="111" y="1557564"/>
                      <a:pt x="1556" y="1500543"/>
                      <a:pt x="4224" y="1438854"/>
                    </a:cubicBezTo>
                    <a:close/>
                  </a:path>
                </a:pathLst>
              </a:custGeom>
              <a:solidFill>
                <a:srgbClr val="FFFFFF">
                  <a:alpha val="40000"/>
                </a:srgbClr>
              </a:solidFill>
              <a:ln w="11106" cap="flat">
                <a:noFill/>
                <a:prstDash val="solid"/>
                <a:miter/>
              </a:ln>
            </p:spPr>
            <p:txBody>
              <a:bodyPr rtlCol="0" anchor="ctr"/>
              <a:lstStyle/>
              <a:p>
                <a:endParaRPr lang="en-US"/>
              </a:p>
            </p:txBody>
          </p:sp>
          <p:sp>
            <p:nvSpPr>
              <p:cNvPr id="45" name="Graphic 9">
                <a:extLst>
                  <a:ext uri="{FF2B5EF4-FFF2-40B4-BE49-F238E27FC236}">
                    <a16:creationId xmlns:a16="http://schemas.microsoft.com/office/drawing/2014/main" id="{B7C7F19F-42F0-415A-8B28-A9B0E5EC1E82}"/>
                  </a:ext>
                </a:extLst>
              </p:cNvPr>
              <p:cNvSpPr/>
              <p:nvPr/>
            </p:nvSpPr>
            <p:spPr>
              <a:xfrm>
                <a:off x="5018777" y="4538099"/>
                <a:ext cx="380693" cy="2335401"/>
              </a:xfrm>
              <a:custGeom>
                <a:avLst/>
                <a:gdLst>
                  <a:gd name="connsiteX0" fmla="*/ 153500 w 380693"/>
                  <a:gd name="connsiteY0" fmla="*/ 1369385 h 2335401"/>
                  <a:gd name="connsiteX1" fmla="*/ 162725 w 380693"/>
                  <a:gd name="connsiteY1" fmla="*/ 839860 h 2335401"/>
                  <a:gd name="connsiteX2" fmla="*/ 0 w 380693"/>
                  <a:gd name="connsiteY2" fmla="*/ 704922 h 2335401"/>
                  <a:gd name="connsiteX3" fmla="*/ 163948 w 380693"/>
                  <a:gd name="connsiteY3" fmla="*/ 771613 h 2335401"/>
                  <a:gd name="connsiteX4" fmla="*/ 167060 w 380693"/>
                  <a:gd name="connsiteY4" fmla="*/ 598439 h 2335401"/>
                  <a:gd name="connsiteX5" fmla="*/ 168394 w 380693"/>
                  <a:gd name="connsiteY5" fmla="*/ 601329 h 2335401"/>
                  <a:gd name="connsiteX6" fmla="*/ 167394 w 380693"/>
                  <a:gd name="connsiteY6" fmla="*/ 575986 h 2335401"/>
                  <a:gd name="connsiteX7" fmla="*/ 171729 w 380693"/>
                  <a:gd name="connsiteY7" fmla="*/ 327119 h 2335401"/>
                  <a:gd name="connsiteX8" fmla="*/ 37013 w 380693"/>
                  <a:gd name="connsiteY8" fmla="*/ 202629 h 2335401"/>
                  <a:gd name="connsiteX9" fmla="*/ 169172 w 380693"/>
                  <a:gd name="connsiteY9" fmla="*/ 281991 h 2335401"/>
                  <a:gd name="connsiteX10" fmla="*/ 172062 w 380693"/>
                  <a:gd name="connsiteY10" fmla="*/ 308334 h 2335401"/>
                  <a:gd name="connsiteX11" fmla="*/ 177509 w 380693"/>
                  <a:gd name="connsiteY11" fmla="*/ 0 h 2335401"/>
                  <a:gd name="connsiteX12" fmla="*/ 180510 w 380693"/>
                  <a:gd name="connsiteY12" fmla="*/ 60689 h 2335401"/>
                  <a:gd name="connsiteX13" fmla="*/ 194737 w 380693"/>
                  <a:gd name="connsiteY13" fmla="*/ 521522 h 2335401"/>
                  <a:gd name="connsiteX14" fmla="*/ 200850 w 380693"/>
                  <a:gd name="connsiteY14" fmla="*/ 509295 h 2335401"/>
                  <a:gd name="connsiteX15" fmla="*/ 306667 w 380693"/>
                  <a:gd name="connsiteY15" fmla="*/ 440604 h 2335401"/>
                  <a:gd name="connsiteX16" fmla="*/ 195626 w 380693"/>
                  <a:gd name="connsiteY16" fmla="*/ 548532 h 2335401"/>
                  <a:gd name="connsiteX17" fmla="*/ 213633 w 380693"/>
                  <a:gd name="connsiteY17" fmla="*/ 1132855 h 2335401"/>
                  <a:gd name="connsiteX18" fmla="*/ 380693 w 380693"/>
                  <a:gd name="connsiteY18" fmla="*/ 1080391 h 2335401"/>
                  <a:gd name="connsiteX19" fmla="*/ 215522 w 380693"/>
                  <a:gd name="connsiteY19" fmla="*/ 1193877 h 2335401"/>
                  <a:gd name="connsiteX20" fmla="*/ 227971 w 380693"/>
                  <a:gd name="connsiteY20" fmla="*/ 1595244 h 2335401"/>
                  <a:gd name="connsiteX21" fmla="*/ 290772 w 380693"/>
                  <a:gd name="connsiteY21" fmla="*/ 1582684 h 2335401"/>
                  <a:gd name="connsiteX22" fmla="*/ 229972 w 380693"/>
                  <a:gd name="connsiteY22" fmla="*/ 1658712 h 2335401"/>
                  <a:gd name="connsiteX23" fmla="*/ 236752 w 380693"/>
                  <a:gd name="connsiteY23" fmla="*/ 1877458 h 2335401"/>
                  <a:gd name="connsiteX24" fmla="*/ 245089 w 380693"/>
                  <a:gd name="connsiteY24" fmla="*/ 2335401 h 2335401"/>
                  <a:gd name="connsiteX25" fmla="*/ 136494 w 380693"/>
                  <a:gd name="connsiteY25" fmla="*/ 2335401 h 2335401"/>
                  <a:gd name="connsiteX26" fmla="*/ 152611 w 380693"/>
                  <a:gd name="connsiteY26" fmla="*/ 1417291 h 2335401"/>
                  <a:gd name="connsiteX27" fmla="*/ 21119 w 380693"/>
                  <a:gd name="connsiteY27" fmla="*/ 1387058 h 2335401"/>
                  <a:gd name="connsiteX28" fmla="*/ 153500 w 380693"/>
                  <a:gd name="connsiteY28" fmla="*/ 1369385 h 233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0693" h="2335401">
                    <a:moveTo>
                      <a:pt x="153500" y="1369385"/>
                    </a:moveTo>
                    <a:lnTo>
                      <a:pt x="162725" y="839860"/>
                    </a:lnTo>
                    <a:lnTo>
                      <a:pt x="0" y="704922"/>
                    </a:lnTo>
                    <a:lnTo>
                      <a:pt x="163948" y="771613"/>
                    </a:lnTo>
                    <a:lnTo>
                      <a:pt x="167060" y="598439"/>
                    </a:lnTo>
                    <a:lnTo>
                      <a:pt x="168394" y="601329"/>
                    </a:lnTo>
                    <a:lnTo>
                      <a:pt x="167394" y="575986"/>
                    </a:lnTo>
                    <a:lnTo>
                      <a:pt x="171729" y="327119"/>
                    </a:lnTo>
                    <a:lnTo>
                      <a:pt x="37013" y="202629"/>
                    </a:lnTo>
                    <a:lnTo>
                      <a:pt x="169172" y="281991"/>
                    </a:lnTo>
                    <a:lnTo>
                      <a:pt x="172062" y="308334"/>
                    </a:lnTo>
                    <a:lnTo>
                      <a:pt x="177509" y="0"/>
                    </a:lnTo>
                    <a:lnTo>
                      <a:pt x="180510" y="60689"/>
                    </a:lnTo>
                    <a:lnTo>
                      <a:pt x="194737" y="521522"/>
                    </a:lnTo>
                    <a:lnTo>
                      <a:pt x="200850" y="509295"/>
                    </a:lnTo>
                    <a:lnTo>
                      <a:pt x="306667" y="440604"/>
                    </a:lnTo>
                    <a:lnTo>
                      <a:pt x="195626" y="548532"/>
                    </a:lnTo>
                    <a:lnTo>
                      <a:pt x="213633" y="1132855"/>
                    </a:lnTo>
                    <a:lnTo>
                      <a:pt x="380693" y="1080391"/>
                    </a:lnTo>
                    <a:lnTo>
                      <a:pt x="215522" y="1193877"/>
                    </a:lnTo>
                    <a:lnTo>
                      <a:pt x="227971" y="1595244"/>
                    </a:lnTo>
                    <a:lnTo>
                      <a:pt x="290772" y="1582684"/>
                    </a:lnTo>
                    <a:lnTo>
                      <a:pt x="229972" y="1658712"/>
                    </a:lnTo>
                    <a:lnTo>
                      <a:pt x="236752" y="1877458"/>
                    </a:lnTo>
                    <a:lnTo>
                      <a:pt x="245089" y="2335401"/>
                    </a:lnTo>
                    <a:lnTo>
                      <a:pt x="136494" y="2335401"/>
                    </a:lnTo>
                    <a:lnTo>
                      <a:pt x="152611" y="1417291"/>
                    </a:lnTo>
                    <a:lnTo>
                      <a:pt x="21119" y="1387058"/>
                    </a:lnTo>
                    <a:lnTo>
                      <a:pt x="153500" y="1369385"/>
                    </a:lnTo>
                    <a:close/>
                  </a:path>
                </a:pathLst>
              </a:custGeom>
              <a:solidFill>
                <a:srgbClr val="263238"/>
              </a:solidFill>
              <a:ln w="11106" cap="flat">
                <a:noFill/>
                <a:prstDash val="solid"/>
                <a:miter/>
              </a:ln>
            </p:spPr>
            <p:txBody>
              <a:bodyPr rtlCol="0" anchor="ctr"/>
              <a:lstStyle/>
              <a:p>
                <a:endParaRPr lang="en-US"/>
              </a:p>
            </p:txBody>
          </p:sp>
          <p:sp>
            <p:nvSpPr>
              <p:cNvPr id="46" name="Graphic 9">
                <a:extLst>
                  <a:ext uri="{FF2B5EF4-FFF2-40B4-BE49-F238E27FC236}">
                    <a16:creationId xmlns:a16="http://schemas.microsoft.com/office/drawing/2014/main" id="{45A60082-3D03-4D45-8E89-AE93F2E1D5A2}"/>
                  </a:ext>
                </a:extLst>
              </p:cNvPr>
              <p:cNvSpPr/>
              <p:nvPr/>
            </p:nvSpPr>
            <p:spPr>
              <a:xfrm>
                <a:off x="5018777" y="4538099"/>
                <a:ext cx="380693" cy="2335401"/>
              </a:xfrm>
              <a:custGeom>
                <a:avLst/>
                <a:gdLst>
                  <a:gd name="connsiteX0" fmla="*/ 153500 w 380693"/>
                  <a:gd name="connsiteY0" fmla="*/ 1369385 h 2335401"/>
                  <a:gd name="connsiteX1" fmla="*/ 162725 w 380693"/>
                  <a:gd name="connsiteY1" fmla="*/ 839860 h 2335401"/>
                  <a:gd name="connsiteX2" fmla="*/ 0 w 380693"/>
                  <a:gd name="connsiteY2" fmla="*/ 704922 h 2335401"/>
                  <a:gd name="connsiteX3" fmla="*/ 163948 w 380693"/>
                  <a:gd name="connsiteY3" fmla="*/ 771613 h 2335401"/>
                  <a:gd name="connsiteX4" fmla="*/ 167060 w 380693"/>
                  <a:gd name="connsiteY4" fmla="*/ 598439 h 2335401"/>
                  <a:gd name="connsiteX5" fmla="*/ 168394 w 380693"/>
                  <a:gd name="connsiteY5" fmla="*/ 601329 h 2335401"/>
                  <a:gd name="connsiteX6" fmla="*/ 167394 w 380693"/>
                  <a:gd name="connsiteY6" fmla="*/ 575986 h 2335401"/>
                  <a:gd name="connsiteX7" fmla="*/ 171729 w 380693"/>
                  <a:gd name="connsiteY7" fmla="*/ 327119 h 2335401"/>
                  <a:gd name="connsiteX8" fmla="*/ 37013 w 380693"/>
                  <a:gd name="connsiteY8" fmla="*/ 202629 h 2335401"/>
                  <a:gd name="connsiteX9" fmla="*/ 169172 w 380693"/>
                  <a:gd name="connsiteY9" fmla="*/ 281991 h 2335401"/>
                  <a:gd name="connsiteX10" fmla="*/ 172062 w 380693"/>
                  <a:gd name="connsiteY10" fmla="*/ 308334 h 2335401"/>
                  <a:gd name="connsiteX11" fmla="*/ 177509 w 380693"/>
                  <a:gd name="connsiteY11" fmla="*/ 0 h 2335401"/>
                  <a:gd name="connsiteX12" fmla="*/ 180510 w 380693"/>
                  <a:gd name="connsiteY12" fmla="*/ 60689 h 2335401"/>
                  <a:gd name="connsiteX13" fmla="*/ 194737 w 380693"/>
                  <a:gd name="connsiteY13" fmla="*/ 521522 h 2335401"/>
                  <a:gd name="connsiteX14" fmla="*/ 200850 w 380693"/>
                  <a:gd name="connsiteY14" fmla="*/ 509295 h 2335401"/>
                  <a:gd name="connsiteX15" fmla="*/ 306667 w 380693"/>
                  <a:gd name="connsiteY15" fmla="*/ 440604 h 2335401"/>
                  <a:gd name="connsiteX16" fmla="*/ 195626 w 380693"/>
                  <a:gd name="connsiteY16" fmla="*/ 548532 h 2335401"/>
                  <a:gd name="connsiteX17" fmla="*/ 213633 w 380693"/>
                  <a:gd name="connsiteY17" fmla="*/ 1132855 h 2335401"/>
                  <a:gd name="connsiteX18" fmla="*/ 380693 w 380693"/>
                  <a:gd name="connsiteY18" fmla="*/ 1080391 h 2335401"/>
                  <a:gd name="connsiteX19" fmla="*/ 215522 w 380693"/>
                  <a:gd name="connsiteY19" fmla="*/ 1193877 h 2335401"/>
                  <a:gd name="connsiteX20" fmla="*/ 227971 w 380693"/>
                  <a:gd name="connsiteY20" fmla="*/ 1595244 h 2335401"/>
                  <a:gd name="connsiteX21" fmla="*/ 290772 w 380693"/>
                  <a:gd name="connsiteY21" fmla="*/ 1582684 h 2335401"/>
                  <a:gd name="connsiteX22" fmla="*/ 229972 w 380693"/>
                  <a:gd name="connsiteY22" fmla="*/ 1658712 h 2335401"/>
                  <a:gd name="connsiteX23" fmla="*/ 236752 w 380693"/>
                  <a:gd name="connsiteY23" fmla="*/ 1877458 h 2335401"/>
                  <a:gd name="connsiteX24" fmla="*/ 245089 w 380693"/>
                  <a:gd name="connsiteY24" fmla="*/ 2335401 h 2335401"/>
                  <a:gd name="connsiteX25" fmla="*/ 136494 w 380693"/>
                  <a:gd name="connsiteY25" fmla="*/ 2335401 h 2335401"/>
                  <a:gd name="connsiteX26" fmla="*/ 152611 w 380693"/>
                  <a:gd name="connsiteY26" fmla="*/ 1417291 h 2335401"/>
                  <a:gd name="connsiteX27" fmla="*/ 21119 w 380693"/>
                  <a:gd name="connsiteY27" fmla="*/ 1387058 h 2335401"/>
                  <a:gd name="connsiteX28" fmla="*/ 153500 w 380693"/>
                  <a:gd name="connsiteY28" fmla="*/ 1369385 h 233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0693" h="2335401">
                    <a:moveTo>
                      <a:pt x="153500" y="1369385"/>
                    </a:moveTo>
                    <a:lnTo>
                      <a:pt x="162725" y="839860"/>
                    </a:lnTo>
                    <a:lnTo>
                      <a:pt x="0" y="704922"/>
                    </a:lnTo>
                    <a:lnTo>
                      <a:pt x="163948" y="771613"/>
                    </a:lnTo>
                    <a:lnTo>
                      <a:pt x="167060" y="598439"/>
                    </a:lnTo>
                    <a:lnTo>
                      <a:pt x="168394" y="601329"/>
                    </a:lnTo>
                    <a:lnTo>
                      <a:pt x="167394" y="575986"/>
                    </a:lnTo>
                    <a:lnTo>
                      <a:pt x="171729" y="327119"/>
                    </a:lnTo>
                    <a:lnTo>
                      <a:pt x="37013" y="202629"/>
                    </a:lnTo>
                    <a:lnTo>
                      <a:pt x="169172" y="281991"/>
                    </a:lnTo>
                    <a:lnTo>
                      <a:pt x="172062" y="308334"/>
                    </a:lnTo>
                    <a:lnTo>
                      <a:pt x="177509" y="0"/>
                    </a:lnTo>
                    <a:lnTo>
                      <a:pt x="180510" y="60689"/>
                    </a:lnTo>
                    <a:lnTo>
                      <a:pt x="194737" y="521522"/>
                    </a:lnTo>
                    <a:lnTo>
                      <a:pt x="200850" y="509295"/>
                    </a:lnTo>
                    <a:lnTo>
                      <a:pt x="306667" y="440604"/>
                    </a:lnTo>
                    <a:lnTo>
                      <a:pt x="195626" y="548532"/>
                    </a:lnTo>
                    <a:lnTo>
                      <a:pt x="213633" y="1132855"/>
                    </a:lnTo>
                    <a:lnTo>
                      <a:pt x="380693" y="1080391"/>
                    </a:lnTo>
                    <a:lnTo>
                      <a:pt x="215522" y="1193877"/>
                    </a:lnTo>
                    <a:lnTo>
                      <a:pt x="227971" y="1595244"/>
                    </a:lnTo>
                    <a:lnTo>
                      <a:pt x="290772" y="1582684"/>
                    </a:lnTo>
                    <a:lnTo>
                      <a:pt x="229972" y="1658712"/>
                    </a:lnTo>
                    <a:lnTo>
                      <a:pt x="236752" y="1877458"/>
                    </a:lnTo>
                    <a:lnTo>
                      <a:pt x="245089" y="2335401"/>
                    </a:lnTo>
                    <a:lnTo>
                      <a:pt x="136494" y="2335401"/>
                    </a:lnTo>
                    <a:lnTo>
                      <a:pt x="152611" y="1417291"/>
                    </a:lnTo>
                    <a:lnTo>
                      <a:pt x="21119" y="1387058"/>
                    </a:lnTo>
                    <a:lnTo>
                      <a:pt x="153500" y="1369385"/>
                    </a:lnTo>
                    <a:close/>
                  </a:path>
                </a:pathLst>
              </a:custGeom>
              <a:solidFill>
                <a:srgbClr val="FFFFFF">
                  <a:alpha val="50000"/>
                </a:srgbClr>
              </a:solidFill>
              <a:ln w="11106" cap="flat">
                <a:noFill/>
                <a:prstDash val="solid"/>
                <a:miter/>
              </a:ln>
            </p:spPr>
            <p:txBody>
              <a:bodyPr rtlCol="0" anchor="ctr"/>
              <a:lstStyle/>
              <a:p>
                <a:endParaRPr lang="en-US"/>
              </a:p>
            </p:txBody>
          </p:sp>
        </p:grpSp>
        <p:sp>
          <p:nvSpPr>
            <p:cNvPr id="104" name="Graphic 9">
              <a:extLst>
                <a:ext uri="{FF2B5EF4-FFF2-40B4-BE49-F238E27FC236}">
                  <a16:creationId xmlns:a16="http://schemas.microsoft.com/office/drawing/2014/main" id="{6EE11477-2716-4D39-9E74-AD679ADD838B}"/>
                </a:ext>
              </a:extLst>
            </p:cNvPr>
            <p:cNvSpPr/>
            <p:nvPr/>
          </p:nvSpPr>
          <p:spPr>
            <a:xfrm>
              <a:off x="489248" y="6873500"/>
              <a:ext cx="5257459" cy="11115"/>
            </a:xfrm>
            <a:custGeom>
              <a:avLst/>
              <a:gdLst>
                <a:gd name="connsiteX0" fmla="*/ 5257460 w 5257459"/>
                <a:gd name="connsiteY0" fmla="*/ 0 h 11115"/>
                <a:gd name="connsiteX1" fmla="*/ 0 w 5257459"/>
                <a:gd name="connsiteY1" fmla="*/ 0 h 11115"/>
              </a:gdLst>
              <a:ahLst/>
              <a:cxnLst>
                <a:cxn ang="0">
                  <a:pos x="connsiteX0" y="connsiteY0"/>
                </a:cxn>
                <a:cxn ang="0">
                  <a:pos x="connsiteX1" y="connsiteY1"/>
                </a:cxn>
              </a:cxnLst>
              <a:rect l="l" t="t" r="r" b="b"/>
              <a:pathLst>
                <a:path w="5257459" h="11115">
                  <a:moveTo>
                    <a:pt x="5257460" y="0"/>
                  </a:moveTo>
                  <a:lnTo>
                    <a:pt x="0" y="0"/>
                  </a:lnTo>
                </a:path>
              </a:pathLst>
            </a:custGeom>
            <a:ln w="11106" cap="rnd">
              <a:solidFill>
                <a:srgbClr val="263238"/>
              </a:solidFill>
              <a:prstDash val="solid"/>
              <a:miter/>
            </a:ln>
          </p:spPr>
          <p:txBody>
            <a:bodyPr rtlCol="0" anchor="ctr"/>
            <a:lstStyle/>
            <a:p>
              <a:endParaRPr lang="en-US"/>
            </a:p>
          </p:txBody>
        </p:sp>
        <p:sp>
          <p:nvSpPr>
            <p:cNvPr id="105" name="Graphic 9">
              <a:extLst>
                <a:ext uri="{FF2B5EF4-FFF2-40B4-BE49-F238E27FC236}">
                  <a16:creationId xmlns:a16="http://schemas.microsoft.com/office/drawing/2014/main" id="{78472609-6377-481A-B931-40EAF00E5495}"/>
                </a:ext>
              </a:extLst>
            </p:cNvPr>
            <p:cNvSpPr/>
            <p:nvPr/>
          </p:nvSpPr>
          <p:spPr>
            <a:xfrm>
              <a:off x="3156881" y="2016186"/>
              <a:ext cx="11115" cy="4790623"/>
            </a:xfrm>
            <a:custGeom>
              <a:avLst/>
              <a:gdLst>
                <a:gd name="connsiteX0" fmla="*/ 0 w 11115"/>
                <a:gd name="connsiteY0" fmla="*/ 4790624 h 4790623"/>
                <a:gd name="connsiteX1" fmla="*/ 0 w 11115"/>
                <a:gd name="connsiteY1" fmla="*/ 0 h 4790623"/>
              </a:gdLst>
              <a:ahLst/>
              <a:cxnLst>
                <a:cxn ang="0">
                  <a:pos x="connsiteX0" y="connsiteY0"/>
                </a:cxn>
                <a:cxn ang="0">
                  <a:pos x="connsiteX1" y="connsiteY1"/>
                </a:cxn>
              </a:cxnLst>
              <a:rect l="l" t="t" r="r" b="b"/>
              <a:pathLst>
                <a:path w="11115" h="4790623">
                  <a:moveTo>
                    <a:pt x="0" y="4790624"/>
                  </a:moveTo>
                  <a:lnTo>
                    <a:pt x="0" y="0"/>
                  </a:lnTo>
                </a:path>
              </a:pathLst>
            </a:custGeom>
            <a:ln w="11106" cap="rnd">
              <a:solidFill>
                <a:srgbClr val="263238"/>
              </a:solidFill>
              <a:prstDash val="solid"/>
              <a:miter/>
            </a:ln>
          </p:spPr>
          <p:txBody>
            <a:bodyPr rtlCol="0" anchor="ctr"/>
            <a:lstStyle/>
            <a:p>
              <a:endParaRPr lang="en-US"/>
            </a:p>
          </p:txBody>
        </p:sp>
        <p:grpSp>
          <p:nvGrpSpPr>
            <p:cNvPr id="106" name="Graphic 9">
              <a:extLst>
                <a:ext uri="{FF2B5EF4-FFF2-40B4-BE49-F238E27FC236}">
                  <a16:creationId xmlns:a16="http://schemas.microsoft.com/office/drawing/2014/main" id="{02717434-0880-4001-89BD-DCBE3399AFF1}"/>
                </a:ext>
              </a:extLst>
            </p:cNvPr>
            <p:cNvGrpSpPr/>
            <p:nvPr/>
          </p:nvGrpSpPr>
          <p:grpSpPr>
            <a:xfrm>
              <a:off x="2877948" y="6284727"/>
              <a:ext cx="2719617" cy="589106"/>
              <a:chOff x="2877948" y="6284727"/>
              <a:chExt cx="2719617" cy="589106"/>
            </a:xfrm>
            <a:solidFill>
              <a:srgbClr val="263238"/>
            </a:solidFill>
          </p:grpSpPr>
          <p:sp>
            <p:nvSpPr>
              <p:cNvPr id="107" name="Graphic 9">
                <a:extLst>
                  <a:ext uri="{FF2B5EF4-FFF2-40B4-BE49-F238E27FC236}">
                    <a16:creationId xmlns:a16="http://schemas.microsoft.com/office/drawing/2014/main" id="{031055E7-3E6A-4FDD-B0BF-C8358285F13F}"/>
                  </a:ext>
                </a:extLst>
              </p:cNvPr>
              <p:cNvSpPr/>
              <p:nvPr/>
            </p:nvSpPr>
            <p:spPr>
              <a:xfrm>
                <a:off x="5534075" y="6487102"/>
                <a:ext cx="63491" cy="51376"/>
              </a:xfrm>
              <a:custGeom>
                <a:avLst/>
                <a:gdLst>
                  <a:gd name="connsiteX0" fmla="*/ 39348 w 63491"/>
                  <a:gd name="connsiteY0" fmla="*/ 46942 h 51376"/>
                  <a:gd name="connsiteX1" fmla="*/ 0 w 63491"/>
                  <a:gd name="connsiteY1" fmla="*/ 51277 h 51376"/>
                  <a:gd name="connsiteX2" fmla="*/ 6558 w 63491"/>
                  <a:gd name="connsiteY2" fmla="*/ 31936 h 51376"/>
                  <a:gd name="connsiteX3" fmla="*/ 47795 w 63491"/>
                  <a:gd name="connsiteY3" fmla="*/ 147 h 51376"/>
                  <a:gd name="connsiteX4" fmla="*/ 63234 w 63491"/>
                  <a:gd name="connsiteY4" fmla="*/ 21766 h 51376"/>
                  <a:gd name="connsiteX5" fmla="*/ 62800 w 63491"/>
                  <a:gd name="connsiteY5" fmla="*/ 23711 h 51376"/>
                  <a:gd name="connsiteX6" fmla="*/ 39348 w 63491"/>
                  <a:gd name="connsiteY6" fmla="*/ 46942 h 5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91" h="51376">
                    <a:moveTo>
                      <a:pt x="39348" y="46942"/>
                    </a:moveTo>
                    <a:cubicBezTo>
                      <a:pt x="26521" y="50321"/>
                      <a:pt x="13260" y="51788"/>
                      <a:pt x="0" y="51277"/>
                    </a:cubicBezTo>
                    <a:cubicBezTo>
                      <a:pt x="0" y="51277"/>
                      <a:pt x="6002" y="33048"/>
                      <a:pt x="6558" y="31936"/>
                    </a:cubicBezTo>
                    <a:cubicBezTo>
                      <a:pt x="12671" y="19154"/>
                      <a:pt x="32012" y="-1965"/>
                      <a:pt x="47795" y="147"/>
                    </a:cubicBezTo>
                    <a:cubicBezTo>
                      <a:pt x="58032" y="1859"/>
                      <a:pt x="64935" y="11529"/>
                      <a:pt x="63234" y="21766"/>
                    </a:cubicBezTo>
                    <a:cubicBezTo>
                      <a:pt x="63123" y="22422"/>
                      <a:pt x="62979" y="23067"/>
                      <a:pt x="62800" y="23711"/>
                    </a:cubicBezTo>
                    <a:cubicBezTo>
                      <a:pt x="58788" y="34537"/>
                      <a:pt x="50207" y="43041"/>
                      <a:pt x="39348" y="46942"/>
                    </a:cubicBezTo>
                    <a:close/>
                  </a:path>
                </a:pathLst>
              </a:custGeom>
              <a:solidFill>
                <a:srgbClr val="263238"/>
              </a:solidFill>
              <a:ln w="11106" cap="flat">
                <a:noFill/>
                <a:prstDash val="solid"/>
                <a:miter/>
              </a:ln>
            </p:spPr>
            <p:txBody>
              <a:bodyPr rtlCol="0" anchor="ctr"/>
              <a:lstStyle/>
              <a:p>
                <a:endParaRPr lang="en-US"/>
              </a:p>
            </p:txBody>
          </p:sp>
          <p:sp>
            <p:nvSpPr>
              <p:cNvPr id="108" name="Graphic 9">
                <a:extLst>
                  <a:ext uri="{FF2B5EF4-FFF2-40B4-BE49-F238E27FC236}">
                    <a16:creationId xmlns:a16="http://schemas.microsoft.com/office/drawing/2014/main" id="{B360FAC3-1D51-42F3-9863-94D18C73E418}"/>
                  </a:ext>
                </a:extLst>
              </p:cNvPr>
              <p:cNvSpPr/>
              <p:nvPr/>
            </p:nvSpPr>
            <p:spPr>
              <a:xfrm>
                <a:off x="5192179" y="6406555"/>
                <a:ext cx="403383" cy="467278"/>
              </a:xfrm>
              <a:custGeom>
                <a:avLst/>
                <a:gdLst>
                  <a:gd name="connsiteX0" fmla="*/ 371574 w 403383"/>
                  <a:gd name="connsiteY0" fmla="*/ 208296 h 467278"/>
                  <a:gd name="connsiteX1" fmla="*/ 332893 w 403383"/>
                  <a:gd name="connsiteY1" fmla="*/ 202183 h 467278"/>
                  <a:gd name="connsiteX2" fmla="*/ 317777 w 403383"/>
                  <a:gd name="connsiteY2" fmla="*/ 243976 h 467278"/>
                  <a:gd name="connsiteX3" fmla="*/ 306661 w 403383"/>
                  <a:gd name="connsiteY3" fmla="*/ 267651 h 467278"/>
                  <a:gd name="connsiteX4" fmla="*/ 311330 w 403383"/>
                  <a:gd name="connsiteY4" fmla="*/ 260982 h 467278"/>
                  <a:gd name="connsiteX5" fmla="*/ 359458 w 403383"/>
                  <a:gd name="connsiteY5" fmla="*/ 241197 h 467278"/>
                  <a:gd name="connsiteX6" fmla="*/ 368839 w 403383"/>
                  <a:gd name="connsiteY6" fmla="*/ 265884 h 467278"/>
                  <a:gd name="connsiteX7" fmla="*/ 367795 w 403383"/>
                  <a:gd name="connsiteY7" fmla="*/ 267873 h 467278"/>
                  <a:gd name="connsiteX8" fmla="*/ 339006 w 403383"/>
                  <a:gd name="connsiteY8" fmla="*/ 284101 h 467278"/>
                  <a:gd name="connsiteX9" fmla="*/ 301326 w 403383"/>
                  <a:gd name="connsiteY9" fmla="*/ 278322 h 467278"/>
                  <a:gd name="connsiteX10" fmla="*/ 296880 w 403383"/>
                  <a:gd name="connsiteY10" fmla="*/ 287325 h 467278"/>
                  <a:gd name="connsiteX11" fmla="*/ 275761 w 403383"/>
                  <a:gd name="connsiteY11" fmla="*/ 330229 h 467278"/>
                  <a:gd name="connsiteX12" fmla="*/ 269092 w 403383"/>
                  <a:gd name="connsiteY12" fmla="*/ 345235 h 467278"/>
                  <a:gd name="connsiteX13" fmla="*/ 273205 w 403383"/>
                  <a:gd name="connsiteY13" fmla="*/ 339455 h 467278"/>
                  <a:gd name="connsiteX14" fmla="*/ 321333 w 403383"/>
                  <a:gd name="connsiteY14" fmla="*/ 319670 h 467278"/>
                  <a:gd name="connsiteX15" fmla="*/ 330603 w 403383"/>
                  <a:gd name="connsiteY15" fmla="*/ 344568 h 467278"/>
                  <a:gd name="connsiteX16" fmla="*/ 329669 w 403383"/>
                  <a:gd name="connsiteY16" fmla="*/ 346346 h 467278"/>
                  <a:gd name="connsiteX17" fmla="*/ 300881 w 403383"/>
                  <a:gd name="connsiteY17" fmla="*/ 362574 h 467278"/>
                  <a:gd name="connsiteX18" fmla="*/ 264201 w 403383"/>
                  <a:gd name="connsiteY18" fmla="*/ 357128 h 467278"/>
                  <a:gd name="connsiteX19" fmla="*/ 258310 w 403383"/>
                  <a:gd name="connsiteY19" fmla="*/ 372689 h 467278"/>
                  <a:gd name="connsiteX20" fmla="*/ 254976 w 403383"/>
                  <a:gd name="connsiteY20" fmla="*/ 383137 h 467278"/>
                  <a:gd name="connsiteX21" fmla="*/ 252086 w 403383"/>
                  <a:gd name="connsiteY21" fmla="*/ 394252 h 467278"/>
                  <a:gd name="connsiteX22" fmla="*/ 247306 w 403383"/>
                  <a:gd name="connsiteY22" fmla="*/ 414704 h 467278"/>
                  <a:gd name="connsiteX23" fmla="*/ 244417 w 403383"/>
                  <a:gd name="connsiteY23" fmla="*/ 428265 h 467278"/>
                  <a:gd name="connsiteX24" fmla="*/ 251863 w 403383"/>
                  <a:gd name="connsiteY24" fmla="*/ 412704 h 467278"/>
                  <a:gd name="connsiteX25" fmla="*/ 296324 w 403383"/>
                  <a:gd name="connsiteY25" fmla="*/ 385805 h 467278"/>
                  <a:gd name="connsiteX26" fmla="*/ 309173 w 403383"/>
                  <a:gd name="connsiteY26" fmla="*/ 409236 h 467278"/>
                  <a:gd name="connsiteX27" fmla="*/ 308551 w 403383"/>
                  <a:gd name="connsiteY27" fmla="*/ 411036 h 467278"/>
                  <a:gd name="connsiteX28" fmla="*/ 282541 w 403383"/>
                  <a:gd name="connsiteY28" fmla="*/ 431377 h 467278"/>
                  <a:gd name="connsiteX29" fmla="*/ 243638 w 403383"/>
                  <a:gd name="connsiteY29" fmla="*/ 431377 h 467278"/>
                  <a:gd name="connsiteX30" fmla="*/ 239526 w 403383"/>
                  <a:gd name="connsiteY30" fmla="*/ 452718 h 467278"/>
                  <a:gd name="connsiteX31" fmla="*/ 237081 w 403383"/>
                  <a:gd name="connsiteY31" fmla="*/ 467279 h 467278"/>
                  <a:gd name="connsiteX32" fmla="*/ 227188 w 403383"/>
                  <a:gd name="connsiteY32" fmla="*/ 467279 h 467278"/>
                  <a:gd name="connsiteX33" fmla="*/ 230300 w 403383"/>
                  <a:gd name="connsiteY33" fmla="*/ 451051 h 467278"/>
                  <a:gd name="connsiteX34" fmla="*/ 235302 w 403383"/>
                  <a:gd name="connsiteY34" fmla="*/ 427376 h 467278"/>
                  <a:gd name="connsiteX35" fmla="*/ 213627 w 403383"/>
                  <a:gd name="connsiteY35" fmla="*/ 417150 h 467278"/>
                  <a:gd name="connsiteX36" fmla="*/ 181950 w 403383"/>
                  <a:gd name="connsiteY36" fmla="*/ 437601 h 467278"/>
                  <a:gd name="connsiteX37" fmla="*/ 190397 w 403383"/>
                  <a:gd name="connsiteY37" fmla="*/ 457609 h 467278"/>
                  <a:gd name="connsiteX38" fmla="*/ 194621 w 403383"/>
                  <a:gd name="connsiteY38" fmla="*/ 467279 h 467278"/>
                  <a:gd name="connsiteX39" fmla="*/ 184172 w 403383"/>
                  <a:gd name="connsiteY39" fmla="*/ 467279 h 467278"/>
                  <a:gd name="connsiteX40" fmla="*/ 181727 w 403383"/>
                  <a:gd name="connsiteY40" fmla="*/ 461277 h 467278"/>
                  <a:gd name="connsiteX41" fmla="*/ 172835 w 403383"/>
                  <a:gd name="connsiteY41" fmla="*/ 439046 h 467278"/>
                  <a:gd name="connsiteX42" fmla="*/ 134043 w 403383"/>
                  <a:gd name="connsiteY42" fmla="*/ 442159 h 467278"/>
                  <a:gd name="connsiteX43" fmla="*/ 106589 w 403383"/>
                  <a:gd name="connsiteY43" fmla="*/ 423707 h 467278"/>
                  <a:gd name="connsiteX44" fmla="*/ 115025 w 403383"/>
                  <a:gd name="connsiteY44" fmla="*/ 398521 h 467278"/>
                  <a:gd name="connsiteX45" fmla="*/ 116926 w 403383"/>
                  <a:gd name="connsiteY45" fmla="*/ 397698 h 467278"/>
                  <a:gd name="connsiteX46" fmla="*/ 163387 w 403383"/>
                  <a:gd name="connsiteY46" fmla="*/ 421151 h 467278"/>
                  <a:gd name="connsiteX47" fmla="*/ 171279 w 403383"/>
                  <a:gd name="connsiteY47" fmla="*/ 434823 h 467278"/>
                  <a:gd name="connsiteX48" fmla="*/ 167722 w 403383"/>
                  <a:gd name="connsiteY48" fmla="*/ 425152 h 467278"/>
                  <a:gd name="connsiteX49" fmla="*/ 160720 w 403383"/>
                  <a:gd name="connsiteY49" fmla="*/ 404923 h 467278"/>
                  <a:gd name="connsiteX50" fmla="*/ 157496 w 403383"/>
                  <a:gd name="connsiteY50" fmla="*/ 394364 h 467278"/>
                  <a:gd name="connsiteX51" fmla="*/ 154717 w 403383"/>
                  <a:gd name="connsiteY51" fmla="*/ 383248 h 467278"/>
                  <a:gd name="connsiteX52" fmla="*/ 149493 w 403383"/>
                  <a:gd name="connsiteY52" fmla="*/ 356906 h 467278"/>
                  <a:gd name="connsiteX53" fmla="*/ 112702 w 403383"/>
                  <a:gd name="connsiteY53" fmla="*/ 365464 h 467278"/>
                  <a:gd name="connsiteX54" fmla="*/ 82691 w 403383"/>
                  <a:gd name="connsiteY54" fmla="*/ 351459 h 467278"/>
                  <a:gd name="connsiteX55" fmla="*/ 87371 w 403383"/>
                  <a:gd name="connsiteY55" fmla="*/ 325150 h 467278"/>
                  <a:gd name="connsiteX56" fmla="*/ 89027 w 403383"/>
                  <a:gd name="connsiteY56" fmla="*/ 324116 h 467278"/>
                  <a:gd name="connsiteX57" fmla="*/ 138489 w 403383"/>
                  <a:gd name="connsiteY57" fmla="*/ 340344 h 467278"/>
                  <a:gd name="connsiteX58" fmla="*/ 149048 w 403383"/>
                  <a:gd name="connsiteY58" fmla="*/ 353349 h 467278"/>
                  <a:gd name="connsiteX59" fmla="*/ 146603 w 403383"/>
                  <a:gd name="connsiteY59" fmla="*/ 337232 h 467278"/>
                  <a:gd name="connsiteX60" fmla="*/ 141602 w 403383"/>
                  <a:gd name="connsiteY60" fmla="*/ 289437 h 467278"/>
                  <a:gd name="connsiteX61" fmla="*/ 140045 w 403383"/>
                  <a:gd name="connsiteY61" fmla="*/ 274876 h 467278"/>
                  <a:gd name="connsiteX62" fmla="*/ 102032 w 403383"/>
                  <a:gd name="connsiteY62" fmla="*/ 283768 h 467278"/>
                  <a:gd name="connsiteX63" fmla="*/ 72021 w 403383"/>
                  <a:gd name="connsiteY63" fmla="*/ 269763 h 467278"/>
                  <a:gd name="connsiteX64" fmla="*/ 76433 w 403383"/>
                  <a:gd name="connsiteY64" fmla="*/ 243731 h 467278"/>
                  <a:gd name="connsiteX65" fmla="*/ 78356 w 403383"/>
                  <a:gd name="connsiteY65" fmla="*/ 242531 h 467278"/>
                  <a:gd name="connsiteX66" fmla="*/ 127819 w 403383"/>
                  <a:gd name="connsiteY66" fmla="*/ 258648 h 467278"/>
                  <a:gd name="connsiteX67" fmla="*/ 140045 w 403383"/>
                  <a:gd name="connsiteY67" fmla="*/ 273987 h 467278"/>
                  <a:gd name="connsiteX68" fmla="*/ 136044 w 403383"/>
                  <a:gd name="connsiteY68" fmla="*/ 242086 h 467278"/>
                  <a:gd name="connsiteX69" fmla="*/ 126818 w 403383"/>
                  <a:gd name="connsiteY69" fmla="*/ 200071 h 467278"/>
                  <a:gd name="connsiteX70" fmla="*/ 88471 w 403383"/>
                  <a:gd name="connsiteY70" fmla="*/ 209185 h 467278"/>
                  <a:gd name="connsiteX71" fmla="*/ 58571 w 403383"/>
                  <a:gd name="connsiteY71" fmla="*/ 195069 h 467278"/>
                  <a:gd name="connsiteX72" fmla="*/ 62284 w 403383"/>
                  <a:gd name="connsiteY72" fmla="*/ 168760 h 467278"/>
                  <a:gd name="connsiteX73" fmla="*/ 65463 w 403383"/>
                  <a:gd name="connsiteY73" fmla="*/ 166837 h 467278"/>
                  <a:gd name="connsiteX74" fmla="*/ 114925 w 403383"/>
                  <a:gd name="connsiteY74" fmla="*/ 182954 h 467278"/>
                  <a:gd name="connsiteX75" fmla="*/ 127263 w 403383"/>
                  <a:gd name="connsiteY75" fmla="*/ 198515 h 467278"/>
                  <a:gd name="connsiteX76" fmla="*/ 126596 w 403383"/>
                  <a:gd name="connsiteY76" fmla="*/ 196070 h 467278"/>
                  <a:gd name="connsiteX77" fmla="*/ 110035 w 403383"/>
                  <a:gd name="connsiteY77" fmla="*/ 156389 h 467278"/>
                  <a:gd name="connsiteX78" fmla="*/ 98919 w 403383"/>
                  <a:gd name="connsiteY78" fmla="*/ 136492 h 467278"/>
                  <a:gd name="connsiteX79" fmla="*/ 62573 w 403383"/>
                  <a:gd name="connsiteY79" fmla="*/ 149275 h 467278"/>
                  <a:gd name="connsiteX80" fmla="*/ 31228 w 403383"/>
                  <a:gd name="connsiteY80" fmla="*/ 138160 h 467278"/>
                  <a:gd name="connsiteX81" fmla="*/ 33118 w 403383"/>
                  <a:gd name="connsiteY81" fmla="*/ 111506 h 467278"/>
                  <a:gd name="connsiteX82" fmla="*/ 34563 w 403383"/>
                  <a:gd name="connsiteY82" fmla="*/ 110372 h 467278"/>
                  <a:gd name="connsiteX83" fmla="*/ 85470 w 403383"/>
                  <a:gd name="connsiteY83" fmla="*/ 121487 h 467278"/>
                  <a:gd name="connsiteX84" fmla="*/ 95696 w 403383"/>
                  <a:gd name="connsiteY84" fmla="*/ 131602 h 467278"/>
                  <a:gd name="connsiteX85" fmla="*/ 90361 w 403383"/>
                  <a:gd name="connsiteY85" fmla="*/ 123154 h 467278"/>
                  <a:gd name="connsiteX86" fmla="*/ 71020 w 403383"/>
                  <a:gd name="connsiteY86" fmla="*/ 96700 h 467278"/>
                  <a:gd name="connsiteX87" fmla="*/ 61350 w 403383"/>
                  <a:gd name="connsiteY87" fmla="*/ 84918 h 467278"/>
                  <a:gd name="connsiteX88" fmla="*/ 23448 w 403383"/>
                  <a:gd name="connsiteY88" fmla="*/ 79472 h 467278"/>
                  <a:gd name="connsiteX89" fmla="*/ 550 w 403383"/>
                  <a:gd name="connsiteY89" fmla="*/ 55685 h 467278"/>
                  <a:gd name="connsiteX90" fmla="*/ 14389 w 403383"/>
                  <a:gd name="connsiteY90" fmla="*/ 32821 h 467278"/>
                  <a:gd name="connsiteX91" fmla="*/ 16334 w 403383"/>
                  <a:gd name="connsiteY91" fmla="*/ 32455 h 467278"/>
                  <a:gd name="connsiteX92" fmla="*/ 56571 w 403383"/>
                  <a:gd name="connsiteY92" fmla="*/ 65800 h 467278"/>
                  <a:gd name="connsiteX93" fmla="*/ 62573 w 403383"/>
                  <a:gd name="connsiteY93" fmla="*/ 85363 h 467278"/>
                  <a:gd name="connsiteX94" fmla="*/ 62573 w 403383"/>
                  <a:gd name="connsiteY94" fmla="*/ 85363 h 467278"/>
                  <a:gd name="connsiteX95" fmla="*/ 72132 w 403383"/>
                  <a:gd name="connsiteY95" fmla="*/ 96478 h 467278"/>
                  <a:gd name="connsiteX96" fmla="*/ 92139 w 403383"/>
                  <a:gd name="connsiteY96" fmla="*/ 122598 h 467278"/>
                  <a:gd name="connsiteX97" fmla="*/ 112813 w 403383"/>
                  <a:gd name="connsiteY97" fmla="*/ 155944 h 467278"/>
                  <a:gd name="connsiteX98" fmla="*/ 130486 w 403383"/>
                  <a:gd name="connsiteY98" fmla="*/ 195847 h 467278"/>
                  <a:gd name="connsiteX99" fmla="*/ 130486 w 403383"/>
                  <a:gd name="connsiteY99" fmla="*/ 195847 h 467278"/>
                  <a:gd name="connsiteX100" fmla="*/ 130486 w 403383"/>
                  <a:gd name="connsiteY100" fmla="*/ 177174 h 467278"/>
                  <a:gd name="connsiteX101" fmla="*/ 159719 w 403383"/>
                  <a:gd name="connsiteY101" fmla="*/ 134158 h 467278"/>
                  <a:gd name="connsiteX102" fmla="*/ 181649 w 403383"/>
                  <a:gd name="connsiteY102" fmla="*/ 149164 h 467278"/>
                  <a:gd name="connsiteX103" fmla="*/ 181950 w 403383"/>
                  <a:gd name="connsiteY103" fmla="*/ 151831 h 467278"/>
                  <a:gd name="connsiteX104" fmla="*/ 166833 w 403383"/>
                  <a:gd name="connsiteY104" fmla="*/ 181286 h 467278"/>
                  <a:gd name="connsiteX105" fmla="*/ 131265 w 403383"/>
                  <a:gd name="connsiteY105" fmla="*/ 197515 h 467278"/>
                  <a:gd name="connsiteX106" fmla="*/ 141712 w 403383"/>
                  <a:gd name="connsiteY106" fmla="*/ 240641 h 467278"/>
                  <a:gd name="connsiteX107" fmla="*/ 145603 w 403383"/>
                  <a:gd name="connsiteY107" fmla="*/ 266428 h 467278"/>
                  <a:gd name="connsiteX108" fmla="*/ 145603 w 403383"/>
                  <a:gd name="connsiteY108" fmla="*/ 258314 h 467278"/>
                  <a:gd name="connsiteX109" fmla="*/ 174836 w 403383"/>
                  <a:gd name="connsiteY109" fmla="*/ 215188 h 467278"/>
                  <a:gd name="connsiteX110" fmla="*/ 196332 w 403383"/>
                  <a:gd name="connsiteY110" fmla="*/ 231071 h 467278"/>
                  <a:gd name="connsiteX111" fmla="*/ 196510 w 403383"/>
                  <a:gd name="connsiteY111" fmla="*/ 232861 h 467278"/>
                  <a:gd name="connsiteX112" fmla="*/ 181394 w 403383"/>
                  <a:gd name="connsiteY112" fmla="*/ 262316 h 467278"/>
                  <a:gd name="connsiteX113" fmla="*/ 146937 w 403383"/>
                  <a:gd name="connsiteY113" fmla="*/ 278210 h 467278"/>
                  <a:gd name="connsiteX114" fmla="*/ 148159 w 403383"/>
                  <a:gd name="connsiteY114" fmla="*/ 288214 h 467278"/>
                  <a:gd name="connsiteX115" fmla="*/ 154162 w 403383"/>
                  <a:gd name="connsiteY115" fmla="*/ 335676 h 467278"/>
                  <a:gd name="connsiteX116" fmla="*/ 156940 w 403383"/>
                  <a:gd name="connsiteY116" fmla="*/ 351904 h 467278"/>
                  <a:gd name="connsiteX117" fmla="*/ 156940 w 403383"/>
                  <a:gd name="connsiteY117" fmla="*/ 344790 h 467278"/>
                  <a:gd name="connsiteX118" fmla="*/ 186173 w 403383"/>
                  <a:gd name="connsiteY118" fmla="*/ 301775 h 467278"/>
                  <a:gd name="connsiteX119" fmla="*/ 207636 w 403383"/>
                  <a:gd name="connsiteY119" fmla="*/ 317425 h 467278"/>
                  <a:gd name="connsiteX120" fmla="*/ 207848 w 403383"/>
                  <a:gd name="connsiteY120" fmla="*/ 319448 h 467278"/>
                  <a:gd name="connsiteX121" fmla="*/ 192731 w 403383"/>
                  <a:gd name="connsiteY121" fmla="*/ 348903 h 467278"/>
                  <a:gd name="connsiteX122" fmla="*/ 159386 w 403383"/>
                  <a:gd name="connsiteY122" fmla="*/ 364464 h 467278"/>
                  <a:gd name="connsiteX123" fmla="*/ 163054 w 403383"/>
                  <a:gd name="connsiteY123" fmla="*/ 380692 h 467278"/>
                  <a:gd name="connsiteX124" fmla="*/ 166055 w 403383"/>
                  <a:gd name="connsiteY124" fmla="*/ 391251 h 467278"/>
                  <a:gd name="connsiteX125" fmla="*/ 169389 w 403383"/>
                  <a:gd name="connsiteY125" fmla="*/ 401700 h 467278"/>
                  <a:gd name="connsiteX126" fmla="*/ 176725 w 403383"/>
                  <a:gd name="connsiteY126" fmla="*/ 421373 h 467278"/>
                  <a:gd name="connsiteX127" fmla="*/ 181838 w 403383"/>
                  <a:gd name="connsiteY127" fmla="*/ 434267 h 467278"/>
                  <a:gd name="connsiteX128" fmla="*/ 179504 w 403383"/>
                  <a:gd name="connsiteY128" fmla="*/ 417150 h 467278"/>
                  <a:gd name="connsiteX129" fmla="*/ 189286 w 403383"/>
                  <a:gd name="connsiteY129" fmla="*/ 381692 h 467278"/>
                  <a:gd name="connsiteX130" fmla="*/ 189286 w 403383"/>
                  <a:gd name="connsiteY130" fmla="*/ 377469 h 467278"/>
                  <a:gd name="connsiteX131" fmla="*/ 210293 w 403383"/>
                  <a:gd name="connsiteY131" fmla="*/ 361207 h 467278"/>
                  <a:gd name="connsiteX132" fmla="*/ 212294 w 403383"/>
                  <a:gd name="connsiteY132" fmla="*/ 361574 h 467278"/>
                  <a:gd name="connsiteX133" fmla="*/ 238081 w 403383"/>
                  <a:gd name="connsiteY133" fmla="*/ 406813 h 467278"/>
                  <a:gd name="connsiteX134" fmla="*/ 237192 w 403383"/>
                  <a:gd name="connsiteY134" fmla="*/ 422485 h 467278"/>
                  <a:gd name="connsiteX135" fmla="*/ 239526 w 403383"/>
                  <a:gd name="connsiteY135" fmla="*/ 412481 h 467278"/>
                  <a:gd name="connsiteX136" fmla="*/ 244861 w 403383"/>
                  <a:gd name="connsiteY136" fmla="*/ 391696 h 467278"/>
                  <a:gd name="connsiteX137" fmla="*/ 247973 w 403383"/>
                  <a:gd name="connsiteY137" fmla="*/ 381137 h 467278"/>
                  <a:gd name="connsiteX138" fmla="*/ 251753 w 403383"/>
                  <a:gd name="connsiteY138" fmla="*/ 370021 h 467278"/>
                  <a:gd name="connsiteX139" fmla="*/ 261867 w 403383"/>
                  <a:gd name="connsiteY139" fmla="*/ 345235 h 467278"/>
                  <a:gd name="connsiteX140" fmla="*/ 226521 w 403383"/>
                  <a:gd name="connsiteY140" fmla="*/ 331897 h 467278"/>
                  <a:gd name="connsiteX141" fmla="*/ 209293 w 403383"/>
                  <a:gd name="connsiteY141" fmla="*/ 303664 h 467278"/>
                  <a:gd name="connsiteX142" fmla="*/ 227566 w 403383"/>
                  <a:gd name="connsiteY142" fmla="*/ 284390 h 467278"/>
                  <a:gd name="connsiteX143" fmla="*/ 229522 w 403383"/>
                  <a:gd name="connsiteY143" fmla="*/ 284435 h 467278"/>
                  <a:gd name="connsiteX144" fmla="*/ 261867 w 403383"/>
                  <a:gd name="connsiteY144" fmla="*/ 325227 h 467278"/>
                  <a:gd name="connsiteX145" fmla="*/ 263423 w 403383"/>
                  <a:gd name="connsiteY145" fmla="*/ 341900 h 467278"/>
                  <a:gd name="connsiteX146" fmla="*/ 270426 w 403383"/>
                  <a:gd name="connsiteY146" fmla="*/ 327117 h 467278"/>
                  <a:gd name="connsiteX147" fmla="*/ 292656 w 403383"/>
                  <a:gd name="connsiteY147" fmla="*/ 284546 h 467278"/>
                  <a:gd name="connsiteX148" fmla="*/ 299436 w 403383"/>
                  <a:gd name="connsiteY148" fmla="*/ 271542 h 467278"/>
                  <a:gd name="connsiteX149" fmla="*/ 262756 w 403383"/>
                  <a:gd name="connsiteY149" fmla="*/ 257981 h 467278"/>
                  <a:gd name="connsiteX150" fmla="*/ 245528 w 403383"/>
                  <a:gd name="connsiteY150" fmla="*/ 229748 h 467278"/>
                  <a:gd name="connsiteX151" fmla="*/ 264379 w 403383"/>
                  <a:gd name="connsiteY151" fmla="*/ 211253 h 467278"/>
                  <a:gd name="connsiteX152" fmla="*/ 265535 w 403383"/>
                  <a:gd name="connsiteY152" fmla="*/ 211297 h 467278"/>
                  <a:gd name="connsiteX153" fmla="*/ 297880 w 403383"/>
                  <a:gd name="connsiteY153" fmla="*/ 251979 h 467278"/>
                  <a:gd name="connsiteX154" fmla="*/ 299659 w 403383"/>
                  <a:gd name="connsiteY154" fmla="*/ 271430 h 467278"/>
                  <a:gd name="connsiteX155" fmla="*/ 313886 w 403383"/>
                  <a:gd name="connsiteY155" fmla="*/ 242642 h 467278"/>
                  <a:gd name="connsiteX156" fmla="*/ 329447 w 403383"/>
                  <a:gd name="connsiteY156" fmla="*/ 202628 h 467278"/>
                  <a:gd name="connsiteX157" fmla="*/ 292434 w 403383"/>
                  <a:gd name="connsiteY157" fmla="*/ 188956 h 467278"/>
                  <a:gd name="connsiteX158" fmla="*/ 275205 w 403383"/>
                  <a:gd name="connsiteY158" fmla="*/ 160835 h 467278"/>
                  <a:gd name="connsiteX159" fmla="*/ 293590 w 403383"/>
                  <a:gd name="connsiteY159" fmla="*/ 141450 h 467278"/>
                  <a:gd name="connsiteX160" fmla="*/ 295546 w 403383"/>
                  <a:gd name="connsiteY160" fmla="*/ 141494 h 467278"/>
                  <a:gd name="connsiteX161" fmla="*/ 327891 w 403383"/>
                  <a:gd name="connsiteY161" fmla="*/ 182287 h 467278"/>
                  <a:gd name="connsiteX162" fmla="*/ 329559 w 403383"/>
                  <a:gd name="connsiteY162" fmla="*/ 202072 h 467278"/>
                  <a:gd name="connsiteX163" fmla="*/ 330448 w 403383"/>
                  <a:gd name="connsiteY163" fmla="*/ 199737 h 467278"/>
                  <a:gd name="connsiteX164" fmla="*/ 338451 w 403383"/>
                  <a:gd name="connsiteY164" fmla="*/ 157389 h 467278"/>
                  <a:gd name="connsiteX165" fmla="*/ 340007 w 403383"/>
                  <a:gd name="connsiteY165" fmla="*/ 134492 h 467278"/>
                  <a:gd name="connsiteX166" fmla="*/ 302660 w 403383"/>
                  <a:gd name="connsiteY166" fmla="*/ 125155 h 467278"/>
                  <a:gd name="connsiteX167" fmla="*/ 282430 w 403383"/>
                  <a:gd name="connsiteY167" fmla="*/ 99034 h 467278"/>
                  <a:gd name="connsiteX168" fmla="*/ 298470 w 403383"/>
                  <a:gd name="connsiteY168" fmla="*/ 77860 h 467278"/>
                  <a:gd name="connsiteX169" fmla="*/ 300437 w 403383"/>
                  <a:gd name="connsiteY169" fmla="*/ 77693 h 467278"/>
                  <a:gd name="connsiteX170" fmla="*/ 337117 w 403383"/>
                  <a:gd name="connsiteY170" fmla="*/ 114595 h 467278"/>
                  <a:gd name="connsiteX171" fmla="*/ 340007 w 403383"/>
                  <a:gd name="connsiteY171" fmla="*/ 128712 h 467278"/>
                  <a:gd name="connsiteX172" fmla="*/ 340007 w 403383"/>
                  <a:gd name="connsiteY172" fmla="*/ 118708 h 467278"/>
                  <a:gd name="connsiteX173" fmla="*/ 338451 w 403383"/>
                  <a:gd name="connsiteY173" fmla="*/ 86030 h 467278"/>
                  <a:gd name="connsiteX174" fmla="*/ 336895 w 403383"/>
                  <a:gd name="connsiteY174" fmla="*/ 70802 h 467278"/>
                  <a:gd name="connsiteX175" fmla="*/ 308217 w 403383"/>
                  <a:gd name="connsiteY175" fmla="*/ 45348 h 467278"/>
                  <a:gd name="connsiteX176" fmla="*/ 302326 w 403383"/>
                  <a:gd name="connsiteY176" fmla="*/ 12892 h 467278"/>
                  <a:gd name="connsiteX177" fmla="*/ 326246 w 403383"/>
                  <a:gd name="connsiteY177" fmla="*/ 988 h 467278"/>
                  <a:gd name="connsiteX178" fmla="*/ 328225 w 403383"/>
                  <a:gd name="connsiteY178" fmla="*/ 1777 h 467278"/>
                  <a:gd name="connsiteX179" fmla="*/ 343675 w 403383"/>
                  <a:gd name="connsiteY179" fmla="*/ 51462 h 467278"/>
                  <a:gd name="connsiteX180" fmla="*/ 337895 w 403383"/>
                  <a:gd name="connsiteY180" fmla="*/ 71024 h 467278"/>
                  <a:gd name="connsiteX181" fmla="*/ 337895 w 403383"/>
                  <a:gd name="connsiteY181" fmla="*/ 71024 h 467278"/>
                  <a:gd name="connsiteX182" fmla="*/ 339673 w 403383"/>
                  <a:gd name="connsiteY182" fmla="*/ 85585 h 467278"/>
                  <a:gd name="connsiteX183" fmla="*/ 341896 w 403383"/>
                  <a:gd name="connsiteY183" fmla="*/ 118375 h 467278"/>
                  <a:gd name="connsiteX184" fmla="*/ 341007 w 403383"/>
                  <a:gd name="connsiteY184" fmla="*/ 157278 h 467278"/>
                  <a:gd name="connsiteX185" fmla="*/ 333782 w 403383"/>
                  <a:gd name="connsiteY185" fmla="*/ 200293 h 467278"/>
                  <a:gd name="connsiteX186" fmla="*/ 333782 w 403383"/>
                  <a:gd name="connsiteY186" fmla="*/ 200849 h 467278"/>
                  <a:gd name="connsiteX187" fmla="*/ 344230 w 403383"/>
                  <a:gd name="connsiteY187" fmla="*/ 185399 h 467278"/>
                  <a:gd name="connsiteX188" fmla="*/ 392359 w 403383"/>
                  <a:gd name="connsiteY188" fmla="*/ 165614 h 467278"/>
                  <a:gd name="connsiteX189" fmla="*/ 401740 w 403383"/>
                  <a:gd name="connsiteY189" fmla="*/ 190301 h 467278"/>
                  <a:gd name="connsiteX190" fmla="*/ 400695 w 403383"/>
                  <a:gd name="connsiteY190" fmla="*/ 192291 h 467278"/>
                  <a:gd name="connsiteX191" fmla="*/ 371574 w 403383"/>
                  <a:gd name="connsiteY191" fmla="*/ 208296 h 46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403383" h="467278">
                    <a:moveTo>
                      <a:pt x="371574" y="208296"/>
                    </a:moveTo>
                    <a:cubicBezTo>
                      <a:pt x="358447" y="208174"/>
                      <a:pt x="345420" y="206118"/>
                      <a:pt x="332893" y="202183"/>
                    </a:cubicBezTo>
                    <a:cubicBezTo>
                      <a:pt x="328814" y="216444"/>
                      <a:pt x="323756" y="230404"/>
                      <a:pt x="317777" y="243976"/>
                    </a:cubicBezTo>
                    <a:cubicBezTo>
                      <a:pt x="314442" y="251867"/>
                      <a:pt x="310663" y="259759"/>
                      <a:pt x="306661" y="267651"/>
                    </a:cubicBezTo>
                    <a:cubicBezTo>
                      <a:pt x="308884" y="264316"/>
                      <a:pt x="310996" y="261315"/>
                      <a:pt x="311330" y="260982"/>
                    </a:cubicBezTo>
                    <a:cubicBezTo>
                      <a:pt x="320555" y="249867"/>
                      <a:pt x="344675" y="234973"/>
                      <a:pt x="359458" y="241197"/>
                    </a:cubicBezTo>
                    <a:cubicBezTo>
                      <a:pt x="368861" y="245421"/>
                      <a:pt x="373063" y="256480"/>
                      <a:pt x="368839" y="265884"/>
                    </a:cubicBezTo>
                    <a:cubicBezTo>
                      <a:pt x="368528" y="266573"/>
                      <a:pt x="368183" y="267229"/>
                      <a:pt x="367795" y="267873"/>
                    </a:cubicBezTo>
                    <a:cubicBezTo>
                      <a:pt x="361014" y="277210"/>
                      <a:pt x="350510" y="283135"/>
                      <a:pt x="339006" y="284101"/>
                    </a:cubicBezTo>
                    <a:cubicBezTo>
                      <a:pt x="326224" y="284101"/>
                      <a:pt x="313519" y="282145"/>
                      <a:pt x="301326" y="278322"/>
                    </a:cubicBezTo>
                    <a:cubicBezTo>
                      <a:pt x="299881" y="281323"/>
                      <a:pt x="298436" y="284324"/>
                      <a:pt x="296880" y="287325"/>
                    </a:cubicBezTo>
                    <a:cubicBezTo>
                      <a:pt x="289766" y="301663"/>
                      <a:pt x="282430" y="316002"/>
                      <a:pt x="275761" y="330229"/>
                    </a:cubicBezTo>
                    <a:cubicBezTo>
                      <a:pt x="273427" y="335231"/>
                      <a:pt x="271315" y="340233"/>
                      <a:pt x="269092" y="345235"/>
                    </a:cubicBezTo>
                    <a:cubicBezTo>
                      <a:pt x="271093" y="342234"/>
                      <a:pt x="272871" y="339788"/>
                      <a:pt x="273205" y="339455"/>
                    </a:cubicBezTo>
                    <a:cubicBezTo>
                      <a:pt x="282430" y="328340"/>
                      <a:pt x="306550" y="313445"/>
                      <a:pt x="321333" y="319670"/>
                    </a:cubicBezTo>
                    <a:cubicBezTo>
                      <a:pt x="330770" y="323983"/>
                      <a:pt x="334916" y="335131"/>
                      <a:pt x="330603" y="344568"/>
                    </a:cubicBezTo>
                    <a:cubicBezTo>
                      <a:pt x="330325" y="345179"/>
                      <a:pt x="330014" y="345768"/>
                      <a:pt x="329669" y="346346"/>
                    </a:cubicBezTo>
                    <a:cubicBezTo>
                      <a:pt x="322967" y="355761"/>
                      <a:pt x="312408" y="361707"/>
                      <a:pt x="300881" y="362574"/>
                    </a:cubicBezTo>
                    <a:cubicBezTo>
                      <a:pt x="288444" y="362719"/>
                      <a:pt x="276061" y="360874"/>
                      <a:pt x="264201" y="357128"/>
                    </a:cubicBezTo>
                    <a:cubicBezTo>
                      <a:pt x="262201" y="362352"/>
                      <a:pt x="260089" y="367576"/>
                      <a:pt x="258310" y="372689"/>
                    </a:cubicBezTo>
                    <a:cubicBezTo>
                      <a:pt x="256532" y="377802"/>
                      <a:pt x="255865" y="379581"/>
                      <a:pt x="254976" y="383137"/>
                    </a:cubicBezTo>
                    <a:cubicBezTo>
                      <a:pt x="254087" y="386694"/>
                      <a:pt x="252975" y="390251"/>
                      <a:pt x="252086" y="394252"/>
                    </a:cubicBezTo>
                    <a:cubicBezTo>
                      <a:pt x="250419" y="401033"/>
                      <a:pt x="248640" y="408035"/>
                      <a:pt x="247306" y="414704"/>
                    </a:cubicBezTo>
                    <a:cubicBezTo>
                      <a:pt x="246195" y="419373"/>
                      <a:pt x="245306" y="423819"/>
                      <a:pt x="244417" y="428265"/>
                    </a:cubicBezTo>
                    <a:cubicBezTo>
                      <a:pt x="246751" y="423152"/>
                      <a:pt x="251419" y="413482"/>
                      <a:pt x="251863" y="412704"/>
                    </a:cubicBezTo>
                    <a:cubicBezTo>
                      <a:pt x="259422" y="400699"/>
                      <a:pt x="281096" y="381915"/>
                      <a:pt x="296324" y="385805"/>
                    </a:cubicBezTo>
                    <a:cubicBezTo>
                      <a:pt x="306339" y="388728"/>
                      <a:pt x="312096" y="399210"/>
                      <a:pt x="309173" y="409236"/>
                    </a:cubicBezTo>
                    <a:cubicBezTo>
                      <a:pt x="308995" y="409847"/>
                      <a:pt x="308784" y="410447"/>
                      <a:pt x="308551" y="411036"/>
                    </a:cubicBezTo>
                    <a:cubicBezTo>
                      <a:pt x="303260" y="421284"/>
                      <a:pt x="293757" y="428709"/>
                      <a:pt x="282541" y="431377"/>
                    </a:cubicBezTo>
                    <a:cubicBezTo>
                      <a:pt x="269648" y="433378"/>
                      <a:pt x="256532" y="433378"/>
                      <a:pt x="243638" y="431377"/>
                    </a:cubicBezTo>
                    <a:cubicBezTo>
                      <a:pt x="242082" y="438713"/>
                      <a:pt x="240748" y="445938"/>
                      <a:pt x="239526" y="452718"/>
                    </a:cubicBezTo>
                    <a:cubicBezTo>
                      <a:pt x="238636" y="457720"/>
                      <a:pt x="237859" y="462610"/>
                      <a:pt x="237081" y="467279"/>
                    </a:cubicBezTo>
                    <a:lnTo>
                      <a:pt x="227188" y="467279"/>
                    </a:lnTo>
                    <a:cubicBezTo>
                      <a:pt x="228189" y="462055"/>
                      <a:pt x="229189" y="456164"/>
                      <a:pt x="230300" y="451051"/>
                    </a:cubicBezTo>
                    <a:cubicBezTo>
                      <a:pt x="231745" y="443493"/>
                      <a:pt x="233524" y="435490"/>
                      <a:pt x="235302" y="427376"/>
                    </a:cubicBezTo>
                    <a:cubicBezTo>
                      <a:pt x="227900" y="424363"/>
                      <a:pt x="220664" y="420951"/>
                      <a:pt x="213627" y="417150"/>
                    </a:cubicBezTo>
                    <a:cubicBezTo>
                      <a:pt x="204035" y="425364"/>
                      <a:pt x="193387" y="432244"/>
                      <a:pt x="181950" y="437601"/>
                    </a:cubicBezTo>
                    <a:cubicBezTo>
                      <a:pt x="184839" y="444493"/>
                      <a:pt x="187618" y="451273"/>
                      <a:pt x="190397" y="457609"/>
                    </a:cubicBezTo>
                    <a:cubicBezTo>
                      <a:pt x="191842" y="460943"/>
                      <a:pt x="193287" y="464055"/>
                      <a:pt x="194621" y="467279"/>
                    </a:cubicBezTo>
                    <a:lnTo>
                      <a:pt x="184172" y="467279"/>
                    </a:lnTo>
                    <a:cubicBezTo>
                      <a:pt x="183394" y="465278"/>
                      <a:pt x="182505" y="463389"/>
                      <a:pt x="181727" y="461277"/>
                    </a:cubicBezTo>
                    <a:cubicBezTo>
                      <a:pt x="178837" y="454274"/>
                      <a:pt x="175836" y="446605"/>
                      <a:pt x="172835" y="439046"/>
                    </a:cubicBezTo>
                    <a:cubicBezTo>
                      <a:pt x="160142" y="442059"/>
                      <a:pt x="147059" y="443104"/>
                      <a:pt x="134043" y="442159"/>
                    </a:cubicBezTo>
                    <a:cubicBezTo>
                      <a:pt x="122617" y="440369"/>
                      <a:pt x="112558" y="433611"/>
                      <a:pt x="106589" y="423707"/>
                    </a:cubicBezTo>
                    <a:cubicBezTo>
                      <a:pt x="101965" y="414426"/>
                      <a:pt x="105744" y="403145"/>
                      <a:pt x="115025" y="398521"/>
                    </a:cubicBezTo>
                    <a:cubicBezTo>
                      <a:pt x="115648" y="398210"/>
                      <a:pt x="116281" y="397931"/>
                      <a:pt x="116926" y="397698"/>
                    </a:cubicBezTo>
                    <a:cubicBezTo>
                      <a:pt x="132042" y="392696"/>
                      <a:pt x="154939" y="409813"/>
                      <a:pt x="163387" y="421151"/>
                    </a:cubicBezTo>
                    <a:cubicBezTo>
                      <a:pt x="163387" y="421818"/>
                      <a:pt x="168500" y="429821"/>
                      <a:pt x="171279" y="434823"/>
                    </a:cubicBezTo>
                    <a:cubicBezTo>
                      <a:pt x="170056" y="431599"/>
                      <a:pt x="168833" y="428487"/>
                      <a:pt x="167722" y="425152"/>
                    </a:cubicBezTo>
                    <a:cubicBezTo>
                      <a:pt x="165277" y="418595"/>
                      <a:pt x="163054" y="412037"/>
                      <a:pt x="160720" y="404923"/>
                    </a:cubicBezTo>
                    <a:cubicBezTo>
                      <a:pt x="159608" y="401477"/>
                      <a:pt x="158608" y="397921"/>
                      <a:pt x="157496" y="394364"/>
                    </a:cubicBezTo>
                    <a:cubicBezTo>
                      <a:pt x="156385" y="390807"/>
                      <a:pt x="155606" y="387139"/>
                      <a:pt x="154717" y="383248"/>
                    </a:cubicBezTo>
                    <a:cubicBezTo>
                      <a:pt x="152605" y="374690"/>
                      <a:pt x="151049" y="365909"/>
                      <a:pt x="149493" y="356906"/>
                    </a:cubicBezTo>
                    <a:cubicBezTo>
                      <a:pt x="137734" y="361607"/>
                      <a:pt x="125329" y="364497"/>
                      <a:pt x="112702" y="365464"/>
                    </a:cubicBezTo>
                    <a:cubicBezTo>
                      <a:pt x="101142" y="365375"/>
                      <a:pt x="90183" y="360262"/>
                      <a:pt x="82691" y="351459"/>
                    </a:cubicBezTo>
                    <a:cubicBezTo>
                      <a:pt x="76722" y="342900"/>
                      <a:pt x="78812" y="331118"/>
                      <a:pt x="87371" y="325150"/>
                    </a:cubicBezTo>
                    <a:cubicBezTo>
                      <a:pt x="87904" y="324772"/>
                      <a:pt x="88460" y="324427"/>
                      <a:pt x="89027" y="324116"/>
                    </a:cubicBezTo>
                    <a:cubicBezTo>
                      <a:pt x="103143" y="316891"/>
                      <a:pt x="128486" y="330340"/>
                      <a:pt x="138489" y="340344"/>
                    </a:cubicBezTo>
                    <a:cubicBezTo>
                      <a:pt x="139156" y="340900"/>
                      <a:pt x="145603" y="348903"/>
                      <a:pt x="149048" y="353349"/>
                    </a:cubicBezTo>
                    <a:cubicBezTo>
                      <a:pt x="148159" y="348013"/>
                      <a:pt x="147270" y="342234"/>
                      <a:pt x="146603" y="337232"/>
                    </a:cubicBezTo>
                    <a:cubicBezTo>
                      <a:pt x="144602" y="321448"/>
                      <a:pt x="143157" y="305443"/>
                      <a:pt x="141602" y="289437"/>
                    </a:cubicBezTo>
                    <a:cubicBezTo>
                      <a:pt x="141602" y="284546"/>
                      <a:pt x="140601" y="279767"/>
                      <a:pt x="140045" y="274876"/>
                    </a:cubicBezTo>
                    <a:cubicBezTo>
                      <a:pt x="127908" y="279767"/>
                      <a:pt x="115081" y="282768"/>
                      <a:pt x="102032" y="283768"/>
                    </a:cubicBezTo>
                    <a:cubicBezTo>
                      <a:pt x="90439" y="283824"/>
                      <a:pt x="79424" y="278677"/>
                      <a:pt x="72021" y="269763"/>
                    </a:cubicBezTo>
                    <a:cubicBezTo>
                      <a:pt x="66052" y="261349"/>
                      <a:pt x="68030" y="249700"/>
                      <a:pt x="76433" y="243731"/>
                    </a:cubicBezTo>
                    <a:cubicBezTo>
                      <a:pt x="77056" y="243287"/>
                      <a:pt x="77689" y="242887"/>
                      <a:pt x="78356" y="242531"/>
                    </a:cubicBezTo>
                    <a:cubicBezTo>
                      <a:pt x="92472" y="235195"/>
                      <a:pt x="117815" y="248644"/>
                      <a:pt x="127819" y="258648"/>
                    </a:cubicBezTo>
                    <a:cubicBezTo>
                      <a:pt x="128597" y="259426"/>
                      <a:pt x="137822" y="270874"/>
                      <a:pt x="140045" y="273987"/>
                    </a:cubicBezTo>
                    <a:cubicBezTo>
                      <a:pt x="138823" y="262872"/>
                      <a:pt x="137600" y="252534"/>
                      <a:pt x="136044" y="242086"/>
                    </a:cubicBezTo>
                    <a:cubicBezTo>
                      <a:pt x="133821" y="227903"/>
                      <a:pt x="130742" y="213876"/>
                      <a:pt x="126818" y="200071"/>
                    </a:cubicBezTo>
                    <a:cubicBezTo>
                      <a:pt x="114569" y="205028"/>
                      <a:pt x="101643" y="208096"/>
                      <a:pt x="88471" y="209185"/>
                    </a:cubicBezTo>
                    <a:cubicBezTo>
                      <a:pt x="76911" y="209119"/>
                      <a:pt x="65974" y="203950"/>
                      <a:pt x="58571" y="195069"/>
                    </a:cubicBezTo>
                    <a:cubicBezTo>
                      <a:pt x="52336" y="186777"/>
                      <a:pt x="54003" y="175006"/>
                      <a:pt x="62284" y="168760"/>
                    </a:cubicBezTo>
                    <a:cubicBezTo>
                      <a:pt x="63284" y="168015"/>
                      <a:pt x="64340" y="167370"/>
                      <a:pt x="65463" y="166837"/>
                    </a:cubicBezTo>
                    <a:cubicBezTo>
                      <a:pt x="79579" y="159612"/>
                      <a:pt x="104921" y="172950"/>
                      <a:pt x="114925" y="182954"/>
                    </a:cubicBezTo>
                    <a:cubicBezTo>
                      <a:pt x="115703" y="183843"/>
                      <a:pt x="126040" y="196181"/>
                      <a:pt x="127263" y="198515"/>
                    </a:cubicBezTo>
                    <a:lnTo>
                      <a:pt x="126596" y="196070"/>
                    </a:lnTo>
                    <a:cubicBezTo>
                      <a:pt x="122250" y="182387"/>
                      <a:pt x="116703" y="169104"/>
                      <a:pt x="110035" y="156389"/>
                    </a:cubicBezTo>
                    <a:cubicBezTo>
                      <a:pt x="106366" y="149386"/>
                      <a:pt x="102476" y="142828"/>
                      <a:pt x="98919" y="136492"/>
                    </a:cubicBezTo>
                    <a:cubicBezTo>
                      <a:pt x="87515" y="142550"/>
                      <a:pt x="75255" y="146863"/>
                      <a:pt x="62573" y="149275"/>
                    </a:cubicBezTo>
                    <a:cubicBezTo>
                      <a:pt x="50991" y="150386"/>
                      <a:pt x="39520" y="146318"/>
                      <a:pt x="31228" y="138160"/>
                    </a:cubicBezTo>
                    <a:cubicBezTo>
                      <a:pt x="24392" y="130279"/>
                      <a:pt x="25237" y="118341"/>
                      <a:pt x="33118" y="111506"/>
                    </a:cubicBezTo>
                    <a:cubicBezTo>
                      <a:pt x="33584" y="111105"/>
                      <a:pt x="34062" y="110728"/>
                      <a:pt x="34563" y="110372"/>
                    </a:cubicBezTo>
                    <a:cubicBezTo>
                      <a:pt x="47790" y="101591"/>
                      <a:pt x="74466" y="112150"/>
                      <a:pt x="85470" y="121487"/>
                    </a:cubicBezTo>
                    <a:cubicBezTo>
                      <a:pt x="86137" y="121487"/>
                      <a:pt x="91694" y="127489"/>
                      <a:pt x="95696" y="131602"/>
                    </a:cubicBezTo>
                    <a:cubicBezTo>
                      <a:pt x="93918" y="128823"/>
                      <a:pt x="92139" y="125822"/>
                      <a:pt x="90361" y="123154"/>
                    </a:cubicBezTo>
                    <a:cubicBezTo>
                      <a:pt x="83692" y="113151"/>
                      <a:pt x="77023" y="104481"/>
                      <a:pt x="71020" y="96700"/>
                    </a:cubicBezTo>
                    <a:cubicBezTo>
                      <a:pt x="67575" y="92365"/>
                      <a:pt x="64351" y="88475"/>
                      <a:pt x="61350" y="84918"/>
                    </a:cubicBezTo>
                    <a:cubicBezTo>
                      <a:pt x="48512" y="85063"/>
                      <a:pt x="35730" y="83229"/>
                      <a:pt x="23448" y="79472"/>
                    </a:cubicBezTo>
                    <a:cubicBezTo>
                      <a:pt x="12699" y="75281"/>
                      <a:pt x="4330" y="66589"/>
                      <a:pt x="550" y="55685"/>
                    </a:cubicBezTo>
                    <a:cubicBezTo>
                      <a:pt x="-1939" y="45549"/>
                      <a:pt x="4252" y="35311"/>
                      <a:pt x="14389" y="32821"/>
                    </a:cubicBezTo>
                    <a:cubicBezTo>
                      <a:pt x="15034" y="32666"/>
                      <a:pt x="15678" y="32544"/>
                      <a:pt x="16334" y="32455"/>
                    </a:cubicBezTo>
                    <a:cubicBezTo>
                      <a:pt x="32117" y="30788"/>
                      <a:pt x="50902" y="52462"/>
                      <a:pt x="56571" y="65800"/>
                    </a:cubicBezTo>
                    <a:cubicBezTo>
                      <a:pt x="57126" y="66912"/>
                      <a:pt x="62906" y="85363"/>
                      <a:pt x="62573" y="85363"/>
                    </a:cubicBezTo>
                    <a:lnTo>
                      <a:pt x="62573" y="85363"/>
                    </a:lnTo>
                    <a:cubicBezTo>
                      <a:pt x="65574" y="88809"/>
                      <a:pt x="68797" y="92476"/>
                      <a:pt x="72132" y="96478"/>
                    </a:cubicBezTo>
                    <a:cubicBezTo>
                      <a:pt x="78356" y="104147"/>
                      <a:pt x="85248" y="112706"/>
                      <a:pt x="92139" y="122598"/>
                    </a:cubicBezTo>
                    <a:cubicBezTo>
                      <a:pt x="99653" y="133314"/>
                      <a:pt x="106555" y="144451"/>
                      <a:pt x="112813" y="155944"/>
                    </a:cubicBezTo>
                    <a:cubicBezTo>
                      <a:pt x="119938" y="168660"/>
                      <a:pt x="125851" y="182020"/>
                      <a:pt x="130486" y="195847"/>
                    </a:cubicBezTo>
                    <a:lnTo>
                      <a:pt x="130486" y="195847"/>
                    </a:lnTo>
                    <a:cubicBezTo>
                      <a:pt x="130486" y="191179"/>
                      <a:pt x="130486" y="178174"/>
                      <a:pt x="130486" y="177174"/>
                    </a:cubicBezTo>
                    <a:cubicBezTo>
                      <a:pt x="132265" y="163169"/>
                      <a:pt x="144047" y="137048"/>
                      <a:pt x="159719" y="134158"/>
                    </a:cubicBezTo>
                    <a:cubicBezTo>
                      <a:pt x="169912" y="132246"/>
                      <a:pt x="179738" y="138960"/>
                      <a:pt x="181649" y="149164"/>
                    </a:cubicBezTo>
                    <a:cubicBezTo>
                      <a:pt x="181805" y="150042"/>
                      <a:pt x="181916" y="150931"/>
                      <a:pt x="181950" y="151831"/>
                    </a:cubicBezTo>
                    <a:cubicBezTo>
                      <a:pt x="181438" y="163380"/>
                      <a:pt x="175925" y="174140"/>
                      <a:pt x="166833" y="181286"/>
                    </a:cubicBezTo>
                    <a:cubicBezTo>
                      <a:pt x="155840" y="188411"/>
                      <a:pt x="143858" y="193880"/>
                      <a:pt x="131265" y="197515"/>
                    </a:cubicBezTo>
                    <a:cubicBezTo>
                      <a:pt x="135711" y="211642"/>
                      <a:pt x="139201" y="226047"/>
                      <a:pt x="141712" y="240641"/>
                    </a:cubicBezTo>
                    <a:cubicBezTo>
                      <a:pt x="143269" y="249200"/>
                      <a:pt x="144491" y="257759"/>
                      <a:pt x="145603" y="266428"/>
                    </a:cubicBezTo>
                    <a:cubicBezTo>
                      <a:pt x="145603" y="262427"/>
                      <a:pt x="145603" y="258759"/>
                      <a:pt x="145603" y="258314"/>
                    </a:cubicBezTo>
                    <a:cubicBezTo>
                      <a:pt x="147493" y="244198"/>
                      <a:pt x="159275" y="218077"/>
                      <a:pt x="174836" y="215188"/>
                    </a:cubicBezTo>
                    <a:cubicBezTo>
                      <a:pt x="185151" y="213643"/>
                      <a:pt x="194776" y="220745"/>
                      <a:pt x="196332" y="231071"/>
                    </a:cubicBezTo>
                    <a:cubicBezTo>
                      <a:pt x="196421" y="231660"/>
                      <a:pt x="196477" y="232260"/>
                      <a:pt x="196510" y="232861"/>
                    </a:cubicBezTo>
                    <a:cubicBezTo>
                      <a:pt x="196099" y="244431"/>
                      <a:pt x="190552" y="255224"/>
                      <a:pt x="181394" y="262316"/>
                    </a:cubicBezTo>
                    <a:cubicBezTo>
                      <a:pt x="170801" y="269374"/>
                      <a:pt x="159174" y="274743"/>
                      <a:pt x="146937" y="278210"/>
                    </a:cubicBezTo>
                    <a:cubicBezTo>
                      <a:pt x="146937" y="281545"/>
                      <a:pt x="147715" y="284879"/>
                      <a:pt x="148159" y="288214"/>
                    </a:cubicBezTo>
                    <a:cubicBezTo>
                      <a:pt x="150049" y="304109"/>
                      <a:pt x="151939" y="320115"/>
                      <a:pt x="154162" y="335676"/>
                    </a:cubicBezTo>
                    <a:cubicBezTo>
                      <a:pt x="154939" y="341122"/>
                      <a:pt x="155940" y="346791"/>
                      <a:pt x="156940" y="351904"/>
                    </a:cubicBezTo>
                    <a:cubicBezTo>
                      <a:pt x="156940" y="348347"/>
                      <a:pt x="156940" y="345235"/>
                      <a:pt x="156940" y="344790"/>
                    </a:cubicBezTo>
                    <a:cubicBezTo>
                      <a:pt x="158719" y="330785"/>
                      <a:pt x="170501" y="304664"/>
                      <a:pt x="186173" y="301775"/>
                    </a:cubicBezTo>
                    <a:cubicBezTo>
                      <a:pt x="196421" y="300163"/>
                      <a:pt x="206036" y="307177"/>
                      <a:pt x="207636" y="317425"/>
                    </a:cubicBezTo>
                    <a:cubicBezTo>
                      <a:pt x="207748" y="318092"/>
                      <a:pt x="207814" y="318770"/>
                      <a:pt x="207848" y="319448"/>
                    </a:cubicBezTo>
                    <a:cubicBezTo>
                      <a:pt x="207336" y="330996"/>
                      <a:pt x="201823" y="341756"/>
                      <a:pt x="192731" y="348903"/>
                    </a:cubicBezTo>
                    <a:cubicBezTo>
                      <a:pt x="182483" y="355772"/>
                      <a:pt x="171234" y="361018"/>
                      <a:pt x="159386" y="364464"/>
                    </a:cubicBezTo>
                    <a:cubicBezTo>
                      <a:pt x="160608" y="369910"/>
                      <a:pt x="161720" y="375579"/>
                      <a:pt x="163054" y="380692"/>
                    </a:cubicBezTo>
                    <a:cubicBezTo>
                      <a:pt x="164054" y="384249"/>
                      <a:pt x="164832" y="387806"/>
                      <a:pt x="166055" y="391251"/>
                    </a:cubicBezTo>
                    <a:lnTo>
                      <a:pt x="169389" y="401700"/>
                    </a:lnTo>
                    <a:cubicBezTo>
                      <a:pt x="171835" y="408258"/>
                      <a:pt x="174169" y="415038"/>
                      <a:pt x="176725" y="421373"/>
                    </a:cubicBezTo>
                    <a:cubicBezTo>
                      <a:pt x="178393" y="425819"/>
                      <a:pt x="180060" y="430043"/>
                      <a:pt x="181838" y="434267"/>
                    </a:cubicBezTo>
                    <a:cubicBezTo>
                      <a:pt x="180949" y="428821"/>
                      <a:pt x="179504" y="418039"/>
                      <a:pt x="179504" y="417150"/>
                    </a:cubicBezTo>
                    <a:cubicBezTo>
                      <a:pt x="179671" y="404689"/>
                      <a:pt x="183039" y="392474"/>
                      <a:pt x="189286" y="381692"/>
                    </a:cubicBezTo>
                    <a:cubicBezTo>
                      <a:pt x="189119" y="380292"/>
                      <a:pt x="189119" y="378869"/>
                      <a:pt x="189286" y="377469"/>
                    </a:cubicBezTo>
                    <a:cubicBezTo>
                      <a:pt x="190597" y="367176"/>
                      <a:pt x="200000" y="359895"/>
                      <a:pt x="210293" y="361207"/>
                    </a:cubicBezTo>
                    <a:cubicBezTo>
                      <a:pt x="210971" y="361296"/>
                      <a:pt x="211638" y="361418"/>
                      <a:pt x="212294" y="361574"/>
                    </a:cubicBezTo>
                    <a:cubicBezTo>
                      <a:pt x="227633" y="365687"/>
                      <a:pt x="237414" y="392585"/>
                      <a:pt x="238081" y="406813"/>
                    </a:cubicBezTo>
                    <a:cubicBezTo>
                      <a:pt x="238081" y="407591"/>
                      <a:pt x="238081" y="416705"/>
                      <a:pt x="237192" y="422485"/>
                    </a:cubicBezTo>
                    <a:cubicBezTo>
                      <a:pt x="237970" y="419151"/>
                      <a:pt x="238636" y="415927"/>
                      <a:pt x="239526" y="412481"/>
                    </a:cubicBezTo>
                    <a:cubicBezTo>
                      <a:pt x="241082" y="405701"/>
                      <a:pt x="242860" y="398921"/>
                      <a:pt x="244861" y="391696"/>
                    </a:cubicBezTo>
                    <a:cubicBezTo>
                      <a:pt x="245862" y="388250"/>
                      <a:pt x="246862" y="384694"/>
                      <a:pt x="247973" y="381137"/>
                    </a:cubicBezTo>
                    <a:cubicBezTo>
                      <a:pt x="249085" y="377580"/>
                      <a:pt x="250419" y="374023"/>
                      <a:pt x="251753" y="370021"/>
                    </a:cubicBezTo>
                    <a:cubicBezTo>
                      <a:pt x="254754" y="361685"/>
                      <a:pt x="258199" y="353460"/>
                      <a:pt x="261867" y="345235"/>
                    </a:cubicBezTo>
                    <a:cubicBezTo>
                      <a:pt x="249485" y="342589"/>
                      <a:pt x="237570" y="338099"/>
                      <a:pt x="226521" y="331897"/>
                    </a:cubicBezTo>
                    <a:cubicBezTo>
                      <a:pt x="216873" y="325505"/>
                      <a:pt x="210571" y="315168"/>
                      <a:pt x="209293" y="303664"/>
                    </a:cubicBezTo>
                    <a:cubicBezTo>
                      <a:pt x="209015" y="293294"/>
                      <a:pt x="217196" y="284657"/>
                      <a:pt x="227566" y="284390"/>
                    </a:cubicBezTo>
                    <a:cubicBezTo>
                      <a:pt x="228222" y="284368"/>
                      <a:pt x="228877" y="284379"/>
                      <a:pt x="229522" y="284435"/>
                    </a:cubicBezTo>
                    <a:cubicBezTo>
                      <a:pt x="245306" y="286213"/>
                      <a:pt x="259089" y="311334"/>
                      <a:pt x="261867" y="325227"/>
                    </a:cubicBezTo>
                    <a:cubicBezTo>
                      <a:pt x="261867" y="326117"/>
                      <a:pt x="262979" y="336343"/>
                      <a:pt x="263423" y="341900"/>
                    </a:cubicBezTo>
                    <a:cubicBezTo>
                      <a:pt x="265646" y="337009"/>
                      <a:pt x="267869" y="332008"/>
                      <a:pt x="270426" y="327117"/>
                    </a:cubicBezTo>
                    <a:cubicBezTo>
                      <a:pt x="277429" y="312890"/>
                      <a:pt x="284987" y="298662"/>
                      <a:pt x="292656" y="284546"/>
                    </a:cubicBezTo>
                    <a:cubicBezTo>
                      <a:pt x="294990" y="280211"/>
                      <a:pt x="297213" y="275876"/>
                      <a:pt x="299436" y="271542"/>
                    </a:cubicBezTo>
                    <a:cubicBezTo>
                      <a:pt x="286609" y="268852"/>
                      <a:pt x="274249" y="264283"/>
                      <a:pt x="262756" y="257981"/>
                    </a:cubicBezTo>
                    <a:cubicBezTo>
                      <a:pt x="253108" y="251590"/>
                      <a:pt x="246795" y="241253"/>
                      <a:pt x="245528" y="229748"/>
                    </a:cubicBezTo>
                    <a:cubicBezTo>
                      <a:pt x="245628" y="219434"/>
                      <a:pt x="254064" y="211153"/>
                      <a:pt x="264379" y="211253"/>
                    </a:cubicBezTo>
                    <a:cubicBezTo>
                      <a:pt x="264757" y="211253"/>
                      <a:pt x="265146" y="211275"/>
                      <a:pt x="265535" y="211297"/>
                    </a:cubicBezTo>
                    <a:cubicBezTo>
                      <a:pt x="281319" y="212965"/>
                      <a:pt x="295102" y="238085"/>
                      <a:pt x="297880" y="251979"/>
                    </a:cubicBezTo>
                    <a:cubicBezTo>
                      <a:pt x="297880" y="253090"/>
                      <a:pt x="299436" y="267762"/>
                      <a:pt x="299659" y="271430"/>
                    </a:cubicBezTo>
                    <a:cubicBezTo>
                      <a:pt x="304549" y="261871"/>
                      <a:pt x="309440" y="252312"/>
                      <a:pt x="313886" y="242642"/>
                    </a:cubicBezTo>
                    <a:cubicBezTo>
                      <a:pt x="319910" y="229648"/>
                      <a:pt x="325101" y="216277"/>
                      <a:pt x="329447" y="202628"/>
                    </a:cubicBezTo>
                    <a:cubicBezTo>
                      <a:pt x="316498" y="199938"/>
                      <a:pt x="304027" y="195336"/>
                      <a:pt x="292434" y="188956"/>
                    </a:cubicBezTo>
                    <a:cubicBezTo>
                      <a:pt x="282864" y="182542"/>
                      <a:pt x="276573" y="172272"/>
                      <a:pt x="275205" y="160835"/>
                    </a:cubicBezTo>
                    <a:cubicBezTo>
                      <a:pt x="274928" y="150397"/>
                      <a:pt x="283164" y="141716"/>
                      <a:pt x="293590" y="141450"/>
                    </a:cubicBezTo>
                    <a:cubicBezTo>
                      <a:pt x="294246" y="141427"/>
                      <a:pt x="294901" y="141450"/>
                      <a:pt x="295546" y="141494"/>
                    </a:cubicBezTo>
                    <a:cubicBezTo>
                      <a:pt x="311330" y="143273"/>
                      <a:pt x="325001" y="168393"/>
                      <a:pt x="327891" y="182287"/>
                    </a:cubicBezTo>
                    <a:cubicBezTo>
                      <a:pt x="327891" y="183398"/>
                      <a:pt x="329559" y="199182"/>
                      <a:pt x="329559" y="202072"/>
                    </a:cubicBezTo>
                    <a:cubicBezTo>
                      <a:pt x="329803" y="201271"/>
                      <a:pt x="330103" y="200494"/>
                      <a:pt x="330448" y="199737"/>
                    </a:cubicBezTo>
                    <a:cubicBezTo>
                      <a:pt x="334327" y="185877"/>
                      <a:pt x="337005" y="171705"/>
                      <a:pt x="338451" y="157389"/>
                    </a:cubicBezTo>
                    <a:cubicBezTo>
                      <a:pt x="339340" y="149497"/>
                      <a:pt x="339784" y="141939"/>
                      <a:pt x="340007" y="134492"/>
                    </a:cubicBezTo>
                    <a:cubicBezTo>
                      <a:pt x="327146" y="133358"/>
                      <a:pt x="314542" y="130201"/>
                      <a:pt x="302660" y="125155"/>
                    </a:cubicBezTo>
                    <a:cubicBezTo>
                      <a:pt x="292378" y="119875"/>
                      <a:pt x="284976" y="110305"/>
                      <a:pt x="282430" y="99034"/>
                    </a:cubicBezTo>
                    <a:cubicBezTo>
                      <a:pt x="281019" y="88753"/>
                      <a:pt x="288199" y="79272"/>
                      <a:pt x="298470" y="77860"/>
                    </a:cubicBezTo>
                    <a:cubicBezTo>
                      <a:pt x="299125" y="77771"/>
                      <a:pt x="299781" y="77716"/>
                      <a:pt x="300437" y="77693"/>
                    </a:cubicBezTo>
                    <a:cubicBezTo>
                      <a:pt x="316331" y="77693"/>
                      <a:pt x="332782" y="101146"/>
                      <a:pt x="337117" y="114595"/>
                    </a:cubicBezTo>
                    <a:cubicBezTo>
                      <a:pt x="337117" y="115374"/>
                      <a:pt x="339006" y="123043"/>
                      <a:pt x="340007" y="128712"/>
                    </a:cubicBezTo>
                    <a:cubicBezTo>
                      <a:pt x="340007" y="125377"/>
                      <a:pt x="340007" y="121932"/>
                      <a:pt x="340007" y="118708"/>
                    </a:cubicBezTo>
                    <a:cubicBezTo>
                      <a:pt x="340007" y="106704"/>
                      <a:pt x="339229" y="95700"/>
                      <a:pt x="338451" y="86030"/>
                    </a:cubicBezTo>
                    <a:cubicBezTo>
                      <a:pt x="338451" y="80472"/>
                      <a:pt x="337450" y="75470"/>
                      <a:pt x="336895" y="70802"/>
                    </a:cubicBezTo>
                    <a:cubicBezTo>
                      <a:pt x="326079" y="63844"/>
                      <a:pt x="316409" y="55263"/>
                      <a:pt x="308217" y="45348"/>
                    </a:cubicBezTo>
                    <a:cubicBezTo>
                      <a:pt x="301593" y="35912"/>
                      <a:pt x="299436" y="24052"/>
                      <a:pt x="302326" y="12892"/>
                    </a:cubicBezTo>
                    <a:cubicBezTo>
                      <a:pt x="305650" y="3000"/>
                      <a:pt x="316354" y="-2336"/>
                      <a:pt x="326246" y="988"/>
                    </a:cubicBezTo>
                    <a:cubicBezTo>
                      <a:pt x="326924" y="1210"/>
                      <a:pt x="327580" y="1477"/>
                      <a:pt x="328225" y="1777"/>
                    </a:cubicBezTo>
                    <a:cubicBezTo>
                      <a:pt x="342341" y="9113"/>
                      <a:pt x="346009" y="37456"/>
                      <a:pt x="343675" y="51462"/>
                    </a:cubicBezTo>
                    <a:cubicBezTo>
                      <a:pt x="343675" y="52684"/>
                      <a:pt x="338228" y="71247"/>
                      <a:pt x="337895" y="71024"/>
                    </a:cubicBezTo>
                    <a:lnTo>
                      <a:pt x="337895" y="71024"/>
                    </a:lnTo>
                    <a:cubicBezTo>
                      <a:pt x="338562" y="75470"/>
                      <a:pt x="339117" y="80250"/>
                      <a:pt x="339673" y="85585"/>
                    </a:cubicBezTo>
                    <a:cubicBezTo>
                      <a:pt x="340674" y="95255"/>
                      <a:pt x="341674" y="106259"/>
                      <a:pt x="341896" y="118375"/>
                    </a:cubicBezTo>
                    <a:cubicBezTo>
                      <a:pt x="342352" y="131346"/>
                      <a:pt x="342063" y="144340"/>
                      <a:pt x="341007" y="157278"/>
                    </a:cubicBezTo>
                    <a:cubicBezTo>
                      <a:pt x="339896" y="171805"/>
                      <a:pt x="337472" y="186199"/>
                      <a:pt x="333782" y="200293"/>
                    </a:cubicBezTo>
                    <a:cubicBezTo>
                      <a:pt x="333782" y="200293"/>
                      <a:pt x="333782" y="200293"/>
                      <a:pt x="333782" y="200849"/>
                    </a:cubicBezTo>
                    <a:cubicBezTo>
                      <a:pt x="336227" y="196848"/>
                      <a:pt x="343563" y="186177"/>
                      <a:pt x="344230" y="185399"/>
                    </a:cubicBezTo>
                    <a:cubicBezTo>
                      <a:pt x="353567" y="174284"/>
                      <a:pt x="377576" y="159389"/>
                      <a:pt x="392359" y="165614"/>
                    </a:cubicBezTo>
                    <a:cubicBezTo>
                      <a:pt x="401762" y="169838"/>
                      <a:pt x="405964" y="180898"/>
                      <a:pt x="401740" y="190301"/>
                    </a:cubicBezTo>
                    <a:cubicBezTo>
                      <a:pt x="401429" y="190990"/>
                      <a:pt x="401084" y="191646"/>
                      <a:pt x="400695" y="192291"/>
                    </a:cubicBezTo>
                    <a:cubicBezTo>
                      <a:pt x="393815" y="201649"/>
                      <a:pt x="383167" y="207507"/>
                      <a:pt x="371574" y="208296"/>
                    </a:cubicBezTo>
                    <a:close/>
                  </a:path>
                </a:pathLst>
              </a:custGeom>
              <a:solidFill>
                <a:srgbClr val="263238"/>
              </a:solidFill>
              <a:ln w="11106" cap="flat">
                <a:noFill/>
                <a:prstDash val="solid"/>
                <a:miter/>
              </a:ln>
            </p:spPr>
            <p:txBody>
              <a:bodyPr rtlCol="0" anchor="ctr"/>
              <a:lstStyle/>
              <a:p>
                <a:endParaRPr lang="en-US"/>
              </a:p>
            </p:txBody>
          </p:sp>
          <p:sp>
            <p:nvSpPr>
              <p:cNvPr id="109" name="Graphic 9">
                <a:extLst>
                  <a:ext uri="{FF2B5EF4-FFF2-40B4-BE49-F238E27FC236}">
                    <a16:creationId xmlns:a16="http://schemas.microsoft.com/office/drawing/2014/main" id="{EC6F720F-2B72-4D0C-89B7-5C9F2AAD6F79}"/>
                  </a:ext>
                </a:extLst>
              </p:cNvPr>
              <p:cNvSpPr/>
              <p:nvPr/>
            </p:nvSpPr>
            <p:spPr>
              <a:xfrm>
                <a:off x="5285351" y="6469448"/>
                <a:ext cx="43844" cy="70598"/>
              </a:xfrm>
              <a:custGeom>
                <a:avLst/>
                <a:gdLst>
                  <a:gd name="connsiteX0" fmla="*/ 5636 w 43844"/>
                  <a:gd name="connsiteY0" fmla="*/ 70598 h 70598"/>
                  <a:gd name="connsiteX1" fmla="*/ 412 w 43844"/>
                  <a:gd name="connsiteY1" fmla="*/ 50924 h 70598"/>
                  <a:gd name="connsiteX2" fmla="*/ 17306 w 43844"/>
                  <a:gd name="connsiteY2" fmla="*/ 1684 h 70598"/>
                  <a:gd name="connsiteX3" fmla="*/ 42171 w 43844"/>
                  <a:gd name="connsiteY3" fmla="*/ 11032 h 70598"/>
                  <a:gd name="connsiteX4" fmla="*/ 42872 w 43844"/>
                  <a:gd name="connsiteY4" fmla="*/ 12799 h 70598"/>
                  <a:gd name="connsiteX5" fmla="*/ 36091 w 43844"/>
                  <a:gd name="connsiteY5" fmla="*/ 45144 h 70598"/>
                  <a:gd name="connsiteX6" fmla="*/ 5636 w 43844"/>
                  <a:gd name="connsiteY6" fmla="*/ 70598 h 7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44" h="70598">
                    <a:moveTo>
                      <a:pt x="5636" y="70598"/>
                    </a:moveTo>
                    <a:cubicBezTo>
                      <a:pt x="5636" y="70598"/>
                      <a:pt x="634" y="52147"/>
                      <a:pt x="412" y="50924"/>
                    </a:cubicBezTo>
                    <a:cubicBezTo>
                      <a:pt x="-1478" y="36808"/>
                      <a:pt x="2968" y="8576"/>
                      <a:pt x="17306" y="1684"/>
                    </a:cubicBezTo>
                    <a:cubicBezTo>
                      <a:pt x="26754" y="-2606"/>
                      <a:pt x="37892" y="1584"/>
                      <a:pt x="42171" y="11032"/>
                    </a:cubicBezTo>
                    <a:cubicBezTo>
                      <a:pt x="42438" y="11610"/>
                      <a:pt x="42671" y="12199"/>
                      <a:pt x="42872" y="12799"/>
                    </a:cubicBezTo>
                    <a:cubicBezTo>
                      <a:pt x="45406" y="24059"/>
                      <a:pt x="42938" y="35852"/>
                      <a:pt x="36091" y="45144"/>
                    </a:cubicBezTo>
                    <a:cubicBezTo>
                      <a:pt x="27266" y="55104"/>
                      <a:pt x="16995" y="63684"/>
                      <a:pt x="5636" y="70598"/>
                    </a:cubicBezTo>
                    <a:close/>
                  </a:path>
                </a:pathLst>
              </a:custGeom>
              <a:solidFill>
                <a:srgbClr val="263238"/>
              </a:solidFill>
              <a:ln w="11106" cap="flat">
                <a:noFill/>
                <a:prstDash val="solid"/>
                <a:miter/>
              </a:ln>
            </p:spPr>
            <p:txBody>
              <a:bodyPr rtlCol="0" anchor="ctr"/>
              <a:lstStyle/>
              <a:p>
                <a:endParaRPr lang="en-US"/>
              </a:p>
            </p:txBody>
          </p:sp>
          <p:sp>
            <p:nvSpPr>
              <p:cNvPr id="110" name="Graphic 9">
                <a:extLst>
                  <a:ext uri="{FF2B5EF4-FFF2-40B4-BE49-F238E27FC236}">
                    <a16:creationId xmlns:a16="http://schemas.microsoft.com/office/drawing/2014/main" id="{F09C07AA-2C4D-48AB-BD9B-BBA0958AD3FA}"/>
                  </a:ext>
                </a:extLst>
              </p:cNvPr>
              <p:cNvSpPr/>
              <p:nvPr/>
            </p:nvSpPr>
            <p:spPr>
              <a:xfrm>
                <a:off x="3309158" y="6386567"/>
                <a:ext cx="80109" cy="64785"/>
              </a:xfrm>
              <a:custGeom>
                <a:avLst/>
                <a:gdLst>
                  <a:gd name="connsiteX0" fmla="*/ 49573 w 80109"/>
                  <a:gd name="connsiteY0" fmla="*/ 59111 h 64785"/>
                  <a:gd name="connsiteX1" fmla="*/ 0 w 80109"/>
                  <a:gd name="connsiteY1" fmla="*/ 64669 h 64785"/>
                  <a:gd name="connsiteX2" fmla="*/ 8225 w 80109"/>
                  <a:gd name="connsiteY2" fmla="*/ 40216 h 64785"/>
                  <a:gd name="connsiteX3" fmla="*/ 60244 w 80109"/>
                  <a:gd name="connsiteY3" fmla="*/ 201 h 64785"/>
                  <a:gd name="connsiteX4" fmla="*/ 79795 w 80109"/>
                  <a:gd name="connsiteY4" fmla="*/ 27378 h 64785"/>
                  <a:gd name="connsiteX5" fmla="*/ 79251 w 80109"/>
                  <a:gd name="connsiteY5" fmla="*/ 29879 h 64785"/>
                  <a:gd name="connsiteX6" fmla="*/ 49573 w 80109"/>
                  <a:gd name="connsiteY6" fmla="*/ 59111 h 6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109" h="64785">
                    <a:moveTo>
                      <a:pt x="49573" y="59111"/>
                    </a:moveTo>
                    <a:cubicBezTo>
                      <a:pt x="33412" y="63413"/>
                      <a:pt x="16706" y="65291"/>
                      <a:pt x="0" y="64669"/>
                    </a:cubicBezTo>
                    <a:cubicBezTo>
                      <a:pt x="0" y="64669"/>
                      <a:pt x="7558" y="41661"/>
                      <a:pt x="8225" y="40216"/>
                    </a:cubicBezTo>
                    <a:cubicBezTo>
                      <a:pt x="16006" y="24099"/>
                      <a:pt x="40348" y="-2578"/>
                      <a:pt x="60244" y="201"/>
                    </a:cubicBezTo>
                    <a:cubicBezTo>
                      <a:pt x="73149" y="2302"/>
                      <a:pt x="81907" y="14473"/>
                      <a:pt x="79795" y="27378"/>
                    </a:cubicBezTo>
                    <a:cubicBezTo>
                      <a:pt x="79662" y="28222"/>
                      <a:pt x="79473" y="29056"/>
                      <a:pt x="79251" y="29879"/>
                    </a:cubicBezTo>
                    <a:cubicBezTo>
                      <a:pt x="74105" y="43495"/>
                      <a:pt x="63267" y="54176"/>
                      <a:pt x="49573" y="59111"/>
                    </a:cubicBezTo>
                    <a:close/>
                  </a:path>
                </a:pathLst>
              </a:custGeom>
              <a:solidFill>
                <a:srgbClr val="263238"/>
              </a:solidFill>
              <a:ln w="11106" cap="flat">
                <a:noFill/>
                <a:prstDash val="solid"/>
                <a:miter/>
              </a:ln>
            </p:spPr>
            <p:txBody>
              <a:bodyPr rtlCol="0" anchor="ctr"/>
              <a:lstStyle/>
              <a:p>
                <a:endParaRPr lang="en-US"/>
              </a:p>
            </p:txBody>
          </p:sp>
          <p:sp>
            <p:nvSpPr>
              <p:cNvPr id="111" name="Graphic 9">
                <a:extLst>
                  <a:ext uri="{FF2B5EF4-FFF2-40B4-BE49-F238E27FC236}">
                    <a16:creationId xmlns:a16="http://schemas.microsoft.com/office/drawing/2014/main" id="{804C3A08-B480-4BAA-A5E7-19525D156E32}"/>
                  </a:ext>
                </a:extLst>
              </p:cNvPr>
              <p:cNvSpPr/>
              <p:nvPr/>
            </p:nvSpPr>
            <p:spPr>
              <a:xfrm>
                <a:off x="2877948" y="6284727"/>
                <a:ext cx="508868" cy="588550"/>
              </a:xfrm>
              <a:custGeom>
                <a:avLst/>
                <a:gdLst>
                  <a:gd name="connsiteX0" fmla="*/ 468668 w 508868"/>
                  <a:gd name="connsiteY0" fmla="*/ 262766 h 588550"/>
                  <a:gd name="connsiteX1" fmla="*/ 419872 w 508868"/>
                  <a:gd name="connsiteY1" fmla="*/ 255207 h 588550"/>
                  <a:gd name="connsiteX2" fmla="*/ 400865 w 508868"/>
                  <a:gd name="connsiteY2" fmla="*/ 307782 h 588550"/>
                  <a:gd name="connsiteX3" fmla="*/ 387083 w 508868"/>
                  <a:gd name="connsiteY3" fmla="*/ 337571 h 588550"/>
                  <a:gd name="connsiteX4" fmla="*/ 392974 w 508868"/>
                  <a:gd name="connsiteY4" fmla="*/ 329234 h 588550"/>
                  <a:gd name="connsiteX5" fmla="*/ 453662 w 508868"/>
                  <a:gd name="connsiteY5" fmla="*/ 304225 h 588550"/>
                  <a:gd name="connsiteX6" fmla="*/ 465222 w 508868"/>
                  <a:gd name="connsiteY6" fmla="*/ 335648 h 588550"/>
                  <a:gd name="connsiteX7" fmla="*/ 464222 w 508868"/>
                  <a:gd name="connsiteY7" fmla="*/ 337571 h 588550"/>
                  <a:gd name="connsiteX8" fmla="*/ 427875 w 508868"/>
                  <a:gd name="connsiteY8" fmla="*/ 358022 h 588550"/>
                  <a:gd name="connsiteX9" fmla="*/ 380414 w 508868"/>
                  <a:gd name="connsiteY9" fmla="*/ 350798 h 588550"/>
                  <a:gd name="connsiteX10" fmla="*/ 374856 w 508868"/>
                  <a:gd name="connsiteY10" fmla="*/ 361913 h 588550"/>
                  <a:gd name="connsiteX11" fmla="*/ 348180 w 508868"/>
                  <a:gd name="connsiteY11" fmla="*/ 415932 h 588550"/>
                  <a:gd name="connsiteX12" fmla="*/ 339843 w 508868"/>
                  <a:gd name="connsiteY12" fmla="*/ 434939 h 588550"/>
                  <a:gd name="connsiteX13" fmla="*/ 344845 w 508868"/>
                  <a:gd name="connsiteY13" fmla="*/ 427603 h 588550"/>
                  <a:gd name="connsiteX14" fmla="*/ 405534 w 508868"/>
                  <a:gd name="connsiteY14" fmla="*/ 402705 h 588550"/>
                  <a:gd name="connsiteX15" fmla="*/ 417093 w 508868"/>
                  <a:gd name="connsiteY15" fmla="*/ 434128 h 588550"/>
                  <a:gd name="connsiteX16" fmla="*/ 416093 w 508868"/>
                  <a:gd name="connsiteY16" fmla="*/ 436051 h 588550"/>
                  <a:gd name="connsiteX17" fmla="*/ 379747 w 508868"/>
                  <a:gd name="connsiteY17" fmla="*/ 456503 h 588550"/>
                  <a:gd name="connsiteX18" fmla="*/ 333619 w 508868"/>
                  <a:gd name="connsiteY18" fmla="*/ 449500 h 588550"/>
                  <a:gd name="connsiteX19" fmla="*/ 326172 w 508868"/>
                  <a:gd name="connsiteY19" fmla="*/ 469174 h 588550"/>
                  <a:gd name="connsiteX20" fmla="*/ 321948 w 508868"/>
                  <a:gd name="connsiteY20" fmla="*/ 482401 h 588550"/>
                  <a:gd name="connsiteX21" fmla="*/ 318280 w 508868"/>
                  <a:gd name="connsiteY21" fmla="*/ 495628 h 588550"/>
                  <a:gd name="connsiteX22" fmla="*/ 312278 w 508868"/>
                  <a:gd name="connsiteY22" fmla="*/ 521415 h 588550"/>
                  <a:gd name="connsiteX23" fmla="*/ 308721 w 508868"/>
                  <a:gd name="connsiteY23" fmla="*/ 538421 h 588550"/>
                  <a:gd name="connsiteX24" fmla="*/ 318058 w 508868"/>
                  <a:gd name="connsiteY24" fmla="*/ 518858 h 588550"/>
                  <a:gd name="connsiteX25" fmla="*/ 374300 w 508868"/>
                  <a:gd name="connsiteY25" fmla="*/ 485513 h 588550"/>
                  <a:gd name="connsiteX26" fmla="*/ 391173 w 508868"/>
                  <a:gd name="connsiteY26" fmla="*/ 514435 h 588550"/>
                  <a:gd name="connsiteX27" fmla="*/ 390084 w 508868"/>
                  <a:gd name="connsiteY27" fmla="*/ 517636 h 588550"/>
                  <a:gd name="connsiteX28" fmla="*/ 356738 w 508868"/>
                  <a:gd name="connsiteY28" fmla="*/ 543312 h 588550"/>
                  <a:gd name="connsiteX29" fmla="*/ 307609 w 508868"/>
                  <a:gd name="connsiteY29" fmla="*/ 543312 h 588550"/>
                  <a:gd name="connsiteX30" fmla="*/ 302608 w 508868"/>
                  <a:gd name="connsiteY30" fmla="*/ 570210 h 588550"/>
                  <a:gd name="connsiteX31" fmla="*/ 299495 w 508868"/>
                  <a:gd name="connsiteY31" fmla="*/ 588551 h 588550"/>
                  <a:gd name="connsiteX32" fmla="*/ 287046 w 508868"/>
                  <a:gd name="connsiteY32" fmla="*/ 588551 h 588550"/>
                  <a:gd name="connsiteX33" fmla="*/ 290937 w 508868"/>
                  <a:gd name="connsiteY33" fmla="*/ 568099 h 588550"/>
                  <a:gd name="connsiteX34" fmla="*/ 297272 w 508868"/>
                  <a:gd name="connsiteY34" fmla="*/ 538199 h 588550"/>
                  <a:gd name="connsiteX35" fmla="*/ 269929 w 508868"/>
                  <a:gd name="connsiteY35" fmla="*/ 525416 h 588550"/>
                  <a:gd name="connsiteX36" fmla="*/ 230026 w 508868"/>
                  <a:gd name="connsiteY36" fmla="*/ 551092 h 588550"/>
                  <a:gd name="connsiteX37" fmla="*/ 240585 w 508868"/>
                  <a:gd name="connsiteY37" fmla="*/ 576435 h 588550"/>
                  <a:gd name="connsiteX38" fmla="*/ 245920 w 508868"/>
                  <a:gd name="connsiteY38" fmla="*/ 588551 h 588550"/>
                  <a:gd name="connsiteX39" fmla="*/ 232805 w 508868"/>
                  <a:gd name="connsiteY39" fmla="*/ 588551 h 588550"/>
                  <a:gd name="connsiteX40" fmla="*/ 229692 w 508868"/>
                  <a:gd name="connsiteY40" fmla="*/ 580992 h 588550"/>
                  <a:gd name="connsiteX41" fmla="*/ 218577 w 508868"/>
                  <a:gd name="connsiteY41" fmla="*/ 552649 h 588550"/>
                  <a:gd name="connsiteX42" fmla="*/ 169671 w 508868"/>
                  <a:gd name="connsiteY42" fmla="*/ 556428 h 588550"/>
                  <a:gd name="connsiteX43" fmla="*/ 134991 w 508868"/>
                  <a:gd name="connsiteY43" fmla="*/ 533197 h 588550"/>
                  <a:gd name="connsiteX44" fmla="*/ 145795 w 508868"/>
                  <a:gd name="connsiteY44" fmla="*/ 501508 h 588550"/>
                  <a:gd name="connsiteX45" fmla="*/ 148107 w 508868"/>
                  <a:gd name="connsiteY45" fmla="*/ 500518 h 588550"/>
                  <a:gd name="connsiteX46" fmla="*/ 206684 w 508868"/>
                  <a:gd name="connsiteY46" fmla="*/ 530085 h 588550"/>
                  <a:gd name="connsiteX47" fmla="*/ 216576 w 508868"/>
                  <a:gd name="connsiteY47" fmla="*/ 547202 h 588550"/>
                  <a:gd name="connsiteX48" fmla="*/ 212130 w 508868"/>
                  <a:gd name="connsiteY48" fmla="*/ 535087 h 588550"/>
                  <a:gd name="connsiteX49" fmla="*/ 203238 w 508868"/>
                  <a:gd name="connsiteY49" fmla="*/ 509522 h 588550"/>
                  <a:gd name="connsiteX50" fmla="*/ 199237 w 508868"/>
                  <a:gd name="connsiteY50" fmla="*/ 496295 h 588550"/>
                  <a:gd name="connsiteX51" fmla="*/ 195680 w 508868"/>
                  <a:gd name="connsiteY51" fmla="*/ 482401 h 588550"/>
                  <a:gd name="connsiteX52" fmla="*/ 189233 w 508868"/>
                  <a:gd name="connsiteY52" fmla="*/ 449055 h 588550"/>
                  <a:gd name="connsiteX53" fmla="*/ 142772 w 508868"/>
                  <a:gd name="connsiteY53" fmla="*/ 460170 h 588550"/>
                  <a:gd name="connsiteX54" fmla="*/ 104981 w 508868"/>
                  <a:gd name="connsiteY54" fmla="*/ 442497 h 588550"/>
                  <a:gd name="connsiteX55" fmla="*/ 110849 w 508868"/>
                  <a:gd name="connsiteY55" fmla="*/ 409374 h 588550"/>
                  <a:gd name="connsiteX56" fmla="*/ 112983 w 508868"/>
                  <a:gd name="connsiteY56" fmla="*/ 408040 h 588550"/>
                  <a:gd name="connsiteX57" fmla="*/ 175339 w 508868"/>
                  <a:gd name="connsiteY57" fmla="*/ 428492 h 588550"/>
                  <a:gd name="connsiteX58" fmla="*/ 188566 w 508868"/>
                  <a:gd name="connsiteY58" fmla="*/ 444943 h 588550"/>
                  <a:gd name="connsiteX59" fmla="*/ 185565 w 508868"/>
                  <a:gd name="connsiteY59" fmla="*/ 424491 h 588550"/>
                  <a:gd name="connsiteX60" fmla="*/ 179230 w 508868"/>
                  <a:gd name="connsiteY60" fmla="*/ 364358 h 588550"/>
                  <a:gd name="connsiteX61" fmla="*/ 177340 w 508868"/>
                  <a:gd name="connsiteY61" fmla="*/ 345907 h 588550"/>
                  <a:gd name="connsiteX62" fmla="*/ 129323 w 508868"/>
                  <a:gd name="connsiteY62" fmla="*/ 357022 h 588550"/>
                  <a:gd name="connsiteX63" fmla="*/ 91531 w 508868"/>
                  <a:gd name="connsiteY63" fmla="*/ 339349 h 588550"/>
                  <a:gd name="connsiteX64" fmla="*/ 97133 w 508868"/>
                  <a:gd name="connsiteY64" fmla="*/ 306493 h 588550"/>
                  <a:gd name="connsiteX65" fmla="*/ 99534 w 508868"/>
                  <a:gd name="connsiteY65" fmla="*/ 305003 h 588550"/>
                  <a:gd name="connsiteX66" fmla="*/ 161890 w 508868"/>
                  <a:gd name="connsiteY66" fmla="*/ 325344 h 588550"/>
                  <a:gd name="connsiteX67" fmla="*/ 177229 w 508868"/>
                  <a:gd name="connsiteY67" fmla="*/ 344573 h 588550"/>
                  <a:gd name="connsiteX68" fmla="*/ 172116 w 508868"/>
                  <a:gd name="connsiteY68" fmla="*/ 304448 h 588550"/>
                  <a:gd name="connsiteX69" fmla="*/ 161001 w 508868"/>
                  <a:gd name="connsiteY69" fmla="*/ 251539 h 588550"/>
                  <a:gd name="connsiteX70" fmla="*/ 112761 w 508868"/>
                  <a:gd name="connsiteY70" fmla="*/ 262655 h 588550"/>
                  <a:gd name="connsiteX71" fmla="*/ 74970 w 508868"/>
                  <a:gd name="connsiteY71" fmla="*/ 244982 h 588550"/>
                  <a:gd name="connsiteX72" fmla="*/ 80772 w 508868"/>
                  <a:gd name="connsiteY72" fmla="*/ 212003 h 588550"/>
                  <a:gd name="connsiteX73" fmla="*/ 82972 w 508868"/>
                  <a:gd name="connsiteY73" fmla="*/ 210636 h 588550"/>
                  <a:gd name="connsiteX74" fmla="*/ 145328 w 508868"/>
                  <a:gd name="connsiteY74" fmla="*/ 230976 h 588550"/>
                  <a:gd name="connsiteX75" fmla="*/ 160890 w 508868"/>
                  <a:gd name="connsiteY75" fmla="*/ 250539 h 588550"/>
                  <a:gd name="connsiteX76" fmla="*/ 160112 w 508868"/>
                  <a:gd name="connsiteY76" fmla="*/ 247538 h 588550"/>
                  <a:gd name="connsiteX77" fmla="*/ 139104 w 508868"/>
                  <a:gd name="connsiteY77" fmla="*/ 197409 h 588550"/>
                  <a:gd name="connsiteX78" fmla="*/ 124765 w 508868"/>
                  <a:gd name="connsiteY78" fmla="*/ 172400 h 588550"/>
                  <a:gd name="connsiteX79" fmla="*/ 78860 w 508868"/>
                  <a:gd name="connsiteY79" fmla="*/ 188628 h 588550"/>
                  <a:gd name="connsiteX80" fmla="*/ 39401 w 508868"/>
                  <a:gd name="connsiteY80" fmla="*/ 175179 h 588550"/>
                  <a:gd name="connsiteX81" fmla="*/ 41491 w 508868"/>
                  <a:gd name="connsiteY81" fmla="*/ 141766 h 588550"/>
                  <a:gd name="connsiteX82" fmla="*/ 43514 w 508868"/>
                  <a:gd name="connsiteY82" fmla="*/ 140166 h 588550"/>
                  <a:gd name="connsiteX83" fmla="*/ 107759 w 508868"/>
                  <a:gd name="connsiteY83" fmla="*/ 153615 h 588550"/>
                  <a:gd name="connsiteX84" fmla="*/ 120653 w 508868"/>
                  <a:gd name="connsiteY84" fmla="*/ 166398 h 588550"/>
                  <a:gd name="connsiteX85" fmla="*/ 113872 w 508868"/>
                  <a:gd name="connsiteY85" fmla="*/ 155838 h 588550"/>
                  <a:gd name="connsiteX86" fmla="*/ 89419 w 508868"/>
                  <a:gd name="connsiteY86" fmla="*/ 122493 h 588550"/>
                  <a:gd name="connsiteX87" fmla="*/ 77304 w 508868"/>
                  <a:gd name="connsiteY87" fmla="*/ 107710 h 588550"/>
                  <a:gd name="connsiteX88" fmla="*/ 29509 w 508868"/>
                  <a:gd name="connsiteY88" fmla="*/ 100818 h 588550"/>
                  <a:gd name="connsiteX89" fmla="*/ 720 w 508868"/>
                  <a:gd name="connsiteY89" fmla="*/ 70807 h 588550"/>
                  <a:gd name="connsiteX90" fmla="*/ 17905 w 508868"/>
                  <a:gd name="connsiteY90" fmla="*/ 42075 h 588550"/>
                  <a:gd name="connsiteX91" fmla="*/ 20505 w 508868"/>
                  <a:gd name="connsiteY91" fmla="*/ 41574 h 588550"/>
                  <a:gd name="connsiteX92" fmla="*/ 71302 w 508868"/>
                  <a:gd name="connsiteY92" fmla="*/ 83034 h 588550"/>
                  <a:gd name="connsiteX93" fmla="*/ 78860 w 508868"/>
                  <a:gd name="connsiteY93" fmla="*/ 107710 h 588550"/>
                  <a:gd name="connsiteX94" fmla="*/ 78860 w 508868"/>
                  <a:gd name="connsiteY94" fmla="*/ 107710 h 588550"/>
                  <a:gd name="connsiteX95" fmla="*/ 90975 w 508868"/>
                  <a:gd name="connsiteY95" fmla="*/ 121715 h 588550"/>
                  <a:gd name="connsiteX96" fmla="*/ 116096 w 508868"/>
                  <a:gd name="connsiteY96" fmla="*/ 155060 h 588550"/>
                  <a:gd name="connsiteX97" fmla="*/ 142216 w 508868"/>
                  <a:gd name="connsiteY97" fmla="*/ 196742 h 588550"/>
                  <a:gd name="connsiteX98" fmla="*/ 164446 w 508868"/>
                  <a:gd name="connsiteY98" fmla="*/ 246871 h 588550"/>
                  <a:gd name="connsiteX99" fmla="*/ 164446 w 508868"/>
                  <a:gd name="connsiteY99" fmla="*/ 247538 h 588550"/>
                  <a:gd name="connsiteX100" fmla="*/ 164446 w 508868"/>
                  <a:gd name="connsiteY100" fmla="*/ 223974 h 588550"/>
                  <a:gd name="connsiteX101" fmla="*/ 201349 w 508868"/>
                  <a:gd name="connsiteY101" fmla="*/ 169732 h 588550"/>
                  <a:gd name="connsiteX102" fmla="*/ 228425 w 508868"/>
                  <a:gd name="connsiteY102" fmla="*/ 189417 h 588550"/>
                  <a:gd name="connsiteX103" fmla="*/ 228692 w 508868"/>
                  <a:gd name="connsiteY103" fmla="*/ 191962 h 588550"/>
                  <a:gd name="connsiteX104" fmla="*/ 209685 w 508868"/>
                  <a:gd name="connsiteY104" fmla="*/ 229087 h 588550"/>
                  <a:gd name="connsiteX105" fmla="*/ 165225 w 508868"/>
                  <a:gd name="connsiteY105" fmla="*/ 249650 h 588550"/>
                  <a:gd name="connsiteX106" fmla="*/ 178340 w 508868"/>
                  <a:gd name="connsiteY106" fmla="*/ 304003 h 588550"/>
                  <a:gd name="connsiteX107" fmla="*/ 183342 w 508868"/>
                  <a:gd name="connsiteY107" fmla="*/ 336459 h 588550"/>
                  <a:gd name="connsiteX108" fmla="*/ 183342 w 508868"/>
                  <a:gd name="connsiteY108" fmla="*/ 326233 h 588550"/>
                  <a:gd name="connsiteX109" fmla="*/ 220244 w 508868"/>
                  <a:gd name="connsiteY109" fmla="*/ 271991 h 588550"/>
                  <a:gd name="connsiteX110" fmla="*/ 247321 w 508868"/>
                  <a:gd name="connsiteY110" fmla="*/ 291676 h 588550"/>
                  <a:gd name="connsiteX111" fmla="*/ 247588 w 508868"/>
                  <a:gd name="connsiteY111" fmla="*/ 294222 h 588550"/>
                  <a:gd name="connsiteX112" fmla="*/ 228470 w 508868"/>
                  <a:gd name="connsiteY112" fmla="*/ 331346 h 588550"/>
                  <a:gd name="connsiteX113" fmla="*/ 185009 w 508868"/>
                  <a:gd name="connsiteY113" fmla="*/ 351464 h 588550"/>
                  <a:gd name="connsiteX114" fmla="*/ 186566 w 508868"/>
                  <a:gd name="connsiteY114" fmla="*/ 363913 h 588550"/>
                  <a:gd name="connsiteX115" fmla="*/ 194124 w 508868"/>
                  <a:gd name="connsiteY115" fmla="*/ 423713 h 588550"/>
                  <a:gd name="connsiteX116" fmla="*/ 197569 w 508868"/>
                  <a:gd name="connsiteY116" fmla="*/ 444165 h 588550"/>
                  <a:gd name="connsiteX117" fmla="*/ 197569 w 508868"/>
                  <a:gd name="connsiteY117" fmla="*/ 435273 h 588550"/>
                  <a:gd name="connsiteX118" fmla="*/ 234472 w 508868"/>
                  <a:gd name="connsiteY118" fmla="*/ 381031 h 588550"/>
                  <a:gd name="connsiteX119" fmla="*/ 261548 w 508868"/>
                  <a:gd name="connsiteY119" fmla="*/ 400716 h 588550"/>
                  <a:gd name="connsiteX120" fmla="*/ 261815 w 508868"/>
                  <a:gd name="connsiteY120" fmla="*/ 403261 h 588550"/>
                  <a:gd name="connsiteX121" fmla="*/ 242808 w 508868"/>
                  <a:gd name="connsiteY121" fmla="*/ 440275 h 588550"/>
                  <a:gd name="connsiteX122" fmla="*/ 200459 w 508868"/>
                  <a:gd name="connsiteY122" fmla="*/ 459948 h 588550"/>
                  <a:gd name="connsiteX123" fmla="*/ 205128 w 508868"/>
                  <a:gd name="connsiteY123" fmla="*/ 480400 h 588550"/>
                  <a:gd name="connsiteX124" fmla="*/ 208907 w 508868"/>
                  <a:gd name="connsiteY124" fmla="*/ 493738 h 588550"/>
                  <a:gd name="connsiteX125" fmla="*/ 213131 w 508868"/>
                  <a:gd name="connsiteY125" fmla="*/ 506965 h 588550"/>
                  <a:gd name="connsiteX126" fmla="*/ 222356 w 508868"/>
                  <a:gd name="connsiteY126" fmla="*/ 531752 h 588550"/>
                  <a:gd name="connsiteX127" fmla="*/ 228692 w 508868"/>
                  <a:gd name="connsiteY127" fmla="*/ 547869 h 588550"/>
                  <a:gd name="connsiteX128" fmla="*/ 225802 w 508868"/>
                  <a:gd name="connsiteY128" fmla="*/ 526417 h 588550"/>
                  <a:gd name="connsiteX129" fmla="*/ 238140 w 508868"/>
                  <a:gd name="connsiteY129" fmla="*/ 481956 h 588550"/>
                  <a:gd name="connsiteX130" fmla="*/ 238140 w 508868"/>
                  <a:gd name="connsiteY130" fmla="*/ 476732 h 588550"/>
                  <a:gd name="connsiteX131" fmla="*/ 263560 w 508868"/>
                  <a:gd name="connsiteY131" fmla="*/ 454691 h 588550"/>
                  <a:gd name="connsiteX132" fmla="*/ 267817 w 508868"/>
                  <a:gd name="connsiteY132" fmla="*/ 455391 h 588550"/>
                  <a:gd name="connsiteX133" fmla="*/ 300273 w 508868"/>
                  <a:gd name="connsiteY133" fmla="*/ 512412 h 588550"/>
                  <a:gd name="connsiteX134" fmla="*/ 299162 w 508868"/>
                  <a:gd name="connsiteY134" fmla="*/ 532197 h 588550"/>
                  <a:gd name="connsiteX135" fmla="*/ 302052 w 508868"/>
                  <a:gd name="connsiteY135" fmla="*/ 519525 h 588550"/>
                  <a:gd name="connsiteX136" fmla="*/ 308721 w 508868"/>
                  <a:gd name="connsiteY136" fmla="*/ 493405 h 588550"/>
                  <a:gd name="connsiteX137" fmla="*/ 312834 w 508868"/>
                  <a:gd name="connsiteY137" fmla="*/ 480178 h 588550"/>
                  <a:gd name="connsiteX138" fmla="*/ 317502 w 508868"/>
                  <a:gd name="connsiteY138" fmla="*/ 466617 h 588550"/>
                  <a:gd name="connsiteX139" fmla="*/ 330284 w 508868"/>
                  <a:gd name="connsiteY139" fmla="*/ 435273 h 588550"/>
                  <a:gd name="connsiteX140" fmla="*/ 285824 w 508868"/>
                  <a:gd name="connsiteY140" fmla="*/ 418600 h 588550"/>
                  <a:gd name="connsiteX141" fmla="*/ 263593 w 508868"/>
                  <a:gd name="connsiteY141" fmla="*/ 383031 h 588550"/>
                  <a:gd name="connsiteX142" fmla="*/ 286624 w 508868"/>
                  <a:gd name="connsiteY142" fmla="*/ 358734 h 588550"/>
                  <a:gd name="connsiteX143" fmla="*/ 289158 w 508868"/>
                  <a:gd name="connsiteY143" fmla="*/ 358800 h 588550"/>
                  <a:gd name="connsiteX144" fmla="*/ 330062 w 508868"/>
                  <a:gd name="connsiteY144" fmla="*/ 410152 h 588550"/>
                  <a:gd name="connsiteX145" fmla="*/ 331952 w 508868"/>
                  <a:gd name="connsiteY145" fmla="*/ 431160 h 588550"/>
                  <a:gd name="connsiteX146" fmla="*/ 340621 w 508868"/>
                  <a:gd name="connsiteY146" fmla="*/ 412487 h 588550"/>
                  <a:gd name="connsiteX147" fmla="*/ 368632 w 508868"/>
                  <a:gd name="connsiteY147" fmla="*/ 358912 h 588550"/>
                  <a:gd name="connsiteX148" fmla="*/ 377190 w 508868"/>
                  <a:gd name="connsiteY148" fmla="*/ 342461 h 588550"/>
                  <a:gd name="connsiteX149" fmla="*/ 330840 w 508868"/>
                  <a:gd name="connsiteY149" fmla="*/ 325344 h 588550"/>
                  <a:gd name="connsiteX150" fmla="*/ 309166 w 508868"/>
                  <a:gd name="connsiteY150" fmla="*/ 289776 h 588550"/>
                  <a:gd name="connsiteX151" fmla="*/ 333119 w 508868"/>
                  <a:gd name="connsiteY151" fmla="*/ 266378 h 588550"/>
                  <a:gd name="connsiteX152" fmla="*/ 334508 w 508868"/>
                  <a:gd name="connsiteY152" fmla="*/ 266434 h 588550"/>
                  <a:gd name="connsiteX153" fmla="*/ 375301 w 508868"/>
                  <a:gd name="connsiteY153" fmla="*/ 317786 h 588550"/>
                  <a:gd name="connsiteX154" fmla="*/ 377412 w 508868"/>
                  <a:gd name="connsiteY154" fmla="*/ 342350 h 588550"/>
                  <a:gd name="connsiteX155" fmla="*/ 395419 w 508868"/>
                  <a:gd name="connsiteY155" fmla="*/ 306004 h 588550"/>
                  <a:gd name="connsiteX156" fmla="*/ 414981 w 508868"/>
                  <a:gd name="connsiteY156" fmla="*/ 255541 h 588550"/>
                  <a:gd name="connsiteX157" fmla="*/ 368409 w 508868"/>
                  <a:gd name="connsiteY157" fmla="*/ 238424 h 588550"/>
                  <a:gd name="connsiteX158" fmla="*/ 346735 w 508868"/>
                  <a:gd name="connsiteY158" fmla="*/ 202855 h 588550"/>
                  <a:gd name="connsiteX159" fmla="*/ 369654 w 508868"/>
                  <a:gd name="connsiteY159" fmla="*/ 178446 h 588550"/>
                  <a:gd name="connsiteX160" fmla="*/ 372299 w 508868"/>
                  <a:gd name="connsiteY160" fmla="*/ 178513 h 588550"/>
                  <a:gd name="connsiteX161" fmla="*/ 413092 w 508868"/>
                  <a:gd name="connsiteY161" fmla="*/ 229976 h 588550"/>
                  <a:gd name="connsiteX162" fmla="*/ 415204 w 508868"/>
                  <a:gd name="connsiteY162" fmla="*/ 254874 h 588550"/>
                  <a:gd name="connsiteX163" fmla="*/ 416204 w 508868"/>
                  <a:gd name="connsiteY163" fmla="*/ 251873 h 588550"/>
                  <a:gd name="connsiteX164" fmla="*/ 426430 w 508868"/>
                  <a:gd name="connsiteY164" fmla="*/ 198520 h 588550"/>
                  <a:gd name="connsiteX165" fmla="*/ 428320 w 508868"/>
                  <a:gd name="connsiteY165" fmla="*/ 169732 h 588550"/>
                  <a:gd name="connsiteX166" fmla="*/ 381303 w 508868"/>
                  <a:gd name="connsiteY166" fmla="*/ 157839 h 588550"/>
                  <a:gd name="connsiteX167" fmla="*/ 355738 w 508868"/>
                  <a:gd name="connsiteY167" fmla="*/ 124494 h 588550"/>
                  <a:gd name="connsiteX168" fmla="*/ 375845 w 508868"/>
                  <a:gd name="connsiteY168" fmla="*/ 97717 h 588550"/>
                  <a:gd name="connsiteX169" fmla="*/ 378969 w 508868"/>
                  <a:gd name="connsiteY169" fmla="*/ 97484 h 588550"/>
                  <a:gd name="connsiteX170" fmla="*/ 425208 w 508868"/>
                  <a:gd name="connsiteY170" fmla="*/ 144056 h 588550"/>
                  <a:gd name="connsiteX171" fmla="*/ 428875 w 508868"/>
                  <a:gd name="connsiteY171" fmla="*/ 161840 h 588550"/>
                  <a:gd name="connsiteX172" fmla="*/ 428875 w 508868"/>
                  <a:gd name="connsiteY172" fmla="*/ 149280 h 588550"/>
                  <a:gd name="connsiteX173" fmla="*/ 426875 w 508868"/>
                  <a:gd name="connsiteY173" fmla="*/ 107932 h 588550"/>
                  <a:gd name="connsiteX174" fmla="*/ 424874 w 508868"/>
                  <a:gd name="connsiteY174" fmla="*/ 88814 h 588550"/>
                  <a:gd name="connsiteX175" fmla="*/ 388861 w 508868"/>
                  <a:gd name="connsiteY175" fmla="*/ 56802 h 588550"/>
                  <a:gd name="connsiteX176" fmla="*/ 381414 w 508868"/>
                  <a:gd name="connsiteY176" fmla="*/ 15788 h 588550"/>
                  <a:gd name="connsiteX177" fmla="*/ 411625 w 508868"/>
                  <a:gd name="connsiteY177" fmla="*/ 1360 h 588550"/>
                  <a:gd name="connsiteX178" fmla="*/ 413981 w 508868"/>
                  <a:gd name="connsiteY178" fmla="*/ 2338 h 588550"/>
                  <a:gd name="connsiteX179" fmla="*/ 433544 w 508868"/>
                  <a:gd name="connsiteY179" fmla="*/ 65028 h 588550"/>
                  <a:gd name="connsiteX180" fmla="*/ 426319 w 508868"/>
                  <a:gd name="connsiteY180" fmla="*/ 89703 h 588550"/>
                  <a:gd name="connsiteX181" fmla="*/ 426319 w 508868"/>
                  <a:gd name="connsiteY181" fmla="*/ 89703 h 588550"/>
                  <a:gd name="connsiteX182" fmla="*/ 428653 w 508868"/>
                  <a:gd name="connsiteY182" fmla="*/ 108043 h 588550"/>
                  <a:gd name="connsiteX183" fmla="*/ 431432 w 508868"/>
                  <a:gd name="connsiteY183" fmla="*/ 149391 h 588550"/>
                  <a:gd name="connsiteX184" fmla="*/ 430320 w 508868"/>
                  <a:gd name="connsiteY184" fmla="*/ 198520 h 588550"/>
                  <a:gd name="connsiteX185" fmla="*/ 421206 w 508868"/>
                  <a:gd name="connsiteY185" fmla="*/ 252651 h 588550"/>
                  <a:gd name="connsiteX186" fmla="*/ 421206 w 508868"/>
                  <a:gd name="connsiteY186" fmla="*/ 253318 h 588550"/>
                  <a:gd name="connsiteX187" fmla="*/ 434433 w 508868"/>
                  <a:gd name="connsiteY187" fmla="*/ 233866 h 588550"/>
                  <a:gd name="connsiteX188" fmla="*/ 495122 w 508868"/>
                  <a:gd name="connsiteY188" fmla="*/ 208968 h 588550"/>
                  <a:gd name="connsiteX189" fmla="*/ 506681 w 508868"/>
                  <a:gd name="connsiteY189" fmla="*/ 240391 h 588550"/>
                  <a:gd name="connsiteX190" fmla="*/ 505681 w 508868"/>
                  <a:gd name="connsiteY190" fmla="*/ 242314 h 588550"/>
                  <a:gd name="connsiteX191" fmla="*/ 468668 w 508868"/>
                  <a:gd name="connsiteY191" fmla="*/ 262766 h 5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08868" h="588550">
                    <a:moveTo>
                      <a:pt x="468668" y="262766"/>
                    </a:moveTo>
                    <a:cubicBezTo>
                      <a:pt x="452117" y="262688"/>
                      <a:pt x="435667" y="260132"/>
                      <a:pt x="419872" y="255207"/>
                    </a:cubicBezTo>
                    <a:cubicBezTo>
                      <a:pt x="414737" y="273147"/>
                      <a:pt x="408390" y="290709"/>
                      <a:pt x="400865" y="307782"/>
                    </a:cubicBezTo>
                    <a:cubicBezTo>
                      <a:pt x="396530" y="317786"/>
                      <a:pt x="391862" y="327678"/>
                      <a:pt x="387083" y="337571"/>
                    </a:cubicBezTo>
                    <a:cubicBezTo>
                      <a:pt x="389972" y="333458"/>
                      <a:pt x="392529" y="329679"/>
                      <a:pt x="392974" y="329234"/>
                    </a:cubicBezTo>
                    <a:cubicBezTo>
                      <a:pt x="404645" y="315674"/>
                      <a:pt x="435211" y="296445"/>
                      <a:pt x="453662" y="304225"/>
                    </a:cubicBezTo>
                    <a:cubicBezTo>
                      <a:pt x="465533" y="309716"/>
                      <a:pt x="470702" y="323777"/>
                      <a:pt x="465222" y="335648"/>
                    </a:cubicBezTo>
                    <a:cubicBezTo>
                      <a:pt x="464911" y="336304"/>
                      <a:pt x="464588" y="336948"/>
                      <a:pt x="464222" y="337571"/>
                    </a:cubicBezTo>
                    <a:cubicBezTo>
                      <a:pt x="455719" y="349408"/>
                      <a:pt x="442414" y="356900"/>
                      <a:pt x="427875" y="358022"/>
                    </a:cubicBezTo>
                    <a:cubicBezTo>
                      <a:pt x="411780" y="358078"/>
                      <a:pt x="395763" y="355633"/>
                      <a:pt x="380414" y="350798"/>
                    </a:cubicBezTo>
                    <a:lnTo>
                      <a:pt x="374856" y="361913"/>
                    </a:lnTo>
                    <a:cubicBezTo>
                      <a:pt x="365742" y="379919"/>
                      <a:pt x="356627" y="397926"/>
                      <a:pt x="348180" y="415932"/>
                    </a:cubicBezTo>
                    <a:cubicBezTo>
                      <a:pt x="345178" y="422268"/>
                      <a:pt x="342511" y="428604"/>
                      <a:pt x="339843" y="434939"/>
                    </a:cubicBezTo>
                    <a:cubicBezTo>
                      <a:pt x="342289" y="431160"/>
                      <a:pt x="344512" y="428048"/>
                      <a:pt x="344845" y="427603"/>
                    </a:cubicBezTo>
                    <a:cubicBezTo>
                      <a:pt x="356627" y="414154"/>
                      <a:pt x="387194" y="394813"/>
                      <a:pt x="405534" y="402705"/>
                    </a:cubicBezTo>
                    <a:cubicBezTo>
                      <a:pt x="417405" y="408196"/>
                      <a:pt x="422573" y="422257"/>
                      <a:pt x="417093" y="434128"/>
                    </a:cubicBezTo>
                    <a:cubicBezTo>
                      <a:pt x="416782" y="434784"/>
                      <a:pt x="416460" y="435428"/>
                      <a:pt x="416093" y="436051"/>
                    </a:cubicBezTo>
                    <a:cubicBezTo>
                      <a:pt x="407546" y="447844"/>
                      <a:pt x="394263" y="455313"/>
                      <a:pt x="379747" y="456503"/>
                    </a:cubicBezTo>
                    <a:cubicBezTo>
                      <a:pt x="364108" y="456525"/>
                      <a:pt x="348546" y="454157"/>
                      <a:pt x="333619" y="449500"/>
                    </a:cubicBezTo>
                    <a:cubicBezTo>
                      <a:pt x="331062" y="456058"/>
                      <a:pt x="328395" y="462616"/>
                      <a:pt x="326172" y="469174"/>
                    </a:cubicBezTo>
                    <a:cubicBezTo>
                      <a:pt x="324838" y="473620"/>
                      <a:pt x="323171" y="477844"/>
                      <a:pt x="321948" y="482401"/>
                    </a:cubicBezTo>
                    <a:lnTo>
                      <a:pt x="318280" y="495628"/>
                    </a:lnTo>
                    <a:cubicBezTo>
                      <a:pt x="316168" y="504187"/>
                      <a:pt x="314056" y="513079"/>
                      <a:pt x="312278" y="521415"/>
                    </a:cubicBezTo>
                    <a:cubicBezTo>
                      <a:pt x="310944" y="527306"/>
                      <a:pt x="309832" y="532530"/>
                      <a:pt x="308721" y="538421"/>
                    </a:cubicBezTo>
                    <a:cubicBezTo>
                      <a:pt x="311611" y="532197"/>
                      <a:pt x="317502" y="519859"/>
                      <a:pt x="318058" y="518858"/>
                    </a:cubicBezTo>
                    <a:cubicBezTo>
                      <a:pt x="327617" y="503742"/>
                      <a:pt x="354849" y="480067"/>
                      <a:pt x="374300" y="485513"/>
                    </a:cubicBezTo>
                    <a:cubicBezTo>
                      <a:pt x="386949" y="488837"/>
                      <a:pt x="394496" y="501786"/>
                      <a:pt x="391173" y="514435"/>
                    </a:cubicBezTo>
                    <a:cubicBezTo>
                      <a:pt x="390895" y="515524"/>
                      <a:pt x="390528" y="516591"/>
                      <a:pt x="390084" y="517636"/>
                    </a:cubicBezTo>
                    <a:cubicBezTo>
                      <a:pt x="383359" y="530740"/>
                      <a:pt x="371133" y="540155"/>
                      <a:pt x="356738" y="543312"/>
                    </a:cubicBezTo>
                    <a:cubicBezTo>
                      <a:pt x="340455" y="545824"/>
                      <a:pt x="323893" y="545824"/>
                      <a:pt x="307609" y="543312"/>
                    </a:cubicBezTo>
                    <a:cubicBezTo>
                      <a:pt x="305831" y="552649"/>
                      <a:pt x="304052" y="561652"/>
                      <a:pt x="302608" y="570210"/>
                    </a:cubicBezTo>
                    <a:cubicBezTo>
                      <a:pt x="301496" y="576546"/>
                      <a:pt x="300496" y="582660"/>
                      <a:pt x="299495" y="588551"/>
                    </a:cubicBezTo>
                    <a:lnTo>
                      <a:pt x="287046" y="588551"/>
                    </a:lnTo>
                    <a:cubicBezTo>
                      <a:pt x="288269" y="581993"/>
                      <a:pt x="289492" y="575212"/>
                      <a:pt x="290937" y="568099"/>
                    </a:cubicBezTo>
                    <a:cubicBezTo>
                      <a:pt x="292715" y="558651"/>
                      <a:pt x="294938" y="548536"/>
                      <a:pt x="297272" y="538199"/>
                    </a:cubicBezTo>
                    <a:cubicBezTo>
                      <a:pt x="287902" y="534520"/>
                      <a:pt x="278766" y="530251"/>
                      <a:pt x="269929" y="525416"/>
                    </a:cubicBezTo>
                    <a:cubicBezTo>
                      <a:pt x="257814" y="535698"/>
                      <a:pt x="244398" y="544335"/>
                      <a:pt x="230026" y="551092"/>
                    </a:cubicBezTo>
                    <a:cubicBezTo>
                      <a:pt x="233583" y="559873"/>
                      <a:pt x="237139" y="568432"/>
                      <a:pt x="240585" y="576435"/>
                    </a:cubicBezTo>
                    <a:cubicBezTo>
                      <a:pt x="242475" y="580548"/>
                      <a:pt x="244253" y="584549"/>
                      <a:pt x="245920" y="588551"/>
                    </a:cubicBezTo>
                    <a:lnTo>
                      <a:pt x="232805" y="588551"/>
                    </a:lnTo>
                    <a:cubicBezTo>
                      <a:pt x="231804" y="585994"/>
                      <a:pt x="230693" y="583549"/>
                      <a:pt x="229692" y="580992"/>
                    </a:cubicBezTo>
                    <a:cubicBezTo>
                      <a:pt x="226024" y="572100"/>
                      <a:pt x="222245" y="562541"/>
                      <a:pt x="218577" y="552649"/>
                    </a:cubicBezTo>
                    <a:cubicBezTo>
                      <a:pt x="202560" y="556361"/>
                      <a:pt x="186065" y="557639"/>
                      <a:pt x="169671" y="556428"/>
                    </a:cubicBezTo>
                    <a:cubicBezTo>
                      <a:pt x="155276" y="554105"/>
                      <a:pt x="142616" y="545624"/>
                      <a:pt x="134991" y="533197"/>
                    </a:cubicBezTo>
                    <a:cubicBezTo>
                      <a:pt x="129223" y="521459"/>
                      <a:pt x="134058" y="507277"/>
                      <a:pt x="145795" y="501508"/>
                    </a:cubicBezTo>
                    <a:cubicBezTo>
                      <a:pt x="146551" y="501141"/>
                      <a:pt x="147318" y="500807"/>
                      <a:pt x="148107" y="500518"/>
                    </a:cubicBezTo>
                    <a:cubicBezTo>
                      <a:pt x="167114" y="494072"/>
                      <a:pt x="196125" y="515635"/>
                      <a:pt x="206684" y="530085"/>
                    </a:cubicBezTo>
                    <a:cubicBezTo>
                      <a:pt x="207351" y="530863"/>
                      <a:pt x="213131" y="541200"/>
                      <a:pt x="216576" y="547202"/>
                    </a:cubicBezTo>
                    <a:cubicBezTo>
                      <a:pt x="215131" y="543201"/>
                      <a:pt x="213575" y="539199"/>
                      <a:pt x="212130" y="535087"/>
                    </a:cubicBezTo>
                    <a:cubicBezTo>
                      <a:pt x="209018" y="526861"/>
                      <a:pt x="206239" y="518525"/>
                      <a:pt x="203238" y="509522"/>
                    </a:cubicBezTo>
                    <a:cubicBezTo>
                      <a:pt x="201905" y="505187"/>
                      <a:pt x="200682" y="500741"/>
                      <a:pt x="199237" y="496295"/>
                    </a:cubicBezTo>
                    <a:cubicBezTo>
                      <a:pt x="197792" y="491849"/>
                      <a:pt x="196903" y="487069"/>
                      <a:pt x="195680" y="482401"/>
                    </a:cubicBezTo>
                    <a:cubicBezTo>
                      <a:pt x="193123" y="471286"/>
                      <a:pt x="191012" y="460170"/>
                      <a:pt x="189233" y="449055"/>
                    </a:cubicBezTo>
                    <a:cubicBezTo>
                      <a:pt x="174406" y="455113"/>
                      <a:pt x="158733" y="458870"/>
                      <a:pt x="142772" y="460170"/>
                    </a:cubicBezTo>
                    <a:cubicBezTo>
                      <a:pt x="128200" y="460048"/>
                      <a:pt x="114406" y="453601"/>
                      <a:pt x="104981" y="442497"/>
                    </a:cubicBezTo>
                    <a:cubicBezTo>
                      <a:pt x="97456" y="431727"/>
                      <a:pt x="100079" y="416899"/>
                      <a:pt x="110849" y="409374"/>
                    </a:cubicBezTo>
                    <a:cubicBezTo>
                      <a:pt x="111538" y="408896"/>
                      <a:pt x="112250" y="408452"/>
                      <a:pt x="112983" y="408040"/>
                    </a:cubicBezTo>
                    <a:cubicBezTo>
                      <a:pt x="130768" y="398926"/>
                      <a:pt x="162668" y="415821"/>
                      <a:pt x="175339" y="428492"/>
                    </a:cubicBezTo>
                    <a:cubicBezTo>
                      <a:pt x="176117" y="429270"/>
                      <a:pt x="184231" y="439607"/>
                      <a:pt x="188566" y="444943"/>
                    </a:cubicBezTo>
                    <a:cubicBezTo>
                      <a:pt x="187455" y="438163"/>
                      <a:pt x="186343" y="431382"/>
                      <a:pt x="185565" y="424491"/>
                    </a:cubicBezTo>
                    <a:cubicBezTo>
                      <a:pt x="183009" y="404706"/>
                      <a:pt x="181230" y="384476"/>
                      <a:pt x="179230" y="364358"/>
                    </a:cubicBezTo>
                    <a:cubicBezTo>
                      <a:pt x="179230" y="358245"/>
                      <a:pt x="178007" y="352131"/>
                      <a:pt x="177340" y="345907"/>
                    </a:cubicBezTo>
                    <a:cubicBezTo>
                      <a:pt x="161979" y="351987"/>
                      <a:pt x="145795" y="355733"/>
                      <a:pt x="129323" y="357022"/>
                    </a:cubicBezTo>
                    <a:cubicBezTo>
                      <a:pt x="114751" y="356933"/>
                      <a:pt x="100946" y="350475"/>
                      <a:pt x="91531" y="339349"/>
                    </a:cubicBezTo>
                    <a:cubicBezTo>
                      <a:pt x="84006" y="328734"/>
                      <a:pt x="86518" y="314029"/>
                      <a:pt x="97133" y="306493"/>
                    </a:cubicBezTo>
                    <a:cubicBezTo>
                      <a:pt x="97900" y="305948"/>
                      <a:pt x="98700" y="305448"/>
                      <a:pt x="99534" y="305003"/>
                    </a:cubicBezTo>
                    <a:cubicBezTo>
                      <a:pt x="117318" y="295778"/>
                      <a:pt x="149219" y="312673"/>
                      <a:pt x="161890" y="325344"/>
                    </a:cubicBezTo>
                    <a:cubicBezTo>
                      <a:pt x="162779" y="326233"/>
                      <a:pt x="174450" y="340794"/>
                      <a:pt x="177229" y="344573"/>
                    </a:cubicBezTo>
                    <a:cubicBezTo>
                      <a:pt x="175784" y="331124"/>
                      <a:pt x="174228" y="317563"/>
                      <a:pt x="172116" y="304448"/>
                    </a:cubicBezTo>
                    <a:cubicBezTo>
                      <a:pt x="169615" y="286585"/>
                      <a:pt x="165902" y="268901"/>
                      <a:pt x="161001" y="251539"/>
                    </a:cubicBezTo>
                    <a:cubicBezTo>
                      <a:pt x="145573" y="257642"/>
                      <a:pt x="129311" y="261387"/>
                      <a:pt x="112761" y="262655"/>
                    </a:cubicBezTo>
                    <a:cubicBezTo>
                      <a:pt x="98167" y="262643"/>
                      <a:pt x="84340" y="256174"/>
                      <a:pt x="74970" y="244982"/>
                    </a:cubicBezTo>
                    <a:cubicBezTo>
                      <a:pt x="67467" y="234278"/>
                      <a:pt x="70057" y="219506"/>
                      <a:pt x="80772" y="212003"/>
                    </a:cubicBezTo>
                    <a:cubicBezTo>
                      <a:pt x="81483" y="211514"/>
                      <a:pt x="82217" y="211047"/>
                      <a:pt x="82972" y="210636"/>
                    </a:cubicBezTo>
                    <a:cubicBezTo>
                      <a:pt x="100757" y="201410"/>
                      <a:pt x="132657" y="218416"/>
                      <a:pt x="145328" y="230976"/>
                    </a:cubicBezTo>
                    <a:cubicBezTo>
                      <a:pt x="146329" y="231977"/>
                      <a:pt x="158778" y="247538"/>
                      <a:pt x="160890" y="250539"/>
                    </a:cubicBezTo>
                    <a:cubicBezTo>
                      <a:pt x="160578" y="249550"/>
                      <a:pt x="160323" y="248549"/>
                      <a:pt x="160112" y="247538"/>
                    </a:cubicBezTo>
                    <a:cubicBezTo>
                      <a:pt x="154587" y="230243"/>
                      <a:pt x="147563" y="213470"/>
                      <a:pt x="139104" y="197409"/>
                    </a:cubicBezTo>
                    <a:cubicBezTo>
                      <a:pt x="134547" y="188517"/>
                      <a:pt x="129656" y="180291"/>
                      <a:pt x="124765" y="172400"/>
                    </a:cubicBezTo>
                    <a:cubicBezTo>
                      <a:pt x="110371" y="180102"/>
                      <a:pt x="94899" y="185571"/>
                      <a:pt x="78860" y="188628"/>
                    </a:cubicBezTo>
                    <a:cubicBezTo>
                      <a:pt x="64366" y="190206"/>
                      <a:pt x="49916" y="185282"/>
                      <a:pt x="39401" y="175179"/>
                    </a:cubicBezTo>
                    <a:cubicBezTo>
                      <a:pt x="30754" y="165375"/>
                      <a:pt x="31687" y="150414"/>
                      <a:pt x="41491" y="141766"/>
                    </a:cubicBezTo>
                    <a:cubicBezTo>
                      <a:pt x="42135" y="141188"/>
                      <a:pt x="42814" y="140666"/>
                      <a:pt x="43514" y="140166"/>
                    </a:cubicBezTo>
                    <a:cubicBezTo>
                      <a:pt x="60187" y="129051"/>
                      <a:pt x="93754" y="142500"/>
                      <a:pt x="107759" y="153615"/>
                    </a:cubicBezTo>
                    <a:cubicBezTo>
                      <a:pt x="108537" y="154171"/>
                      <a:pt x="115540" y="161173"/>
                      <a:pt x="120653" y="166398"/>
                    </a:cubicBezTo>
                    <a:cubicBezTo>
                      <a:pt x="118319" y="162841"/>
                      <a:pt x="116096" y="159173"/>
                      <a:pt x="113872" y="155838"/>
                    </a:cubicBezTo>
                    <a:cubicBezTo>
                      <a:pt x="105425" y="143167"/>
                      <a:pt x="96978" y="132163"/>
                      <a:pt x="89419" y="122493"/>
                    </a:cubicBezTo>
                    <a:cubicBezTo>
                      <a:pt x="85084" y="117046"/>
                      <a:pt x="81083" y="112156"/>
                      <a:pt x="77304" y="107710"/>
                    </a:cubicBezTo>
                    <a:cubicBezTo>
                      <a:pt x="61109" y="107854"/>
                      <a:pt x="44992" y="105531"/>
                      <a:pt x="29509" y="100818"/>
                    </a:cubicBezTo>
                    <a:cubicBezTo>
                      <a:pt x="15948" y="95561"/>
                      <a:pt x="5411" y="84568"/>
                      <a:pt x="720" y="70807"/>
                    </a:cubicBezTo>
                    <a:cubicBezTo>
                      <a:pt x="-2470" y="58125"/>
                      <a:pt x="5233" y="45265"/>
                      <a:pt x="17905" y="42075"/>
                    </a:cubicBezTo>
                    <a:cubicBezTo>
                      <a:pt x="18760" y="41863"/>
                      <a:pt x="19627" y="41697"/>
                      <a:pt x="20505" y="41574"/>
                    </a:cubicBezTo>
                    <a:cubicBezTo>
                      <a:pt x="40401" y="39463"/>
                      <a:pt x="64077" y="66695"/>
                      <a:pt x="71302" y="83034"/>
                    </a:cubicBezTo>
                    <a:cubicBezTo>
                      <a:pt x="71969" y="84479"/>
                      <a:pt x="79304" y="107710"/>
                      <a:pt x="78860" y="107710"/>
                    </a:cubicBezTo>
                    <a:lnTo>
                      <a:pt x="78860" y="107710"/>
                    </a:lnTo>
                    <a:cubicBezTo>
                      <a:pt x="82639" y="111933"/>
                      <a:pt x="86640" y="116602"/>
                      <a:pt x="90975" y="121715"/>
                    </a:cubicBezTo>
                    <a:cubicBezTo>
                      <a:pt x="98756" y="131274"/>
                      <a:pt x="107426" y="142167"/>
                      <a:pt x="116096" y="155060"/>
                    </a:cubicBezTo>
                    <a:cubicBezTo>
                      <a:pt x="125588" y="168443"/>
                      <a:pt x="134313" y="182359"/>
                      <a:pt x="142216" y="196742"/>
                    </a:cubicBezTo>
                    <a:cubicBezTo>
                      <a:pt x="151097" y="212759"/>
                      <a:pt x="158544" y="229531"/>
                      <a:pt x="164446" y="246871"/>
                    </a:cubicBezTo>
                    <a:cubicBezTo>
                      <a:pt x="164446" y="246871"/>
                      <a:pt x="164446" y="246871"/>
                      <a:pt x="164446" y="247538"/>
                    </a:cubicBezTo>
                    <a:cubicBezTo>
                      <a:pt x="164446" y="241647"/>
                      <a:pt x="164446" y="225308"/>
                      <a:pt x="164446" y="223974"/>
                    </a:cubicBezTo>
                    <a:cubicBezTo>
                      <a:pt x="166781" y="206301"/>
                      <a:pt x="181675" y="173400"/>
                      <a:pt x="201349" y="169732"/>
                    </a:cubicBezTo>
                    <a:cubicBezTo>
                      <a:pt x="214265" y="167687"/>
                      <a:pt x="226391" y="176501"/>
                      <a:pt x="228425" y="189417"/>
                    </a:cubicBezTo>
                    <a:cubicBezTo>
                      <a:pt x="228559" y="190262"/>
                      <a:pt x="228647" y="191106"/>
                      <a:pt x="228692" y="191962"/>
                    </a:cubicBezTo>
                    <a:cubicBezTo>
                      <a:pt x="228081" y="206523"/>
                      <a:pt x="221134" y="220083"/>
                      <a:pt x="209685" y="229087"/>
                    </a:cubicBezTo>
                    <a:cubicBezTo>
                      <a:pt x="195947" y="238068"/>
                      <a:pt x="180964" y="244993"/>
                      <a:pt x="165225" y="249650"/>
                    </a:cubicBezTo>
                    <a:cubicBezTo>
                      <a:pt x="170793" y="267456"/>
                      <a:pt x="175172" y="285619"/>
                      <a:pt x="178340" y="304003"/>
                    </a:cubicBezTo>
                    <a:cubicBezTo>
                      <a:pt x="180230" y="315118"/>
                      <a:pt x="181897" y="325566"/>
                      <a:pt x="183342" y="336459"/>
                    </a:cubicBezTo>
                    <a:cubicBezTo>
                      <a:pt x="183342" y="331457"/>
                      <a:pt x="183342" y="326900"/>
                      <a:pt x="183342" y="326233"/>
                    </a:cubicBezTo>
                    <a:cubicBezTo>
                      <a:pt x="185676" y="308449"/>
                      <a:pt x="200459" y="275548"/>
                      <a:pt x="220244" y="271991"/>
                    </a:cubicBezTo>
                    <a:cubicBezTo>
                      <a:pt x="233160" y="269946"/>
                      <a:pt x="245287" y="278761"/>
                      <a:pt x="247321" y="291676"/>
                    </a:cubicBezTo>
                    <a:cubicBezTo>
                      <a:pt x="247454" y="292521"/>
                      <a:pt x="247543" y="293366"/>
                      <a:pt x="247588" y="294222"/>
                    </a:cubicBezTo>
                    <a:cubicBezTo>
                      <a:pt x="246976" y="308805"/>
                      <a:pt x="239985" y="322376"/>
                      <a:pt x="228470" y="331346"/>
                    </a:cubicBezTo>
                    <a:cubicBezTo>
                      <a:pt x="215065" y="340183"/>
                      <a:pt x="200415" y="346963"/>
                      <a:pt x="185009" y="351464"/>
                    </a:cubicBezTo>
                    <a:cubicBezTo>
                      <a:pt x="185009" y="355577"/>
                      <a:pt x="186010" y="359801"/>
                      <a:pt x="186566" y="363913"/>
                    </a:cubicBezTo>
                    <a:cubicBezTo>
                      <a:pt x="188900" y="384032"/>
                      <a:pt x="191234" y="404150"/>
                      <a:pt x="194124" y="423713"/>
                    </a:cubicBezTo>
                    <a:cubicBezTo>
                      <a:pt x="195124" y="430604"/>
                      <a:pt x="196347" y="437385"/>
                      <a:pt x="197569" y="444165"/>
                    </a:cubicBezTo>
                    <a:cubicBezTo>
                      <a:pt x="197569" y="439719"/>
                      <a:pt x="197569" y="435940"/>
                      <a:pt x="197569" y="435273"/>
                    </a:cubicBezTo>
                    <a:cubicBezTo>
                      <a:pt x="199904" y="417600"/>
                      <a:pt x="214798" y="384699"/>
                      <a:pt x="234472" y="381031"/>
                    </a:cubicBezTo>
                    <a:cubicBezTo>
                      <a:pt x="247388" y="378986"/>
                      <a:pt x="259514" y="387800"/>
                      <a:pt x="261548" y="400716"/>
                    </a:cubicBezTo>
                    <a:cubicBezTo>
                      <a:pt x="261682" y="401561"/>
                      <a:pt x="261770" y="402405"/>
                      <a:pt x="261815" y="403261"/>
                    </a:cubicBezTo>
                    <a:cubicBezTo>
                      <a:pt x="261170" y="417777"/>
                      <a:pt x="254234" y="431293"/>
                      <a:pt x="242808" y="440275"/>
                    </a:cubicBezTo>
                    <a:cubicBezTo>
                      <a:pt x="229814" y="449011"/>
                      <a:pt x="215520" y="455647"/>
                      <a:pt x="200459" y="459948"/>
                    </a:cubicBezTo>
                    <a:cubicBezTo>
                      <a:pt x="201905" y="466840"/>
                      <a:pt x="203461" y="473842"/>
                      <a:pt x="205128" y="480400"/>
                    </a:cubicBezTo>
                    <a:cubicBezTo>
                      <a:pt x="206462" y="484957"/>
                      <a:pt x="207351" y="489292"/>
                      <a:pt x="208907" y="493738"/>
                    </a:cubicBezTo>
                    <a:cubicBezTo>
                      <a:pt x="210463" y="498184"/>
                      <a:pt x="211686" y="502630"/>
                      <a:pt x="213131" y="506965"/>
                    </a:cubicBezTo>
                    <a:cubicBezTo>
                      <a:pt x="216132" y="515191"/>
                      <a:pt x="219133" y="523749"/>
                      <a:pt x="222356" y="531752"/>
                    </a:cubicBezTo>
                    <a:cubicBezTo>
                      <a:pt x="224468" y="537310"/>
                      <a:pt x="226580" y="542867"/>
                      <a:pt x="228692" y="547869"/>
                    </a:cubicBezTo>
                    <a:cubicBezTo>
                      <a:pt x="227692" y="541089"/>
                      <a:pt x="225802" y="527528"/>
                      <a:pt x="225802" y="526417"/>
                    </a:cubicBezTo>
                    <a:cubicBezTo>
                      <a:pt x="226069" y="510789"/>
                      <a:pt x="230315" y="495483"/>
                      <a:pt x="238140" y="481956"/>
                    </a:cubicBezTo>
                    <a:cubicBezTo>
                      <a:pt x="237973" y="480222"/>
                      <a:pt x="237973" y="478466"/>
                      <a:pt x="238140" y="476732"/>
                    </a:cubicBezTo>
                    <a:cubicBezTo>
                      <a:pt x="239073" y="463627"/>
                      <a:pt x="250455" y="453757"/>
                      <a:pt x="263560" y="454691"/>
                    </a:cubicBezTo>
                    <a:cubicBezTo>
                      <a:pt x="264994" y="454802"/>
                      <a:pt x="266417" y="455035"/>
                      <a:pt x="267817" y="455391"/>
                    </a:cubicBezTo>
                    <a:cubicBezTo>
                      <a:pt x="287158" y="460615"/>
                      <a:pt x="299384" y="494516"/>
                      <a:pt x="300273" y="512412"/>
                    </a:cubicBezTo>
                    <a:cubicBezTo>
                      <a:pt x="300273" y="513412"/>
                      <a:pt x="300273" y="524972"/>
                      <a:pt x="299162" y="532197"/>
                    </a:cubicBezTo>
                    <a:cubicBezTo>
                      <a:pt x="300051" y="527973"/>
                      <a:pt x="301052" y="523860"/>
                      <a:pt x="302052" y="519525"/>
                    </a:cubicBezTo>
                    <a:cubicBezTo>
                      <a:pt x="304052" y="510967"/>
                      <a:pt x="306387" y="502519"/>
                      <a:pt x="308721" y="493405"/>
                    </a:cubicBezTo>
                    <a:cubicBezTo>
                      <a:pt x="310055" y="488959"/>
                      <a:pt x="311389" y="484624"/>
                      <a:pt x="312834" y="480178"/>
                    </a:cubicBezTo>
                    <a:cubicBezTo>
                      <a:pt x="314278" y="475732"/>
                      <a:pt x="315946" y="471175"/>
                      <a:pt x="317502" y="466617"/>
                    </a:cubicBezTo>
                    <a:cubicBezTo>
                      <a:pt x="321281" y="456169"/>
                      <a:pt x="325727" y="445721"/>
                      <a:pt x="330284" y="435273"/>
                    </a:cubicBezTo>
                    <a:cubicBezTo>
                      <a:pt x="314690" y="432049"/>
                      <a:pt x="299695" y="426425"/>
                      <a:pt x="285824" y="418600"/>
                    </a:cubicBezTo>
                    <a:cubicBezTo>
                      <a:pt x="273497" y="410642"/>
                      <a:pt x="265350" y="397603"/>
                      <a:pt x="263593" y="383031"/>
                    </a:cubicBezTo>
                    <a:cubicBezTo>
                      <a:pt x="263249" y="369960"/>
                      <a:pt x="273553" y="359078"/>
                      <a:pt x="286624" y="358734"/>
                    </a:cubicBezTo>
                    <a:cubicBezTo>
                      <a:pt x="287469" y="358712"/>
                      <a:pt x="288313" y="358734"/>
                      <a:pt x="289158" y="358800"/>
                    </a:cubicBezTo>
                    <a:cubicBezTo>
                      <a:pt x="309166" y="360912"/>
                      <a:pt x="326394" y="392702"/>
                      <a:pt x="330062" y="410152"/>
                    </a:cubicBezTo>
                    <a:cubicBezTo>
                      <a:pt x="330062" y="411264"/>
                      <a:pt x="331396" y="424158"/>
                      <a:pt x="331952" y="431160"/>
                    </a:cubicBezTo>
                    <a:cubicBezTo>
                      <a:pt x="334697" y="424936"/>
                      <a:pt x="337587" y="418711"/>
                      <a:pt x="340621" y="412487"/>
                    </a:cubicBezTo>
                    <a:cubicBezTo>
                      <a:pt x="349514" y="394591"/>
                      <a:pt x="359072" y="376696"/>
                      <a:pt x="368632" y="358912"/>
                    </a:cubicBezTo>
                    <a:lnTo>
                      <a:pt x="377190" y="342461"/>
                    </a:lnTo>
                    <a:cubicBezTo>
                      <a:pt x="360984" y="339060"/>
                      <a:pt x="345367" y="333291"/>
                      <a:pt x="330840" y="325344"/>
                    </a:cubicBezTo>
                    <a:cubicBezTo>
                      <a:pt x="318747" y="317241"/>
                      <a:pt x="310822" y="304236"/>
                      <a:pt x="309166" y="289776"/>
                    </a:cubicBezTo>
                    <a:cubicBezTo>
                      <a:pt x="309321" y="276704"/>
                      <a:pt x="320036" y="266222"/>
                      <a:pt x="333119" y="266378"/>
                    </a:cubicBezTo>
                    <a:cubicBezTo>
                      <a:pt x="333574" y="266378"/>
                      <a:pt x="334041" y="266401"/>
                      <a:pt x="334508" y="266434"/>
                    </a:cubicBezTo>
                    <a:cubicBezTo>
                      <a:pt x="354404" y="268546"/>
                      <a:pt x="371744" y="299779"/>
                      <a:pt x="375301" y="317786"/>
                    </a:cubicBezTo>
                    <a:cubicBezTo>
                      <a:pt x="375301" y="319119"/>
                      <a:pt x="377301" y="337571"/>
                      <a:pt x="377412" y="342350"/>
                    </a:cubicBezTo>
                    <a:cubicBezTo>
                      <a:pt x="383748" y="330235"/>
                      <a:pt x="389862" y="318230"/>
                      <a:pt x="395419" y="306004"/>
                    </a:cubicBezTo>
                    <a:cubicBezTo>
                      <a:pt x="402999" y="289609"/>
                      <a:pt x="409535" y="272758"/>
                      <a:pt x="414981" y="255541"/>
                    </a:cubicBezTo>
                    <a:cubicBezTo>
                      <a:pt x="398709" y="252140"/>
                      <a:pt x="383015" y="246382"/>
                      <a:pt x="368409" y="238424"/>
                    </a:cubicBezTo>
                    <a:cubicBezTo>
                      <a:pt x="356338" y="230298"/>
                      <a:pt x="348413" y="217305"/>
                      <a:pt x="346735" y="202855"/>
                    </a:cubicBezTo>
                    <a:cubicBezTo>
                      <a:pt x="346323" y="189784"/>
                      <a:pt x="356583" y="178858"/>
                      <a:pt x="369654" y="178446"/>
                    </a:cubicBezTo>
                    <a:cubicBezTo>
                      <a:pt x="370532" y="178424"/>
                      <a:pt x="371422" y="178446"/>
                      <a:pt x="372299" y="178513"/>
                    </a:cubicBezTo>
                    <a:cubicBezTo>
                      <a:pt x="392196" y="180736"/>
                      <a:pt x="409424" y="211858"/>
                      <a:pt x="413092" y="229976"/>
                    </a:cubicBezTo>
                    <a:cubicBezTo>
                      <a:pt x="413092" y="231310"/>
                      <a:pt x="415204" y="251206"/>
                      <a:pt x="415204" y="254874"/>
                    </a:cubicBezTo>
                    <a:cubicBezTo>
                      <a:pt x="415204" y="253874"/>
                      <a:pt x="415982" y="252873"/>
                      <a:pt x="416204" y="251873"/>
                    </a:cubicBezTo>
                    <a:cubicBezTo>
                      <a:pt x="421173" y="234422"/>
                      <a:pt x="424596" y="216571"/>
                      <a:pt x="426430" y="198520"/>
                    </a:cubicBezTo>
                    <a:cubicBezTo>
                      <a:pt x="427542" y="188628"/>
                      <a:pt x="427986" y="179069"/>
                      <a:pt x="428320" y="169732"/>
                    </a:cubicBezTo>
                    <a:cubicBezTo>
                      <a:pt x="412136" y="168187"/>
                      <a:pt x="396275" y="164174"/>
                      <a:pt x="381303" y="157839"/>
                    </a:cubicBezTo>
                    <a:cubicBezTo>
                      <a:pt x="368254" y="151070"/>
                      <a:pt x="358883" y="138854"/>
                      <a:pt x="355738" y="124494"/>
                    </a:cubicBezTo>
                    <a:cubicBezTo>
                      <a:pt x="353893" y="111544"/>
                      <a:pt x="362896" y="99562"/>
                      <a:pt x="375845" y="97717"/>
                    </a:cubicBezTo>
                    <a:cubicBezTo>
                      <a:pt x="376879" y="97573"/>
                      <a:pt x="377924" y="97495"/>
                      <a:pt x="378969" y="97484"/>
                    </a:cubicBezTo>
                    <a:cubicBezTo>
                      <a:pt x="398976" y="97484"/>
                      <a:pt x="419650" y="127050"/>
                      <a:pt x="425208" y="144056"/>
                    </a:cubicBezTo>
                    <a:cubicBezTo>
                      <a:pt x="425208" y="144945"/>
                      <a:pt x="427542" y="155171"/>
                      <a:pt x="428875" y="161840"/>
                    </a:cubicBezTo>
                    <a:cubicBezTo>
                      <a:pt x="428875" y="157616"/>
                      <a:pt x="428875" y="153282"/>
                      <a:pt x="428875" y="149280"/>
                    </a:cubicBezTo>
                    <a:cubicBezTo>
                      <a:pt x="428875" y="134052"/>
                      <a:pt x="427875" y="120270"/>
                      <a:pt x="426875" y="107932"/>
                    </a:cubicBezTo>
                    <a:cubicBezTo>
                      <a:pt x="426319" y="100929"/>
                      <a:pt x="425652" y="94705"/>
                      <a:pt x="424874" y="88814"/>
                    </a:cubicBezTo>
                    <a:cubicBezTo>
                      <a:pt x="411314" y="80033"/>
                      <a:pt x="399176" y="69240"/>
                      <a:pt x="388861" y="56802"/>
                    </a:cubicBezTo>
                    <a:cubicBezTo>
                      <a:pt x="380425" y="44909"/>
                      <a:pt x="377701" y="29892"/>
                      <a:pt x="381414" y="15788"/>
                    </a:cubicBezTo>
                    <a:cubicBezTo>
                      <a:pt x="385771" y="3461"/>
                      <a:pt x="399298" y="-2997"/>
                      <a:pt x="411625" y="1360"/>
                    </a:cubicBezTo>
                    <a:cubicBezTo>
                      <a:pt x="412425" y="1649"/>
                      <a:pt x="413214" y="1971"/>
                      <a:pt x="413981" y="2338"/>
                    </a:cubicBezTo>
                    <a:cubicBezTo>
                      <a:pt x="431765" y="11564"/>
                      <a:pt x="436211" y="47354"/>
                      <a:pt x="433544" y="65028"/>
                    </a:cubicBezTo>
                    <a:cubicBezTo>
                      <a:pt x="433544" y="66583"/>
                      <a:pt x="426541" y="89925"/>
                      <a:pt x="426319" y="89703"/>
                    </a:cubicBezTo>
                    <a:lnTo>
                      <a:pt x="426319" y="89703"/>
                    </a:lnTo>
                    <a:cubicBezTo>
                      <a:pt x="427208" y="95372"/>
                      <a:pt x="427875" y="101374"/>
                      <a:pt x="428653" y="108043"/>
                    </a:cubicBezTo>
                    <a:cubicBezTo>
                      <a:pt x="429876" y="120381"/>
                      <a:pt x="431099" y="134164"/>
                      <a:pt x="431432" y="149391"/>
                    </a:cubicBezTo>
                    <a:cubicBezTo>
                      <a:pt x="432043" y="165775"/>
                      <a:pt x="431665" y="182181"/>
                      <a:pt x="430320" y="198520"/>
                    </a:cubicBezTo>
                    <a:cubicBezTo>
                      <a:pt x="428887" y="216794"/>
                      <a:pt x="425830" y="234911"/>
                      <a:pt x="421206" y="252651"/>
                    </a:cubicBezTo>
                    <a:lnTo>
                      <a:pt x="421206" y="253318"/>
                    </a:lnTo>
                    <a:cubicBezTo>
                      <a:pt x="424429" y="248427"/>
                      <a:pt x="433655" y="234867"/>
                      <a:pt x="434433" y="233866"/>
                    </a:cubicBezTo>
                    <a:cubicBezTo>
                      <a:pt x="446215" y="220306"/>
                      <a:pt x="476782" y="201077"/>
                      <a:pt x="495122" y="208968"/>
                    </a:cubicBezTo>
                    <a:cubicBezTo>
                      <a:pt x="506993" y="214459"/>
                      <a:pt x="512161" y="228520"/>
                      <a:pt x="506681" y="240391"/>
                    </a:cubicBezTo>
                    <a:cubicBezTo>
                      <a:pt x="506370" y="241047"/>
                      <a:pt x="506048" y="241691"/>
                      <a:pt x="505681" y="242314"/>
                    </a:cubicBezTo>
                    <a:cubicBezTo>
                      <a:pt x="497022" y="254329"/>
                      <a:pt x="483440" y="261832"/>
                      <a:pt x="468668" y="262766"/>
                    </a:cubicBezTo>
                    <a:close/>
                  </a:path>
                </a:pathLst>
              </a:custGeom>
              <a:solidFill>
                <a:srgbClr val="263238"/>
              </a:solidFill>
              <a:ln w="11106" cap="flat">
                <a:noFill/>
                <a:prstDash val="solid"/>
                <a:miter/>
              </a:ln>
            </p:spPr>
            <p:txBody>
              <a:bodyPr rtlCol="0" anchor="ctr"/>
              <a:lstStyle/>
              <a:p>
                <a:endParaRPr lang="en-US"/>
              </a:p>
            </p:txBody>
          </p:sp>
          <p:sp>
            <p:nvSpPr>
              <p:cNvPr id="112" name="Graphic 9">
                <a:extLst>
                  <a:ext uri="{FF2B5EF4-FFF2-40B4-BE49-F238E27FC236}">
                    <a16:creationId xmlns:a16="http://schemas.microsoft.com/office/drawing/2014/main" id="{3F44E59B-AD07-4F71-8143-00324D11838E}"/>
                  </a:ext>
                </a:extLst>
              </p:cNvPr>
              <p:cNvSpPr/>
              <p:nvPr/>
            </p:nvSpPr>
            <p:spPr>
              <a:xfrm>
                <a:off x="2996061" y="6364343"/>
                <a:ext cx="55313" cy="89116"/>
              </a:xfrm>
              <a:custGeom>
                <a:avLst/>
                <a:gdLst>
                  <a:gd name="connsiteX0" fmla="*/ 7208 w 55313"/>
                  <a:gd name="connsiteY0" fmla="*/ 89116 h 89116"/>
                  <a:gd name="connsiteX1" fmla="*/ 539 w 55313"/>
                  <a:gd name="connsiteY1" fmla="*/ 64218 h 89116"/>
                  <a:gd name="connsiteX2" fmla="*/ 21769 w 55313"/>
                  <a:gd name="connsiteY2" fmla="*/ 2085 h 89116"/>
                  <a:gd name="connsiteX3" fmla="*/ 53069 w 55313"/>
                  <a:gd name="connsiteY3" fmla="*/ 13978 h 89116"/>
                  <a:gd name="connsiteX4" fmla="*/ 54003 w 55313"/>
                  <a:gd name="connsiteY4" fmla="*/ 16423 h 89116"/>
                  <a:gd name="connsiteX5" fmla="*/ 45444 w 55313"/>
                  <a:gd name="connsiteY5" fmla="*/ 57216 h 89116"/>
                  <a:gd name="connsiteX6" fmla="*/ 7208 w 55313"/>
                  <a:gd name="connsiteY6" fmla="*/ 89116 h 8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13" h="89116">
                    <a:moveTo>
                      <a:pt x="7208" y="89116"/>
                    </a:moveTo>
                    <a:cubicBezTo>
                      <a:pt x="7208" y="89116"/>
                      <a:pt x="761" y="65774"/>
                      <a:pt x="539" y="64218"/>
                    </a:cubicBezTo>
                    <a:cubicBezTo>
                      <a:pt x="-1906" y="46545"/>
                      <a:pt x="3762" y="10866"/>
                      <a:pt x="21769" y="2085"/>
                    </a:cubicBezTo>
                    <a:cubicBezTo>
                      <a:pt x="33696" y="-3273"/>
                      <a:pt x="47712" y="2052"/>
                      <a:pt x="53069" y="13978"/>
                    </a:cubicBezTo>
                    <a:cubicBezTo>
                      <a:pt x="53425" y="14778"/>
                      <a:pt x="53736" y="15590"/>
                      <a:pt x="54003" y="16423"/>
                    </a:cubicBezTo>
                    <a:cubicBezTo>
                      <a:pt x="57348" y="30617"/>
                      <a:pt x="54214" y="45567"/>
                      <a:pt x="45444" y="57216"/>
                    </a:cubicBezTo>
                    <a:cubicBezTo>
                      <a:pt x="34340" y="69676"/>
                      <a:pt x="21458" y="80424"/>
                      <a:pt x="7208" y="89116"/>
                    </a:cubicBezTo>
                    <a:close/>
                  </a:path>
                </a:pathLst>
              </a:custGeom>
              <a:solidFill>
                <a:srgbClr val="263238"/>
              </a:solidFill>
              <a:ln w="11106" cap="flat">
                <a:noFill/>
                <a:prstDash val="solid"/>
                <a:miter/>
              </a:ln>
            </p:spPr>
            <p:txBody>
              <a:bodyPr rtlCol="0" anchor="ctr"/>
              <a:lstStyle/>
              <a:p>
                <a:endParaRPr lang="en-US"/>
              </a:p>
            </p:txBody>
          </p:sp>
        </p:grpSp>
      </p:grpSp>
      <p:grpSp>
        <p:nvGrpSpPr>
          <p:cNvPr id="113" name="PERSON">
            <a:extLst>
              <a:ext uri="{FF2B5EF4-FFF2-40B4-BE49-F238E27FC236}">
                <a16:creationId xmlns:a16="http://schemas.microsoft.com/office/drawing/2014/main" id="{7CED36B0-050F-4DF4-BEF7-09942F5C12D8}"/>
              </a:ext>
            </a:extLst>
          </p:cNvPr>
          <p:cNvGrpSpPr/>
          <p:nvPr/>
        </p:nvGrpSpPr>
        <p:grpSpPr>
          <a:xfrm>
            <a:off x="-3943972" y="3507145"/>
            <a:ext cx="3330368" cy="3242441"/>
            <a:chOff x="894642" y="3627915"/>
            <a:chExt cx="3330368" cy="3242441"/>
          </a:xfrm>
        </p:grpSpPr>
        <p:sp>
          <p:nvSpPr>
            <p:cNvPr id="114" name="Graphic 9">
              <a:extLst>
                <a:ext uri="{FF2B5EF4-FFF2-40B4-BE49-F238E27FC236}">
                  <a16:creationId xmlns:a16="http://schemas.microsoft.com/office/drawing/2014/main" id="{8C96583D-BB0C-42BC-8314-A13CC0D3D6C2}"/>
                </a:ext>
              </a:extLst>
            </p:cNvPr>
            <p:cNvSpPr/>
            <p:nvPr/>
          </p:nvSpPr>
          <p:spPr>
            <a:xfrm>
              <a:off x="2125322" y="5064178"/>
              <a:ext cx="231269" cy="164392"/>
            </a:xfrm>
            <a:custGeom>
              <a:avLst/>
              <a:gdLst>
                <a:gd name="connsiteX0" fmla="*/ 231269 w 231269"/>
                <a:gd name="connsiteY0" fmla="*/ 61022 h 164392"/>
                <a:gd name="connsiteX1" fmla="*/ 163133 w 231269"/>
                <a:gd name="connsiteY1" fmla="*/ 126824 h 164392"/>
                <a:gd name="connsiteX2" fmla="*/ 7521 w 231269"/>
                <a:gd name="connsiteY2" fmla="*/ 164393 h 164392"/>
                <a:gd name="connsiteX3" fmla="*/ 5187 w 231269"/>
                <a:gd name="connsiteY3" fmla="*/ 126824 h 164392"/>
                <a:gd name="connsiteX4" fmla="*/ 77991 w 231269"/>
                <a:gd name="connsiteY4" fmla="*/ 39903 h 164392"/>
                <a:gd name="connsiteX5" fmla="*/ 143793 w 231269"/>
                <a:gd name="connsiteY5" fmla="*/ 0 h 16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269" h="164392">
                  <a:moveTo>
                    <a:pt x="231269" y="61022"/>
                  </a:moveTo>
                  <a:cubicBezTo>
                    <a:pt x="231269" y="61022"/>
                    <a:pt x="196034" y="112707"/>
                    <a:pt x="163133" y="126824"/>
                  </a:cubicBezTo>
                  <a:cubicBezTo>
                    <a:pt x="130232" y="140940"/>
                    <a:pt x="15191" y="164393"/>
                    <a:pt x="7521" y="164393"/>
                  </a:cubicBezTo>
                  <a:cubicBezTo>
                    <a:pt x="-148" y="164393"/>
                    <a:pt x="-3594" y="147942"/>
                    <a:pt x="5187" y="126824"/>
                  </a:cubicBezTo>
                  <a:cubicBezTo>
                    <a:pt x="13968" y="105705"/>
                    <a:pt x="63986" y="51685"/>
                    <a:pt x="77991" y="39903"/>
                  </a:cubicBezTo>
                  <a:cubicBezTo>
                    <a:pt x="99166" y="25398"/>
                    <a:pt x="121140" y="12071"/>
                    <a:pt x="143793" y="0"/>
                  </a:cubicBezTo>
                  <a:close/>
                </a:path>
              </a:pathLst>
            </a:custGeom>
            <a:solidFill>
              <a:srgbClr val="FFFFFF"/>
            </a:solidFill>
            <a:ln w="11106" cap="rnd">
              <a:solidFill>
                <a:srgbClr val="263238"/>
              </a:solidFill>
              <a:prstDash val="solid"/>
              <a:miter/>
            </a:ln>
          </p:spPr>
          <p:txBody>
            <a:bodyPr rtlCol="0" anchor="ctr"/>
            <a:lstStyle/>
            <a:p>
              <a:endParaRPr lang="en-US"/>
            </a:p>
          </p:txBody>
        </p:sp>
        <p:sp>
          <p:nvSpPr>
            <p:cNvPr id="115" name="Graphic 9">
              <a:extLst>
                <a:ext uri="{FF2B5EF4-FFF2-40B4-BE49-F238E27FC236}">
                  <a16:creationId xmlns:a16="http://schemas.microsoft.com/office/drawing/2014/main" id="{00F15CE2-5F97-42D8-A74B-908B8DE9E848}"/>
                </a:ext>
              </a:extLst>
            </p:cNvPr>
            <p:cNvSpPr/>
            <p:nvPr/>
          </p:nvSpPr>
          <p:spPr>
            <a:xfrm>
              <a:off x="1007503" y="4368482"/>
              <a:ext cx="951499" cy="1875679"/>
            </a:xfrm>
            <a:custGeom>
              <a:avLst/>
              <a:gdLst>
                <a:gd name="connsiteX0" fmla="*/ 228904 w 951499"/>
                <a:gd name="connsiteY0" fmla="*/ 0 h 1875679"/>
                <a:gd name="connsiteX1" fmla="*/ 369177 w 951499"/>
                <a:gd name="connsiteY1" fmla="*/ 159724 h 1875679"/>
                <a:gd name="connsiteX2" fmla="*/ 518898 w 951499"/>
                <a:gd name="connsiteY2" fmla="*/ 213744 h 1875679"/>
                <a:gd name="connsiteX3" fmla="*/ 799556 w 951499"/>
                <a:gd name="connsiteY3" fmla="*/ 697697 h 1875679"/>
                <a:gd name="connsiteX4" fmla="*/ 951499 w 951499"/>
                <a:gd name="connsiteY4" fmla="*/ 1297914 h 1875679"/>
                <a:gd name="connsiteX5" fmla="*/ 930047 w 951499"/>
                <a:gd name="connsiteY5" fmla="*/ 1813434 h 1875679"/>
                <a:gd name="connsiteX6" fmla="*/ 652169 w 951499"/>
                <a:gd name="connsiteY6" fmla="*/ 1875679 h 1875679"/>
                <a:gd name="connsiteX7" fmla="*/ 412304 w 951499"/>
                <a:gd name="connsiteY7" fmla="*/ 1677385 h 1875679"/>
                <a:gd name="connsiteX8" fmla="*/ 190002 w 951499"/>
                <a:gd name="connsiteY8" fmla="*/ 1298026 h 1875679"/>
                <a:gd name="connsiteX9" fmla="*/ 1044 w 951499"/>
                <a:gd name="connsiteY9" fmla="*/ 662018 h 1875679"/>
                <a:gd name="connsiteX10" fmla="*/ 43615 w 951499"/>
                <a:gd name="connsiteY10" fmla="*/ 317448 h 1875679"/>
                <a:gd name="connsiteX11" fmla="*/ 228904 w 951499"/>
                <a:gd name="connsiteY11" fmla="*/ 0 h 187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1499" h="1875679">
                  <a:moveTo>
                    <a:pt x="228904" y="0"/>
                  </a:moveTo>
                  <a:cubicBezTo>
                    <a:pt x="228904" y="0"/>
                    <a:pt x="269475" y="120599"/>
                    <a:pt x="369177" y="159724"/>
                  </a:cubicBezTo>
                  <a:cubicBezTo>
                    <a:pt x="468880" y="198850"/>
                    <a:pt x="518898" y="213744"/>
                    <a:pt x="518898" y="213744"/>
                  </a:cubicBezTo>
                  <a:cubicBezTo>
                    <a:pt x="518898" y="213744"/>
                    <a:pt x="629272" y="545197"/>
                    <a:pt x="799556" y="697697"/>
                  </a:cubicBezTo>
                  <a:cubicBezTo>
                    <a:pt x="799556" y="697697"/>
                    <a:pt x="796999" y="1086727"/>
                    <a:pt x="951499" y="1297914"/>
                  </a:cubicBezTo>
                  <a:cubicBezTo>
                    <a:pt x="951499" y="1297914"/>
                    <a:pt x="831234" y="1588353"/>
                    <a:pt x="930047" y="1813434"/>
                  </a:cubicBezTo>
                  <a:cubicBezTo>
                    <a:pt x="930047" y="1813434"/>
                    <a:pt x="689516" y="1797095"/>
                    <a:pt x="652169" y="1875679"/>
                  </a:cubicBezTo>
                  <a:cubicBezTo>
                    <a:pt x="652169" y="1875679"/>
                    <a:pt x="493556" y="1744965"/>
                    <a:pt x="412304" y="1677385"/>
                  </a:cubicBezTo>
                  <a:cubicBezTo>
                    <a:pt x="331053" y="1609805"/>
                    <a:pt x="224347" y="1371719"/>
                    <a:pt x="190002" y="1298026"/>
                  </a:cubicBezTo>
                  <a:cubicBezTo>
                    <a:pt x="155656" y="1224332"/>
                    <a:pt x="8602" y="776726"/>
                    <a:pt x="1044" y="662018"/>
                  </a:cubicBezTo>
                  <a:cubicBezTo>
                    <a:pt x="-6514" y="547309"/>
                    <a:pt x="28943" y="358574"/>
                    <a:pt x="43615" y="317448"/>
                  </a:cubicBezTo>
                  <a:cubicBezTo>
                    <a:pt x="58287" y="276322"/>
                    <a:pt x="140317" y="80251"/>
                    <a:pt x="228904" y="0"/>
                  </a:cubicBezTo>
                  <a:close/>
                </a:path>
              </a:pathLst>
            </a:custGeom>
            <a:solidFill>
              <a:srgbClr val="263238"/>
            </a:solidFill>
            <a:ln w="11106" cap="rnd">
              <a:solidFill>
                <a:srgbClr val="263238"/>
              </a:solidFill>
              <a:prstDash val="solid"/>
              <a:miter/>
            </a:ln>
          </p:spPr>
          <p:txBody>
            <a:bodyPr rtlCol="0" anchor="ctr"/>
            <a:lstStyle/>
            <a:p>
              <a:endParaRPr lang="en-US"/>
            </a:p>
          </p:txBody>
        </p:sp>
        <p:sp>
          <p:nvSpPr>
            <p:cNvPr id="116" name="Graphic 9">
              <a:extLst>
                <a:ext uri="{FF2B5EF4-FFF2-40B4-BE49-F238E27FC236}">
                  <a16:creationId xmlns:a16="http://schemas.microsoft.com/office/drawing/2014/main" id="{9972BE59-C501-4907-A27D-D664A5428F22}"/>
                </a:ext>
              </a:extLst>
            </p:cNvPr>
            <p:cNvSpPr/>
            <p:nvPr/>
          </p:nvSpPr>
          <p:spPr>
            <a:xfrm>
              <a:off x="894642" y="4368482"/>
              <a:ext cx="764585" cy="1875456"/>
            </a:xfrm>
            <a:custGeom>
              <a:avLst/>
              <a:gdLst>
                <a:gd name="connsiteX0" fmla="*/ 341765 w 764585"/>
                <a:gd name="connsiteY0" fmla="*/ 0 h 1875456"/>
                <a:gd name="connsiteX1" fmla="*/ 172704 w 764585"/>
                <a:gd name="connsiteY1" fmla="*/ 334454 h 1875456"/>
                <a:gd name="connsiteX2" fmla="*/ 362995 w 764585"/>
                <a:gd name="connsiteY2" fmla="*/ 1271127 h 1875456"/>
                <a:gd name="connsiteX3" fmla="*/ 764585 w 764585"/>
                <a:gd name="connsiteY3" fmla="*/ 1875457 h 1875456"/>
                <a:gd name="connsiteX4" fmla="*/ 491597 w 764585"/>
                <a:gd name="connsiteY4" fmla="*/ 1747522 h 1875456"/>
                <a:gd name="connsiteX5" fmla="*/ 288413 w 764585"/>
                <a:gd name="connsiteY5" fmla="*/ 1491874 h 1875456"/>
                <a:gd name="connsiteX6" fmla="*/ 170592 w 764585"/>
                <a:gd name="connsiteY6" fmla="*/ 1308140 h 1875456"/>
                <a:gd name="connsiteX7" fmla="*/ 80004 w 764585"/>
                <a:gd name="connsiteY7" fmla="*/ 1172313 h 1875456"/>
                <a:gd name="connsiteX8" fmla="*/ 35543 w 764585"/>
                <a:gd name="connsiteY8" fmla="*/ 873761 h 1875456"/>
                <a:gd name="connsiteX9" fmla="*/ 23206 w 764585"/>
                <a:gd name="connsiteY9" fmla="*/ 615445 h 1875456"/>
                <a:gd name="connsiteX10" fmla="*/ 134357 w 764585"/>
                <a:gd name="connsiteY10" fmla="*/ 328897 h 1875456"/>
                <a:gd name="connsiteX11" fmla="*/ 341765 w 764585"/>
                <a:gd name="connsiteY11" fmla="*/ 0 h 1875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4585" h="1875456">
                  <a:moveTo>
                    <a:pt x="341765" y="0"/>
                  </a:moveTo>
                  <a:cubicBezTo>
                    <a:pt x="341765" y="0"/>
                    <a:pt x="252844" y="84475"/>
                    <a:pt x="172704" y="334454"/>
                  </a:cubicBezTo>
                  <a:cubicBezTo>
                    <a:pt x="172704" y="334454"/>
                    <a:pt x="170592" y="884765"/>
                    <a:pt x="362995" y="1271127"/>
                  </a:cubicBezTo>
                  <a:cubicBezTo>
                    <a:pt x="362995" y="1271127"/>
                    <a:pt x="529722" y="1656267"/>
                    <a:pt x="764585" y="1875457"/>
                  </a:cubicBezTo>
                  <a:cubicBezTo>
                    <a:pt x="670740" y="1839166"/>
                    <a:pt x="579530" y="1796417"/>
                    <a:pt x="491597" y="1747522"/>
                  </a:cubicBezTo>
                  <a:cubicBezTo>
                    <a:pt x="372665" y="1678052"/>
                    <a:pt x="303640" y="1526886"/>
                    <a:pt x="288413" y="1491874"/>
                  </a:cubicBezTo>
                  <a:cubicBezTo>
                    <a:pt x="273185" y="1456861"/>
                    <a:pt x="211829" y="1331371"/>
                    <a:pt x="170592" y="1308140"/>
                  </a:cubicBezTo>
                  <a:cubicBezTo>
                    <a:pt x="129355" y="1284910"/>
                    <a:pt x="81671" y="1231668"/>
                    <a:pt x="80004" y="1172313"/>
                  </a:cubicBezTo>
                  <a:cubicBezTo>
                    <a:pt x="78337" y="1112959"/>
                    <a:pt x="77892" y="960570"/>
                    <a:pt x="35543" y="873761"/>
                  </a:cubicBezTo>
                  <a:cubicBezTo>
                    <a:pt x="-6805" y="786952"/>
                    <a:pt x="-11807" y="723262"/>
                    <a:pt x="23206" y="615445"/>
                  </a:cubicBezTo>
                  <a:cubicBezTo>
                    <a:pt x="58218" y="507628"/>
                    <a:pt x="134357" y="328897"/>
                    <a:pt x="134357" y="328897"/>
                  </a:cubicBezTo>
                  <a:cubicBezTo>
                    <a:pt x="134357" y="328897"/>
                    <a:pt x="244730" y="79807"/>
                    <a:pt x="341765" y="0"/>
                  </a:cubicBezTo>
                  <a:close/>
                </a:path>
              </a:pathLst>
            </a:custGeom>
            <a:solidFill>
              <a:srgbClr val="595959"/>
            </a:solidFill>
            <a:ln w="11106" cap="rnd">
              <a:solidFill>
                <a:srgbClr val="263238"/>
              </a:solidFill>
              <a:prstDash val="solid"/>
              <a:miter/>
            </a:ln>
          </p:spPr>
          <p:txBody>
            <a:bodyPr rtlCol="0" anchor="ctr"/>
            <a:lstStyle/>
            <a:p>
              <a:endParaRPr lang="en-US"/>
            </a:p>
          </p:txBody>
        </p:sp>
        <p:sp>
          <p:nvSpPr>
            <p:cNvPr id="117" name="Graphic 9">
              <a:extLst>
                <a:ext uri="{FF2B5EF4-FFF2-40B4-BE49-F238E27FC236}">
                  <a16:creationId xmlns:a16="http://schemas.microsoft.com/office/drawing/2014/main" id="{F373E162-2350-4E04-85D9-253EF519667A}"/>
                </a:ext>
              </a:extLst>
            </p:cNvPr>
            <p:cNvSpPr/>
            <p:nvPr/>
          </p:nvSpPr>
          <p:spPr>
            <a:xfrm>
              <a:off x="1149709" y="4541433"/>
              <a:ext cx="412593" cy="716036"/>
            </a:xfrm>
            <a:custGeom>
              <a:avLst/>
              <a:gdLst>
                <a:gd name="connsiteX0" fmla="*/ 412594 w 412593"/>
                <a:gd name="connsiteY0" fmla="*/ 0 h 716036"/>
                <a:gd name="connsiteX1" fmla="*/ 152833 w 412593"/>
                <a:gd name="connsiteY1" fmla="*/ 283436 h 716036"/>
                <a:gd name="connsiteX2" fmla="*/ 0 w 412593"/>
                <a:gd name="connsiteY2" fmla="*/ 716037 h 716036"/>
              </a:gdLst>
              <a:ahLst/>
              <a:cxnLst>
                <a:cxn ang="0">
                  <a:pos x="connsiteX0" y="connsiteY0"/>
                </a:cxn>
                <a:cxn ang="0">
                  <a:pos x="connsiteX1" y="connsiteY1"/>
                </a:cxn>
                <a:cxn ang="0">
                  <a:pos x="connsiteX2" y="connsiteY2"/>
                </a:cxn>
              </a:cxnLst>
              <a:rect l="l" t="t" r="r" b="b"/>
              <a:pathLst>
                <a:path w="412593" h="716036">
                  <a:moveTo>
                    <a:pt x="412594" y="0"/>
                  </a:moveTo>
                  <a:cubicBezTo>
                    <a:pt x="412594" y="0"/>
                    <a:pt x="216412" y="197961"/>
                    <a:pt x="152833" y="283436"/>
                  </a:cubicBezTo>
                  <a:cubicBezTo>
                    <a:pt x="89255" y="368911"/>
                    <a:pt x="8336" y="623337"/>
                    <a:pt x="0" y="716037"/>
                  </a:cubicBezTo>
                </a:path>
              </a:pathLst>
            </a:custGeom>
            <a:noFill/>
            <a:ln w="11106" cap="rnd">
              <a:solidFill>
                <a:srgbClr val="828282"/>
              </a:solidFill>
              <a:prstDash val="solid"/>
              <a:miter/>
            </a:ln>
          </p:spPr>
          <p:txBody>
            <a:bodyPr rtlCol="0" anchor="ctr"/>
            <a:lstStyle/>
            <a:p>
              <a:endParaRPr lang="en-US"/>
            </a:p>
          </p:txBody>
        </p:sp>
        <p:sp>
          <p:nvSpPr>
            <p:cNvPr id="118" name="Graphic 9">
              <a:extLst>
                <a:ext uri="{FF2B5EF4-FFF2-40B4-BE49-F238E27FC236}">
                  <a16:creationId xmlns:a16="http://schemas.microsoft.com/office/drawing/2014/main" id="{072FE06E-ABBE-48DB-BBB3-1BD9395ED6C1}"/>
                </a:ext>
              </a:extLst>
            </p:cNvPr>
            <p:cNvSpPr/>
            <p:nvPr/>
          </p:nvSpPr>
          <p:spPr>
            <a:xfrm>
              <a:off x="1186167" y="4315129"/>
              <a:ext cx="82585" cy="127046"/>
            </a:xfrm>
            <a:custGeom>
              <a:avLst/>
              <a:gdLst>
                <a:gd name="connsiteX0" fmla="*/ 82585 w 82585"/>
                <a:gd name="connsiteY0" fmla="*/ 0 h 127046"/>
                <a:gd name="connsiteX1" fmla="*/ 0 w 82585"/>
                <a:gd name="connsiteY1" fmla="*/ 127046 h 127046"/>
              </a:gdLst>
              <a:ahLst/>
              <a:cxnLst>
                <a:cxn ang="0">
                  <a:pos x="connsiteX0" y="connsiteY0"/>
                </a:cxn>
                <a:cxn ang="0">
                  <a:pos x="connsiteX1" y="connsiteY1"/>
                </a:cxn>
              </a:cxnLst>
              <a:rect l="l" t="t" r="r" b="b"/>
              <a:pathLst>
                <a:path w="82585" h="127046">
                  <a:moveTo>
                    <a:pt x="82585" y="0"/>
                  </a:moveTo>
                  <a:lnTo>
                    <a:pt x="0" y="127046"/>
                  </a:lnTo>
                </a:path>
              </a:pathLst>
            </a:custGeom>
            <a:ln w="11106" cap="rnd">
              <a:solidFill>
                <a:srgbClr val="828282"/>
              </a:solidFill>
              <a:prstDash val="solid"/>
              <a:miter/>
            </a:ln>
          </p:spPr>
          <p:txBody>
            <a:bodyPr rtlCol="0" anchor="ctr"/>
            <a:lstStyle/>
            <a:p>
              <a:endParaRPr lang="en-US"/>
            </a:p>
          </p:txBody>
        </p:sp>
        <p:sp>
          <p:nvSpPr>
            <p:cNvPr id="119" name="Graphic 9">
              <a:extLst>
                <a:ext uri="{FF2B5EF4-FFF2-40B4-BE49-F238E27FC236}">
                  <a16:creationId xmlns:a16="http://schemas.microsoft.com/office/drawing/2014/main" id="{515C2385-F727-4381-BDB5-292D0C434111}"/>
                </a:ext>
              </a:extLst>
            </p:cNvPr>
            <p:cNvSpPr/>
            <p:nvPr/>
          </p:nvSpPr>
          <p:spPr>
            <a:xfrm>
              <a:off x="1279756" y="5047394"/>
              <a:ext cx="578987" cy="318226"/>
            </a:xfrm>
            <a:custGeom>
              <a:avLst/>
              <a:gdLst>
                <a:gd name="connsiteX0" fmla="*/ 578988 w 578987"/>
                <a:gd name="connsiteY0" fmla="*/ 0 h 318226"/>
                <a:gd name="connsiteX1" fmla="*/ 149054 w 578987"/>
                <a:gd name="connsiteY1" fmla="*/ 215523 h 318226"/>
                <a:gd name="connsiteX2" fmla="*/ 0 w 578987"/>
                <a:gd name="connsiteY2" fmla="*/ 318226 h 318226"/>
              </a:gdLst>
              <a:ahLst/>
              <a:cxnLst>
                <a:cxn ang="0">
                  <a:pos x="connsiteX0" y="connsiteY0"/>
                </a:cxn>
                <a:cxn ang="0">
                  <a:pos x="connsiteX1" y="connsiteY1"/>
                </a:cxn>
                <a:cxn ang="0">
                  <a:pos x="connsiteX2" y="connsiteY2"/>
                </a:cxn>
              </a:cxnLst>
              <a:rect l="l" t="t" r="r" b="b"/>
              <a:pathLst>
                <a:path w="578987" h="318226">
                  <a:moveTo>
                    <a:pt x="578988" y="0"/>
                  </a:moveTo>
                  <a:cubicBezTo>
                    <a:pt x="578988" y="0"/>
                    <a:pt x="271098" y="145497"/>
                    <a:pt x="149054" y="215523"/>
                  </a:cubicBezTo>
                  <a:cubicBezTo>
                    <a:pt x="27010" y="285548"/>
                    <a:pt x="0" y="318226"/>
                    <a:pt x="0" y="318226"/>
                  </a:cubicBezTo>
                </a:path>
              </a:pathLst>
            </a:custGeom>
            <a:noFill/>
            <a:ln w="11106" cap="rnd">
              <a:solidFill>
                <a:srgbClr val="828282"/>
              </a:solidFill>
              <a:prstDash val="solid"/>
              <a:miter/>
            </a:ln>
          </p:spPr>
          <p:txBody>
            <a:bodyPr rtlCol="0" anchor="ctr"/>
            <a:lstStyle/>
            <a:p>
              <a:endParaRPr lang="en-US"/>
            </a:p>
          </p:txBody>
        </p:sp>
        <p:sp>
          <p:nvSpPr>
            <p:cNvPr id="120" name="Graphic 9">
              <a:extLst>
                <a:ext uri="{FF2B5EF4-FFF2-40B4-BE49-F238E27FC236}">
                  <a16:creationId xmlns:a16="http://schemas.microsoft.com/office/drawing/2014/main" id="{AFB80B12-02EA-4A3D-B6D6-62AA7462E89A}"/>
                </a:ext>
              </a:extLst>
            </p:cNvPr>
            <p:cNvSpPr/>
            <p:nvPr/>
          </p:nvSpPr>
          <p:spPr>
            <a:xfrm>
              <a:off x="1221513" y="5515119"/>
              <a:ext cx="787618" cy="166282"/>
            </a:xfrm>
            <a:custGeom>
              <a:avLst/>
              <a:gdLst>
                <a:gd name="connsiteX0" fmla="*/ 787619 w 787618"/>
                <a:gd name="connsiteY0" fmla="*/ 166282 h 166282"/>
                <a:gd name="connsiteX1" fmla="*/ 416151 w 787618"/>
                <a:gd name="connsiteY1" fmla="*/ 143496 h 166282"/>
                <a:gd name="connsiteX2" fmla="*/ 0 w 787618"/>
                <a:gd name="connsiteY2" fmla="*/ 0 h 166282"/>
              </a:gdLst>
              <a:ahLst/>
              <a:cxnLst>
                <a:cxn ang="0">
                  <a:pos x="connsiteX0" y="connsiteY0"/>
                </a:cxn>
                <a:cxn ang="0">
                  <a:pos x="connsiteX1" y="connsiteY1"/>
                </a:cxn>
                <a:cxn ang="0">
                  <a:pos x="connsiteX2" y="connsiteY2"/>
                </a:cxn>
              </a:cxnLst>
              <a:rect l="l" t="t" r="r" b="b"/>
              <a:pathLst>
                <a:path w="787618" h="166282">
                  <a:moveTo>
                    <a:pt x="787619" y="166282"/>
                  </a:moveTo>
                  <a:cubicBezTo>
                    <a:pt x="787619" y="166282"/>
                    <a:pt x="576431" y="151499"/>
                    <a:pt x="416151" y="143496"/>
                  </a:cubicBezTo>
                  <a:cubicBezTo>
                    <a:pt x="255870" y="135494"/>
                    <a:pt x="48573" y="44683"/>
                    <a:pt x="0" y="0"/>
                  </a:cubicBezTo>
                </a:path>
              </a:pathLst>
            </a:custGeom>
            <a:noFill/>
            <a:ln w="11106" cap="rnd">
              <a:solidFill>
                <a:srgbClr val="828282"/>
              </a:solidFill>
              <a:prstDash val="solid"/>
              <a:miter/>
            </a:ln>
          </p:spPr>
          <p:txBody>
            <a:bodyPr rtlCol="0" anchor="ctr"/>
            <a:lstStyle/>
            <a:p>
              <a:endParaRPr lang="en-US"/>
            </a:p>
          </p:txBody>
        </p:sp>
        <p:sp>
          <p:nvSpPr>
            <p:cNvPr id="121" name="Graphic 9">
              <a:extLst>
                <a:ext uri="{FF2B5EF4-FFF2-40B4-BE49-F238E27FC236}">
                  <a16:creationId xmlns:a16="http://schemas.microsoft.com/office/drawing/2014/main" id="{097E9E28-2C3B-42A0-9625-FAEF400BF000}"/>
                </a:ext>
              </a:extLst>
            </p:cNvPr>
            <p:cNvSpPr/>
            <p:nvPr/>
          </p:nvSpPr>
          <p:spPr>
            <a:xfrm>
              <a:off x="1366343" y="5835569"/>
              <a:ext cx="604996" cy="347792"/>
            </a:xfrm>
            <a:custGeom>
              <a:avLst/>
              <a:gdLst>
                <a:gd name="connsiteX0" fmla="*/ 604997 w 604996"/>
                <a:gd name="connsiteY0" fmla="*/ 347793 h 347792"/>
                <a:gd name="connsiteX1" fmla="*/ 207186 w 604996"/>
                <a:gd name="connsiteY1" fmla="*/ 175508 h 347792"/>
                <a:gd name="connsiteX2" fmla="*/ 0 w 604996"/>
                <a:gd name="connsiteY2" fmla="*/ 0 h 347792"/>
              </a:gdLst>
              <a:ahLst/>
              <a:cxnLst>
                <a:cxn ang="0">
                  <a:pos x="connsiteX0" y="connsiteY0"/>
                </a:cxn>
                <a:cxn ang="0">
                  <a:pos x="connsiteX1" y="connsiteY1"/>
                </a:cxn>
                <a:cxn ang="0">
                  <a:pos x="connsiteX2" y="connsiteY2"/>
                </a:cxn>
              </a:cxnLst>
              <a:rect l="l" t="t" r="r" b="b"/>
              <a:pathLst>
                <a:path w="604996" h="347792">
                  <a:moveTo>
                    <a:pt x="604997" y="347793"/>
                  </a:moveTo>
                  <a:cubicBezTo>
                    <a:pt x="604997" y="347793"/>
                    <a:pt x="346348" y="271321"/>
                    <a:pt x="207186" y="175508"/>
                  </a:cubicBezTo>
                  <a:cubicBezTo>
                    <a:pt x="68025" y="79696"/>
                    <a:pt x="0" y="0"/>
                    <a:pt x="0" y="0"/>
                  </a:cubicBezTo>
                </a:path>
              </a:pathLst>
            </a:custGeom>
            <a:noFill/>
            <a:ln w="11106" cap="rnd">
              <a:solidFill>
                <a:srgbClr val="828282"/>
              </a:solidFill>
              <a:prstDash val="solid"/>
              <a:miter/>
            </a:ln>
          </p:spPr>
          <p:txBody>
            <a:bodyPr rtlCol="0" anchor="ctr"/>
            <a:lstStyle/>
            <a:p>
              <a:endParaRPr lang="en-US"/>
            </a:p>
          </p:txBody>
        </p:sp>
        <p:sp>
          <p:nvSpPr>
            <p:cNvPr id="122" name="Graphic 9">
              <a:extLst>
                <a:ext uri="{FF2B5EF4-FFF2-40B4-BE49-F238E27FC236}">
                  <a16:creationId xmlns:a16="http://schemas.microsoft.com/office/drawing/2014/main" id="{08EB87DE-10A9-488D-B751-E3187F493F2F}"/>
                </a:ext>
              </a:extLst>
            </p:cNvPr>
            <p:cNvSpPr/>
            <p:nvPr/>
          </p:nvSpPr>
          <p:spPr>
            <a:xfrm>
              <a:off x="1277089" y="5420418"/>
              <a:ext cx="184511" cy="472837"/>
            </a:xfrm>
            <a:custGeom>
              <a:avLst/>
              <a:gdLst>
                <a:gd name="connsiteX0" fmla="*/ 184511 w 184511"/>
                <a:gd name="connsiteY0" fmla="*/ 204074 h 472837"/>
                <a:gd name="connsiteX1" fmla="*/ 0 w 184511"/>
                <a:gd name="connsiteY1" fmla="*/ 0 h 472837"/>
                <a:gd name="connsiteX2" fmla="*/ 141385 w 184511"/>
                <a:gd name="connsiteY2" fmla="*/ 472838 h 472837"/>
              </a:gdLst>
              <a:ahLst/>
              <a:cxnLst>
                <a:cxn ang="0">
                  <a:pos x="connsiteX0" y="connsiteY0"/>
                </a:cxn>
                <a:cxn ang="0">
                  <a:pos x="connsiteX1" y="connsiteY1"/>
                </a:cxn>
                <a:cxn ang="0">
                  <a:pos x="connsiteX2" y="connsiteY2"/>
                </a:cxn>
              </a:cxnLst>
              <a:rect l="l" t="t" r="r" b="b"/>
              <a:pathLst>
                <a:path w="184511" h="472837">
                  <a:moveTo>
                    <a:pt x="184511" y="204074"/>
                  </a:moveTo>
                  <a:lnTo>
                    <a:pt x="0" y="0"/>
                  </a:lnTo>
                  <a:lnTo>
                    <a:pt x="141385" y="472838"/>
                  </a:lnTo>
                </a:path>
              </a:pathLst>
            </a:custGeom>
            <a:noFill/>
            <a:ln w="11106" cap="rnd">
              <a:solidFill>
                <a:srgbClr val="828282"/>
              </a:solidFill>
              <a:prstDash val="solid"/>
              <a:miter/>
            </a:ln>
          </p:spPr>
          <p:txBody>
            <a:bodyPr rtlCol="0" anchor="ctr"/>
            <a:lstStyle/>
            <a:p>
              <a:endParaRPr lang="en-US"/>
            </a:p>
          </p:txBody>
        </p:sp>
        <p:sp>
          <p:nvSpPr>
            <p:cNvPr id="123" name="Graphic 9">
              <a:extLst>
                <a:ext uri="{FF2B5EF4-FFF2-40B4-BE49-F238E27FC236}">
                  <a16:creationId xmlns:a16="http://schemas.microsoft.com/office/drawing/2014/main" id="{819E7A5B-64B3-4951-8599-1A78A431498B}"/>
                </a:ext>
              </a:extLst>
            </p:cNvPr>
            <p:cNvSpPr/>
            <p:nvPr/>
          </p:nvSpPr>
          <p:spPr>
            <a:xfrm>
              <a:off x="1208620" y="5010603"/>
              <a:ext cx="45572" cy="357907"/>
            </a:xfrm>
            <a:custGeom>
              <a:avLst/>
              <a:gdLst>
                <a:gd name="connsiteX0" fmla="*/ 45572 w 45572"/>
                <a:gd name="connsiteY0" fmla="*/ 357907 h 357907"/>
                <a:gd name="connsiteX1" fmla="*/ 0 w 45572"/>
                <a:gd name="connsiteY1" fmla="*/ 0 h 357907"/>
              </a:gdLst>
              <a:ahLst/>
              <a:cxnLst>
                <a:cxn ang="0">
                  <a:pos x="connsiteX0" y="connsiteY0"/>
                </a:cxn>
                <a:cxn ang="0">
                  <a:pos x="connsiteX1" y="connsiteY1"/>
                </a:cxn>
              </a:cxnLst>
              <a:rect l="l" t="t" r="r" b="b"/>
              <a:pathLst>
                <a:path w="45572" h="357907">
                  <a:moveTo>
                    <a:pt x="45572" y="357907"/>
                  </a:moveTo>
                  <a:lnTo>
                    <a:pt x="0" y="0"/>
                  </a:lnTo>
                </a:path>
              </a:pathLst>
            </a:custGeom>
            <a:ln w="11106" cap="rnd">
              <a:solidFill>
                <a:srgbClr val="828282"/>
              </a:solidFill>
              <a:prstDash val="solid"/>
              <a:miter/>
            </a:ln>
          </p:spPr>
          <p:txBody>
            <a:bodyPr rtlCol="0" anchor="ctr"/>
            <a:lstStyle/>
            <a:p>
              <a:endParaRPr lang="en-US"/>
            </a:p>
          </p:txBody>
        </p:sp>
        <p:sp>
          <p:nvSpPr>
            <p:cNvPr id="124" name="Graphic 9">
              <a:extLst>
                <a:ext uri="{FF2B5EF4-FFF2-40B4-BE49-F238E27FC236}">
                  <a16:creationId xmlns:a16="http://schemas.microsoft.com/office/drawing/2014/main" id="{E09A9A87-57C1-44AD-B16E-96CB18914E31}"/>
                </a:ext>
              </a:extLst>
            </p:cNvPr>
            <p:cNvSpPr/>
            <p:nvPr/>
          </p:nvSpPr>
          <p:spPr>
            <a:xfrm>
              <a:off x="1107027" y="5094411"/>
              <a:ext cx="154833" cy="291438"/>
            </a:xfrm>
            <a:custGeom>
              <a:avLst/>
              <a:gdLst>
                <a:gd name="connsiteX0" fmla="*/ 0 w 154833"/>
                <a:gd name="connsiteY0" fmla="*/ 0 h 291438"/>
                <a:gd name="connsiteX1" fmla="*/ 154834 w 154833"/>
                <a:gd name="connsiteY1" fmla="*/ 291439 h 291438"/>
                <a:gd name="connsiteX2" fmla="*/ 61022 w 154833"/>
                <a:gd name="connsiteY2" fmla="*/ 218968 h 291438"/>
              </a:gdLst>
              <a:ahLst/>
              <a:cxnLst>
                <a:cxn ang="0">
                  <a:pos x="connsiteX0" y="connsiteY0"/>
                </a:cxn>
                <a:cxn ang="0">
                  <a:pos x="connsiteX1" y="connsiteY1"/>
                </a:cxn>
                <a:cxn ang="0">
                  <a:pos x="connsiteX2" y="connsiteY2"/>
                </a:cxn>
              </a:cxnLst>
              <a:rect l="l" t="t" r="r" b="b"/>
              <a:pathLst>
                <a:path w="154833" h="291438">
                  <a:moveTo>
                    <a:pt x="0" y="0"/>
                  </a:moveTo>
                  <a:lnTo>
                    <a:pt x="154834" y="291439"/>
                  </a:lnTo>
                  <a:lnTo>
                    <a:pt x="61022" y="218968"/>
                  </a:lnTo>
                </a:path>
              </a:pathLst>
            </a:custGeom>
            <a:noFill/>
            <a:ln w="11106" cap="rnd">
              <a:solidFill>
                <a:srgbClr val="828282"/>
              </a:solidFill>
              <a:prstDash val="solid"/>
              <a:miter/>
            </a:ln>
          </p:spPr>
          <p:txBody>
            <a:bodyPr rtlCol="0" anchor="ctr"/>
            <a:lstStyle/>
            <a:p>
              <a:endParaRPr lang="en-US"/>
            </a:p>
          </p:txBody>
        </p:sp>
        <p:sp>
          <p:nvSpPr>
            <p:cNvPr id="125" name="Graphic 9">
              <a:extLst>
                <a:ext uri="{FF2B5EF4-FFF2-40B4-BE49-F238E27FC236}">
                  <a16:creationId xmlns:a16="http://schemas.microsoft.com/office/drawing/2014/main" id="{89860DD9-5615-43F6-AC56-8B8AF8444C9C}"/>
                </a:ext>
              </a:extLst>
            </p:cNvPr>
            <p:cNvSpPr/>
            <p:nvPr/>
          </p:nvSpPr>
          <p:spPr>
            <a:xfrm>
              <a:off x="1203173" y="5385850"/>
              <a:ext cx="58687" cy="73248"/>
            </a:xfrm>
            <a:custGeom>
              <a:avLst/>
              <a:gdLst>
                <a:gd name="connsiteX0" fmla="*/ 58688 w 58687"/>
                <a:gd name="connsiteY0" fmla="*/ 0 h 73248"/>
                <a:gd name="connsiteX1" fmla="*/ 0 w 58687"/>
                <a:gd name="connsiteY1" fmla="*/ 73249 h 73248"/>
              </a:gdLst>
              <a:ahLst/>
              <a:cxnLst>
                <a:cxn ang="0">
                  <a:pos x="connsiteX0" y="connsiteY0"/>
                </a:cxn>
                <a:cxn ang="0">
                  <a:pos x="connsiteX1" y="connsiteY1"/>
                </a:cxn>
              </a:cxnLst>
              <a:rect l="l" t="t" r="r" b="b"/>
              <a:pathLst>
                <a:path w="58687" h="73248">
                  <a:moveTo>
                    <a:pt x="58688" y="0"/>
                  </a:moveTo>
                  <a:lnTo>
                    <a:pt x="0" y="73249"/>
                  </a:lnTo>
                </a:path>
              </a:pathLst>
            </a:custGeom>
            <a:ln w="11106" cap="rnd">
              <a:solidFill>
                <a:srgbClr val="828282"/>
              </a:solidFill>
              <a:prstDash val="solid"/>
              <a:miter/>
            </a:ln>
          </p:spPr>
          <p:txBody>
            <a:bodyPr rtlCol="0" anchor="ctr"/>
            <a:lstStyle/>
            <a:p>
              <a:endParaRPr lang="en-US"/>
            </a:p>
          </p:txBody>
        </p:sp>
        <p:sp>
          <p:nvSpPr>
            <p:cNvPr id="126" name="Graphic 9">
              <a:extLst>
                <a:ext uri="{FF2B5EF4-FFF2-40B4-BE49-F238E27FC236}">
                  <a16:creationId xmlns:a16="http://schemas.microsoft.com/office/drawing/2014/main" id="{CB828A00-0CA4-4835-8116-498A89A44691}"/>
                </a:ext>
              </a:extLst>
            </p:cNvPr>
            <p:cNvSpPr/>
            <p:nvPr/>
          </p:nvSpPr>
          <p:spPr>
            <a:xfrm>
              <a:off x="1291094" y="5180109"/>
              <a:ext cx="1074833" cy="202962"/>
            </a:xfrm>
            <a:custGeom>
              <a:avLst/>
              <a:gdLst>
                <a:gd name="connsiteX0" fmla="*/ 1074834 w 1074833"/>
                <a:gd name="connsiteY0" fmla="*/ 0 h 202962"/>
                <a:gd name="connsiteX1" fmla="*/ 0 w 1074833"/>
                <a:gd name="connsiteY1" fmla="*/ 202962 h 202962"/>
              </a:gdLst>
              <a:ahLst/>
              <a:cxnLst>
                <a:cxn ang="0">
                  <a:pos x="connsiteX0" y="connsiteY0"/>
                </a:cxn>
                <a:cxn ang="0">
                  <a:pos x="connsiteX1" y="connsiteY1"/>
                </a:cxn>
              </a:cxnLst>
              <a:rect l="l" t="t" r="r" b="b"/>
              <a:pathLst>
                <a:path w="1074833" h="202962">
                  <a:moveTo>
                    <a:pt x="1074834" y="0"/>
                  </a:moveTo>
                  <a:lnTo>
                    <a:pt x="0" y="202962"/>
                  </a:lnTo>
                </a:path>
              </a:pathLst>
            </a:custGeom>
            <a:ln w="33318" cap="rnd">
              <a:solidFill>
                <a:srgbClr val="616161"/>
              </a:solidFill>
              <a:prstDash val="solid"/>
              <a:miter/>
            </a:ln>
          </p:spPr>
          <p:txBody>
            <a:bodyPr rtlCol="0" anchor="ctr"/>
            <a:lstStyle/>
            <a:p>
              <a:endParaRPr lang="en-US"/>
            </a:p>
          </p:txBody>
        </p:sp>
        <p:sp>
          <p:nvSpPr>
            <p:cNvPr id="127" name="Graphic 9">
              <a:extLst>
                <a:ext uri="{FF2B5EF4-FFF2-40B4-BE49-F238E27FC236}">
                  <a16:creationId xmlns:a16="http://schemas.microsoft.com/office/drawing/2014/main" id="{5B06AAD4-6886-4766-B55D-A440F20414AA}"/>
                </a:ext>
              </a:extLst>
            </p:cNvPr>
            <p:cNvSpPr/>
            <p:nvPr/>
          </p:nvSpPr>
          <p:spPr>
            <a:xfrm>
              <a:off x="2365928" y="5033571"/>
              <a:ext cx="182227" cy="146982"/>
            </a:xfrm>
            <a:custGeom>
              <a:avLst/>
              <a:gdLst>
                <a:gd name="connsiteX0" fmla="*/ 62467 w 182227"/>
                <a:gd name="connsiteY0" fmla="*/ 5932 h 146982"/>
                <a:gd name="connsiteX1" fmla="*/ 114041 w 182227"/>
                <a:gd name="connsiteY1" fmla="*/ 374 h 146982"/>
                <a:gd name="connsiteX2" fmla="*/ 181866 w 182227"/>
                <a:gd name="connsiteY2" fmla="*/ 54749 h 146982"/>
                <a:gd name="connsiteX3" fmla="*/ 182066 w 182227"/>
                <a:gd name="connsiteY3" fmla="*/ 56950 h 146982"/>
                <a:gd name="connsiteX4" fmla="*/ 182066 w 182227"/>
                <a:gd name="connsiteY4" fmla="*/ 56950 h 146982"/>
                <a:gd name="connsiteX5" fmla="*/ 132159 w 182227"/>
                <a:gd name="connsiteY5" fmla="*/ 121862 h 146982"/>
                <a:gd name="connsiteX6" fmla="*/ 0 w 182227"/>
                <a:gd name="connsiteY6" fmla="*/ 146983 h 14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227" h="146982">
                  <a:moveTo>
                    <a:pt x="62467" y="5932"/>
                  </a:moveTo>
                  <a:lnTo>
                    <a:pt x="114041" y="374"/>
                  </a:lnTo>
                  <a:cubicBezTo>
                    <a:pt x="147787" y="-3339"/>
                    <a:pt x="178153" y="21004"/>
                    <a:pt x="181866" y="54749"/>
                  </a:cubicBezTo>
                  <a:cubicBezTo>
                    <a:pt x="181944" y="55483"/>
                    <a:pt x="182010" y="56216"/>
                    <a:pt x="182066" y="56950"/>
                  </a:cubicBezTo>
                  <a:lnTo>
                    <a:pt x="182066" y="56950"/>
                  </a:lnTo>
                  <a:cubicBezTo>
                    <a:pt x="184311" y="88117"/>
                    <a:pt x="162859" y="116016"/>
                    <a:pt x="132159" y="121862"/>
                  </a:cubicBezTo>
                  <a:lnTo>
                    <a:pt x="0" y="146983"/>
                  </a:lnTo>
                </a:path>
              </a:pathLst>
            </a:custGeom>
            <a:noFill/>
            <a:ln w="44425" cap="rnd">
              <a:solidFill>
                <a:srgbClr val="263238"/>
              </a:solidFill>
              <a:prstDash val="solid"/>
              <a:miter/>
            </a:ln>
          </p:spPr>
          <p:txBody>
            <a:bodyPr rtlCol="0" anchor="ctr"/>
            <a:lstStyle/>
            <a:p>
              <a:endParaRPr lang="en-US"/>
            </a:p>
          </p:txBody>
        </p:sp>
        <p:sp>
          <p:nvSpPr>
            <p:cNvPr id="128" name="Graphic 9">
              <a:extLst>
                <a:ext uri="{FF2B5EF4-FFF2-40B4-BE49-F238E27FC236}">
                  <a16:creationId xmlns:a16="http://schemas.microsoft.com/office/drawing/2014/main" id="{BCECAFFA-E4C8-46C7-9CC2-8048212732C6}"/>
                </a:ext>
              </a:extLst>
            </p:cNvPr>
            <p:cNvSpPr/>
            <p:nvPr/>
          </p:nvSpPr>
          <p:spPr>
            <a:xfrm>
              <a:off x="2398087" y="3664254"/>
              <a:ext cx="771906" cy="1069823"/>
            </a:xfrm>
            <a:custGeom>
              <a:avLst/>
              <a:gdLst>
                <a:gd name="connsiteX0" fmla="*/ 685879 w 771906"/>
                <a:gd name="connsiteY0" fmla="*/ 10755 h 1069823"/>
                <a:gd name="connsiteX1" fmla="*/ 579396 w 771906"/>
                <a:gd name="connsiteY1" fmla="*/ 139246 h 1069823"/>
                <a:gd name="connsiteX2" fmla="*/ 410223 w 771906"/>
                <a:gd name="connsiteY2" fmla="*/ 295858 h 1069823"/>
                <a:gd name="connsiteX3" fmla="*/ 46870 w 771906"/>
                <a:gd name="connsiteY3" fmla="*/ 418124 h 1069823"/>
                <a:gd name="connsiteX4" fmla="*/ 125231 w 771906"/>
                <a:gd name="connsiteY4" fmla="*/ 662657 h 1069823"/>
                <a:gd name="connsiteX5" fmla="*/ 18748 w 771906"/>
                <a:gd name="connsiteY5" fmla="*/ 928865 h 1069823"/>
                <a:gd name="connsiteX6" fmla="*/ 322525 w 771906"/>
                <a:gd name="connsiteY6" fmla="*/ 1054132 h 1069823"/>
                <a:gd name="connsiteX7" fmla="*/ 720336 w 771906"/>
                <a:gd name="connsiteY7" fmla="*/ 697114 h 1069823"/>
                <a:gd name="connsiteX8" fmla="*/ 704663 w 771906"/>
                <a:gd name="connsiteY8" fmla="*/ 277296 h 1069823"/>
                <a:gd name="connsiteX9" fmla="*/ 754793 w 771906"/>
                <a:gd name="connsiteY9" fmla="*/ 26760 h 1069823"/>
                <a:gd name="connsiteX10" fmla="*/ 685879 w 771906"/>
                <a:gd name="connsiteY10" fmla="*/ 10755 h 106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906" h="1069823">
                  <a:moveTo>
                    <a:pt x="685879" y="10755"/>
                  </a:moveTo>
                  <a:cubicBezTo>
                    <a:pt x="685879" y="10755"/>
                    <a:pt x="607517" y="76556"/>
                    <a:pt x="579396" y="139246"/>
                  </a:cubicBezTo>
                  <a:cubicBezTo>
                    <a:pt x="551274" y="201935"/>
                    <a:pt x="548051" y="289522"/>
                    <a:pt x="410223" y="295858"/>
                  </a:cubicBezTo>
                  <a:cubicBezTo>
                    <a:pt x="272396" y="302194"/>
                    <a:pt x="84439" y="283298"/>
                    <a:pt x="46870" y="418124"/>
                  </a:cubicBezTo>
                  <a:cubicBezTo>
                    <a:pt x="9300" y="552951"/>
                    <a:pt x="184697" y="577849"/>
                    <a:pt x="125231" y="662657"/>
                  </a:cubicBezTo>
                  <a:cubicBezTo>
                    <a:pt x="65765" y="747466"/>
                    <a:pt x="-43941" y="825494"/>
                    <a:pt x="18748" y="928865"/>
                  </a:cubicBezTo>
                  <a:cubicBezTo>
                    <a:pt x="81438" y="1032236"/>
                    <a:pt x="252166" y="1102706"/>
                    <a:pt x="322525" y="1054132"/>
                  </a:cubicBezTo>
                  <a:cubicBezTo>
                    <a:pt x="392884" y="1005559"/>
                    <a:pt x="629525" y="812934"/>
                    <a:pt x="720336" y="697114"/>
                  </a:cubicBezTo>
                  <a:cubicBezTo>
                    <a:pt x="811146" y="581295"/>
                    <a:pt x="723448" y="396339"/>
                    <a:pt x="704663" y="277296"/>
                  </a:cubicBezTo>
                  <a:cubicBezTo>
                    <a:pt x="685879" y="158253"/>
                    <a:pt x="701551" y="67442"/>
                    <a:pt x="754793" y="26760"/>
                  </a:cubicBezTo>
                  <a:cubicBezTo>
                    <a:pt x="808034" y="-13921"/>
                    <a:pt x="723448" y="1418"/>
                    <a:pt x="685879" y="10755"/>
                  </a:cubicBezTo>
                  <a:close/>
                </a:path>
              </a:pathLst>
            </a:custGeom>
            <a:solidFill>
              <a:srgbClr val="263238"/>
            </a:solidFill>
            <a:ln w="11106" cap="rnd">
              <a:solidFill>
                <a:srgbClr val="263238"/>
              </a:solidFill>
              <a:prstDash val="solid"/>
              <a:miter/>
            </a:ln>
          </p:spPr>
          <p:txBody>
            <a:bodyPr rtlCol="0" anchor="ctr"/>
            <a:lstStyle/>
            <a:p>
              <a:endParaRPr lang="en-US"/>
            </a:p>
          </p:txBody>
        </p:sp>
        <p:sp>
          <p:nvSpPr>
            <p:cNvPr id="129" name="Graphic 9">
              <a:extLst>
                <a:ext uri="{FF2B5EF4-FFF2-40B4-BE49-F238E27FC236}">
                  <a16:creationId xmlns:a16="http://schemas.microsoft.com/office/drawing/2014/main" id="{280F76CB-5285-4556-BC13-93ADFF6AACF3}"/>
                </a:ext>
              </a:extLst>
            </p:cNvPr>
            <p:cNvSpPr/>
            <p:nvPr/>
          </p:nvSpPr>
          <p:spPr>
            <a:xfrm>
              <a:off x="2240650" y="4420501"/>
              <a:ext cx="550979" cy="716746"/>
            </a:xfrm>
            <a:custGeom>
              <a:avLst/>
              <a:gdLst>
                <a:gd name="connsiteX0" fmla="*/ 524644 w 550979"/>
                <a:gd name="connsiteY0" fmla="*/ 0 h 716746"/>
                <a:gd name="connsiteX1" fmla="*/ 404823 w 550979"/>
                <a:gd name="connsiteY1" fmla="*/ 93923 h 716746"/>
                <a:gd name="connsiteX2" fmla="*/ 346024 w 550979"/>
                <a:gd name="connsiteY2" fmla="*/ 182844 h 716746"/>
                <a:gd name="connsiteX3" fmla="*/ 332019 w 550979"/>
                <a:gd name="connsiteY3" fmla="*/ 326229 h 716746"/>
                <a:gd name="connsiteX4" fmla="*/ 228648 w 550979"/>
                <a:gd name="connsiteY4" fmla="*/ 434268 h 716746"/>
                <a:gd name="connsiteX5" fmla="*/ 141728 w 550979"/>
                <a:gd name="connsiteY5" fmla="*/ 469503 h 716746"/>
                <a:gd name="connsiteX6" fmla="*/ 108382 w 550979"/>
                <a:gd name="connsiteY6" fmla="*/ 530526 h 716746"/>
                <a:gd name="connsiteX7" fmla="*/ 343 w 550979"/>
                <a:gd name="connsiteY7" fmla="*/ 655126 h 716746"/>
                <a:gd name="connsiteX8" fmla="*/ 7346 w 550979"/>
                <a:gd name="connsiteY8" fmla="*/ 664463 h 716746"/>
                <a:gd name="connsiteX9" fmla="*/ 101269 w 550979"/>
                <a:gd name="connsiteY9" fmla="*/ 716148 h 716746"/>
                <a:gd name="connsiteX10" fmla="*/ 188189 w 550979"/>
                <a:gd name="connsiteY10" fmla="*/ 697364 h 716746"/>
                <a:gd name="connsiteX11" fmla="*/ 317458 w 550979"/>
                <a:gd name="connsiteY11" fmla="*/ 631562 h 716746"/>
                <a:gd name="connsiteX12" fmla="*/ 420829 w 550979"/>
                <a:gd name="connsiteY12" fmla="*/ 577542 h 716746"/>
                <a:gd name="connsiteX13" fmla="*/ 481851 w 550979"/>
                <a:gd name="connsiteY13" fmla="*/ 504738 h 716746"/>
                <a:gd name="connsiteX14" fmla="*/ 549987 w 550979"/>
                <a:gd name="connsiteY14" fmla="*/ 249090 h 716746"/>
                <a:gd name="connsiteX15" fmla="*/ 524644 w 550979"/>
                <a:gd name="connsiteY15" fmla="*/ 0 h 71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0979" h="716746">
                  <a:moveTo>
                    <a:pt x="524644" y="0"/>
                  </a:moveTo>
                  <a:cubicBezTo>
                    <a:pt x="524644" y="0"/>
                    <a:pt x="444726" y="77806"/>
                    <a:pt x="404823" y="93923"/>
                  </a:cubicBezTo>
                  <a:cubicBezTo>
                    <a:pt x="368076" y="107761"/>
                    <a:pt x="344368" y="143619"/>
                    <a:pt x="346024" y="182844"/>
                  </a:cubicBezTo>
                  <a:cubicBezTo>
                    <a:pt x="346024" y="222858"/>
                    <a:pt x="348469" y="305111"/>
                    <a:pt x="332019" y="326229"/>
                  </a:cubicBezTo>
                  <a:cubicBezTo>
                    <a:pt x="315569" y="347348"/>
                    <a:pt x="252101" y="429600"/>
                    <a:pt x="228648" y="434268"/>
                  </a:cubicBezTo>
                  <a:cubicBezTo>
                    <a:pt x="205195" y="438937"/>
                    <a:pt x="158178" y="446050"/>
                    <a:pt x="141728" y="469503"/>
                  </a:cubicBezTo>
                  <a:cubicBezTo>
                    <a:pt x="128367" y="488532"/>
                    <a:pt x="117186" y="509007"/>
                    <a:pt x="108382" y="530526"/>
                  </a:cubicBezTo>
                  <a:cubicBezTo>
                    <a:pt x="98934" y="551756"/>
                    <a:pt x="-6770" y="645678"/>
                    <a:pt x="343" y="655126"/>
                  </a:cubicBezTo>
                  <a:lnTo>
                    <a:pt x="7346" y="664463"/>
                  </a:lnTo>
                  <a:cubicBezTo>
                    <a:pt x="7346" y="664463"/>
                    <a:pt x="66034" y="711480"/>
                    <a:pt x="101269" y="716148"/>
                  </a:cubicBezTo>
                  <a:cubicBezTo>
                    <a:pt x="131480" y="718860"/>
                    <a:pt x="161802" y="712313"/>
                    <a:pt x="188189" y="697364"/>
                  </a:cubicBezTo>
                  <a:cubicBezTo>
                    <a:pt x="204639" y="687916"/>
                    <a:pt x="282223" y="643344"/>
                    <a:pt x="317458" y="631562"/>
                  </a:cubicBezTo>
                  <a:cubicBezTo>
                    <a:pt x="352693" y="619780"/>
                    <a:pt x="413715" y="593993"/>
                    <a:pt x="420829" y="577542"/>
                  </a:cubicBezTo>
                  <a:cubicBezTo>
                    <a:pt x="427943" y="561092"/>
                    <a:pt x="481851" y="504738"/>
                    <a:pt x="481851" y="504738"/>
                  </a:cubicBezTo>
                  <a:cubicBezTo>
                    <a:pt x="481851" y="504738"/>
                    <a:pt x="542984" y="349682"/>
                    <a:pt x="549987" y="249090"/>
                  </a:cubicBezTo>
                  <a:cubicBezTo>
                    <a:pt x="556989" y="148498"/>
                    <a:pt x="524644" y="0"/>
                    <a:pt x="524644" y="0"/>
                  </a:cubicBezTo>
                  <a:close/>
                </a:path>
              </a:pathLst>
            </a:custGeom>
            <a:solidFill>
              <a:srgbClr val="FFFFFF"/>
            </a:solidFill>
            <a:ln w="11106" cap="rnd">
              <a:solidFill>
                <a:srgbClr val="263238"/>
              </a:solidFill>
              <a:prstDash val="solid"/>
              <a:miter/>
            </a:ln>
          </p:spPr>
          <p:txBody>
            <a:bodyPr rtlCol="0" anchor="ctr"/>
            <a:lstStyle/>
            <a:p>
              <a:endParaRPr lang="en-US"/>
            </a:p>
          </p:txBody>
        </p:sp>
        <p:sp>
          <p:nvSpPr>
            <p:cNvPr id="130" name="Graphic 9">
              <a:extLst>
                <a:ext uri="{FF2B5EF4-FFF2-40B4-BE49-F238E27FC236}">
                  <a16:creationId xmlns:a16="http://schemas.microsoft.com/office/drawing/2014/main" id="{7C63E1E6-CBE8-40EC-9132-B4D72C8DCAAF}"/>
                </a:ext>
              </a:extLst>
            </p:cNvPr>
            <p:cNvSpPr/>
            <p:nvPr/>
          </p:nvSpPr>
          <p:spPr>
            <a:xfrm>
              <a:off x="2596122" y="4574604"/>
              <a:ext cx="93922" cy="339186"/>
            </a:xfrm>
            <a:custGeom>
              <a:avLst/>
              <a:gdLst>
                <a:gd name="connsiteX0" fmla="*/ 9337 w 93922"/>
                <a:gd name="connsiteY0" fmla="*/ 47969 h 339186"/>
                <a:gd name="connsiteX1" fmla="*/ 25787 w 93922"/>
                <a:gd name="connsiteY1" fmla="*/ 12735 h 339186"/>
                <a:gd name="connsiteX2" fmla="*/ 65802 w 93922"/>
                <a:gd name="connsiteY2" fmla="*/ 242929 h 339186"/>
                <a:gd name="connsiteX3" fmla="*/ 93923 w 93922"/>
                <a:gd name="connsiteY3" fmla="*/ 339186 h 339186"/>
                <a:gd name="connsiteX4" fmla="*/ 0 w 93922"/>
                <a:gd name="connsiteY4" fmla="*/ 186464 h 339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22" h="339186">
                  <a:moveTo>
                    <a:pt x="9337" y="47969"/>
                  </a:moveTo>
                  <a:cubicBezTo>
                    <a:pt x="9337" y="47969"/>
                    <a:pt x="21119" y="-29836"/>
                    <a:pt x="25787" y="12735"/>
                  </a:cubicBezTo>
                  <a:cubicBezTo>
                    <a:pt x="30455" y="55305"/>
                    <a:pt x="61022" y="188910"/>
                    <a:pt x="65802" y="242929"/>
                  </a:cubicBezTo>
                  <a:cubicBezTo>
                    <a:pt x="69003" y="276508"/>
                    <a:pt x="78551" y="309164"/>
                    <a:pt x="93923" y="339186"/>
                  </a:cubicBezTo>
                  <a:cubicBezTo>
                    <a:pt x="93923" y="339186"/>
                    <a:pt x="7002" y="247598"/>
                    <a:pt x="0" y="186464"/>
                  </a:cubicBezTo>
                </a:path>
              </a:pathLst>
            </a:custGeom>
            <a:noFill/>
            <a:ln w="11106" cap="rnd">
              <a:solidFill>
                <a:srgbClr val="263238"/>
              </a:solidFill>
              <a:prstDash val="solid"/>
              <a:miter/>
            </a:ln>
          </p:spPr>
          <p:txBody>
            <a:bodyPr rtlCol="0" anchor="ctr"/>
            <a:lstStyle/>
            <a:p>
              <a:endParaRPr lang="en-US"/>
            </a:p>
          </p:txBody>
        </p:sp>
        <p:sp>
          <p:nvSpPr>
            <p:cNvPr id="131" name="Graphic 9">
              <a:extLst>
                <a:ext uri="{FF2B5EF4-FFF2-40B4-BE49-F238E27FC236}">
                  <a16:creationId xmlns:a16="http://schemas.microsoft.com/office/drawing/2014/main" id="{327CC3E1-EFDA-47AD-9494-A2D5DD0A6BDA}"/>
                </a:ext>
              </a:extLst>
            </p:cNvPr>
            <p:cNvSpPr/>
            <p:nvPr/>
          </p:nvSpPr>
          <p:spPr>
            <a:xfrm>
              <a:off x="2408165" y="4893398"/>
              <a:ext cx="40903" cy="5387"/>
            </a:xfrm>
            <a:custGeom>
              <a:avLst/>
              <a:gdLst>
                <a:gd name="connsiteX0" fmla="*/ 40904 w 40903"/>
                <a:gd name="connsiteY0" fmla="*/ 5387 h 5387"/>
                <a:gd name="connsiteX1" fmla="*/ 0 w 40903"/>
                <a:gd name="connsiteY1" fmla="*/ 1608 h 5387"/>
              </a:gdLst>
              <a:ahLst/>
              <a:cxnLst>
                <a:cxn ang="0">
                  <a:pos x="connsiteX0" y="connsiteY0"/>
                </a:cxn>
                <a:cxn ang="0">
                  <a:pos x="connsiteX1" y="connsiteY1"/>
                </a:cxn>
              </a:cxnLst>
              <a:rect l="l" t="t" r="r" b="b"/>
              <a:pathLst>
                <a:path w="40903" h="5387">
                  <a:moveTo>
                    <a:pt x="40904" y="5387"/>
                  </a:moveTo>
                  <a:cubicBezTo>
                    <a:pt x="16562" y="-615"/>
                    <a:pt x="8336" y="-1171"/>
                    <a:pt x="0" y="1608"/>
                  </a:cubicBezTo>
                </a:path>
              </a:pathLst>
            </a:custGeom>
            <a:noFill/>
            <a:ln w="11106" cap="rnd">
              <a:solidFill>
                <a:srgbClr val="263238"/>
              </a:solidFill>
              <a:prstDash val="solid"/>
              <a:miter/>
            </a:ln>
          </p:spPr>
          <p:txBody>
            <a:bodyPr rtlCol="0" anchor="ctr"/>
            <a:lstStyle/>
            <a:p>
              <a:endParaRPr lang="en-US"/>
            </a:p>
          </p:txBody>
        </p:sp>
        <p:sp>
          <p:nvSpPr>
            <p:cNvPr id="132" name="Graphic 9">
              <a:extLst>
                <a:ext uri="{FF2B5EF4-FFF2-40B4-BE49-F238E27FC236}">
                  <a16:creationId xmlns:a16="http://schemas.microsoft.com/office/drawing/2014/main" id="{31850D06-26BE-471B-AEAB-F27CBF8AB608}"/>
                </a:ext>
              </a:extLst>
            </p:cNvPr>
            <p:cNvSpPr/>
            <p:nvPr/>
          </p:nvSpPr>
          <p:spPr>
            <a:xfrm>
              <a:off x="2492862" y="4910456"/>
              <a:ext cx="230527" cy="23258"/>
            </a:xfrm>
            <a:custGeom>
              <a:avLst/>
              <a:gdLst>
                <a:gd name="connsiteX0" fmla="*/ 230528 w 230527"/>
                <a:gd name="connsiteY0" fmla="*/ 15116 h 23258"/>
                <a:gd name="connsiteX1" fmla="*/ 37903 w 230527"/>
                <a:gd name="connsiteY1" fmla="*/ 10448 h 23258"/>
                <a:gd name="connsiteX2" fmla="*/ 0 w 230527"/>
                <a:gd name="connsiteY2" fmla="*/ 0 h 23258"/>
              </a:gdLst>
              <a:ahLst/>
              <a:cxnLst>
                <a:cxn ang="0">
                  <a:pos x="connsiteX0" y="connsiteY0"/>
                </a:cxn>
                <a:cxn ang="0">
                  <a:pos x="connsiteX1" y="connsiteY1"/>
                </a:cxn>
                <a:cxn ang="0">
                  <a:pos x="connsiteX2" y="connsiteY2"/>
                </a:cxn>
              </a:cxnLst>
              <a:rect l="l" t="t" r="r" b="b"/>
              <a:pathLst>
                <a:path w="230527" h="23258">
                  <a:moveTo>
                    <a:pt x="230528" y="15116"/>
                  </a:moveTo>
                  <a:cubicBezTo>
                    <a:pt x="230528" y="15116"/>
                    <a:pt x="131937" y="36235"/>
                    <a:pt x="37903" y="10448"/>
                  </a:cubicBezTo>
                  <a:lnTo>
                    <a:pt x="0" y="0"/>
                  </a:lnTo>
                </a:path>
              </a:pathLst>
            </a:custGeom>
            <a:noFill/>
            <a:ln w="11106" cap="rnd">
              <a:solidFill>
                <a:srgbClr val="263238"/>
              </a:solidFill>
              <a:prstDash val="solid"/>
              <a:miter/>
            </a:ln>
          </p:spPr>
          <p:txBody>
            <a:bodyPr rtlCol="0" anchor="ctr"/>
            <a:lstStyle/>
            <a:p>
              <a:endParaRPr lang="en-US"/>
            </a:p>
          </p:txBody>
        </p:sp>
        <p:sp>
          <p:nvSpPr>
            <p:cNvPr id="133" name="Graphic 9">
              <a:extLst>
                <a:ext uri="{FF2B5EF4-FFF2-40B4-BE49-F238E27FC236}">
                  <a16:creationId xmlns:a16="http://schemas.microsoft.com/office/drawing/2014/main" id="{15784866-88C3-40B6-889B-3094AAF53F69}"/>
                </a:ext>
              </a:extLst>
            </p:cNvPr>
            <p:cNvSpPr/>
            <p:nvPr/>
          </p:nvSpPr>
          <p:spPr>
            <a:xfrm>
              <a:off x="2434397" y="4291343"/>
              <a:ext cx="1498320" cy="1458839"/>
            </a:xfrm>
            <a:custGeom>
              <a:avLst/>
              <a:gdLst>
                <a:gd name="connsiteX0" fmla="*/ 1148416 w 1498320"/>
                <a:gd name="connsiteY0" fmla="*/ 0 h 1458839"/>
                <a:gd name="connsiteX1" fmla="*/ 1305806 w 1498320"/>
                <a:gd name="connsiteY1" fmla="*/ 72804 h 1458839"/>
                <a:gd name="connsiteX2" fmla="*/ 1333816 w 1498320"/>
                <a:gd name="connsiteY2" fmla="*/ 246645 h 1458839"/>
                <a:gd name="connsiteX3" fmla="*/ 1343264 w 1498320"/>
                <a:gd name="connsiteY3" fmla="*/ 420485 h 1458839"/>
                <a:gd name="connsiteX4" fmla="*/ 1498320 w 1498320"/>
                <a:gd name="connsiteY4" fmla="*/ 1355380 h 1458839"/>
                <a:gd name="connsiteX5" fmla="*/ 1378499 w 1498320"/>
                <a:gd name="connsiteY5" fmla="*/ 1416513 h 1458839"/>
                <a:gd name="connsiteX6" fmla="*/ 1002585 w 1498320"/>
                <a:gd name="connsiteY6" fmla="*/ 1327592 h 1458839"/>
                <a:gd name="connsiteX7" fmla="*/ 593882 w 1498320"/>
                <a:gd name="connsiteY7" fmla="*/ 1369829 h 1458839"/>
                <a:gd name="connsiteX8" fmla="*/ 168617 w 1498320"/>
                <a:gd name="connsiteY8" fmla="*/ 1458750 h 1458839"/>
                <a:gd name="connsiteX9" fmla="*/ 0 w 1498320"/>
                <a:gd name="connsiteY9" fmla="*/ 1426183 h 1458839"/>
                <a:gd name="connsiteX10" fmla="*/ 371134 w 1498320"/>
                <a:gd name="connsiteY10" fmla="*/ 723818 h 1458839"/>
                <a:gd name="connsiteX11" fmla="*/ 394587 w 1498320"/>
                <a:gd name="connsiteY11" fmla="*/ 272765 h 1458839"/>
                <a:gd name="connsiteX12" fmla="*/ 387585 w 1498320"/>
                <a:gd name="connsiteY12" fmla="*/ 176508 h 1458839"/>
                <a:gd name="connsiteX13" fmla="*/ 500292 w 1498320"/>
                <a:gd name="connsiteY13" fmla="*/ 98702 h 1458839"/>
                <a:gd name="connsiteX14" fmla="*/ 1148416 w 1498320"/>
                <a:gd name="connsiteY14" fmla="*/ 0 h 145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8320" h="1458839">
                  <a:moveTo>
                    <a:pt x="1148416" y="0"/>
                  </a:moveTo>
                  <a:cubicBezTo>
                    <a:pt x="1148416" y="0"/>
                    <a:pt x="1298693" y="56354"/>
                    <a:pt x="1305806" y="72804"/>
                  </a:cubicBezTo>
                  <a:cubicBezTo>
                    <a:pt x="1312920" y="89255"/>
                    <a:pt x="1333816" y="246645"/>
                    <a:pt x="1333816" y="246645"/>
                  </a:cubicBezTo>
                  <a:lnTo>
                    <a:pt x="1343264" y="420485"/>
                  </a:lnTo>
                  <a:cubicBezTo>
                    <a:pt x="1343264" y="420485"/>
                    <a:pt x="1498320" y="1315476"/>
                    <a:pt x="1498320" y="1355380"/>
                  </a:cubicBezTo>
                  <a:cubicBezTo>
                    <a:pt x="1498320" y="1395283"/>
                    <a:pt x="1453860" y="1416513"/>
                    <a:pt x="1378499" y="1416513"/>
                  </a:cubicBezTo>
                  <a:cubicBezTo>
                    <a:pt x="1303138" y="1416513"/>
                    <a:pt x="1145859" y="1334261"/>
                    <a:pt x="1002585" y="1327592"/>
                  </a:cubicBezTo>
                  <a:cubicBezTo>
                    <a:pt x="859311" y="1320923"/>
                    <a:pt x="751272" y="1332260"/>
                    <a:pt x="593882" y="1369829"/>
                  </a:cubicBezTo>
                  <a:cubicBezTo>
                    <a:pt x="436491" y="1407399"/>
                    <a:pt x="271543" y="1458750"/>
                    <a:pt x="168617" y="1458750"/>
                  </a:cubicBezTo>
                  <a:cubicBezTo>
                    <a:pt x="110740" y="1459962"/>
                    <a:pt x="53264" y="1448869"/>
                    <a:pt x="0" y="1426183"/>
                  </a:cubicBezTo>
                  <a:cubicBezTo>
                    <a:pt x="0" y="1426183"/>
                    <a:pt x="342902" y="975131"/>
                    <a:pt x="371134" y="723818"/>
                  </a:cubicBezTo>
                  <a:cubicBezTo>
                    <a:pt x="399367" y="472505"/>
                    <a:pt x="399367" y="291550"/>
                    <a:pt x="394587" y="272765"/>
                  </a:cubicBezTo>
                  <a:cubicBezTo>
                    <a:pt x="390575" y="240821"/>
                    <a:pt x="388241" y="208698"/>
                    <a:pt x="387585" y="176508"/>
                  </a:cubicBezTo>
                  <a:cubicBezTo>
                    <a:pt x="387585" y="176508"/>
                    <a:pt x="326452" y="174063"/>
                    <a:pt x="500292" y="98702"/>
                  </a:cubicBezTo>
                  <a:cubicBezTo>
                    <a:pt x="674133" y="23342"/>
                    <a:pt x="998028" y="2334"/>
                    <a:pt x="1148416" y="0"/>
                  </a:cubicBezTo>
                  <a:close/>
                </a:path>
              </a:pathLst>
            </a:custGeom>
            <a:solidFill>
              <a:srgbClr val="263238"/>
            </a:solidFill>
            <a:ln w="11106" cap="rnd">
              <a:solidFill>
                <a:srgbClr val="263238"/>
              </a:solidFill>
              <a:prstDash val="solid"/>
              <a:miter/>
            </a:ln>
          </p:spPr>
          <p:txBody>
            <a:bodyPr rtlCol="0" anchor="ctr"/>
            <a:lstStyle/>
            <a:p>
              <a:endParaRPr lang="en-US"/>
            </a:p>
          </p:txBody>
        </p:sp>
        <p:sp>
          <p:nvSpPr>
            <p:cNvPr id="134" name="Graphic 9">
              <a:extLst>
                <a:ext uri="{FF2B5EF4-FFF2-40B4-BE49-F238E27FC236}">
                  <a16:creationId xmlns:a16="http://schemas.microsoft.com/office/drawing/2014/main" id="{2F21E6BA-2DA3-4AE7-8A40-F583762DF79C}"/>
                </a:ext>
              </a:extLst>
            </p:cNvPr>
            <p:cNvSpPr/>
            <p:nvPr/>
          </p:nvSpPr>
          <p:spPr>
            <a:xfrm>
              <a:off x="3601486" y="4298345"/>
              <a:ext cx="331564" cy="1381722"/>
            </a:xfrm>
            <a:custGeom>
              <a:avLst/>
              <a:gdLst>
                <a:gd name="connsiteX0" fmla="*/ 96368 w 331564"/>
                <a:gd name="connsiteY0" fmla="*/ 229861 h 1381722"/>
                <a:gd name="connsiteX1" fmla="*/ 94034 w 331564"/>
                <a:gd name="connsiteY1" fmla="*/ 110040 h 1381722"/>
                <a:gd name="connsiteX2" fmla="*/ 0 w 331564"/>
                <a:gd name="connsiteY2" fmla="*/ 0 h 1381722"/>
                <a:gd name="connsiteX3" fmla="*/ 138939 w 331564"/>
                <a:gd name="connsiteY3" fmla="*/ 65802 h 1381722"/>
                <a:gd name="connsiteX4" fmla="*/ 167060 w 331564"/>
                <a:gd name="connsiteY4" fmla="*/ 239642 h 1381722"/>
                <a:gd name="connsiteX5" fmla="*/ 176508 w 331564"/>
                <a:gd name="connsiteY5" fmla="*/ 413483 h 1381722"/>
                <a:gd name="connsiteX6" fmla="*/ 331564 w 331564"/>
                <a:gd name="connsiteY6" fmla="*/ 1348377 h 1381722"/>
                <a:gd name="connsiteX7" fmla="*/ 317004 w 331564"/>
                <a:gd name="connsiteY7" fmla="*/ 1381723 h 1381722"/>
                <a:gd name="connsiteX8" fmla="*/ 312780 w 331564"/>
                <a:gd name="connsiteY8" fmla="*/ 1343375 h 1381722"/>
                <a:gd name="connsiteX9" fmla="*/ 171729 w 331564"/>
                <a:gd name="connsiteY9" fmla="*/ 1204769 h 1381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564" h="1381722">
                  <a:moveTo>
                    <a:pt x="96368" y="229861"/>
                  </a:moveTo>
                  <a:lnTo>
                    <a:pt x="94034" y="110040"/>
                  </a:lnTo>
                  <a:lnTo>
                    <a:pt x="0" y="0"/>
                  </a:lnTo>
                  <a:cubicBezTo>
                    <a:pt x="40348" y="15672"/>
                    <a:pt x="133382" y="52908"/>
                    <a:pt x="138939" y="65802"/>
                  </a:cubicBezTo>
                  <a:cubicBezTo>
                    <a:pt x="145942" y="82252"/>
                    <a:pt x="167060" y="239642"/>
                    <a:pt x="167060" y="239642"/>
                  </a:cubicBezTo>
                  <a:lnTo>
                    <a:pt x="176508" y="413483"/>
                  </a:lnTo>
                  <a:cubicBezTo>
                    <a:pt x="176508" y="413483"/>
                    <a:pt x="331564" y="1308474"/>
                    <a:pt x="331564" y="1348377"/>
                  </a:cubicBezTo>
                  <a:cubicBezTo>
                    <a:pt x="331576" y="1361037"/>
                    <a:pt x="326296" y="1373130"/>
                    <a:pt x="317004" y="1381723"/>
                  </a:cubicBezTo>
                  <a:cubicBezTo>
                    <a:pt x="320560" y="1371830"/>
                    <a:pt x="317004" y="1359492"/>
                    <a:pt x="312780" y="1343375"/>
                  </a:cubicBezTo>
                  <a:cubicBezTo>
                    <a:pt x="305666" y="1317588"/>
                    <a:pt x="171729" y="1204769"/>
                    <a:pt x="171729" y="1204769"/>
                  </a:cubicBezTo>
                  <a:close/>
                </a:path>
              </a:pathLst>
            </a:custGeom>
            <a:solidFill>
              <a:srgbClr val="FFFFFF"/>
            </a:solidFill>
            <a:ln w="11106" cap="rnd">
              <a:solidFill>
                <a:srgbClr val="263238"/>
              </a:solidFill>
              <a:prstDash val="solid"/>
              <a:miter/>
            </a:ln>
          </p:spPr>
          <p:txBody>
            <a:bodyPr rtlCol="0" anchor="ctr"/>
            <a:lstStyle/>
            <a:p>
              <a:endParaRPr lang="en-US"/>
            </a:p>
          </p:txBody>
        </p:sp>
        <p:sp>
          <p:nvSpPr>
            <p:cNvPr id="135" name="Graphic 9">
              <a:extLst>
                <a:ext uri="{FF2B5EF4-FFF2-40B4-BE49-F238E27FC236}">
                  <a16:creationId xmlns:a16="http://schemas.microsoft.com/office/drawing/2014/main" id="{B5ECB375-A2A5-4742-B861-9AA8B47ECFE3}"/>
                </a:ext>
              </a:extLst>
            </p:cNvPr>
            <p:cNvSpPr/>
            <p:nvPr/>
          </p:nvSpPr>
          <p:spPr>
            <a:xfrm>
              <a:off x="2164997" y="5049173"/>
              <a:ext cx="2060013" cy="1821183"/>
            </a:xfrm>
            <a:custGeom>
              <a:avLst/>
              <a:gdLst>
                <a:gd name="connsiteX0" fmla="*/ 1392028 w 2060013"/>
                <a:gd name="connsiteY0" fmla="*/ 4002 h 1821183"/>
                <a:gd name="connsiteX1" fmla="*/ 1454718 w 2060013"/>
                <a:gd name="connsiteY1" fmla="*/ 232640 h 1821183"/>
                <a:gd name="connsiteX2" fmla="*/ 1604994 w 2060013"/>
                <a:gd name="connsiteY2" fmla="*/ 592881 h 1821183"/>
                <a:gd name="connsiteX3" fmla="*/ 1673908 w 2060013"/>
                <a:gd name="connsiteY3" fmla="*/ 918666 h 1821183"/>
                <a:gd name="connsiteX4" fmla="*/ 1761607 w 2060013"/>
                <a:gd name="connsiteY4" fmla="*/ 1595245 h 1821183"/>
                <a:gd name="connsiteX5" fmla="*/ 1956010 w 2060013"/>
                <a:gd name="connsiteY5" fmla="*/ 1638594 h 1821183"/>
                <a:gd name="connsiteX6" fmla="*/ 2049933 w 2060013"/>
                <a:gd name="connsiteY6" fmla="*/ 1673051 h 1821183"/>
                <a:gd name="connsiteX7" fmla="*/ 1854529 w 2060013"/>
                <a:gd name="connsiteY7" fmla="*/ 1765195 h 1821183"/>
                <a:gd name="connsiteX8" fmla="*/ 1780391 w 2060013"/>
                <a:gd name="connsiteY8" fmla="*/ 1779978 h 1821183"/>
                <a:gd name="connsiteX9" fmla="*/ 1777279 w 2060013"/>
                <a:gd name="connsiteY9" fmla="*/ 1805098 h 1821183"/>
                <a:gd name="connsiteX10" fmla="*/ 1673908 w 2060013"/>
                <a:gd name="connsiteY10" fmla="*/ 1820660 h 1821183"/>
                <a:gd name="connsiteX11" fmla="*/ 1639451 w 2060013"/>
                <a:gd name="connsiteY11" fmla="*/ 1698393 h 1821183"/>
                <a:gd name="connsiteX12" fmla="*/ 1623779 w 2060013"/>
                <a:gd name="connsiteY12" fmla="*/ 1585685 h 1821183"/>
                <a:gd name="connsiteX13" fmla="*/ 1501512 w 2060013"/>
                <a:gd name="connsiteY13" fmla="*/ 1194210 h 1821183"/>
                <a:gd name="connsiteX14" fmla="*/ 1460831 w 2060013"/>
                <a:gd name="connsiteY14" fmla="*/ 965461 h 1821183"/>
                <a:gd name="connsiteX15" fmla="*/ 1451383 w 2060013"/>
                <a:gd name="connsiteY15" fmla="*/ 820964 h 1821183"/>
                <a:gd name="connsiteX16" fmla="*/ 1200848 w 2060013"/>
                <a:gd name="connsiteY16" fmla="*/ 501626 h 1821183"/>
                <a:gd name="connsiteX17" fmla="*/ 1110037 w 2060013"/>
                <a:gd name="connsiteY17" fmla="*/ 388808 h 1821183"/>
                <a:gd name="connsiteX18" fmla="*/ 1053684 w 2060013"/>
                <a:gd name="connsiteY18" fmla="*/ 407592 h 1821183"/>
                <a:gd name="connsiteX19" fmla="*/ 831381 w 2060013"/>
                <a:gd name="connsiteY19" fmla="*/ 786618 h 1821183"/>
                <a:gd name="connsiteX20" fmla="*/ 681326 w 2060013"/>
                <a:gd name="connsiteY20" fmla="*/ 1011144 h 1821183"/>
                <a:gd name="connsiteX21" fmla="*/ 521602 w 2060013"/>
                <a:gd name="connsiteY21" fmla="*/ 1220998 h 1821183"/>
                <a:gd name="connsiteX22" fmla="*/ 371214 w 2060013"/>
                <a:gd name="connsiteY22" fmla="*/ 1368162 h 1821183"/>
                <a:gd name="connsiteX23" fmla="*/ 189593 w 2060013"/>
                <a:gd name="connsiteY23" fmla="*/ 1615696 h 1821183"/>
                <a:gd name="connsiteX24" fmla="*/ 64325 w 2060013"/>
                <a:gd name="connsiteY24" fmla="*/ 1787981 h 1821183"/>
                <a:gd name="connsiteX25" fmla="*/ 4748 w 2060013"/>
                <a:gd name="connsiteY25" fmla="*/ 1665715 h 1821183"/>
                <a:gd name="connsiteX26" fmla="*/ 114455 w 2060013"/>
                <a:gd name="connsiteY26" fmla="*/ 1509102 h 1821183"/>
                <a:gd name="connsiteX27" fmla="*/ 339981 w 2060013"/>
                <a:gd name="connsiteY27" fmla="*/ 1142303 h 1821183"/>
                <a:gd name="connsiteX28" fmla="*/ 474251 w 2060013"/>
                <a:gd name="connsiteY28" fmla="*/ 880208 h 1821183"/>
                <a:gd name="connsiteX29" fmla="*/ 562172 w 2060013"/>
                <a:gd name="connsiteY29" fmla="*/ 688472 h 1821183"/>
                <a:gd name="connsiteX30" fmla="*/ 790699 w 2060013"/>
                <a:gd name="connsiteY30" fmla="*/ 103371 h 1821183"/>
                <a:gd name="connsiteX31" fmla="*/ 821933 w 2060013"/>
                <a:gd name="connsiteY31" fmla="*/ 0 h 18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60013" h="1821183">
                  <a:moveTo>
                    <a:pt x="1392028" y="4002"/>
                  </a:moveTo>
                  <a:lnTo>
                    <a:pt x="1454718" y="232640"/>
                  </a:lnTo>
                  <a:cubicBezTo>
                    <a:pt x="1454718" y="232640"/>
                    <a:pt x="1567425" y="432712"/>
                    <a:pt x="1604994" y="592881"/>
                  </a:cubicBezTo>
                  <a:cubicBezTo>
                    <a:pt x="1642564" y="753050"/>
                    <a:pt x="1667684" y="808960"/>
                    <a:pt x="1673908" y="918666"/>
                  </a:cubicBezTo>
                  <a:cubicBezTo>
                    <a:pt x="1680133" y="1028373"/>
                    <a:pt x="1761607" y="1595245"/>
                    <a:pt x="1761607" y="1595245"/>
                  </a:cubicBezTo>
                  <a:cubicBezTo>
                    <a:pt x="1761607" y="1595245"/>
                    <a:pt x="1887097" y="1638594"/>
                    <a:pt x="1956010" y="1638594"/>
                  </a:cubicBezTo>
                  <a:cubicBezTo>
                    <a:pt x="2024924" y="1638594"/>
                    <a:pt x="2084390" y="1613473"/>
                    <a:pt x="2049933" y="1673051"/>
                  </a:cubicBezTo>
                  <a:cubicBezTo>
                    <a:pt x="2015476" y="1732628"/>
                    <a:pt x="1888986" y="1765195"/>
                    <a:pt x="1854529" y="1765195"/>
                  </a:cubicBezTo>
                  <a:cubicBezTo>
                    <a:pt x="1829220" y="1766373"/>
                    <a:pt x="1804222" y="1771353"/>
                    <a:pt x="1780391" y="1779978"/>
                  </a:cubicBezTo>
                  <a:cubicBezTo>
                    <a:pt x="1780391" y="1779978"/>
                    <a:pt x="1799176" y="1798763"/>
                    <a:pt x="1777279" y="1805098"/>
                  </a:cubicBezTo>
                  <a:cubicBezTo>
                    <a:pt x="1755382" y="1811434"/>
                    <a:pt x="1683356" y="1823883"/>
                    <a:pt x="1673908" y="1820660"/>
                  </a:cubicBezTo>
                  <a:cubicBezTo>
                    <a:pt x="1664460" y="1817436"/>
                    <a:pt x="1648899" y="1751857"/>
                    <a:pt x="1639451" y="1698393"/>
                  </a:cubicBezTo>
                  <a:cubicBezTo>
                    <a:pt x="1630003" y="1644929"/>
                    <a:pt x="1630115" y="1601358"/>
                    <a:pt x="1623779" y="1585685"/>
                  </a:cubicBezTo>
                  <a:cubicBezTo>
                    <a:pt x="1617443" y="1570013"/>
                    <a:pt x="1520408" y="1247452"/>
                    <a:pt x="1501512" y="1194210"/>
                  </a:cubicBezTo>
                  <a:cubicBezTo>
                    <a:pt x="1482617" y="1140969"/>
                    <a:pt x="1460831" y="1018702"/>
                    <a:pt x="1460831" y="965461"/>
                  </a:cubicBezTo>
                  <a:cubicBezTo>
                    <a:pt x="1460831" y="912219"/>
                    <a:pt x="1451383" y="820964"/>
                    <a:pt x="1451383" y="820964"/>
                  </a:cubicBezTo>
                  <a:cubicBezTo>
                    <a:pt x="1451383" y="820964"/>
                    <a:pt x="1241529" y="555312"/>
                    <a:pt x="1200848" y="501626"/>
                  </a:cubicBezTo>
                  <a:cubicBezTo>
                    <a:pt x="1160167" y="447940"/>
                    <a:pt x="1128822" y="398256"/>
                    <a:pt x="1110037" y="388808"/>
                  </a:cubicBezTo>
                  <a:cubicBezTo>
                    <a:pt x="1091253" y="379360"/>
                    <a:pt x="1053684" y="407592"/>
                    <a:pt x="1053684" y="407592"/>
                  </a:cubicBezTo>
                  <a:cubicBezTo>
                    <a:pt x="1053684" y="407592"/>
                    <a:pt x="884511" y="714592"/>
                    <a:pt x="831381" y="786618"/>
                  </a:cubicBezTo>
                  <a:cubicBezTo>
                    <a:pt x="778250" y="858644"/>
                    <a:pt x="681326" y="1011144"/>
                    <a:pt x="681326" y="1011144"/>
                  </a:cubicBezTo>
                  <a:cubicBezTo>
                    <a:pt x="681326" y="1011144"/>
                    <a:pt x="568619" y="1170868"/>
                    <a:pt x="521602" y="1220998"/>
                  </a:cubicBezTo>
                  <a:cubicBezTo>
                    <a:pt x="474585" y="1271127"/>
                    <a:pt x="386887" y="1358825"/>
                    <a:pt x="371214" y="1368162"/>
                  </a:cubicBezTo>
                  <a:cubicBezTo>
                    <a:pt x="355542" y="1377499"/>
                    <a:pt x="205265" y="1593688"/>
                    <a:pt x="189593" y="1615696"/>
                  </a:cubicBezTo>
                  <a:cubicBezTo>
                    <a:pt x="173921" y="1637704"/>
                    <a:pt x="126903" y="1775421"/>
                    <a:pt x="64325" y="1787981"/>
                  </a:cubicBezTo>
                  <a:cubicBezTo>
                    <a:pt x="1747" y="1800541"/>
                    <a:pt x="-7701" y="1700282"/>
                    <a:pt x="4748" y="1665715"/>
                  </a:cubicBezTo>
                  <a:cubicBezTo>
                    <a:pt x="17197" y="1631146"/>
                    <a:pt x="73662" y="1546671"/>
                    <a:pt x="114455" y="1509102"/>
                  </a:cubicBezTo>
                  <a:cubicBezTo>
                    <a:pt x="155247" y="1471533"/>
                    <a:pt x="299188" y="1205214"/>
                    <a:pt x="339981" y="1142303"/>
                  </a:cubicBezTo>
                  <a:cubicBezTo>
                    <a:pt x="380773" y="1079391"/>
                    <a:pt x="452355" y="917777"/>
                    <a:pt x="474251" y="880208"/>
                  </a:cubicBezTo>
                  <a:cubicBezTo>
                    <a:pt x="496148" y="842638"/>
                    <a:pt x="562172" y="688472"/>
                    <a:pt x="562172" y="688472"/>
                  </a:cubicBezTo>
                  <a:lnTo>
                    <a:pt x="790699" y="103371"/>
                  </a:lnTo>
                  <a:lnTo>
                    <a:pt x="821933" y="0"/>
                  </a:lnTo>
                  <a:close/>
                </a:path>
              </a:pathLst>
            </a:custGeom>
            <a:solidFill>
              <a:srgbClr val="92E3A9"/>
            </a:solidFill>
            <a:ln w="11106" cap="rnd">
              <a:solidFill>
                <a:srgbClr val="263238"/>
              </a:solidFill>
              <a:prstDash val="solid"/>
              <a:miter/>
            </a:ln>
          </p:spPr>
          <p:txBody>
            <a:bodyPr rtlCol="0" anchor="ctr"/>
            <a:lstStyle/>
            <a:p>
              <a:endParaRPr lang="en-US"/>
            </a:p>
          </p:txBody>
        </p:sp>
        <p:sp>
          <p:nvSpPr>
            <p:cNvPr id="136" name="Graphic 9">
              <a:extLst>
                <a:ext uri="{FF2B5EF4-FFF2-40B4-BE49-F238E27FC236}">
                  <a16:creationId xmlns:a16="http://schemas.microsoft.com/office/drawing/2014/main" id="{5EF1748C-C889-476F-AAF4-2FFB96320DA8}"/>
                </a:ext>
              </a:extLst>
            </p:cNvPr>
            <p:cNvSpPr/>
            <p:nvPr/>
          </p:nvSpPr>
          <p:spPr>
            <a:xfrm>
              <a:off x="3287595" y="5080851"/>
              <a:ext cx="46294" cy="109817"/>
            </a:xfrm>
            <a:custGeom>
              <a:avLst/>
              <a:gdLst>
                <a:gd name="connsiteX0" fmla="*/ 33345 w 46294"/>
                <a:gd name="connsiteY0" fmla="*/ 0 h 109817"/>
                <a:gd name="connsiteX1" fmla="*/ 45127 w 46294"/>
                <a:gd name="connsiteY1" fmla="*/ 82363 h 109817"/>
                <a:gd name="connsiteX2" fmla="*/ 25453 w 46294"/>
                <a:gd name="connsiteY2" fmla="*/ 109818 h 109817"/>
                <a:gd name="connsiteX3" fmla="*/ 0 w 46294"/>
                <a:gd name="connsiteY3" fmla="*/ 86254 h 109817"/>
              </a:gdLst>
              <a:ahLst/>
              <a:cxnLst>
                <a:cxn ang="0">
                  <a:pos x="connsiteX0" y="connsiteY0"/>
                </a:cxn>
                <a:cxn ang="0">
                  <a:pos x="connsiteX1" y="connsiteY1"/>
                </a:cxn>
                <a:cxn ang="0">
                  <a:pos x="connsiteX2" y="connsiteY2"/>
                </a:cxn>
                <a:cxn ang="0">
                  <a:pos x="connsiteX3" y="connsiteY3"/>
                </a:cxn>
              </a:cxnLst>
              <a:rect l="l" t="t" r="r" b="b"/>
              <a:pathLst>
                <a:path w="46294" h="109817">
                  <a:moveTo>
                    <a:pt x="33345" y="0"/>
                  </a:moveTo>
                  <a:cubicBezTo>
                    <a:pt x="33345" y="0"/>
                    <a:pt x="50907" y="68581"/>
                    <a:pt x="45127" y="82363"/>
                  </a:cubicBezTo>
                  <a:cubicBezTo>
                    <a:pt x="40048" y="92489"/>
                    <a:pt x="33412" y="101759"/>
                    <a:pt x="25453" y="109818"/>
                  </a:cubicBezTo>
                  <a:lnTo>
                    <a:pt x="0" y="86254"/>
                  </a:lnTo>
                </a:path>
              </a:pathLst>
            </a:custGeom>
            <a:noFill/>
            <a:ln w="11106" cap="rnd">
              <a:solidFill>
                <a:srgbClr val="263238"/>
              </a:solidFill>
              <a:prstDash val="solid"/>
              <a:miter/>
            </a:ln>
          </p:spPr>
          <p:txBody>
            <a:bodyPr rtlCol="0" anchor="ctr"/>
            <a:lstStyle/>
            <a:p>
              <a:endParaRPr lang="en-US"/>
            </a:p>
          </p:txBody>
        </p:sp>
        <p:sp>
          <p:nvSpPr>
            <p:cNvPr id="137" name="Graphic 9">
              <a:extLst>
                <a:ext uri="{FF2B5EF4-FFF2-40B4-BE49-F238E27FC236}">
                  <a16:creationId xmlns:a16="http://schemas.microsoft.com/office/drawing/2014/main" id="{AA2B44C5-BA01-43CB-9EF9-9AFBAA385E35}"/>
                </a:ext>
              </a:extLst>
            </p:cNvPr>
            <p:cNvSpPr/>
            <p:nvPr/>
          </p:nvSpPr>
          <p:spPr>
            <a:xfrm>
              <a:off x="3420420" y="5135760"/>
              <a:ext cx="92144" cy="72470"/>
            </a:xfrm>
            <a:custGeom>
              <a:avLst/>
              <a:gdLst>
                <a:gd name="connsiteX0" fmla="*/ 92145 w 92144"/>
                <a:gd name="connsiteY0" fmla="*/ 0 h 72470"/>
                <a:gd name="connsiteX1" fmla="*/ 0 w 92144"/>
                <a:gd name="connsiteY1" fmla="*/ 72471 h 72470"/>
              </a:gdLst>
              <a:ahLst/>
              <a:cxnLst>
                <a:cxn ang="0">
                  <a:pos x="connsiteX0" y="connsiteY0"/>
                </a:cxn>
                <a:cxn ang="0">
                  <a:pos x="connsiteX1" y="connsiteY1"/>
                </a:cxn>
              </a:cxnLst>
              <a:rect l="l" t="t" r="r" b="b"/>
              <a:pathLst>
                <a:path w="92144" h="72470">
                  <a:moveTo>
                    <a:pt x="92145" y="0"/>
                  </a:moveTo>
                  <a:cubicBezTo>
                    <a:pt x="66302" y="29777"/>
                    <a:pt x="35024" y="54364"/>
                    <a:pt x="0" y="72471"/>
                  </a:cubicBezTo>
                </a:path>
              </a:pathLst>
            </a:custGeom>
            <a:noFill/>
            <a:ln w="11106" cap="rnd">
              <a:solidFill>
                <a:srgbClr val="263238"/>
              </a:solidFill>
              <a:prstDash val="solid"/>
              <a:miter/>
            </a:ln>
          </p:spPr>
          <p:txBody>
            <a:bodyPr rtlCol="0" anchor="ctr"/>
            <a:lstStyle/>
            <a:p>
              <a:endParaRPr lang="en-US"/>
            </a:p>
          </p:txBody>
        </p:sp>
        <p:sp>
          <p:nvSpPr>
            <p:cNvPr id="138" name="Graphic 9">
              <a:extLst>
                <a:ext uri="{FF2B5EF4-FFF2-40B4-BE49-F238E27FC236}">
                  <a16:creationId xmlns:a16="http://schemas.microsoft.com/office/drawing/2014/main" id="{C9127542-531A-4F52-94BB-45B11129E2AD}"/>
                </a:ext>
              </a:extLst>
            </p:cNvPr>
            <p:cNvSpPr/>
            <p:nvPr/>
          </p:nvSpPr>
          <p:spPr>
            <a:xfrm>
              <a:off x="3411084" y="5230461"/>
              <a:ext cx="28899" cy="11115"/>
            </a:xfrm>
            <a:custGeom>
              <a:avLst/>
              <a:gdLst>
                <a:gd name="connsiteX0" fmla="*/ 28899 w 28899"/>
                <a:gd name="connsiteY0" fmla="*/ 0 h 11115"/>
                <a:gd name="connsiteX1" fmla="*/ 0 w 28899"/>
                <a:gd name="connsiteY1" fmla="*/ 11115 h 11115"/>
              </a:gdLst>
              <a:ahLst/>
              <a:cxnLst>
                <a:cxn ang="0">
                  <a:pos x="connsiteX0" y="connsiteY0"/>
                </a:cxn>
                <a:cxn ang="0">
                  <a:pos x="connsiteX1" y="connsiteY1"/>
                </a:cxn>
              </a:cxnLst>
              <a:rect l="l" t="t" r="r" b="b"/>
              <a:pathLst>
                <a:path w="28899" h="11115">
                  <a:moveTo>
                    <a:pt x="28899" y="0"/>
                  </a:moveTo>
                  <a:cubicBezTo>
                    <a:pt x="19718" y="4779"/>
                    <a:pt x="10026" y="8514"/>
                    <a:pt x="0" y="11115"/>
                  </a:cubicBezTo>
                </a:path>
              </a:pathLst>
            </a:custGeom>
            <a:noFill/>
            <a:ln w="11106" cap="rnd">
              <a:solidFill>
                <a:srgbClr val="263238"/>
              </a:solidFill>
              <a:prstDash val="solid"/>
              <a:miter/>
            </a:ln>
          </p:spPr>
          <p:txBody>
            <a:bodyPr rtlCol="0" anchor="ctr"/>
            <a:lstStyle/>
            <a:p>
              <a:endParaRPr lang="en-US"/>
            </a:p>
          </p:txBody>
        </p:sp>
        <p:sp>
          <p:nvSpPr>
            <p:cNvPr id="139" name="Graphic 9">
              <a:extLst>
                <a:ext uri="{FF2B5EF4-FFF2-40B4-BE49-F238E27FC236}">
                  <a16:creationId xmlns:a16="http://schemas.microsoft.com/office/drawing/2014/main" id="{6C0FA91B-6534-4A63-AAA7-2CE158EBFECA}"/>
                </a:ext>
              </a:extLst>
            </p:cNvPr>
            <p:cNvSpPr/>
            <p:nvPr/>
          </p:nvSpPr>
          <p:spPr>
            <a:xfrm>
              <a:off x="3455656" y="5186667"/>
              <a:ext cx="61244" cy="35902"/>
            </a:xfrm>
            <a:custGeom>
              <a:avLst/>
              <a:gdLst>
                <a:gd name="connsiteX0" fmla="*/ 61245 w 61244"/>
                <a:gd name="connsiteY0" fmla="*/ 0 h 35902"/>
                <a:gd name="connsiteX1" fmla="*/ 0 w 61244"/>
                <a:gd name="connsiteY1" fmla="*/ 35902 h 35902"/>
              </a:gdLst>
              <a:ahLst/>
              <a:cxnLst>
                <a:cxn ang="0">
                  <a:pos x="connsiteX0" y="connsiteY0"/>
                </a:cxn>
                <a:cxn ang="0">
                  <a:pos x="connsiteX1" y="connsiteY1"/>
                </a:cxn>
              </a:cxnLst>
              <a:rect l="l" t="t" r="r" b="b"/>
              <a:pathLst>
                <a:path w="61244" h="35902">
                  <a:moveTo>
                    <a:pt x="61245" y="0"/>
                  </a:moveTo>
                  <a:cubicBezTo>
                    <a:pt x="61245" y="0"/>
                    <a:pt x="30122" y="19896"/>
                    <a:pt x="0" y="35902"/>
                  </a:cubicBezTo>
                </a:path>
              </a:pathLst>
            </a:custGeom>
            <a:noFill/>
            <a:ln w="11106" cap="rnd">
              <a:solidFill>
                <a:srgbClr val="263238"/>
              </a:solidFill>
              <a:prstDash val="solid"/>
              <a:miter/>
            </a:ln>
          </p:spPr>
          <p:txBody>
            <a:bodyPr rtlCol="0" anchor="ctr"/>
            <a:lstStyle/>
            <a:p>
              <a:endParaRPr lang="en-US"/>
            </a:p>
          </p:txBody>
        </p:sp>
        <p:sp>
          <p:nvSpPr>
            <p:cNvPr id="140" name="Graphic 9">
              <a:extLst>
                <a:ext uri="{FF2B5EF4-FFF2-40B4-BE49-F238E27FC236}">
                  <a16:creationId xmlns:a16="http://schemas.microsoft.com/office/drawing/2014/main" id="{5E9357FD-AE3F-4008-B2D1-637396D17AAA}"/>
                </a:ext>
              </a:extLst>
            </p:cNvPr>
            <p:cNvSpPr/>
            <p:nvPr/>
          </p:nvSpPr>
          <p:spPr>
            <a:xfrm>
              <a:off x="3081742" y="5157323"/>
              <a:ext cx="33345" cy="13893"/>
            </a:xfrm>
            <a:custGeom>
              <a:avLst/>
              <a:gdLst>
                <a:gd name="connsiteX0" fmla="*/ 33345 w 33345"/>
                <a:gd name="connsiteY0" fmla="*/ 13894 h 13893"/>
                <a:gd name="connsiteX1" fmla="*/ 0 w 33345"/>
                <a:gd name="connsiteY1" fmla="*/ 0 h 13893"/>
              </a:gdLst>
              <a:ahLst/>
              <a:cxnLst>
                <a:cxn ang="0">
                  <a:pos x="connsiteX0" y="connsiteY0"/>
                </a:cxn>
                <a:cxn ang="0">
                  <a:pos x="connsiteX1" y="connsiteY1"/>
                </a:cxn>
              </a:cxnLst>
              <a:rect l="l" t="t" r="r" b="b"/>
              <a:pathLst>
                <a:path w="33345" h="13893">
                  <a:moveTo>
                    <a:pt x="33345" y="13894"/>
                  </a:moveTo>
                  <a:cubicBezTo>
                    <a:pt x="22775" y="8059"/>
                    <a:pt x="11593" y="3401"/>
                    <a:pt x="0" y="0"/>
                  </a:cubicBezTo>
                </a:path>
              </a:pathLst>
            </a:custGeom>
            <a:noFill/>
            <a:ln w="11106" cap="rnd">
              <a:solidFill>
                <a:srgbClr val="263238"/>
              </a:solidFill>
              <a:prstDash val="solid"/>
              <a:miter/>
            </a:ln>
          </p:spPr>
          <p:txBody>
            <a:bodyPr rtlCol="0" anchor="ctr"/>
            <a:lstStyle/>
            <a:p>
              <a:endParaRPr lang="en-US"/>
            </a:p>
          </p:txBody>
        </p:sp>
        <p:sp>
          <p:nvSpPr>
            <p:cNvPr id="141" name="Graphic 9">
              <a:extLst>
                <a:ext uri="{FF2B5EF4-FFF2-40B4-BE49-F238E27FC236}">
                  <a16:creationId xmlns:a16="http://schemas.microsoft.com/office/drawing/2014/main" id="{DA0F0B25-10C9-4565-A3C6-93058069AAF6}"/>
                </a:ext>
              </a:extLst>
            </p:cNvPr>
            <p:cNvSpPr/>
            <p:nvPr/>
          </p:nvSpPr>
          <p:spPr>
            <a:xfrm>
              <a:off x="3138652" y="5183444"/>
              <a:ext cx="92144" cy="52240"/>
            </a:xfrm>
            <a:custGeom>
              <a:avLst/>
              <a:gdLst>
                <a:gd name="connsiteX0" fmla="*/ 92144 w 92144"/>
                <a:gd name="connsiteY0" fmla="*/ 52241 h 52240"/>
                <a:gd name="connsiteX1" fmla="*/ 0 w 92144"/>
                <a:gd name="connsiteY1" fmla="*/ 0 h 52240"/>
              </a:gdLst>
              <a:ahLst/>
              <a:cxnLst>
                <a:cxn ang="0">
                  <a:pos x="connsiteX0" y="connsiteY0"/>
                </a:cxn>
                <a:cxn ang="0">
                  <a:pos x="connsiteX1" y="connsiteY1"/>
                </a:cxn>
              </a:cxnLst>
              <a:rect l="l" t="t" r="r" b="b"/>
              <a:pathLst>
                <a:path w="92144" h="52240">
                  <a:moveTo>
                    <a:pt x="92144" y="52241"/>
                  </a:moveTo>
                  <a:cubicBezTo>
                    <a:pt x="92144" y="52241"/>
                    <a:pt x="42682" y="22897"/>
                    <a:pt x="0" y="0"/>
                  </a:cubicBezTo>
                </a:path>
              </a:pathLst>
            </a:custGeom>
            <a:noFill/>
            <a:ln w="11106" cap="rnd">
              <a:solidFill>
                <a:srgbClr val="263238"/>
              </a:solidFill>
              <a:prstDash val="solid"/>
              <a:miter/>
            </a:ln>
          </p:spPr>
          <p:txBody>
            <a:bodyPr rtlCol="0" anchor="ctr"/>
            <a:lstStyle/>
            <a:p>
              <a:endParaRPr lang="en-US"/>
            </a:p>
          </p:txBody>
        </p:sp>
        <p:sp>
          <p:nvSpPr>
            <p:cNvPr id="142" name="Graphic 9">
              <a:extLst>
                <a:ext uri="{FF2B5EF4-FFF2-40B4-BE49-F238E27FC236}">
                  <a16:creationId xmlns:a16="http://schemas.microsoft.com/office/drawing/2014/main" id="{33AD3FB4-1D08-4249-B213-50B152A330D6}"/>
                </a:ext>
              </a:extLst>
            </p:cNvPr>
            <p:cNvSpPr/>
            <p:nvPr/>
          </p:nvSpPr>
          <p:spPr>
            <a:xfrm>
              <a:off x="3090190" y="5128424"/>
              <a:ext cx="94145" cy="47017"/>
            </a:xfrm>
            <a:custGeom>
              <a:avLst/>
              <a:gdLst>
                <a:gd name="connsiteX0" fmla="*/ 0 w 94145"/>
                <a:gd name="connsiteY0" fmla="*/ 0 h 47017"/>
                <a:gd name="connsiteX1" fmla="*/ 94145 w 94145"/>
                <a:gd name="connsiteY1" fmla="*/ 47017 h 47017"/>
              </a:gdLst>
              <a:ahLst/>
              <a:cxnLst>
                <a:cxn ang="0">
                  <a:pos x="connsiteX0" y="connsiteY0"/>
                </a:cxn>
                <a:cxn ang="0">
                  <a:pos x="connsiteX1" y="connsiteY1"/>
                </a:cxn>
              </a:cxnLst>
              <a:rect l="l" t="t" r="r" b="b"/>
              <a:pathLst>
                <a:path w="94145" h="47017">
                  <a:moveTo>
                    <a:pt x="0" y="0"/>
                  </a:moveTo>
                  <a:cubicBezTo>
                    <a:pt x="0" y="0"/>
                    <a:pt x="82252" y="33345"/>
                    <a:pt x="94145" y="47017"/>
                  </a:cubicBezTo>
                </a:path>
              </a:pathLst>
            </a:custGeom>
            <a:noFill/>
            <a:ln w="11106" cap="rnd">
              <a:solidFill>
                <a:srgbClr val="263238"/>
              </a:solidFill>
              <a:prstDash val="solid"/>
              <a:miter/>
            </a:ln>
          </p:spPr>
          <p:txBody>
            <a:bodyPr rtlCol="0" anchor="ctr"/>
            <a:lstStyle/>
            <a:p>
              <a:endParaRPr lang="en-US"/>
            </a:p>
          </p:txBody>
        </p:sp>
        <p:sp>
          <p:nvSpPr>
            <p:cNvPr id="143" name="Graphic 9">
              <a:extLst>
                <a:ext uri="{FF2B5EF4-FFF2-40B4-BE49-F238E27FC236}">
                  <a16:creationId xmlns:a16="http://schemas.microsoft.com/office/drawing/2014/main" id="{C555DAFB-37F8-4647-82A3-61DBE0BE070C}"/>
                </a:ext>
              </a:extLst>
            </p:cNvPr>
            <p:cNvSpPr/>
            <p:nvPr/>
          </p:nvSpPr>
          <p:spPr>
            <a:xfrm>
              <a:off x="3696298" y="6304516"/>
              <a:ext cx="528712" cy="565836"/>
            </a:xfrm>
            <a:custGeom>
              <a:avLst/>
              <a:gdLst>
                <a:gd name="connsiteX0" fmla="*/ 245867 w 528712"/>
                <a:gd name="connsiteY0" fmla="*/ 549755 h 565836"/>
                <a:gd name="connsiteX1" fmla="*/ 142496 w 528712"/>
                <a:gd name="connsiteY1" fmla="*/ 565316 h 565836"/>
                <a:gd name="connsiteX2" fmla="*/ 108039 w 528712"/>
                <a:gd name="connsiteY2" fmla="*/ 443050 h 565836"/>
                <a:gd name="connsiteX3" fmla="*/ 92367 w 528712"/>
                <a:gd name="connsiteY3" fmla="*/ 330342 h 565836"/>
                <a:gd name="connsiteX4" fmla="*/ 0 w 528712"/>
                <a:gd name="connsiteY4" fmla="*/ 31900 h 565836"/>
                <a:gd name="connsiteX5" fmla="*/ 183066 w 528712"/>
                <a:gd name="connsiteY5" fmla="*/ 0 h 565836"/>
                <a:gd name="connsiteX6" fmla="*/ 230306 w 528712"/>
                <a:gd name="connsiteY6" fmla="*/ 339901 h 565836"/>
                <a:gd name="connsiteX7" fmla="*/ 424709 w 528712"/>
                <a:gd name="connsiteY7" fmla="*/ 383250 h 565836"/>
                <a:gd name="connsiteX8" fmla="*/ 518632 w 528712"/>
                <a:gd name="connsiteY8" fmla="*/ 417707 h 565836"/>
                <a:gd name="connsiteX9" fmla="*/ 323228 w 528712"/>
                <a:gd name="connsiteY9" fmla="*/ 509851 h 565836"/>
                <a:gd name="connsiteX10" fmla="*/ 249090 w 528712"/>
                <a:gd name="connsiteY10" fmla="*/ 524635 h 565836"/>
                <a:gd name="connsiteX11" fmla="*/ 245867 w 528712"/>
                <a:gd name="connsiteY11" fmla="*/ 549755 h 56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712" h="565836">
                  <a:moveTo>
                    <a:pt x="245867" y="549755"/>
                  </a:moveTo>
                  <a:cubicBezTo>
                    <a:pt x="223636" y="555979"/>
                    <a:pt x="151944" y="568539"/>
                    <a:pt x="142496" y="565316"/>
                  </a:cubicBezTo>
                  <a:cubicBezTo>
                    <a:pt x="133048" y="562093"/>
                    <a:pt x="117487" y="496513"/>
                    <a:pt x="108039" y="443050"/>
                  </a:cubicBezTo>
                  <a:cubicBezTo>
                    <a:pt x="98591" y="389585"/>
                    <a:pt x="98702" y="346014"/>
                    <a:pt x="92367" y="330342"/>
                  </a:cubicBezTo>
                  <a:cubicBezTo>
                    <a:pt x="87810" y="319227"/>
                    <a:pt x="35569" y="146386"/>
                    <a:pt x="0" y="31900"/>
                  </a:cubicBezTo>
                  <a:cubicBezTo>
                    <a:pt x="62367" y="31445"/>
                    <a:pt x="124223" y="20663"/>
                    <a:pt x="183066" y="0"/>
                  </a:cubicBezTo>
                  <a:cubicBezTo>
                    <a:pt x="206075" y="171062"/>
                    <a:pt x="230306" y="339901"/>
                    <a:pt x="230306" y="339901"/>
                  </a:cubicBezTo>
                  <a:cubicBezTo>
                    <a:pt x="230306" y="339901"/>
                    <a:pt x="355796" y="383250"/>
                    <a:pt x="424709" y="383250"/>
                  </a:cubicBezTo>
                  <a:cubicBezTo>
                    <a:pt x="493623" y="383250"/>
                    <a:pt x="553089" y="358130"/>
                    <a:pt x="518632" y="417707"/>
                  </a:cubicBezTo>
                  <a:cubicBezTo>
                    <a:pt x="484175" y="477284"/>
                    <a:pt x="357685" y="509851"/>
                    <a:pt x="323228" y="509851"/>
                  </a:cubicBezTo>
                  <a:cubicBezTo>
                    <a:pt x="297919" y="511030"/>
                    <a:pt x="272921" y="516009"/>
                    <a:pt x="249090" y="524635"/>
                  </a:cubicBezTo>
                  <a:cubicBezTo>
                    <a:pt x="249090" y="524635"/>
                    <a:pt x="267764" y="543419"/>
                    <a:pt x="245867" y="549755"/>
                  </a:cubicBezTo>
                  <a:close/>
                </a:path>
              </a:pathLst>
            </a:custGeom>
            <a:solidFill>
              <a:srgbClr val="263238"/>
            </a:solidFill>
            <a:ln w="11106" cap="rnd">
              <a:solidFill>
                <a:srgbClr val="263238"/>
              </a:solidFill>
              <a:prstDash val="solid"/>
              <a:miter/>
            </a:ln>
          </p:spPr>
          <p:txBody>
            <a:bodyPr rtlCol="0" anchor="ctr"/>
            <a:lstStyle/>
            <a:p>
              <a:endParaRPr lang="en-US"/>
            </a:p>
          </p:txBody>
        </p:sp>
        <p:sp>
          <p:nvSpPr>
            <p:cNvPr id="144" name="Graphic 9">
              <a:extLst>
                <a:ext uri="{FF2B5EF4-FFF2-40B4-BE49-F238E27FC236}">
                  <a16:creationId xmlns:a16="http://schemas.microsoft.com/office/drawing/2014/main" id="{E91A335B-033D-4A10-A86F-5C5C1AA2DE8D}"/>
                </a:ext>
              </a:extLst>
            </p:cNvPr>
            <p:cNvSpPr/>
            <p:nvPr/>
          </p:nvSpPr>
          <p:spPr>
            <a:xfrm>
              <a:off x="3664796" y="6257055"/>
              <a:ext cx="235724" cy="138319"/>
            </a:xfrm>
            <a:custGeom>
              <a:avLst/>
              <a:gdLst>
                <a:gd name="connsiteX0" fmla="*/ 227129 w 235724"/>
                <a:gd name="connsiteY0" fmla="*/ 12560 h 138319"/>
                <a:gd name="connsiteX1" fmla="*/ 235577 w 235724"/>
                <a:gd name="connsiteY1" fmla="*/ 69914 h 138319"/>
                <a:gd name="connsiteX2" fmla="*/ 230908 w 235724"/>
                <a:gd name="connsiteY2" fmla="*/ 82919 h 138319"/>
                <a:gd name="connsiteX3" fmla="*/ 120757 w 235724"/>
                <a:gd name="connsiteY3" fmla="*/ 130491 h 138319"/>
                <a:gd name="connsiteX4" fmla="*/ 32725 w 235724"/>
                <a:gd name="connsiteY4" fmla="*/ 136827 h 138319"/>
                <a:gd name="connsiteX5" fmla="*/ 21610 w 235724"/>
                <a:gd name="connsiteY5" fmla="*/ 126601 h 138319"/>
                <a:gd name="connsiteX6" fmla="*/ 603 w 235724"/>
                <a:gd name="connsiteY6" fmla="*/ 54019 h 138319"/>
                <a:gd name="connsiteX7" fmla="*/ 10528 w 235724"/>
                <a:gd name="connsiteY7" fmla="*/ 35791 h 138319"/>
                <a:gd name="connsiteX8" fmla="*/ 13607 w 235724"/>
                <a:gd name="connsiteY8" fmla="*/ 35235 h 138319"/>
                <a:gd name="connsiteX9" fmla="*/ 206899 w 235724"/>
                <a:gd name="connsiteY9" fmla="*/ 1111 h 138319"/>
                <a:gd name="connsiteX10" fmla="*/ 226195 w 235724"/>
                <a:gd name="connsiteY10" fmla="*/ 9170 h 138319"/>
                <a:gd name="connsiteX11" fmla="*/ 227129 w 235724"/>
                <a:gd name="connsiteY11" fmla="*/ 12560 h 13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724" h="138319">
                  <a:moveTo>
                    <a:pt x="227129" y="12560"/>
                  </a:moveTo>
                  <a:lnTo>
                    <a:pt x="235577" y="69914"/>
                  </a:lnTo>
                  <a:cubicBezTo>
                    <a:pt x="236266" y="74749"/>
                    <a:pt x="234521" y="79618"/>
                    <a:pt x="230908" y="82919"/>
                  </a:cubicBezTo>
                  <a:cubicBezTo>
                    <a:pt x="218570" y="94034"/>
                    <a:pt x="185003" y="118598"/>
                    <a:pt x="120757" y="130491"/>
                  </a:cubicBezTo>
                  <a:cubicBezTo>
                    <a:pt x="68961" y="140051"/>
                    <a:pt x="44174" y="139050"/>
                    <a:pt x="32725" y="136827"/>
                  </a:cubicBezTo>
                  <a:cubicBezTo>
                    <a:pt x="27390" y="135782"/>
                    <a:pt x="23099" y="131825"/>
                    <a:pt x="21610" y="126601"/>
                  </a:cubicBezTo>
                  <a:lnTo>
                    <a:pt x="603" y="54019"/>
                  </a:lnTo>
                  <a:cubicBezTo>
                    <a:pt x="-1687" y="46250"/>
                    <a:pt x="2748" y="38091"/>
                    <a:pt x="10528" y="35791"/>
                  </a:cubicBezTo>
                  <a:cubicBezTo>
                    <a:pt x="11529" y="35502"/>
                    <a:pt x="12562" y="35313"/>
                    <a:pt x="13607" y="35235"/>
                  </a:cubicBezTo>
                  <a:cubicBezTo>
                    <a:pt x="54289" y="32122"/>
                    <a:pt x="153658" y="22674"/>
                    <a:pt x="206899" y="1111"/>
                  </a:cubicBezTo>
                  <a:cubicBezTo>
                    <a:pt x="214458" y="-1990"/>
                    <a:pt x="223094" y="1623"/>
                    <a:pt x="226195" y="9170"/>
                  </a:cubicBezTo>
                  <a:cubicBezTo>
                    <a:pt x="226640" y="10259"/>
                    <a:pt x="226951" y="11393"/>
                    <a:pt x="227129" y="12560"/>
                  </a:cubicBezTo>
                  <a:close/>
                </a:path>
              </a:pathLst>
            </a:custGeom>
            <a:solidFill>
              <a:srgbClr val="FFFFFF"/>
            </a:solidFill>
            <a:ln w="11106" cap="rnd">
              <a:solidFill>
                <a:srgbClr val="263238"/>
              </a:solidFill>
              <a:prstDash val="solid"/>
              <a:miter/>
            </a:ln>
          </p:spPr>
          <p:txBody>
            <a:bodyPr rtlCol="0" anchor="ctr"/>
            <a:lstStyle/>
            <a:p>
              <a:endParaRPr lang="en-US"/>
            </a:p>
          </p:txBody>
        </p:sp>
        <p:sp>
          <p:nvSpPr>
            <p:cNvPr id="145" name="Graphic 9">
              <a:extLst>
                <a:ext uri="{FF2B5EF4-FFF2-40B4-BE49-F238E27FC236}">
                  <a16:creationId xmlns:a16="http://schemas.microsoft.com/office/drawing/2014/main" id="{59A2276B-BC1F-4C6D-ABB6-06ECC82A265C}"/>
                </a:ext>
              </a:extLst>
            </p:cNvPr>
            <p:cNvSpPr/>
            <p:nvPr/>
          </p:nvSpPr>
          <p:spPr>
            <a:xfrm>
              <a:off x="2164871" y="6321300"/>
              <a:ext cx="398461" cy="517362"/>
            </a:xfrm>
            <a:custGeom>
              <a:avLst/>
              <a:gdLst>
                <a:gd name="connsiteX0" fmla="*/ 64340 w 398461"/>
                <a:gd name="connsiteY0" fmla="*/ 516298 h 517362"/>
                <a:gd name="connsiteX1" fmla="*/ 4763 w 398461"/>
                <a:gd name="connsiteY1" fmla="*/ 394031 h 517362"/>
                <a:gd name="connsiteX2" fmla="*/ 114470 w 398461"/>
                <a:gd name="connsiteY2" fmla="*/ 237419 h 517362"/>
                <a:gd name="connsiteX3" fmla="*/ 263968 w 398461"/>
                <a:gd name="connsiteY3" fmla="*/ 0 h 517362"/>
                <a:gd name="connsiteX4" fmla="*/ 398461 w 398461"/>
                <a:gd name="connsiteY4" fmla="*/ 73027 h 517362"/>
                <a:gd name="connsiteX5" fmla="*/ 371229 w 398461"/>
                <a:gd name="connsiteY5" fmla="*/ 96368 h 517362"/>
                <a:gd name="connsiteX6" fmla="*/ 189608 w 398461"/>
                <a:gd name="connsiteY6" fmla="*/ 343902 h 517362"/>
                <a:gd name="connsiteX7" fmla="*/ 64340 w 398461"/>
                <a:gd name="connsiteY7" fmla="*/ 516298 h 51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461" h="517362">
                  <a:moveTo>
                    <a:pt x="64340" y="516298"/>
                  </a:moveTo>
                  <a:cubicBezTo>
                    <a:pt x="1651" y="528747"/>
                    <a:pt x="-7686" y="428600"/>
                    <a:pt x="4763" y="394031"/>
                  </a:cubicBezTo>
                  <a:cubicBezTo>
                    <a:pt x="17212" y="359463"/>
                    <a:pt x="73677" y="274988"/>
                    <a:pt x="114470" y="237419"/>
                  </a:cubicBezTo>
                  <a:cubicBezTo>
                    <a:pt x="140257" y="213522"/>
                    <a:pt x="207726" y="97591"/>
                    <a:pt x="263968" y="0"/>
                  </a:cubicBezTo>
                  <a:cubicBezTo>
                    <a:pt x="304427" y="43016"/>
                    <a:pt x="360447" y="63579"/>
                    <a:pt x="398461" y="73027"/>
                  </a:cubicBezTo>
                  <a:cubicBezTo>
                    <a:pt x="389991" y="81485"/>
                    <a:pt x="380888" y="89288"/>
                    <a:pt x="371229" y="96368"/>
                  </a:cubicBezTo>
                  <a:cubicBezTo>
                    <a:pt x="355668" y="105816"/>
                    <a:pt x="205280" y="321894"/>
                    <a:pt x="189608" y="343902"/>
                  </a:cubicBezTo>
                  <a:cubicBezTo>
                    <a:pt x="173935" y="365910"/>
                    <a:pt x="126918" y="503738"/>
                    <a:pt x="64340" y="516298"/>
                  </a:cubicBezTo>
                  <a:close/>
                </a:path>
              </a:pathLst>
            </a:custGeom>
            <a:solidFill>
              <a:srgbClr val="263238"/>
            </a:solidFill>
            <a:ln w="11106" cap="rnd">
              <a:solidFill>
                <a:srgbClr val="263238"/>
              </a:solidFill>
              <a:prstDash val="solid"/>
              <a:miter/>
            </a:ln>
          </p:spPr>
          <p:txBody>
            <a:bodyPr rtlCol="0" anchor="ctr"/>
            <a:lstStyle/>
            <a:p>
              <a:endParaRPr lang="en-US"/>
            </a:p>
          </p:txBody>
        </p:sp>
        <p:sp>
          <p:nvSpPr>
            <p:cNvPr id="146" name="Graphic 9">
              <a:extLst>
                <a:ext uri="{FF2B5EF4-FFF2-40B4-BE49-F238E27FC236}">
                  <a16:creationId xmlns:a16="http://schemas.microsoft.com/office/drawing/2014/main" id="{418C4E7E-279D-451A-9A13-20F343B79DF6}"/>
                </a:ext>
              </a:extLst>
            </p:cNvPr>
            <p:cNvSpPr/>
            <p:nvPr/>
          </p:nvSpPr>
          <p:spPr>
            <a:xfrm>
              <a:off x="2389492" y="6244255"/>
              <a:ext cx="247300" cy="198649"/>
            </a:xfrm>
            <a:custGeom>
              <a:avLst/>
              <a:gdLst>
                <a:gd name="connsiteX0" fmla="*/ 76027 w 247300"/>
                <a:gd name="connsiteY0" fmla="*/ 5241 h 198649"/>
                <a:gd name="connsiteX1" fmla="*/ 96702 w 247300"/>
                <a:gd name="connsiteY1" fmla="*/ 51480 h 198649"/>
                <a:gd name="connsiteX2" fmla="*/ 189180 w 247300"/>
                <a:gd name="connsiteY2" fmla="*/ 100943 h 198649"/>
                <a:gd name="connsiteX3" fmla="*/ 241865 w 247300"/>
                <a:gd name="connsiteY3" fmla="*/ 83381 h 198649"/>
                <a:gd name="connsiteX4" fmla="*/ 243421 w 247300"/>
                <a:gd name="connsiteY4" fmla="*/ 99276 h 198649"/>
                <a:gd name="connsiteX5" fmla="*/ 171729 w 247300"/>
                <a:gd name="connsiteY5" fmla="*/ 183862 h 198649"/>
                <a:gd name="connsiteX6" fmla="*/ 49462 w 247300"/>
                <a:gd name="connsiteY6" fmla="*/ 180639 h 198649"/>
                <a:gd name="connsiteX7" fmla="*/ 0 w 247300"/>
                <a:gd name="connsiteY7" fmla="*/ 120061 h 198649"/>
                <a:gd name="connsiteX8" fmla="*/ 47795 w 247300"/>
                <a:gd name="connsiteY8" fmla="*/ 20025 h 198649"/>
                <a:gd name="connsiteX9" fmla="*/ 76027 w 247300"/>
                <a:gd name="connsiteY9" fmla="*/ 5241 h 19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300" h="198649">
                  <a:moveTo>
                    <a:pt x="76027" y="5241"/>
                  </a:moveTo>
                  <a:cubicBezTo>
                    <a:pt x="76027" y="5241"/>
                    <a:pt x="64912" y="13244"/>
                    <a:pt x="96702" y="51480"/>
                  </a:cubicBezTo>
                  <a:cubicBezTo>
                    <a:pt x="128491" y="89716"/>
                    <a:pt x="178064" y="102499"/>
                    <a:pt x="189180" y="100943"/>
                  </a:cubicBezTo>
                  <a:cubicBezTo>
                    <a:pt x="207042" y="96052"/>
                    <a:pt x="224637" y="90184"/>
                    <a:pt x="241865" y="83381"/>
                  </a:cubicBezTo>
                  <a:cubicBezTo>
                    <a:pt x="241865" y="83381"/>
                    <a:pt x="252980" y="83381"/>
                    <a:pt x="243421" y="99276"/>
                  </a:cubicBezTo>
                  <a:cubicBezTo>
                    <a:pt x="233862" y="115170"/>
                    <a:pt x="193514" y="171302"/>
                    <a:pt x="171729" y="183862"/>
                  </a:cubicBezTo>
                  <a:cubicBezTo>
                    <a:pt x="130269" y="207759"/>
                    <a:pt x="98369" y="199756"/>
                    <a:pt x="49462" y="180639"/>
                  </a:cubicBezTo>
                  <a:cubicBezTo>
                    <a:pt x="6558" y="164077"/>
                    <a:pt x="0" y="131176"/>
                    <a:pt x="0" y="120061"/>
                  </a:cubicBezTo>
                  <a:cubicBezTo>
                    <a:pt x="0" y="108946"/>
                    <a:pt x="35124" y="46701"/>
                    <a:pt x="47795" y="20025"/>
                  </a:cubicBezTo>
                  <a:cubicBezTo>
                    <a:pt x="60466" y="-6652"/>
                    <a:pt x="72804" y="-1094"/>
                    <a:pt x="76027" y="5241"/>
                  </a:cubicBezTo>
                  <a:close/>
                </a:path>
              </a:pathLst>
            </a:custGeom>
            <a:solidFill>
              <a:srgbClr val="FFFFFF"/>
            </a:solidFill>
            <a:ln w="11106" cap="rnd">
              <a:solidFill>
                <a:srgbClr val="263238"/>
              </a:solidFill>
              <a:prstDash val="solid"/>
              <a:miter/>
            </a:ln>
          </p:spPr>
          <p:txBody>
            <a:bodyPr rtlCol="0" anchor="ctr"/>
            <a:lstStyle/>
            <a:p>
              <a:endParaRPr lang="en-US"/>
            </a:p>
          </p:txBody>
        </p:sp>
        <p:sp>
          <p:nvSpPr>
            <p:cNvPr id="147" name="Graphic 9">
              <a:extLst>
                <a:ext uri="{FF2B5EF4-FFF2-40B4-BE49-F238E27FC236}">
                  <a16:creationId xmlns:a16="http://schemas.microsoft.com/office/drawing/2014/main" id="{BB51801D-198D-4307-A3B7-19F54F4585EA}"/>
                </a:ext>
              </a:extLst>
            </p:cNvPr>
            <p:cNvSpPr/>
            <p:nvPr/>
          </p:nvSpPr>
          <p:spPr>
            <a:xfrm>
              <a:off x="2971147" y="4956028"/>
              <a:ext cx="588879" cy="118932"/>
            </a:xfrm>
            <a:custGeom>
              <a:avLst/>
              <a:gdLst>
                <a:gd name="connsiteX0" fmla="*/ 582655 w 588879"/>
                <a:gd name="connsiteY0" fmla="*/ 50129 h 118932"/>
                <a:gd name="connsiteX1" fmla="*/ 588880 w 588879"/>
                <a:gd name="connsiteY1" fmla="*/ 115820 h 118932"/>
                <a:gd name="connsiteX2" fmla="*/ 228750 w 588879"/>
                <a:gd name="connsiteY2" fmla="*/ 115820 h 118932"/>
                <a:gd name="connsiteX3" fmla="*/ 0 w 588879"/>
                <a:gd name="connsiteY3" fmla="*/ 118932 h 118932"/>
                <a:gd name="connsiteX4" fmla="*/ 15672 w 588879"/>
                <a:gd name="connsiteY4" fmla="*/ 62578 h 118932"/>
                <a:gd name="connsiteX5" fmla="*/ 388474 w 588879"/>
                <a:gd name="connsiteY5" fmla="*/ 0 h 118932"/>
                <a:gd name="connsiteX6" fmla="*/ 582655 w 588879"/>
                <a:gd name="connsiteY6" fmla="*/ 50129 h 11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879" h="118932">
                  <a:moveTo>
                    <a:pt x="582655" y="50129"/>
                  </a:moveTo>
                  <a:lnTo>
                    <a:pt x="588880" y="115820"/>
                  </a:lnTo>
                  <a:lnTo>
                    <a:pt x="228750" y="115820"/>
                  </a:lnTo>
                  <a:cubicBezTo>
                    <a:pt x="150388" y="115820"/>
                    <a:pt x="0" y="118932"/>
                    <a:pt x="0" y="118932"/>
                  </a:cubicBezTo>
                  <a:lnTo>
                    <a:pt x="15672" y="62578"/>
                  </a:lnTo>
                  <a:cubicBezTo>
                    <a:pt x="15672" y="62578"/>
                    <a:pt x="288216" y="0"/>
                    <a:pt x="388474" y="0"/>
                  </a:cubicBezTo>
                  <a:cubicBezTo>
                    <a:pt x="488733" y="0"/>
                    <a:pt x="582655" y="50129"/>
                    <a:pt x="582655" y="50129"/>
                  </a:cubicBezTo>
                  <a:close/>
                </a:path>
              </a:pathLst>
            </a:custGeom>
            <a:solidFill>
              <a:srgbClr val="9C9C9C"/>
            </a:solidFill>
            <a:ln w="11106" cap="rnd">
              <a:solidFill>
                <a:srgbClr val="263238"/>
              </a:solidFill>
              <a:prstDash val="solid"/>
              <a:miter/>
            </a:ln>
          </p:spPr>
          <p:txBody>
            <a:bodyPr rtlCol="0" anchor="ctr"/>
            <a:lstStyle/>
            <a:p>
              <a:endParaRPr lang="en-US"/>
            </a:p>
          </p:txBody>
        </p:sp>
        <p:sp>
          <p:nvSpPr>
            <p:cNvPr id="148" name="Graphic 9">
              <a:extLst>
                <a:ext uri="{FF2B5EF4-FFF2-40B4-BE49-F238E27FC236}">
                  <a16:creationId xmlns:a16="http://schemas.microsoft.com/office/drawing/2014/main" id="{23EE758D-B30F-4494-925F-5B7445CF56D1}"/>
                </a:ext>
              </a:extLst>
            </p:cNvPr>
            <p:cNvSpPr/>
            <p:nvPr/>
          </p:nvSpPr>
          <p:spPr>
            <a:xfrm>
              <a:off x="2833692" y="4200754"/>
              <a:ext cx="851602" cy="848835"/>
            </a:xfrm>
            <a:custGeom>
              <a:avLst/>
              <a:gdLst>
                <a:gd name="connsiteX0" fmla="*/ 529041 w 851602"/>
                <a:gd name="connsiteY0" fmla="*/ 9892 h 848835"/>
                <a:gd name="connsiteX1" fmla="*/ 594843 w 851602"/>
                <a:gd name="connsiteY1" fmla="*/ 3668 h 848835"/>
                <a:gd name="connsiteX2" fmla="*/ 760792 w 851602"/>
                <a:gd name="connsiteY2" fmla="*/ 85031 h 848835"/>
                <a:gd name="connsiteX3" fmla="*/ 851603 w 851602"/>
                <a:gd name="connsiteY3" fmla="*/ 285103 h 848835"/>
                <a:gd name="connsiteX4" fmla="*/ 789024 w 851602"/>
                <a:gd name="connsiteY4" fmla="*/ 441716 h 848835"/>
                <a:gd name="connsiteX5" fmla="*/ 729447 w 851602"/>
                <a:gd name="connsiteY5" fmla="*/ 532526 h 848835"/>
                <a:gd name="connsiteX6" fmla="*/ 760792 w 851602"/>
                <a:gd name="connsiteY6" fmla="*/ 789397 h 848835"/>
                <a:gd name="connsiteX7" fmla="*/ 694991 w 851602"/>
                <a:gd name="connsiteY7" fmla="*/ 836303 h 848835"/>
                <a:gd name="connsiteX8" fmla="*/ 409998 w 851602"/>
                <a:gd name="connsiteY8" fmla="*/ 836303 h 848835"/>
                <a:gd name="connsiteX9" fmla="*/ 140679 w 851602"/>
                <a:gd name="connsiteY9" fmla="*/ 833191 h 848835"/>
                <a:gd name="connsiteX10" fmla="*/ 102998 w 851602"/>
                <a:gd name="connsiteY10" fmla="*/ 717371 h 848835"/>
                <a:gd name="connsiteX11" fmla="*/ 143791 w 851602"/>
                <a:gd name="connsiteY11" fmla="*/ 579543 h 848835"/>
                <a:gd name="connsiteX12" fmla="*/ 102998 w 851602"/>
                <a:gd name="connsiteY12" fmla="*/ 460834 h 848835"/>
                <a:gd name="connsiteX13" fmla="*/ 59205 w 851602"/>
                <a:gd name="connsiteY13" fmla="*/ 488955 h 848835"/>
                <a:gd name="connsiteX14" fmla="*/ 2851 w 851602"/>
                <a:gd name="connsiteY14" fmla="*/ 213411 h 848835"/>
                <a:gd name="connsiteX15" fmla="*/ 40420 w 851602"/>
                <a:gd name="connsiteY15" fmla="*/ 68914 h 848835"/>
                <a:gd name="connsiteX16" fmla="*/ 215817 w 851602"/>
                <a:gd name="connsiteY16" fmla="*/ 9448 h 848835"/>
                <a:gd name="connsiteX17" fmla="*/ 331748 w 851602"/>
                <a:gd name="connsiteY17" fmla="*/ 0 h 84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1602" h="848835">
                  <a:moveTo>
                    <a:pt x="529041" y="9892"/>
                  </a:moveTo>
                  <a:cubicBezTo>
                    <a:pt x="550627" y="5102"/>
                    <a:pt x="572735" y="3012"/>
                    <a:pt x="594843" y="3668"/>
                  </a:cubicBezTo>
                  <a:cubicBezTo>
                    <a:pt x="638637" y="3668"/>
                    <a:pt x="745120" y="22453"/>
                    <a:pt x="760792" y="85031"/>
                  </a:cubicBezTo>
                  <a:cubicBezTo>
                    <a:pt x="776464" y="147609"/>
                    <a:pt x="851603" y="285103"/>
                    <a:pt x="851603" y="285103"/>
                  </a:cubicBezTo>
                  <a:cubicBezTo>
                    <a:pt x="838887" y="340201"/>
                    <a:pt x="817790" y="393031"/>
                    <a:pt x="789024" y="441716"/>
                  </a:cubicBezTo>
                  <a:cubicBezTo>
                    <a:pt x="744564" y="510630"/>
                    <a:pt x="729447" y="532526"/>
                    <a:pt x="729447" y="532526"/>
                  </a:cubicBezTo>
                  <a:cubicBezTo>
                    <a:pt x="729447" y="532526"/>
                    <a:pt x="785912" y="751717"/>
                    <a:pt x="760792" y="789397"/>
                  </a:cubicBezTo>
                  <a:cubicBezTo>
                    <a:pt x="735672" y="827078"/>
                    <a:pt x="713886" y="836303"/>
                    <a:pt x="694991" y="836303"/>
                  </a:cubicBezTo>
                  <a:cubicBezTo>
                    <a:pt x="676095" y="836303"/>
                    <a:pt x="525929" y="820631"/>
                    <a:pt x="409998" y="836303"/>
                  </a:cubicBezTo>
                  <a:cubicBezTo>
                    <a:pt x="294067" y="851975"/>
                    <a:pt x="165465" y="855088"/>
                    <a:pt x="140679" y="833191"/>
                  </a:cubicBezTo>
                  <a:cubicBezTo>
                    <a:pt x="115892" y="811294"/>
                    <a:pt x="96218" y="742380"/>
                    <a:pt x="102998" y="717371"/>
                  </a:cubicBezTo>
                  <a:cubicBezTo>
                    <a:pt x="109778" y="692362"/>
                    <a:pt x="146903" y="635897"/>
                    <a:pt x="143791" y="579543"/>
                  </a:cubicBezTo>
                  <a:cubicBezTo>
                    <a:pt x="140679" y="523189"/>
                    <a:pt x="102998" y="460834"/>
                    <a:pt x="102998" y="460834"/>
                  </a:cubicBezTo>
                  <a:lnTo>
                    <a:pt x="59205" y="488955"/>
                  </a:lnTo>
                  <a:cubicBezTo>
                    <a:pt x="59205" y="488955"/>
                    <a:pt x="15300" y="304221"/>
                    <a:pt x="2851" y="213411"/>
                  </a:cubicBezTo>
                  <a:cubicBezTo>
                    <a:pt x="-9598" y="122600"/>
                    <a:pt x="21635" y="122489"/>
                    <a:pt x="40420" y="68914"/>
                  </a:cubicBezTo>
                  <a:cubicBezTo>
                    <a:pt x="59205" y="15339"/>
                    <a:pt x="193920" y="9448"/>
                    <a:pt x="215817" y="9448"/>
                  </a:cubicBezTo>
                  <a:cubicBezTo>
                    <a:pt x="237714" y="9448"/>
                    <a:pt x="331748" y="0"/>
                    <a:pt x="331748" y="0"/>
                  </a:cubicBezTo>
                  <a:close/>
                </a:path>
              </a:pathLst>
            </a:custGeom>
            <a:solidFill>
              <a:srgbClr val="9C9C9C"/>
            </a:solidFill>
            <a:ln w="11106" cap="rnd">
              <a:solidFill>
                <a:srgbClr val="263238"/>
              </a:solidFill>
              <a:prstDash val="solid"/>
              <a:miter/>
            </a:ln>
          </p:spPr>
          <p:txBody>
            <a:bodyPr rtlCol="0" anchor="ctr"/>
            <a:lstStyle/>
            <a:p>
              <a:endParaRPr lang="en-US"/>
            </a:p>
          </p:txBody>
        </p:sp>
        <p:sp>
          <p:nvSpPr>
            <p:cNvPr id="149" name="Graphic 9">
              <a:extLst>
                <a:ext uri="{FF2B5EF4-FFF2-40B4-BE49-F238E27FC236}">
                  <a16:creationId xmlns:a16="http://schemas.microsoft.com/office/drawing/2014/main" id="{85DFD148-513B-4B90-B0D9-04B26AE29AE9}"/>
                </a:ext>
              </a:extLst>
            </p:cNvPr>
            <p:cNvSpPr/>
            <p:nvPr/>
          </p:nvSpPr>
          <p:spPr>
            <a:xfrm>
              <a:off x="3519345" y="4320242"/>
              <a:ext cx="10448" cy="36124"/>
            </a:xfrm>
            <a:custGeom>
              <a:avLst/>
              <a:gdLst>
                <a:gd name="connsiteX0" fmla="*/ 10448 w 10448"/>
                <a:gd name="connsiteY0" fmla="*/ 36124 h 36124"/>
                <a:gd name="connsiteX1" fmla="*/ 0 w 10448"/>
                <a:gd name="connsiteY1" fmla="*/ 0 h 36124"/>
              </a:gdLst>
              <a:ahLst/>
              <a:cxnLst>
                <a:cxn ang="0">
                  <a:pos x="connsiteX0" y="connsiteY0"/>
                </a:cxn>
                <a:cxn ang="0">
                  <a:pos x="connsiteX1" y="connsiteY1"/>
                </a:cxn>
              </a:cxnLst>
              <a:rect l="l" t="t" r="r" b="b"/>
              <a:pathLst>
                <a:path w="10448" h="36124">
                  <a:moveTo>
                    <a:pt x="10448" y="36124"/>
                  </a:moveTo>
                  <a:cubicBezTo>
                    <a:pt x="4335" y="13894"/>
                    <a:pt x="0" y="0"/>
                    <a:pt x="0" y="0"/>
                  </a:cubicBezTo>
                </a:path>
              </a:pathLst>
            </a:custGeom>
            <a:noFill/>
            <a:ln w="11106" cap="rnd">
              <a:solidFill>
                <a:srgbClr val="263238"/>
              </a:solidFill>
              <a:prstDash val="solid"/>
              <a:miter/>
            </a:ln>
          </p:spPr>
          <p:txBody>
            <a:bodyPr rtlCol="0" anchor="ctr"/>
            <a:lstStyle/>
            <a:p>
              <a:endParaRPr lang="en-US"/>
            </a:p>
          </p:txBody>
        </p:sp>
        <p:sp>
          <p:nvSpPr>
            <p:cNvPr id="150" name="Graphic 9">
              <a:extLst>
                <a:ext uri="{FF2B5EF4-FFF2-40B4-BE49-F238E27FC236}">
                  <a16:creationId xmlns:a16="http://schemas.microsoft.com/office/drawing/2014/main" id="{82C746D1-E602-4E6D-AEF9-45D47F230125}"/>
                </a:ext>
              </a:extLst>
            </p:cNvPr>
            <p:cNvSpPr/>
            <p:nvPr/>
          </p:nvSpPr>
          <p:spPr>
            <a:xfrm>
              <a:off x="3538130" y="4387711"/>
              <a:ext cx="29942" cy="346014"/>
            </a:xfrm>
            <a:custGeom>
              <a:avLst/>
              <a:gdLst>
                <a:gd name="connsiteX0" fmla="*/ 25009 w 29942"/>
                <a:gd name="connsiteY0" fmla="*/ 346014 h 346014"/>
                <a:gd name="connsiteX1" fmla="*/ 28233 w 29942"/>
                <a:gd name="connsiteY1" fmla="*/ 192514 h 346014"/>
                <a:gd name="connsiteX2" fmla="*/ 0 w 29942"/>
                <a:gd name="connsiteY2" fmla="*/ 0 h 346014"/>
              </a:gdLst>
              <a:ahLst/>
              <a:cxnLst>
                <a:cxn ang="0">
                  <a:pos x="connsiteX0" y="connsiteY0"/>
                </a:cxn>
                <a:cxn ang="0">
                  <a:pos x="connsiteX1" y="connsiteY1"/>
                </a:cxn>
                <a:cxn ang="0">
                  <a:pos x="connsiteX2" y="connsiteY2"/>
                </a:cxn>
              </a:cxnLst>
              <a:rect l="l" t="t" r="r" b="b"/>
              <a:pathLst>
                <a:path w="29942" h="346014">
                  <a:moveTo>
                    <a:pt x="25009" y="346014"/>
                  </a:moveTo>
                  <a:cubicBezTo>
                    <a:pt x="25009" y="346014"/>
                    <a:pt x="15672" y="258316"/>
                    <a:pt x="28233" y="192514"/>
                  </a:cubicBezTo>
                  <a:cubicBezTo>
                    <a:pt x="35902" y="151944"/>
                    <a:pt x="16228" y="62578"/>
                    <a:pt x="0" y="0"/>
                  </a:cubicBezTo>
                </a:path>
              </a:pathLst>
            </a:custGeom>
            <a:noFill/>
            <a:ln w="11106" cap="rnd">
              <a:solidFill>
                <a:srgbClr val="263238"/>
              </a:solidFill>
              <a:prstDash val="solid"/>
              <a:miter/>
            </a:ln>
          </p:spPr>
          <p:txBody>
            <a:bodyPr rtlCol="0" anchor="ctr"/>
            <a:lstStyle/>
            <a:p>
              <a:endParaRPr lang="en-US"/>
            </a:p>
          </p:txBody>
        </p:sp>
        <p:sp>
          <p:nvSpPr>
            <p:cNvPr id="151" name="Graphic 9">
              <a:extLst>
                <a:ext uri="{FF2B5EF4-FFF2-40B4-BE49-F238E27FC236}">
                  <a16:creationId xmlns:a16="http://schemas.microsoft.com/office/drawing/2014/main" id="{000ECAED-D94F-4E94-9865-11B2CE2AEAFF}"/>
                </a:ext>
              </a:extLst>
            </p:cNvPr>
            <p:cNvSpPr/>
            <p:nvPr/>
          </p:nvSpPr>
          <p:spPr>
            <a:xfrm>
              <a:off x="2908680" y="4530096"/>
              <a:ext cx="3668" cy="29343"/>
            </a:xfrm>
            <a:custGeom>
              <a:avLst/>
              <a:gdLst>
                <a:gd name="connsiteX0" fmla="*/ 3668 w 3668"/>
                <a:gd name="connsiteY0" fmla="*/ 29344 h 29343"/>
                <a:gd name="connsiteX1" fmla="*/ 0 w 3668"/>
                <a:gd name="connsiteY1" fmla="*/ 0 h 29343"/>
              </a:gdLst>
              <a:ahLst/>
              <a:cxnLst>
                <a:cxn ang="0">
                  <a:pos x="connsiteX0" y="connsiteY0"/>
                </a:cxn>
                <a:cxn ang="0">
                  <a:pos x="connsiteX1" y="connsiteY1"/>
                </a:cxn>
              </a:cxnLst>
              <a:rect l="l" t="t" r="r" b="b"/>
              <a:pathLst>
                <a:path w="3668" h="29343">
                  <a:moveTo>
                    <a:pt x="3668" y="29344"/>
                  </a:moveTo>
                  <a:cubicBezTo>
                    <a:pt x="2223" y="19674"/>
                    <a:pt x="889" y="9892"/>
                    <a:pt x="0" y="0"/>
                  </a:cubicBezTo>
                </a:path>
              </a:pathLst>
            </a:custGeom>
            <a:noFill/>
            <a:ln w="11106" cap="rnd">
              <a:solidFill>
                <a:srgbClr val="263238"/>
              </a:solidFill>
              <a:prstDash val="solid"/>
              <a:miter/>
            </a:ln>
          </p:spPr>
          <p:txBody>
            <a:bodyPr rtlCol="0" anchor="ctr"/>
            <a:lstStyle/>
            <a:p>
              <a:endParaRPr lang="en-US"/>
            </a:p>
          </p:txBody>
        </p:sp>
        <p:sp>
          <p:nvSpPr>
            <p:cNvPr id="152" name="Graphic 9">
              <a:extLst>
                <a:ext uri="{FF2B5EF4-FFF2-40B4-BE49-F238E27FC236}">
                  <a16:creationId xmlns:a16="http://schemas.microsoft.com/office/drawing/2014/main" id="{62532A2A-B228-4719-AB42-A01C4F9B3E18}"/>
                </a:ext>
              </a:extLst>
            </p:cNvPr>
            <p:cNvSpPr/>
            <p:nvPr/>
          </p:nvSpPr>
          <p:spPr>
            <a:xfrm>
              <a:off x="2917905" y="4589562"/>
              <a:ext cx="18784" cy="72026"/>
            </a:xfrm>
            <a:custGeom>
              <a:avLst/>
              <a:gdLst>
                <a:gd name="connsiteX0" fmla="*/ 18785 w 18784"/>
                <a:gd name="connsiteY0" fmla="*/ 72026 h 72026"/>
                <a:gd name="connsiteX1" fmla="*/ 0 w 18784"/>
                <a:gd name="connsiteY1" fmla="*/ 0 h 72026"/>
              </a:gdLst>
              <a:ahLst/>
              <a:cxnLst>
                <a:cxn ang="0">
                  <a:pos x="connsiteX0" y="connsiteY0"/>
                </a:cxn>
                <a:cxn ang="0">
                  <a:pos x="connsiteX1" y="connsiteY1"/>
                </a:cxn>
              </a:cxnLst>
              <a:rect l="l" t="t" r="r" b="b"/>
              <a:pathLst>
                <a:path w="18784" h="72026">
                  <a:moveTo>
                    <a:pt x="18785" y="72026"/>
                  </a:moveTo>
                  <a:cubicBezTo>
                    <a:pt x="11260" y="48362"/>
                    <a:pt x="4991" y="24320"/>
                    <a:pt x="0" y="0"/>
                  </a:cubicBezTo>
                </a:path>
              </a:pathLst>
            </a:custGeom>
            <a:noFill/>
            <a:ln w="11106" cap="rnd">
              <a:solidFill>
                <a:srgbClr val="263238"/>
              </a:solidFill>
              <a:prstDash val="solid"/>
              <a:miter/>
            </a:ln>
          </p:spPr>
          <p:txBody>
            <a:bodyPr rtlCol="0" anchor="ctr"/>
            <a:lstStyle/>
            <a:p>
              <a:endParaRPr lang="en-US"/>
            </a:p>
          </p:txBody>
        </p:sp>
        <p:sp>
          <p:nvSpPr>
            <p:cNvPr id="153" name="Graphic 9">
              <a:extLst>
                <a:ext uri="{FF2B5EF4-FFF2-40B4-BE49-F238E27FC236}">
                  <a16:creationId xmlns:a16="http://schemas.microsoft.com/office/drawing/2014/main" id="{27F16743-7A01-4BF6-9837-46E3F536DCBE}"/>
                </a:ext>
              </a:extLst>
            </p:cNvPr>
            <p:cNvSpPr/>
            <p:nvPr/>
          </p:nvSpPr>
          <p:spPr>
            <a:xfrm>
              <a:off x="3272589" y="4998266"/>
              <a:ext cx="185178" cy="35679"/>
            </a:xfrm>
            <a:custGeom>
              <a:avLst/>
              <a:gdLst>
                <a:gd name="connsiteX0" fmla="*/ 185178 w 185178"/>
                <a:gd name="connsiteY0" fmla="*/ 0 h 35679"/>
                <a:gd name="connsiteX1" fmla="*/ 0 w 185178"/>
                <a:gd name="connsiteY1" fmla="*/ 35679 h 35679"/>
              </a:gdLst>
              <a:ahLst/>
              <a:cxnLst>
                <a:cxn ang="0">
                  <a:pos x="connsiteX0" y="connsiteY0"/>
                </a:cxn>
                <a:cxn ang="0">
                  <a:pos x="connsiteX1" y="connsiteY1"/>
                </a:cxn>
              </a:cxnLst>
              <a:rect l="l" t="t" r="r" b="b"/>
              <a:pathLst>
                <a:path w="185178" h="35679">
                  <a:moveTo>
                    <a:pt x="185178" y="0"/>
                  </a:moveTo>
                  <a:cubicBezTo>
                    <a:pt x="185178" y="0"/>
                    <a:pt x="56020" y="18673"/>
                    <a:pt x="0" y="35679"/>
                  </a:cubicBezTo>
                </a:path>
              </a:pathLst>
            </a:custGeom>
            <a:noFill/>
            <a:ln w="11106" cap="rnd">
              <a:solidFill>
                <a:srgbClr val="263238"/>
              </a:solidFill>
              <a:prstDash val="solid"/>
              <a:miter/>
            </a:ln>
          </p:spPr>
          <p:txBody>
            <a:bodyPr rtlCol="0" anchor="ctr"/>
            <a:lstStyle/>
            <a:p>
              <a:endParaRPr lang="en-US"/>
            </a:p>
          </p:txBody>
        </p:sp>
        <p:sp>
          <p:nvSpPr>
            <p:cNvPr id="154" name="Graphic 9">
              <a:extLst>
                <a:ext uri="{FF2B5EF4-FFF2-40B4-BE49-F238E27FC236}">
                  <a16:creationId xmlns:a16="http://schemas.microsoft.com/office/drawing/2014/main" id="{77AABBD9-3167-4090-A91A-D28B967E95E5}"/>
                </a:ext>
              </a:extLst>
            </p:cNvPr>
            <p:cNvSpPr/>
            <p:nvPr/>
          </p:nvSpPr>
          <p:spPr>
            <a:xfrm>
              <a:off x="3146877" y="3702187"/>
              <a:ext cx="357573" cy="585265"/>
            </a:xfrm>
            <a:custGeom>
              <a:avLst/>
              <a:gdLst>
                <a:gd name="connsiteX0" fmla="*/ 206075 w 357573"/>
                <a:gd name="connsiteY0" fmla="*/ 14614 h 585265"/>
                <a:gd name="connsiteX1" fmla="*/ 286548 w 357573"/>
                <a:gd name="connsiteY1" fmla="*/ 128211 h 585265"/>
                <a:gd name="connsiteX2" fmla="*/ 293662 w 357573"/>
                <a:gd name="connsiteY2" fmla="*/ 185121 h 585265"/>
                <a:gd name="connsiteX3" fmla="*/ 357574 w 357573"/>
                <a:gd name="connsiteY3" fmla="*/ 227692 h 585265"/>
                <a:gd name="connsiteX4" fmla="*/ 326785 w 357573"/>
                <a:gd name="connsiteY4" fmla="*/ 270263 h 585265"/>
                <a:gd name="connsiteX5" fmla="*/ 319671 w 357573"/>
                <a:gd name="connsiteY5" fmla="*/ 405311 h 585265"/>
                <a:gd name="connsiteX6" fmla="*/ 203629 w 357573"/>
                <a:gd name="connsiteY6" fmla="*/ 407646 h 585265"/>
                <a:gd name="connsiteX7" fmla="*/ 210743 w 357573"/>
                <a:gd name="connsiteY7" fmla="*/ 483451 h 585265"/>
                <a:gd name="connsiteX8" fmla="*/ 241532 w 357573"/>
                <a:gd name="connsiteY8" fmla="*/ 511794 h 585265"/>
                <a:gd name="connsiteX9" fmla="*/ 146831 w 357573"/>
                <a:gd name="connsiteY9" fmla="*/ 585265 h 585265"/>
                <a:gd name="connsiteX10" fmla="*/ 0 w 357573"/>
                <a:gd name="connsiteY10" fmla="*/ 530801 h 585265"/>
                <a:gd name="connsiteX11" fmla="*/ 37902 w 357573"/>
                <a:gd name="connsiteY11" fmla="*/ 362629 h 585265"/>
                <a:gd name="connsiteX12" fmla="*/ 14227 w 357573"/>
                <a:gd name="connsiteY12" fmla="*/ 92754 h 585265"/>
                <a:gd name="connsiteX13" fmla="*/ 206075 w 357573"/>
                <a:gd name="connsiteY13" fmla="*/ 14614 h 58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73" h="585265">
                  <a:moveTo>
                    <a:pt x="206075" y="14614"/>
                  </a:moveTo>
                  <a:cubicBezTo>
                    <a:pt x="206075" y="14614"/>
                    <a:pt x="286548" y="109315"/>
                    <a:pt x="286548" y="128211"/>
                  </a:cubicBezTo>
                  <a:cubicBezTo>
                    <a:pt x="286548" y="147107"/>
                    <a:pt x="281769" y="170893"/>
                    <a:pt x="293662" y="185121"/>
                  </a:cubicBezTo>
                  <a:cubicBezTo>
                    <a:pt x="305555" y="199348"/>
                    <a:pt x="357574" y="211130"/>
                    <a:pt x="357574" y="227692"/>
                  </a:cubicBezTo>
                  <a:cubicBezTo>
                    <a:pt x="357574" y="244253"/>
                    <a:pt x="326785" y="270263"/>
                    <a:pt x="326785" y="270263"/>
                  </a:cubicBezTo>
                  <a:cubicBezTo>
                    <a:pt x="326785" y="270263"/>
                    <a:pt x="338678" y="391084"/>
                    <a:pt x="319671" y="405311"/>
                  </a:cubicBezTo>
                  <a:cubicBezTo>
                    <a:pt x="300664" y="419539"/>
                    <a:pt x="203629" y="407646"/>
                    <a:pt x="203629" y="407646"/>
                  </a:cubicBezTo>
                  <a:cubicBezTo>
                    <a:pt x="203629" y="407646"/>
                    <a:pt x="203629" y="464444"/>
                    <a:pt x="210743" y="483451"/>
                  </a:cubicBezTo>
                  <a:cubicBezTo>
                    <a:pt x="217245" y="496300"/>
                    <a:pt x="228183" y="506370"/>
                    <a:pt x="241532" y="511794"/>
                  </a:cubicBezTo>
                  <a:cubicBezTo>
                    <a:pt x="241532" y="511794"/>
                    <a:pt x="222636" y="585265"/>
                    <a:pt x="146831" y="585265"/>
                  </a:cubicBezTo>
                  <a:cubicBezTo>
                    <a:pt x="71026" y="585265"/>
                    <a:pt x="0" y="530801"/>
                    <a:pt x="0" y="530801"/>
                  </a:cubicBezTo>
                  <a:cubicBezTo>
                    <a:pt x="0" y="530801"/>
                    <a:pt x="40348" y="440769"/>
                    <a:pt x="37902" y="362629"/>
                  </a:cubicBezTo>
                  <a:cubicBezTo>
                    <a:pt x="35457" y="284490"/>
                    <a:pt x="-14116" y="163780"/>
                    <a:pt x="14227" y="92754"/>
                  </a:cubicBezTo>
                  <a:cubicBezTo>
                    <a:pt x="42571" y="21728"/>
                    <a:pt x="139717" y="-25289"/>
                    <a:pt x="206075" y="14614"/>
                  </a:cubicBezTo>
                  <a:close/>
                </a:path>
              </a:pathLst>
            </a:custGeom>
            <a:solidFill>
              <a:srgbClr val="FFFFFF"/>
            </a:solidFill>
            <a:ln w="11106" cap="rnd">
              <a:solidFill>
                <a:srgbClr val="263238"/>
              </a:solidFill>
              <a:prstDash val="solid"/>
              <a:miter/>
            </a:ln>
          </p:spPr>
          <p:txBody>
            <a:bodyPr rtlCol="0" anchor="ctr"/>
            <a:lstStyle/>
            <a:p>
              <a:endParaRPr lang="en-US"/>
            </a:p>
          </p:txBody>
        </p:sp>
        <p:sp>
          <p:nvSpPr>
            <p:cNvPr id="155" name="Graphic 9">
              <a:extLst>
                <a:ext uri="{FF2B5EF4-FFF2-40B4-BE49-F238E27FC236}">
                  <a16:creationId xmlns:a16="http://schemas.microsoft.com/office/drawing/2014/main" id="{03023E2F-991B-4B60-8370-F0CFCED63FFA}"/>
                </a:ext>
              </a:extLst>
            </p:cNvPr>
            <p:cNvSpPr/>
            <p:nvPr/>
          </p:nvSpPr>
          <p:spPr>
            <a:xfrm>
              <a:off x="3389668" y="3866867"/>
              <a:ext cx="21132" cy="36749"/>
            </a:xfrm>
            <a:custGeom>
              <a:avLst/>
              <a:gdLst>
                <a:gd name="connsiteX0" fmla="*/ 1520 w 21132"/>
                <a:gd name="connsiteY0" fmla="*/ 20997 h 36749"/>
                <a:gd name="connsiteX1" fmla="*/ 15970 w 21132"/>
                <a:gd name="connsiteY1" fmla="*/ 36558 h 36749"/>
                <a:gd name="connsiteX2" fmla="*/ 19638 w 21132"/>
                <a:gd name="connsiteY2" fmla="*/ 15661 h 36749"/>
                <a:gd name="connsiteX3" fmla="*/ 5188 w 21132"/>
                <a:gd name="connsiteY3" fmla="*/ 211 h 36749"/>
                <a:gd name="connsiteX4" fmla="*/ 1520 w 21132"/>
                <a:gd name="connsiteY4" fmla="*/ 20997 h 36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2" h="36749">
                  <a:moveTo>
                    <a:pt x="1520" y="20997"/>
                  </a:moveTo>
                  <a:cubicBezTo>
                    <a:pt x="4521" y="31111"/>
                    <a:pt x="10968" y="38003"/>
                    <a:pt x="15970" y="36558"/>
                  </a:cubicBezTo>
                  <a:cubicBezTo>
                    <a:pt x="20971" y="35113"/>
                    <a:pt x="22639" y="25443"/>
                    <a:pt x="19638" y="15661"/>
                  </a:cubicBezTo>
                  <a:cubicBezTo>
                    <a:pt x="16637" y="5880"/>
                    <a:pt x="10301" y="-1345"/>
                    <a:pt x="5188" y="211"/>
                  </a:cubicBezTo>
                  <a:cubicBezTo>
                    <a:pt x="75" y="1767"/>
                    <a:pt x="-1481" y="10993"/>
                    <a:pt x="1520" y="20997"/>
                  </a:cubicBezTo>
                  <a:close/>
                </a:path>
              </a:pathLst>
            </a:custGeom>
            <a:solidFill>
              <a:srgbClr val="263238"/>
            </a:solidFill>
            <a:ln w="11106" cap="flat">
              <a:noFill/>
              <a:prstDash val="solid"/>
              <a:miter/>
            </a:ln>
          </p:spPr>
          <p:txBody>
            <a:bodyPr rtlCol="0" anchor="ctr"/>
            <a:lstStyle/>
            <a:p>
              <a:endParaRPr lang="en-US"/>
            </a:p>
          </p:txBody>
        </p:sp>
        <p:sp>
          <p:nvSpPr>
            <p:cNvPr id="156" name="Graphic 9">
              <a:extLst>
                <a:ext uri="{FF2B5EF4-FFF2-40B4-BE49-F238E27FC236}">
                  <a16:creationId xmlns:a16="http://schemas.microsoft.com/office/drawing/2014/main" id="{0F6CA983-D506-41BF-8358-297DDEF8A681}"/>
                </a:ext>
              </a:extLst>
            </p:cNvPr>
            <p:cNvSpPr/>
            <p:nvPr/>
          </p:nvSpPr>
          <p:spPr>
            <a:xfrm>
              <a:off x="3371847" y="3838121"/>
              <a:ext cx="35568" cy="11617"/>
            </a:xfrm>
            <a:custGeom>
              <a:avLst/>
              <a:gdLst>
                <a:gd name="connsiteX0" fmla="*/ 35569 w 35568"/>
                <a:gd name="connsiteY0" fmla="*/ 6838 h 11617"/>
                <a:gd name="connsiteX1" fmla="*/ 4135 w 35568"/>
                <a:gd name="connsiteY1" fmla="*/ 6193 h 11617"/>
                <a:gd name="connsiteX2" fmla="*/ 0 w 35568"/>
                <a:gd name="connsiteY2" fmla="*/ 11617 h 11617"/>
              </a:gdLst>
              <a:ahLst/>
              <a:cxnLst>
                <a:cxn ang="0">
                  <a:pos x="connsiteX0" y="connsiteY0"/>
                </a:cxn>
                <a:cxn ang="0">
                  <a:pos x="connsiteX1" y="connsiteY1"/>
                </a:cxn>
                <a:cxn ang="0">
                  <a:pos x="connsiteX2" y="connsiteY2"/>
                </a:cxn>
              </a:cxnLst>
              <a:rect l="l" t="t" r="r" b="b"/>
              <a:pathLst>
                <a:path w="35568" h="11617">
                  <a:moveTo>
                    <a:pt x="35569" y="6838"/>
                  </a:moveTo>
                  <a:cubicBezTo>
                    <a:pt x="27065" y="-2021"/>
                    <a:pt x="12994" y="-2310"/>
                    <a:pt x="4135" y="6193"/>
                  </a:cubicBezTo>
                  <a:cubicBezTo>
                    <a:pt x="2490" y="7783"/>
                    <a:pt x="1089" y="9605"/>
                    <a:pt x="0" y="11617"/>
                  </a:cubicBezTo>
                </a:path>
              </a:pathLst>
            </a:custGeom>
            <a:noFill/>
            <a:ln w="11106" cap="rnd">
              <a:solidFill>
                <a:srgbClr val="263238"/>
              </a:solidFill>
              <a:prstDash val="solid"/>
              <a:miter/>
            </a:ln>
          </p:spPr>
          <p:txBody>
            <a:bodyPr rtlCol="0" anchor="ctr"/>
            <a:lstStyle/>
            <a:p>
              <a:endParaRPr lang="en-US"/>
            </a:p>
          </p:txBody>
        </p:sp>
        <p:sp>
          <p:nvSpPr>
            <p:cNvPr id="157" name="Graphic 9">
              <a:extLst>
                <a:ext uri="{FF2B5EF4-FFF2-40B4-BE49-F238E27FC236}">
                  <a16:creationId xmlns:a16="http://schemas.microsoft.com/office/drawing/2014/main" id="{715C1D7F-37CA-403F-80AC-281A020AADDC}"/>
                </a:ext>
              </a:extLst>
            </p:cNvPr>
            <p:cNvSpPr/>
            <p:nvPr/>
          </p:nvSpPr>
          <p:spPr>
            <a:xfrm>
              <a:off x="3393189" y="3985232"/>
              <a:ext cx="56798" cy="13686"/>
            </a:xfrm>
            <a:custGeom>
              <a:avLst/>
              <a:gdLst>
                <a:gd name="connsiteX0" fmla="*/ 56798 w 56798"/>
                <a:gd name="connsiteY0" fmla="*/ 9448 h 13686"/>
                <a:gd name="connsiteX1" fmla="*/ 0 w 56798"/>
                <a:gd name="connsiteY1" fmla="*/ 0 h 13686"/>
              </a:gdLst>
              <a:ahLst/>
              <a:cxnLst>
                <a:cxn ang="0">
                  <a:pos x="connsiteX0" y="connsiteY0"/>
                </a:cxn>
                <a:cxn ang="0">
                  <a:pos x="connsiteX1" y="connsiteY1"/>
                </a:cxn>
              </a:cxnLst>
              <a:rect l="l" t="t" r="r" b="b"/>
              <a:pathLst>
                <a:path w="56798" h="13686">
                  <a:moveTo>
                    <a:pt x="56798" y="9448"/>
                  </a:moveTo>
                  <a:cubicBezTo>
                    <a:pt x="56798" y="9448"/>
                    <a:pt x="33123" y="23675"/>
                    <a:pt x="0" y="0"/>
                  </a:cubicBezTo>
                </a:path>
              </a:pathLst>
            </a:custGeom>
            <a:noFill/>
            <a:ln w="11106" cap="rnd">
              <a:solidFill>
                <a:srgbClr val="263238"/>
              </a:solidFill>
              <a:prstDash val="solid"/>
              <a:miter/>
            </a:ln>
          </p:spPr>
          <p:txBody>
            <a:bodyPr rtlCol="0" anchor="ctr"/>
            <a:lstStyle/>
            <a:p>
              <a:endParaRPr lang="en-US"/>
            </a:p>
          </p:txBody>
        </p:sp>
        <p:sp>
          <p:nvSpPr>
            <p:cNvPr id="158" name="Graphic 9">
              <a:extLst>
                <a:ext uri="{FF2B5EF4-FFF2-40B4-BE49-F238E27FC236}">
                  <a16:creationId xmlns:a16="http://schemas.microsoft.com/office/drawing/2014/main" id="{06ADA3B8-63D4-4E66-8D29-509E93ECFA5F}"/>
                </a:ext>
              </a:extLst>
            </p:cNvPr>
            <p:cNvSpPr/>
            <p:nvPr/>
          </p:nvSpPr>
          <p:spPr>
            <a:xfrm>
              <a:off x="2992599" y="3627915"/>
              <a:ext cx="399072" cy="682501"/>
            </a:xfrm>
            <a:custGeom>
              <a:avLst/>
              <a:gdLst>
                <a:gd name="connsiteX0" fmla="*/ 260650 w 399072"/>
                <a:gd name="connsiteY0" fmla="*/ 1077 h 682501"/>
                <a:gd name="connsiteX1" fmla="*/ 398255 w 399072"/>
                <a:gd name="connsiteY1" fmla="*/ 37090 h 682501"/>
                <a:gd name="connsiteX2" fmla="*/ 294996 w 399072"/>
                <a:gd name="connsiteY2" fmla="*/ 275065 h 682501"/>
                <a:gd name="connsiteX3" fmla="*/ 211188 w 399072"/>
                <a:gd name="connsiteY3" fmla="*/ 647978 h 682501"/>
                <a:gd name="connsiteX4" fmla="*/ 0 w 399072"/>
                <a:gd name="connsiteY4" fmla="*/ 633751 h 682501"/>
                <a:gd name="connsiteX5" fmla="*/ 123044 w 399072"/>
                <a:gd name="connsiteY5" fmla="*/ 536715 h 682501"/>
                <a:gd name="connsiteX6" fmla="*/ 11893 w 399072"/>
                <a:gd name="connsiteY6" fmla="*/ 224158 h 682501"/>
                <a:gd name="connsiteX7" fmla="*/ 143496 w 399072"/>
                <a:gd name="connsiteY7" fmla="*/ 21195 h 682501"/>
                <a:gd name="connsiteX8" fmla="*/ 260650 w 399072"/>
                <a:gd name="connsiteY8" fmla="*/ 1077 h 68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072" h="682501">
                  <a:moveTo>
                    <a:pt x="260650" y="1077"/>
                  </a:moveTo>
                  <a:cubicBezTo>
                    <a:pt x="323117" y="-2924"/>
                    <a:pt x="387807" y="3189"/>
                    <a:pt x="398255" y="37090"/>
                  </a:cubicBezTo>
                  <a:cubicBezTo>
                    <a:pt x="407703" y="67879"/>
                    <a:pt x="332898" y="206485"/>
                    <a:pt x="294996" y="275065"/>
                  </a:cubicBezTo>
                  <a:cubicBezTo>
                    <a:pt x="257093" y="343646"/>
                    <a:pt x="322450" y="562725"/>
                    <a:pt x="211188" y="647978"/>
                  </a:cubicBezTo>
                  <a:cubicBezTo>
                    <a:pt x="99925" y="733231"/>
                    <a:pt x="0" y="633751"/>
                    <a:pt x="0" y="633751"/>
                  </a:cubicBezTo>
                  <a:cubicBezTo>
                    <a:pt x="0" y="633751"/>
                    <a:pt x="111151" y="662205"/>
                    <a:pt x="123044" y="536715"/>
                  </a:cubicBezTo>
                  <a:cubicBezTo>
                    <a:pt x="134938" y="411226"/>
                    <a:pt x="28344" y="358873"/>
                    <a:pt x="11893" y="224158"/>
                  </a:cubicBezTo>
                  <a:cubicBezTo>
                    <a:pt x="778" y="130791"/>
                    <a:pt x="59577" y="54985"/>
                    <a:pt x="143496" y="21195"/>
                  </a:cubicBezTo>
                  <a:cubicBezTo>
                    <a:pt x="181577" y="9714"/>
                    <a:pt x="220925" y="2967"/>
                    <a:pt x="260650" y="1077"/>
                  </a:cubicBezTo>
                  <a:close/>
                </a:path>
              </a:pathLst>
            </a:custGeom>
            <a:solidFill>
              <a:srgbClr val="263238"/>
            </a:solidFill>
            <a:ln w="11106" cap="rnd">
              <a:solidFill>
                <a:srgbClr val="263238"/>
              </a:solidFill>
              <a:prstDash val="solid"/>
              <a:miter/>
            </a:ln>
          </p:spPr>
          <p:txBody>
            <a:bodyPr rtlCol="0" anchor="ctr"/>
            <a:lstStyle/>
            <a:p>
              <a:endParaRPr lang="en-US"/>
            </a:p>
          </p:txBody>
        </p:sp>
        <p:sp>
          <p:nvSpPr>
            <p:cNvPr id="159" name="Graphic 9">
              <a:extLst>
                <a:ext uri="{FF2B5EF4-FFF2-40B4-BE49-F238E27FC236}">
                  <a16:creationId xmlns:a16="http://schemas.microsoft.com/office/drawing/2014/main" id="{C7FE4464-9C6B-49DA-8371-6DB78A2DB930}"/>
                </a:ext>
              </a:extLst>
            </p:cNvPr>
            <p:cNvSpPr/>
            <p:nvPr/>
          </p:nvSpPr>
          <p:spPr>
            <a:xfrm>
              <a:off x="3689916" y="4346919"/>
              <a:ext cx="117533" cy="191069"/>
            </a:xfrm>
            <a:custGeom>
              <a:avLst/>
              <a:gdLst>
                <a:gd name="connsiteX0" fmla="*/ 117533 w 117533"/>
                <a:gd name="connsiteY0" fmla="*/ 28121 h 191069"/>
                <a:gd name="connsiteX1" fmla="*/ 78408 w 117533"/>
                <a:gd name="connsiteY1" fmla="*/ 0 h 191069"/>
                <a:gd name="connsiteX2" fmla="*/ 3270 w 117533"/>
                <a:gd name="connsiteY2" fmla="*/ 46906 h 191069"/>
                <a:gd name="connsiteX3" fmla="*/ 7938 w 117533"/>
                <a:gd name="connsiteY3" fmla="*/ 81363 h 191069"/>
                <a:gd name="connsiteX4" fmla="*/ 157 w 117533"/>
                <a:gd name="connsiteY4" fmla="*/ 104927 h 191069"/>
                <a:gd name="connsiteX5" fmla="*/ 157 w 117533"/>
                <a:gd name="connsiteY5" fmla="*/ 131492 h 191069"/>
                <a:gd name="connsiteX6" fmla="*/ 3270 w 117533"/>
                <a:gd name="connsiteY6" fmla="*/ 155056 h 191069"/>
                <a:gd name="connsiteX7" fmla="*/ 7938 w 117533"/>
                <a:gd name="connsiteY7" fmla="*/ 181621 h 191069"/>
                <a:gd name="connsiteX8" fmla="*/ 78408 w 117533"/>
                <a:gd name="connsiteY8" fmla="*/ 191069 h 191069"/>
                <a:gd name="connsiteX9" fmla="*/ 100638 w 117533"/>
                <a:gd name="connsiteY9" fmla="*/ 191069 h 191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533" h="191069">
                  <a:moveTo>
                    <a:pt x="117533" y="28121"/>
                  </a:moveTo>
                  <a:cubicBezTo>
                    <a:pt x="117533" y="28121"/>
                    <a:pt x="87856" y="0"/>
                    <a:pt x="78408" y="0"/>
                  </a:cubicBezTo>
                  <a:cubicBezTo>
                    <a:pt x="68960" y="0"/>
                    <a:pt x="4826" y="40681"/>
                    <a:pt x="3270" y="46906"/>
                  </a:cubicBezTo>
                  <a:cubicBezTo>
                    <a:pt x="3614" y="58521"/>
                    <a:pt x="5181" y="70070"/>
                    <a:pt x="7938" y="81363"/>
                  </a:cubicBezTo>
                  <a:cubicBezTo>
                    <a:pt x="2102" y="87754"/>
                    <a:pt x="-721" y="96324"/>
                    <a:pt x="157" y="104927"/>
                  </a:cubicBezTo>
                  <a:lnTo>
                    <a:pt x="157" y="131492"/>
                  </a:lnTo>
                  <a:lnTo>
                    <a:pt x="3270" y="155056"/>
                  </a:lnTo>
                  <a:cubicBezTo>
                    <a:pt x="3681" y="164071"/>
                    <a:pt x="5259" y="173007"/>
                    <a:pt x="7938" y="181621"/>
                  </a:cubicBezTo>
                  <a:cubicBezTo>
                    <a:pt x="11050" y="186290"/>
                    <a:pt x="65848" y="191069"/>
                    <a:pt x="78408" y="191069"/>
                  </a:cubicBezTo>
                  <a:lnTo>
                    <a:pt x="100638" y="191069"/>
                  </a:lnTo>
                  <a:close/>
                </a:path>
              </a:pathLst>
            </a:custGeom>
            <a:solidFill>
              <a:srgbClr val="FFFFFF"/>
            </a:solidFill>
            <a:ln w="11106" cap="rnd">
              <a:solidFill>
                <a:srgbClr val="263238"/>
              </a:solidFill>
              <a:prstDash val="solid"/>
              <a:miter/>
            </a:ln>
          </p:spPr>
          <p:txBody>
            <a:bodyPr rtlCol="0" anchor="ctr"/>
            <a:lstStyle/>
            <a:p>
              <a:endParaRPr lang="en-US"/>
            </a:p>
          </p:txBody>
        </p:sp>
        <p:sp>
          <p:nvSpPr>
            <p:cNvPr id="160" name="Graphic 9">
              <a:extLst>
                <a:ext uri="{FF2B5EF4-FFF2-40B4-BE49-F238E27FC236}">
                  <a16:creationId xmlns:a16="http://schemas.microsoft.com/office/drawing/2014/main" id="{93B171D8-4C27-4C2D-AA73-8D1C4A99B8E2}"/>
                </a:ext>
              </a:extLst>
            </p:cNvPr>
            <p:cNvSpPr/>
            <p:nvPr/>
          </p:nvSpPr>
          <p:spPr>
            <a:xfrm>
              <a:off x="3697854" y="4386044"/>
              <a:ext cx="86142" cy="42237"/>
            </a:xfrm>
            <a:custGeom>
              <a:avLst/>
              <a:gdLst>
                <a:gd name="connsiteX0" fmla="*/ 0 w 86142"/>
                <a:gd name="connsiteY0" fmla="*/ 42237 h 42237"/>
                <a:gd name="connsiteX1" fmla="*/ 86142 w 86142"/>
                <a:gd name="connsiteY1" fmla="*/ 0 h 42237"/>
              </a:gdLst>
              <a:ahLst/>
              <a:cxnLst>
                <a:cxn ang="0">
                  <a:pos x="connsiteX0" y="connsiteY0"/>
                </a:cxn>
                <a:cxn ang="0">
                  <a:pos x="connsiteX1" y="connsiteY1"/>
                </a:cxn>
              </a:cxnLst>
              <a:rect l="l" t="t" r="r" b="b"/>
              <a:pathLst>
                <a:path w="86142" h="42237">
                  <a:moveTo>
                    <a:pt x="0" y="42237"/>
                  </a:moveTo>
                  <a:lnTo>
                    <a:pt x="86142" y="0"/>
                  </a:lnTo>
                </a:path>
              </a:pathLst>
            </a:custGeom>
            <a:ln w="11106" cap="rnd">
              <a:solidFill>
                <a:srgbClr val="263238"/>
              </a:solidFill>
              <a:prstDash val="solid"/>
              <a:miter/>
            </a:ln>
          </p:spPr>
          <p:txBody>
            <a:bodyPr rtlCol="0" anchor="ctr"/>
            <a:lstStyle/>
            <a:p>
              <a:endParaRPr lang="en-US"/>
            </a:p>
          </p:txBody>
        </p:sp>
        <p:sp>
          <p:nvSpPr>
            <p:cNvPr id="161" name="Graphic 9">
              <a:extLst>
                <a:ext uri="{FF2B5EF4-FFF2-40B4-BE49-F238E27FC236}">
                  <a16:creationId xmlns:a16="http://schemas.microsoft.com/office/drawing/2014/main" id="{713D74A9-1C13-40B8-8EAB-0B2D1C9668A1}"/>
                </a:ext>
              </a:extLst>
            </p:cNvPr>
            <p:cNvSpPr/>
            <p:nvPr/>
          </p:nvSpPr>
          <p:spPr>
            <a:xfrm>
              <a:off x="3690074" y="4442398"/>
              <a:ext cx="95479" cy="36013"/>
            </a:xfrm>
            <a:custGeom>
              <a:avLst/>
              <a:gdLst>
                <a:gd name="connsiteX0" fmla="*/ 95479 w 95479"/>
                <a:gd name="connsiteY0" fmla="*/ 0 h 36013"/>
                <a:gd name="connsiteX1" fmla="*/ 0 w 95479"/>
                <a:gd name="connsiteY1" fmla="*/ 36013 h 36013"/>
              </a:gdLst>
              <a:ahLst/>
              <a:cxnLst>
                <a:cxn ang="0">
                  <a:pos x="connsiteX0" y="connsiteY0"/>
                </a:cxn>
                <a:cxn ang="0">
                  <a:pos x="connsiteX1" y="connsiteY1"/>
                </a:cxn>
              </a:cxnLst>
              <a:rect l="l" t="t" r="r" b="b"/>
              <a:pathLst>
                <a:path w="95479" h="36013">
                  <a:moveTo>
                    <a:pt x="95479" y="0"/>
                  </a:moveTo>
                  <a:lnTo>
                    <a:pt x="0" y="36013"/>
                  </a:lnTo>
                </a:path>
              </a:pathLst>
            </a:custGeom>
            <a:ln w="11106" cap="rnd">
              <a:solidFill>
                <a:srgbClr val="263238"/>
              </a:solidFill>
              <a:prstDash val="solid"/>
              <a:miter/>
            </a:ln>
          </p:spPr>
          <p:txBody>
            <a:bodyPr rtlCol="0" anchor="ctr"/>
            <a:lstStyle/>
            <a:p>
              <a:endParaRPr lang="en-US"/>
            </a:p>
          </p:txBody>
        </p:sp>
        <p:sp>
          <p:nvSpPr>
            <p:cNvPr id="162" name="Graphic 9">
              <a:extLst>
                <a:ext uri="{FF2B5EF4-FFF2-40B4-BE49-F238E27FC236}">
                  <a16:creationId xmlns:a16="http://schemas.microsoft.com/office/drawing/2014/main" id="{2ABA4BF4-2411-4463-81F7-9183B4D825F0}"/>
                </a:ext>
              </a:extLst>
            </p:cNvPr>
            <p:cNvSpPr/>
            <p:nvPr/>
          </p:nvSpPr>
          <p:spPr>
            <a:xfrm>
              <a:off x="3696298" y="4492527"/>
              <a:ext cx="87698" cy="23452"/>
            </a:xfrm>
            <a:custGeom>
              <a:avLst/>
              <a:gdLst>
                <a:gd name="connsiteX0" fmla="*/ 87699 w 87698"/>
                <a:gd name="connsiteY0" fmla="*/ 0 h 23452"/>
                <a:gd name="connsiteX1" fmla="*/ 0 w 87698"/>
                <a:gd name="connsiteY1" fmla="*/ 23453 h 23452"/>
              </a:gdLst>
              <a:ahLst/>
              <a:cxnLst>
                <a:cxn ang="0">
                  <a:pos x="connsiteX0" y="connsiteY0"/>
                </a:cxn>
                <a:cxn ang="0">
                  <a:pos x="connsiteX1" y="connsiteY1"/>
                </a:cxn>
              </a:cxnLst>
              <a:rect l="l" t="t" r="r" b="b"/>
              <a:pathLst>
                <a:path w="87698" h="23452">
                  <a:moveTo>
                    <a:pt x="87699" y="0"/>
                  </a:moveTo>
                  <a:lnTo>
                    <a:pt x="0" y="23453"/>
                  </a:lnTo>
                </a:path>
              </a:pathLst>
            </a:custGeom>
            <a:ln w="11106" cap="rnd">
              <a:solidFill>
                <a:srgbClr val="263238"/>
              </a:solidFill>
              <a:prstDash val="solid"/>
              <a:miter/>
            </a:ln>
          </p:spPr>
          <p:txBody>
            <a:bodyPr rtlCol="0" anchor="ctr"/>
            <a:lstStyle/>
            <a:p>
              <a:endParaRPr lang="en-US"/>
            </a:p>
          </p:txBody>
        </p:sp>
        <p:sp>
          <p:nvSpPr>
            <p:cNvPr id="163" name="Graphic 9">
              <a:extLst>
                <a:ext uri="{FF2B5EF4-FFF2-40B4-BE49-F238E27FC236}">
                  <a16:creationId xmlns:a16="http://schemas.microsoft.com/office/drawing/2014/main" id="{C79188E3-D9E0-4F47-B17E-AB95B1D421BF}"/>
                </a:ext>
              </a:extLst>
            </p:cNvPr>
            <p:cNvSpPr/>
            <p:nvPr/>
          </p:nvSpPr>
          <p:spPr>
            <a:xfrm>
              <a:off x="3768213" y="4375040"/>
              <a:ext cx="159184" cy="336788"/>
            </a:xfrm>
            <a:custGeom>
              <a:avLst/>
              <a:gdLst>
                <a:gd name="connsiteX0" fmla="*/ 39236 w 159184"/>
                <a:gd name="connsiteY0" fmla="*/ 0 h 336788"/>
                <a:gd name="connsiteX1" fmla="*/ 90922 w 159184"/>
                <a:gd name="connsiteY1" fmla="*/ 43905 h 336788"/>
                <a:gd name="connsiteX2" fmla="*/ 106594 w 159184"/>
                <a:gd name="connsiteY2" fmla="*/ 70470 h 336788"/>
                <a:gd name="connsiteX3" fmla="*/ 156723 w 159184"/>
                <a:gd name="connsiteY3" fmla="*/ 186401 h 336788"/>
                <a:gd name="connsiteX4" fmla="*/ 75361 w 159184"/>
                <a:gd name="connsiteY4" fmla="*/ 313224 h 336788"/>
                <a:gd name="connsiteX5" fmla="*/ 9559 w 159184"/>
                <a:gd name="connsiteY5" fmla="*/ 336789 h 336788"/>
                <a:gd name="connsiteX6" fmla="*/ 0 w 159184"/>
                <a:gd name="connsiteY6" fmla="*/ 162948 h 336788"/>
                <a:gd name="connsiteX7" fmla="*/ 22230 w 159184"/>
                <a:gd name="connsiteY7" fmla="*/ 162948 h 33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184" h="336788">
                  <a:moveTo>
                    <a:pt x="39236" y="0"/>
                  </a:moveTo>
                  <a:lnTo>
                    <a:pt x="90922" y="43905"/>
                  </a:lnTo>
                  <a:cubicBezTo>
                    <a:pt x="99625" y="50185"/>
                    <a:pt x="105305" y="59822"/>
                    <a:pt x="106594" y="70470"/>
                  </a:cubicBezTo>
                  <a:cubicBezTo>
                    <a:pt x="108150" y="87698"/>
                    <a:pt x="172396" y="158168"/>
                    <a:pt x="156723" y="186401"/>
                  </a:cubicBezTo>
                  <a:cubicBezTo>
                    <a:pt x="141051" y="214633"/>
                    <a:pt x="106594" y="288215"/>
                    <a:pt x="75361" y="313224"/>
                  </a:cubicBezTo>
                  <a:cubicBezTo>
                    <a:pt x="56676" y="328208"/>
                    <a:pt x="33512" y="336511"/>
                    <a:pt x="9559" y="336789"/>
                  </a:cubicBezTo>
                  <a:lnTo>
                    <a:pt x="0" y="162948"/>
                  </a:lnTo>
                  <a:lnTo>
                    <a:pt x="22230" y="162948"/>
                  </a:lnTo>
                  <a:close/>
                </a:path>
              </a:pathLst>
            </a:custGeom>
            <a:solidFill>
              <a:srgbClr val="FFFFFF"/>
            </a:solidFill>
            <a:ln w="11106" cap="rnd">
              <a:solidFill>
                <a:srgbClr val="263238"/>
              </a:solidFill>
              <a:prstDash val="solid"/>
              <a:miter/>
            </a:ln>
          </p:spPr>
          <p:txBody>
            <a:bodyPr rtlCol="0" anchor="ctr"/>
            <a:lstStyle/>
            <a:p>
              <a:endParaRPr lang="en-US"/>
            </a:p>
          </p:txBody>
        </p:sp>
        <p:sp>
          <p:nvSpPr>
            <p:cNvPr id="164" name="Graphic 9">
              <a:extLst>
                <a:ext uri="{FF2B5EF4-FFF2-40B4-BE49-F238E27FC236}">
                  <a16:creationId xmlns:a16="http://schemas.microsoft.com/office/drawing/2014/main" id="{648F76DE-8285-4AEC-AB85-3B21200A4943}"/>
                </a:ext>
              </a:extLst>
            </p:cNvPr>
            <p:cNvSpPr/>
            <p:nvPr/>
          </p:nvSpPr>
          <p:spPr>
            <a:xfrm>
              <a:off x="3778217" y="4425169"/>
              <a:ext cx="73137" cy="142672"/>
            </a:xfrm>
            <a:custGeom>
              <a:avLst/>
              <a:gdLst>
                <a:gd name="connsiteX0" fmla="*/ 73138 w 73137"/>
                <a:gd name="connsiteY0" fmla="*/ 0 h 142672"/>
                <a:gd name="connsiteX1" fmla="*/ 34457 w 73137"/>
                <a:gd name="connsiteY1" fmla="*/ 136383 h 142672"/>
                <a:gd name="connsiteX2" fmla="*/ 0 w 73137"/>
                <a:gd name="connsiteY2" fmla="*/ 133271 h 142672"/>
              </a:gdLst>
              <a:ahLst/>
              <a:cxnLst>
                <a:cxn ang="0">
                  <a:pos x="connsiteX0" y="connsiteY0"/>
                </a:cxn>
                <a:cxn ang="0">
                  <a:pos x="connsiteX1" y="connsiteY1"/>
                </a:cxn>
                <a:cxn ang="0">
                  <a:pos x="connsiteX2" y="connsiteY2"/>
                </a:cxn>
              </a:cxnLst>
              <a:rect l="l" t="t" r="r" b="b"/>
              <a:pathLst>
                <a:path w="73137" h="142672">
                  <a:moveTo>
                    <a:pt x="73138" y="0"/>
                  </a:moveTo>
                  <a:cubicBezTo>
                    <a:pt x="73138" y="0"/>
                    <a:pt x="60578" y="120599"/>
                    <a:pt x="34457" y="136383"/>
                  </a:cubicBezTo>
                  <a:cubicBezTo>
                    <a:pt x="8336" y="152166"/>
                    <a:pt x="0" y="133271"/>
                    <a:pt x="0" y="133271"/>
                  </a:cubicBezTo>
                </a:path>
              </a:pathLst>
            </a:custGeom>
            <a:noFill/>
            <a:ln w="11106" cap="rnd">
              <a:solidFill>
                <a:srgbClr val="263238"/>
              </a:solidFill>
              <a:prstDash val="solid"/>
              <a:miter/>
            </a:ln>
          </p:spPr>
          <p:txBody>
            <a:bodyPr rtlCol="0" anchor="ctr"/>
            <a:lstStyle/>
            <a:p>
              <a:endParaRPr lang="en-US"/>
            </a:p>
          </p:txBody>
        </p:sp>
        <p:sp>
          <p:nvSpPr>
            <p:cNvPr id="165" name="Graphic 9">
              <a:extLst>
                <a:ext uri="{FF2B5EF4-FFF2-40B4-BE49-F238E27FC236}">
                  <a16:creationId xmlns:a16="http://schemas.microsoft.com/office/drawing/2014/main" id="{28A3BADD-78ED-422A-AACB-D7FA238D2BE2}"/>
                </a:ext>
              </a:extLst>
            </p:cNvPr>
            <p:cNvSpPr/>
            <p:nvPr/>
          </p:nvSpPr>
          <p:spPr>
            <a:xfrm>
              <a:off x="3779328" y="4569221"/>
              <a:ext cx="122266" cy="30242"/>
            </a:xfrm>
            <a:custGeom>
              <a:avLst/>
              <a:gdLst>
                <a:gd name="connsiteX0" fmla="*/ 122266 w 122266"/>
                <a:gd name="connsiteY0" fmla="*/ 0 h 30242"/>
                <a:gd name="connsiteX1" fmla="*/ 0 w 122266"/>
                <a:gd name="connsiteY1" fmla="*/ 22230 h 30242"/>
              </a:gdLst>
              <a:ahLst/>
              <a:cxnLst>
                <a:cxn ang="0">
                  <a:pos x="connsiteX0" y="connsiteY0"/>
                </a:cxn>
                <a:cxn ang="0">
                  <a:pos x="connsiteX1" y="connsiteY1"/>
                </a:cxn>
              </a:cxnLst>
              <a:rect l="l" t="t" r="r" b="b"/>
              <a:pathLst>
                <a:path w="122266" h="30242">
                  <a:moveTo>
                    <a:pt x="122266" y="0"/>
                  </a:moveTo>
                  <a:cubicBezTo>
                    <a:pt x="88910" y="29755"/>
                    <a:pt x="41704" y="38347"/>
                    <a:pt x="0" y="22230"/>
                  </a:cubicBezTo>
                </a:path>
              </a:pathLst>
            </a:custGeom>
            <a:noFill/>
            <a:ln w="11106" cap="rnd">
              <a:solidFill>
                <a:srgbClr val="263238"/>
              </a:solidFill>
              <a:prstDash val="solid"/>
              <a:miter/>
            </a:ln>
          </p:spPr>
          <p:txBody>
            <a:bodyPr rtlCol="0" anchor="ctr"/>
            <a:lstStyle/>
            <a:p>
              <a:endParaRPr lang="en-US"/>
            </a:p>
          </p:txBody>
        </p:sp>
        <p:sp>
          <p:nvSpPr>
            <p:cNvPr id="166" name="Graphic 9">
              <a:extLst>
                <a:ext uri="{FF2B5EF4-FFF2-40B4-BE49-F238E27FC236}">
                  <a16:creationId xmlns:a16="http://schemas.microsoft.com/office/drawing/2014/main" id="{61E5B251-D2AB-4821-9543-A5A8D4849E30}"/>
                </a:ext>
              </a:extLst>
            </p:cNvPr>
            <p:cNvSpPr/>
            <p:nvPr/>
          </p:nvSpPr>
          <p:spPr>
            <a:xfrm>
              <a:off x="2480881" y="5599817"/>
              <a:ext cx="143473" cy="204296"/>
            </a:xfrm>
            <a:custGeom>
              <a:avLst/>
              <a:gdLst>
                <a:gd name="connsiteX0" fmla="*/ 42437 w 143473"/>
                <a:gd name="connsiteY0" fmla="*/ 204296 h 204296"/>
                <a:gd name="connsiteX1" fmla="*/ 143474 w 143473"/>
                <a:gd name="connsiteY1" fmla="*/ 0 h 204296"/>
                <a:gd name="connsiteX2" fmla="*/ 42437 w 143473"/>
                <a:gd name="connsiteY2" fmla="*/ 51685 h 204296"/>
                <a:gd name="connsiteX3" fmla="*/ 88 w 143473"/>
                <a:gd name="connsiteY3" fmla="*/ 105705 h 204296"/>
                <a:gd name="connsiteX4" fmla="*/ 42437 w 143473"/>
                <a:gd name="connsiteY4" fmla="*/ 204296 h 204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73" h="204296">
                  <a:moveTo>
                    <a:pt x="42437" y="204296"/>
                  </a:moveTo>
                  <a:lnTo>
                    <a:pt x="143474" y="0"/>
                  </a:lnTo>
                  <a:cubicBezTo>
                    <a:pt x="143474" y="0"/>
                    <a:pt x="73004" y="37569"/>
                    <a:pt x="42437" y="51685"/>
                  </a:cubicBezTo>
                  <a:cubicBezTo>
                    <a:pt x="11870" y="65801"/>
                    <a:pt x="2422" y="82141"/>
                    <a:pt x="88" y="105705"/>
                  </a:cubicBezTo>
                  <a:cubicBezTo>
                    <a:pt x="-2246" y="129269"/>
                    <a:pt x="42437" y="204296"/>
                    <a:pt x="42437" y="204296"/>
                  </a:cubicBezTo>
                  <a:close/>
                </a:path>
              </a:pathLst>
            </a:custGeom>
            <a:solidFill>
              <a:srgbClr val="9C9C9C"/>
            </a:solidFill>
            <a:ln w="11106" cap="rnd">
              <a:solidFill>
                <a:srgbClr val="263238"/>
              </a:solidFill>
              <a:prstDash val="solid"/>
              <a:miter/>
            </a:ln>
          </p:spPr>
          <p:txBody>
            <a:bodyPr rtlCol="0" anchor="ctr"/>
            <a:lstStyle/>
            <a:p>
              <a:endParaRPr lang="en-US"/>
            </a:p>
          </p:txBody>
        </p:sp>
        <p:sp>
          <p:nvSpPr>
            <p:cNvPr id="167" name="Graphic 9">
              <a:extLst>
                <a:ext uri="{FF2B5EF4-FFF2-40B4-BE49-F238E27FC236}">
                  <a16:creationId xmlns:a16="http://schemas.microsoft.com/office/drawing/2014/main" id="{640465DF-7D28-4C7E-92A5-60B265D8EC90}"/>
                </a:ext>
              </a:extLst>
            </p:cNvPr>
            <p:cNvSpPr/>
            <p:nvPr/>
          </p:nvSpPr>
          <p:spPr>
            <a:xfrm>
              <a:off x="2267225" y="4542656"/>
              <a:ext cx="612880" cy="1263616"/>
            </a:xfrm>
            <a:custGeom>
              <a:avLst/>
              <a:gdLst>
                <a:gd name="connsiteX0" fmla="*/ 610777 w 612880"/>
                <a:gd name="connsiteY0" fmla="*/ 486287 h 1263616"/>
                <a:gd name="connsiteX1" fmla="*/ 596660 w 612880"/>
                <a:gd name="connsiteY1" fmla="*/ 704700 h 1263616"/>
                <a:gd name="connsiteX2" fmla="*/ 512074 w 612880"/>
                <a:gd name="connsiteY2" fmla="*/ 1035931 h 1263616"/>
                <a:gd name="connsiteX3" fmla="*/ 253758 w 612880"/>
                <a:gd name="connsiteY3" fmla="*/ 1129965 h 1263616"/>
                <a:gd name="connsiteX4" fmla="*/ 227860 w 612880"/>
                <a:gd name="connsiteY4" fmla="*/ 1193321 h 1263616"/>
                <a:gd name="connsiteX5" fmla="*/ 256093 w 612880"/>
                <a:gd name="connsiteY5" fmla="*/ 1261457 h 1263616"/>
                <a:gd name="connsiteX6" fmla="*/ 37569 w 612880"/>
                <a:gd name="connsiteY6" fmla="*/ 1249786 h 1263616"/>
                <a:gd name="connsiteX7" fmla="*/ 0 w 612880"/>
                <a:gd name="connsiteY7" fmla="*/ 1238004 h 1263616"/>
                <a:gd name="connsiteX8" fmla="*/ 197294 w 612880"/>
                <a:gd name="connsiteY8" fmla="*/ 869204 h 1263616"/>
                <a:gd name="connsiteX9" fmla="*/ 387585 w 612880"/>
                <a:gd name="connsiteY9" fmla="*/ 526191 h 1263616"/>
                <a:gd name="connsiteX10" fmla="*/ 422820 w 612880"/>
                <a:gd name="connsiteY10" fmla="*/ 321783 h 1263616"/>
                <a:gd name="connsiteX11" fmla="*/ 462834 w 612880"/>
                <a:gd name="connsiteY11" fmla="*/ 162059 h 1263616"/>
                <a:gd name="connsiteX12" fmla="*/ 476839 w 612880"/>
                <a:gd name="connsiteY12" fmla="*/ 0 h 1263616"/>
                <a:gd name="connsiteX13" fmla="*/ 554645 w 612880"/>
                <a:gd name="connsiteY13" fmla="*/ 253647 h 1263616"/>
                <a:gd name="connsiteX14" fmla="*/ 610777 w 612880"/>
                <a:gd name="connsiteY14" fmla="*/ 486287 h 126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2880" h="1263616">
                  <a:moveTo>
                    <a:pt x="610777" y="486287"/>
                  </a:moveTo>
                  <a:cubicBezTo>
                    <a:pt x="610777" y="486287"/>
                    <a:pt x="615445" y="627227"/>
                    <a:pt x="596660" y="704700"/>
                  </a:cubicBezTo>
                  <a:cubicBezTo>
                    <a:pt x="577876" y="782172"/>
                    <a:pt x="535638" y="1024260"/>
                    <a:pt x="512074" y="1035931"/>
                  </a:cubicBezTo>
                  <a:cubicBezTo>
                    <a:pt x="488510" y="1047601"/>
                    <a:pt x="300887" y="1111180"/>
                    <a:pt x="253758" y="1129965"/>
                  </a:cubicBezTo>
                  <a:cubicBezTo>
                    <a:pt x="206630" y="1148749"/>
                    <a:pt x="204407" y="1155752"/>
                    <a:pt x="227860" y="1193321"/>
                  </a:cubicBezTo>
                  <a:cubicBezTo>
                    <a:pt x="251313" y="1230890"/>
                    <a:pt x="274877" y="1254454"/>
                    <a:pt x="256093" y="1261457"/>
                  </a:cubicBezTo>
                  <a:cubicBezTo>
                    <a:pt x="237308" y="1268459"/>
                    <a:pt x="61133" y="1256788"/>
                    <a:pt x="37569" y="1249786"/>
                  </a:cubicBezTo>
                  <a:cubicBezTo>
                    <a:pt x="14005" y="1242783"/>
                    <a:pt x="0" y="1238004"/>
                    <a:pt x="0" y="1238004"/>
                  </a:cubicBezTo>
                  <a:cubicBezTo>
                    <a:pt x="0" y="1238004"/>
                    <a:pt x="84586" y="1057161"/>
                    <a:pt x="197294" y="869204"/>
                  </a:cubicBezTo>
                  <a:cubicBezTo>
                    <a:pt x="310001" y="681247"/>
                    <a:pt x="387585" y="526191"/>
                    <a:pt x="387585" y="526191"/>
                  </a:cubicBezTo>
                  <a:cubicBezTo>
                    <a:pt x="387585" y="526191"/>
                    <a:pt x="406369" y="352350"/>
                    <a:pt x="422820" y="321783"/>
                  </a:cubicBezTo>
                  <a:cubicBezTo>
                    <a:pt x="439270" y="291217"/>
                    <a:pt x="462834" y="206741"/>
                    <a:pt x="462834" y="162059"/>
                  </a:cubicBezTo>
                  <a:cubicBezTo>
                    <a:pt x="462834" y="117376"/>
                    <a:pt x="476839" y="0"/>
                    <a:pt x="476839" y="0"/>
                  </a:cubicBezTo>
                  <a:cubicBezTo>
                    <a:pt x="476839" y="0"/>
                    <a:pt x="512074" y="162059"/>
                    <a:pt x="554645" y="253647"/>
                  </a:cubicBezTo>
                  <a:cubicBezTo>
                    <a:pt x="597216" y="345236"/>
                    <a:pt x="620224" y="460389"/>
                    <a:pt x="610777" y="486287"/>
                  </a:cubicBezTo>
                  <a:close/>
                </a:path>
              </a:pathLst>
            </a:custGeom>
            <a:solidFill>
              <a:srgbClr val="FFFFFF"/>
            </a:solidFill>
            <a:ln w="11106" cap="rnd">
              <a:solidFill>
                <a:srgbClr val="263238"/>
              </a:solidFill>
              <a:prstDash val="solid"/>
              <a:miter/>
            </a:ln>
          </p:spPr>
          <p:txBody>
            <a:bodyPr rtlCol="0" anchor="ctr"/>
            <a:lstStyle/>
            <a:p>
              <a:endParaRPr lang="en-US"/>
            </a:p>
          </p:txBody>
        </p:sp>
        <p:sp>
          <p:nvSpPr>
            <p:cNvPr id="168" name="Graphic 9">
              <a:extLst>
                <a:ext uri="{FF2B5EF4-FFF2-40B4-BE49-F238E27FC236}">
                  <a16:creationId xmlns:a16="http://schemas.microsoft.com/office/drawing/2014/main" id="{89F3DA12-03C6-4315-8FBE-0BEDB621F20E}"/>
                </a:ext>
              </a:extLst>
            </p:cNvPr>
            <p:cNvSpPr/>
            <p:nvPr/>
          </p:nvSpPr>
          <p:spPr>
            <a:xfrm>
              <a:off x="2768851" y="4836318"/>
              <a:ext cx="8114" cy="116153"/>
            </a:xfrm>
            <a:custGeom>
              <a:avLst/>
              <a:gdLst>
                <a:gd name="connsiteX0" fmla="*/ 0 w 8114"/>
                <a:gd name="connsiteY0" fmla="*/ 116153 h 116153"/>
                <a:gd name="connsiteX1" fmla="*/ 8114 w 8114"/>
                <a:gd name="connsiteY1" fmla="*/ 0 h 116153"/>
              </a:gdLst>
              <a:ahLst/>
              <a:cxnLst>
                <a:cxn ang="0">
                  <a:pos x="connsiteX0" y="connsiteY0"/>
                </a:cxn>
                <a:cxn ang="0">
                  <a:pos x="connsiteX1" y="connsiteY1"/>
                </a:cxn>
              </a:cxnLst>
              <a:rect l="l" t="t" r="r" b="b"/>
              <a:pathLst>
                <a:path w="8114" h="116153">
                  <a:moveTo>
                    <a:pt x="0" y="116153"/>
                  </a:moveTo>
                  <a:cubicBezTo>
                    <a:pt x="5224" y="62800"/>
                    <a:pt x="7336" y="19896"/>
                    <a:pt x="8114" y="0"/>
                  </a:cubicBezTo>
                </a:path>
              </a:pathLst>
            </a:custGeom>
            <a:noFill/>
            <a:ln w="11106" cap="rnd">
              <a:solidFill>
                <a:srgbClr val="263238"/>
              </a:solidFill>
              <a:prstDash val="solid"/>
              <a:miter/>
            </a:ln>
          </p:spPr>
          <p:txBody>
            <a:bodyPr rtlCol="0" anchor="ctr"/>
            <a:lstStyle/>
            <a:p>
              <a:endParaRPr lang="en-US"/>
            </a:p>
          </p:txBody>
        </p:sp>
        <p:sp>
          <p:nvSpPr>
            <p:cNvPr id="169" name="Graphic 9">
              <a:extLst>
                <a:ext uri="{FF2B5EF4-FFF2-40B4-BE49-F238E27FC236}">
                  <a16:creationId xmlns:a16="http://schemas.microsoft.com/office/drawing/2014/main" id="{B33FCB9D-C166-4AE3-AA73-E2672BDFDBCB}"/>
                </a:ext>
              </a:extLst>
            </p:cNvPr>
            <p:cNvSpPr/>
            <p:nvPr/>
          </p:nvSpPr>
          <p:spPr>
            <a:xfrm>
              <a:off x="2483303" y="4999043"/>
              <a:ext cx="280546" cy="687693"/>
            </a:xfrm>
            <a:custGeom>
              <a:avLst/>
              <a:gdLst>
                <a:gd name="connsiteX0" fmla="*/ 0 w 280546"/>
                <a:gd name="connsiteY0" fmla="*/ 687694 h 687693"/>
                <a:gd name="connsiteX1" fmla="*/ 209076 w 280546"/>
                <a:gd name="connsiteY1" fmla="*/ 288327 h 687693"/>
                <a:gd name="connsiteX2" fmla="*/ 280546 w 280546"/>
                <a:gd name="connsiteY2" fmla="*/ 0 h 687693"/>
              </a:gdLst>
              <a:ahLst/>
              <a:cxnLst>
                <a:cxn ang="0">
                  <a:pos x="connsiteX0" y="connsiteY0"/>
                </a:cxn>
                <a:cxn ang="0">
                  <a:pos x="connsiteX1" y="connsiteY1"/>
                </a:cxn>
                <a:cxn ang="0">
                  <a:pos x="connsiteX2" y="connsiteY2"/>
                </a:cxn>
              </a:cxnLst>
              <a:rect l="l" t="t" r="r" b="b"/>
              <a:pathLst>
                <a:path w="280546" h="687693">
                  <a:moveTo>
                    <a:pt x="0" y="687694"/>
                  </a:moveTo>
                  <a:cubicBezTo>
                    <a:pt x="0" y="687694"/>
                    <a:pt x="141051" y="422153"/>
                    <a:pt x="209076" y="288327"/>
                  </a:cubicBezTo>
                  <a:cubicBezTo>
                    <a:pt x="247645" y="212522"/>
                    <a:pt x="268986" y="96813"/>
                    <a:pt x="280546" y="0"/>
                  </a:cubicBezTo>
                </a:path>
              </a:pathLst>
            </a:custGeom>
            <a:noFill/>
            <a:ln w="11106" cap="rnd">
              <a:solidFill>
                <a:srgbClr val="263238"/>
              </a:solidFill>
              <a:prstDash val="solid"/>
              <a:miter/>
            </a:ln>
          </p:spPr>
          <p:txBody>
            <a:bodyPr rtlCol="0" anchor="ctr"/>
            <a:lstStyle/>
            <a:p>
              <a:endParaRPr lang="en-US"/>
            </a:p>
          </p:txBody>
        </p:sp>
        <p:sp>
          <p:nvSpPr>
            <p:cNvPr id="170" name="Graphic 9">
              <a:extLst>
                <a:ext uri="{FF2B5EF4-FFF2-40B4-BE49-F238E27FC236}">
                  <a16:creationId xmlns:a16="http://schemas.microsoft.com/office/drawing/2014/main" id="{DE8233C6-8B50-47B7-8FEA-7F671DD43F65}"/>
                </a:ext>
              </a:extLst>
            </p:cNvPr>
            <p:cNvSpPr/>
            <p:nvPr/>
          </p:nvSpPr>
          <p:spPr>
            <a:xfrm>
              <a:off x="2124899" y="5191739"/>
              <a:ext cx="45926" cy="51907"/>
            </a:xfrm>
            <a:custGeom>
              <a:avLst/>
              <a:gdLst>
                <a:gd name="connsiteX0" fmla="*/ 43847 w 45926"/>
                <a:gd name="connsiteY0" fmla="*/ 7043 h 51907"/>
                <a:gd name="connsiteX1" fmla="*/ 37400 w 45926"/>
                <a:gd name="connsiteY1" fmla="*/ 46614 h 51907"/>
                <a:gd name="connsiteX2" fmla="*/ 275 w 45926"/>
                <a:gd name="connsiteY2" fmla="*/ 46614 h 51907"/>
                <a:gd name="connsiteX3" fmla="*/ 24840 w 45926"/>
                <a:gd name="connsiteY3" fmla="*/ 1597 h 51907"/>
                <a:gd name="connsiteX4" fmla="*/ 43847 w 45926"/>
                <a:gd name="connsiteY4" fmla="*/ 7043 h 51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6" h="51907">
                  <a:moveTo>
                    <a:pt x="43847" y="7043"/>
                  </a:moveTo>
                  <a:cubicBezTo>
                    <a:pt x="43847" y="7043"/>
                    <a:pt x="51516" y="39611"/>
                    <a:pt x="37400" y="46614"/>
                  </a:cubicBezTo>
                  <a:cubicBezTo>
                    <a:pt x="23283" y="53616"/>
                    <a:pt x="2609" y="53727"/>
                    <a:pt x="275" y="46614"/>
                  </a:cubicBezTo>
                  <a:cubicBezTo>
                    <a:pt x="-2059" y="39500"/>
                    <a:pt x="10835" y="6376"/>
                    <a:pt x="24840" y="1597"/>
                  </a:cubicBezTo>
                  <a:cubicBezTo>
                    <a:pt x="31620" y="-1882"/>
                    <a:pt x="39934" y="497"/>
                    <a:pt x="43847" y="7043"/>
                  </a:cubicBezTo>
                  <a:close/>
                </a:path>
              </a:pathLst>
            </a:custGeom>
            <a:solidFill>
              <a:srgbClr val="FFFFFF"/>
            </a:solidFill>
            <a:ln w="11106" cap="rnd">
              <a:solidFill>
                <a:srgbClr val="263238"/>
              </a:solidFill>
              <a:prstDash val="solid"/>
              <a:miter/>
            </a:ln>
          </p:spPr>
          <p:txBody>
            <a:bodyPr rtlCol="0" anchor="ctr"/>
            <a:lstStyle/>
            <a:p>
              <a:endParaRPr lang="en-US"/>
            </a:p>
          </p:txBody>
        </p:sp>
        <p:sp>
          <p:nvSpPr>
            <p:cNvPr id="171" name="Graphic 9">
              <a:extLst>
                <a:ext uri="{FF2B5EF4-FFF2-40B4-BE49-F238E27FC236}">
                  <a16:creationId xmlns:a16="http://schemas.microsoft.com/office/drawing/2014/main" id="{554097DF-13CB-4A34-8A3C-CD9479A9770E}"/>
                </a:ext>
              </a:extLst>
            </p:cNvPr>
            <p:cNvSpPr/>
            <p:nvPr/>
          </p:nvSpPr>
          <p:spPr>
            <a:xfrm>
              <a:off x="2182701" y="5176441"/>
              <a:ext cx="105027" cy="60033"/>
            </a:xfrm>
            <a:custGeom>
              <a:avLst/>
              <a:gdLst>
                <a:gd name="connsiteX0" fmla="*/ 6162 w 105027"/>
                <a:gd name="connsiteY0" fmla="*/ 2779 h 60033"/>
                <a:gd name="connsiteX1" fmla="*/ 160 w 105027"/>
                <a:gd name="connsiteY1" fmla="*/ 43460 h 60033"/>
                <a:gd name="connsiteX2" fmla="*/ 12331 w 105027"/>
                <a:gd name="connsiteY2" fmla="*/ 59877 h 60033"/>
                <a:gd name="connsiteX3" fmla="*/ 18833 w 105027"/>
                <a:gd name="connsiteY3" fmla="*/ 59355 h 60033"/>
                <a:gd name="connsiteX4" fmla="*/ 102530 w 105027"/>
                <a:gd name="connsiteY4" fmla="*/ 33345 h 60033"/>
                <a:gd name="connsiteX5" fmla="*/ 100085 w 105027"/>
                <a:gd name="connsiteY5" fmla="*/ 0 h 60033"/>
                <a:gd name="connsiteX6" fmla="*/ 6162 w 105027"/>
                <a:gd name="connsiteY6" fmla="*/ 2779 h 6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027" h="60033">
                  <a:moveTo>
                    <a:pt x="6162" y="2779"/>
                  </a:moveTo>
                  <a:lnTo>
                    <a:pt x="160" y="43460"/>
                  </a:lnTo>
                  <a:cubicBezTo>
                    <a:pt x="-1018" y="51352"/>
                    <a:pt x="4439" y="58699"/>
                    <a:pt x="12331" y="59877"/>
                  </a:cubicBezTo>
                  <a:cubicBezTo>
                    <a:pt x="14510" y="60199"/>
                    <a:pt x="16733" y="60022"/>
                    <a:pt x="18833" y="59355"/>
                  </a:cubicBezTo>
                  <a:lnTo>
                    <a:pt x="102530" y="33345"/>
                  </a:lnTo>
                  <a:cubicBezTo>
                    <a:pt x="102530" y="33345"/>
                    <a:pt x="109533" y="0"/>
                    <a:pt x="100085" y="0"/>
                  </a:cubicBezTo>
                  <a:cubicBezTo>
                    <a:pt x="90637" y="0"/>
                    <a:pt x="13165" y="444"/>
                    <a:pt x="6162" y="2779"/>
                  </a:cubicBezTo>
                  <a:close/>
                </a:path>
              </a:pathLst>
            </a:custGeom>
            <a:solidFill>
              <a:srgbClr val="FFFFFF"/>
            </a:solidFill>
            <a:ln w="11106" cap="rnd">
              <a:solidFill>
                <a:srgbClr val="263238"/>
              </a:solidFill>
              <a:prstDash val="solid"/>
              <a:miter/>
            </a:ln>
          </p:spPr>
          <p:txBody>
            <a:bodyPr rtlCol="0" anchor="ctr"/>
            <a:lstStyle/>
            <a:p>
              <a:endParaRPr lang="en-US"/>
            </a:p>
          </p:txBody>
        </p:sp>
        <p:sp>
          <p:nvSpPr>
            <p:cNvPr id="172" name="Graphic 9">
              <a:extLst>
                <a:ext uri="{FF2B5EF4-FFF2-40B4-BE49-F238E27FC236}">
                  <a16:creationId xmlns:a16="http://schemas.microsoft.com/office/drawing/2014/main" id="{864622CE-CFC9-4A30-9634-B5AAC5D931FC}"/>
                </a:ext>
              </a:extLst>
            </p:cNvPr>
            <p:cNvSpPr/>
            <p:nvPr/>
          </p:nvSpPr>
          <p:spPr>
            <a:xfrm>
              <a:off x="2259556" y="5180776"/>
              <a:ext cx="5112" cy="34568"/>
            </a:xfrm>
            <a:custGeom>
              <a:avLst/>
              <a:gdLst>
                <a:gd name="connsiteX0" fmla="*/ 5113 w 5112"/>
                <a:gd name="connsiteY0" fmla="*/ 0 h 34568"/>
                <a:gd name="connsiteX1" fmla="*/ 0 w 5112"/>
                <a:gd name="connsiteY1" fmla="*/ 34568 h 34568"/>
              </a:gdLst>
              <a:ahLst/>
              <a:cxnLst>
                <a:cxn ang="0">
                  <a:pos x="connsiteX0" y="connsiteY0"/>
                </a:cxn>
                <a:cxn ang="0">
                  <a:pos x="connsiteX1" y="connsiteY1"/>
                </a:cxn>
              </a:cxnLst>
              <a:rect l="l" t="t" r="r" b="b"/>
              <a:pathLst>
                <a:path w="5112" h="34568">
                  <a:moveTo>
                    <a:pt x="5113" y="0"/>
                  </a:moveTo>
                  <a:lnTo>
                    <a:pt x="0" y="34568"/>
                  </a:lnTo>
                </a:path>
              </a:pathLst>
            </a:custGeom>
            <a:ln w="11106" cap="rnd">
              <a:solidFill>
                <a:srgbClr val="263238"/>
              </a:solidFill>
              <a:prstDash val="solid"/>
              <a:miter/>
            </a:ln>
          </p:spPr>
          <p:txBody>
            <a:bodyPr rtlCol="0" anchor="ctr"/>
            <a:lstStyle/>
            <a:p>
              <a:endParaRPr lang="en-US"/>
            </a:p>
          </p:txBody>
        </p:sp>
        <p:sp>
          <p:nvSpPr>
            <p:cNvPr id="173" name="Graphic 9">
              <a:extLst>
                <a:ext uri="{FF2B5EF4-FFF2-40B4-BE49-F238E27FC236}">
                  <a16:creationId xmlns:a16="http://schemas.microsoft.com/office/drawing/2014/main" id="{3536BE3C-0D2B-4C1D-945E-6303530C9D0B}"/>
                </a:ext>
              </a:extLst>
            </p:cNvPr>
            <p:cNvSpPr/>
            <p:nvPr/>
          </p:nvSpPr>
          <p:spPr>
            <a:xfrm>
              <a:off x="2217318" y="5179553"/>
              <a:ext cx="7669" cy="47350"/>
            </a:xfrm>
            <a:custGeom>
              <a:avLst/>
              <a:gdLst>
                <a:gd name="connsiteX0" fmla="*/ 7669 w 7669"/>
                <a:gd name="connsiteY0" fmla="*/ 0 h 47350"/>
                <a:gd name="connsiteX1" fmla="*/ 0 w 7669"/>
                <a:gd name="connsiteY1" fmla="*/ 47350 h 47350"/>
              </a:gdLst>
              <a:ahLst/>
              <a:cxnLst>
                <a:cxn ang="0">
                  <a:pos x="connsiteX0" y="connsiteY0"/>
                </a:cxn>
                <a:cxn ang="0">
                  <a:pos x="connsiteX1" y="connsiteY1"/>
                </a:cxn>
              </a:cxnLst>
              <a:rect l="l" t="t" r="r" b="b"/>
              <a:pathLst>
                <a:path w="7669" h="47350">
                  <a:moveTo>
                    <a:pt x="7669" y="0"/>
                  </a:moveTo>
                  <a:lnTo>
                    <a:pt x="0" y="47350"/>
                  </a:lnTo>
                </a:path>
              </a:pathLst>
            </a:custGeom>
            <a:ln w="11106" cap="rnd">
              <a:solidFill>
                <a:srgbClr val="263238"/>
              </a:solidFill>
              <a:prstDash val="solid"/>
              <a:miter/>
            </a:ln>
          </p:spPr>
          <p:txBody>
            <a:bodyPr rtlCol="0" anchor="ctr"/>
            <a:lstStyle/>
            <a:p>
              <a:endParaRPr lang="en-US"/>
            </a:p>
          </p:txBody>
        </p:sp>
        <p:sp>
          <p:nvSpPr>
            <p:cNvPr id="174" name="Graphic 9">
              <a:extLst>
                <a:ext uri="{FF2B5EF4-FFF2-40B4-BE49-F238E27FC236}">
                  <a16:creationId xmlns:a16="http://schemas.microsoft.com/office/drawing/2014/main" id="{1F0625CA-9DC2-443A-A3C9-5E0E00CA8092}"/>
                </a:ext>
              </a:extLst>
            </p:cNvPr>
            <p:cNvSpPr/>
            <p:nvPr/>
          </p:nvSpPr>
          <p:spPr>
            <a:xfrm>
              <a:off x="2061394" y="5075960"/>
              <a:ext cx="220169" cy="150276"/>
            </a:xfrm>
            <a:custGeom>
              <a:avLst/>
              <a:gdLst>
                <a:gd name="connsiteX0" fmla="*/ 180044 w 220169"/>
                <a:gd name="connsiteY0" fmla="*/ 0 h 150276"/>
                <a:gd name="connsiteX1" fmla="*/ 107129 w 220169"/>
                <a:gd name="connsiteY1" fmla="*/ 28121 h 150276"/>
                <a:gd name="connsiteX2" fmla="*/ 36659 w 220169"/>
                <a:gd name="connsiteY2" fmla="*/ 100925 h 150276"/>
                <a:gd name="connsiteX3" fmla="*/ 8538 w 220169"/>
                <a:gd name="connsiteY3" fmla="*/ 150277 h 150276"/>
                <a:gd name="connsiteX4" fmla="*/ 69560 w 220169"/>
                <a:gd name="connsiteY4" fmla="*/ 126824 h 150276"/>
                <a:gd name="connsiteX5" fmla="*/ 102905 w 220169"/>
                <a:gd name="connsiteY5" fmla="*/ 100925 h 150276"/>
                <a:gd name="connsiteX6" fmla="*/ 175709 w 220169"/>
                <a:gd name="connsiteY6" fmla="*/ 96257 h 150276"/>
                <a:gd name="connsiteX7" fmla="*/ 220170 w 220169"/>
                <a:gd name="connsiteY7" fmla="*/ 61022 h 15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69" h="150276">
                  <a:moveTo>
                    <a:pt x="180044" y="0"/>
                  </a:moveTo>
                  <a:cubicBezTo>
                    <a:pt x="180044" y="0"/>
                    <a:pt x="137696" y="14005"/>
                    <a:pt x="107129" y="28121"/>
                  </a:cubicBezTo>
                  <a:cubicBezTo>
                    <a:pt x="76562" y="42237"/>
                    <a:pt x="57889" y="77473"/>
                    <a:pt x="36659" y="100925"/>
                  </a:cubicBezTo>
                  <a:cubicBezTo>
                    <a:pt x="15429" y="124378"/>
                    <a:pt x="-15026" y="150277"/>
                    <a:pt x="8538" y="150277"/>
                  </a:cubicBezTo>
                  <a:cubicBezTo>
                    <a:pt x="32102" y="150277"/>
                    <a:pt x="60223" y="140940"/>
                    <a:pt x="69560" y="126824"/>
                  </a:cubicBezTo>
                  <a:cubicBezTo>
                    <a:pt x="78774" y="115986"/>
                    <a:pt x="90123" y="107172"/>
                    <a:pt x="102905" y="100925"/>
                  </a:cubicBezTo>
                  <a:cubicBezTo>
                    <a:pt x="102905" y="100925"/>
                    <a:pt x="161593" y="96257"/>
                    <a:pt x="175709" y="96257"/>
                  </a:cubicBezTo>
                  <a:cubicBezTo>
                    <a:pt x="189826" y="96257"/>
                    <a:pt x="220170" y="61022"/>
                    <a:pt x="220170" y="61022"/>
                  </a:cubicBezTo>
                </a:path>
              </a:pathLst>
            </a:custGeom>
            <a:solidFill>
              <a:srgbClr val="FFFFFF"/>
            </a:solidFill>
            <a:ln w="11106" cap="rnd">
              <a:solidFill>
                <a:srgbClr val="263238"/>
              </a:solidFill>
              <a:prstDash val="solid"/>
              <a:miter/>
            </a:ln>
          </p:spPr>
          <p:txBody>
            <a:bodyPr rtlCol="0" anchor="ctr"/>
            <a:lstStyle/>
            <a:p>
              <a:endParaRPr lang="en-US"/>
            </a:p>
          </p:txBody>
        </p:sp>
        <p:sp>
          <p:nvSpPr>
            <p:cNvPr id="175" name="Graphic 9">
              <a:extLst>
                <a:ext uri="{FF2B5EF4-FFF2-40B4-BE49-F238E27FC236}">
                  <a16:creationId xmlns:a16="http://schemas.microsoft.com/office/drawing/2014/main" id="{4533C66F-8F94-4AA6-90B7-E28A3ECEB6F3}"/>
                </a:ext>
              </a:extLst>
            </p:cNvPr>
            <p:cNvSpPr/>
            <p:nvPr/>
          </p:nvSpPr>
          <p:spPr>
            <a:xfrm>
              <a:off x="2725725" y="4323855"/>
              <a:ext cx="159364" cy="838581"/>
            </a:xfrm>
            <a:custGeom>
              <a:avLst/>
              <a:gdLst>
                <a:gd name="connsiteX0" fmla="*/ 114708 w 159364"/>
                <a:gd name="connsiteY0" fmla="*/ 278 h 838581"/>
                <a:gd name="connsiteX1" fmla="*/ 148054 w 159364"/>
                <a:gd name="connsiteY1" fmla="*/ 255926 h 838581"/>
                <a:gd name="connsiteX2" fmla="*/ 150388 w 159364"/>
                <a:gd name="connsiteY2" fmla="*/ 838581 h 838581"/>
                <a:gd name="connsiteX3" fmla="*/ 101037 w 159364"/>
                <a:gd name="connsiteY3" fmla="*/ 537806 h 838581"/>
                <a:gd name="connsiteX4" fmla="*/ 0 w 159364"/>
                <a:gd name="connsiteY4" fmla="*/ 171006 h 838581"/>
                <a:gd name="connsiteX5" fmla="*/ 47017 w 159364"/>
                <a:gd name="connsiteY5" fmla="*/ 69970 h 838581"/>
                <a:gd name="connsiteX6" fmla="*/ 114708 w 159364"/>
                <a:gd name="connsiteY6" fmla="*/ 278 h 83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364" h="838581">
                  <a:moveTo>
                    <a:pt x="114708" y="278"/>
                  </a:moveTo>
                  <a:cubicBezTo>
                    <a:pt x="114708" y="278"/>
                    <a:pt x="124045" y="162448"/>
                    <a:pt x="148054" y="255926"/>
                  </a:cubicBezTo>
                  <a:cubicBezTo>
                    <a:pt x="172062" y="349404"/>
                    <a:pt x="150388" y="838581"/>
                    <a:pt x="150388" y="838581"/>
                  </a:cubicBezTo>
                  <a:cubicBezTo>
                    <a:pt x="150388" y="838581"/>
                    <a:pt x="159836" y="669409"/>
                    <a:pt x="101037" y="537806"/>
                  </a:cubicBezTo>
                  <a:cubicBezTo>
                    <a:pt x="42237" y="406203"/>
                    <a:pt x="0" y="201906"/>
                    <a:pt x="0" y="171006"/>
                  </a:cubicBezTo>
                  <a:cubicBezTo>
                    <a:pt x="0" y="140106"/>
                    <a:pt x="33345" y="88865"/>
                    <a:pt x="47017" y="69970"/>
                  </a:cubicBezTo>
                  <a:cubicBezTo>
                    <a:pt x="60689" y="51074"/>
                    <a:pt x="93589" y="-4391"/>
                    <a:pt x="114708" y="278"/>
                  </a:cubicBezTo>
                  <a:close/>
                </a:path>
              </a:pathLst>
            </a:custGeom>
            <a:solidFill>
              <a:srgbClr val="FFFFFF"/>
            </a:solidFill>
            <a:ln w="11106" cap="rnd">
              <a:solidFill>
                <a:srgbClr val="263238"/>
              </a:solidFill>
              <a:prstDash val="solid"/>
              <a:miter/>
            </a:ln>
          </p:spPr>
          <p:txBody>
            <a:bodyPr rtlCol="0" anchor="ctr"/>
            <a:lstStyle/>
            <a:p>
              <a:endParaRPr lang="en-US"/>
            </a:p>
          </p:txBody>
        </p:sp>
      </p:grpSp>
      <p:sp>
        <p:nvSpPr>
          <p:cNvPr id="177" name="Graphic 1843">
            <a:extLst>
              <a:ext uri="{FF2B5EF4-FFF2-40B4-BE49-F238E27FC236}">
                <a16:creationId xmlns:a16="http://schemas.microsoft.com/office/drawing/2014/main" id="{F015699C-DFF7-46F3-A9E2-38C447A836A9}"/>
              </a:ext>
            </a:extLst>
          </p:cNvPr>
          <p:cNvSpPr/>
          <p:nvPr/>
        </p:nvSpPr>
        <p:spPr>
          <a:xfrm>
            <a:off x="10669610" y="1976367"/>
            <a:ext cx="946650" cy="73018"/>
          </a:xfrm>
          <a:custGeom>
            <a:avLst/>
            <a:gdLst>
              <a:gd name="connsiteX0" fmla="*/ 461486 w 478916"/>
              <a:gd name="connsiteY0" fmla="*/ 0 h 34861"/>
              <a:gd name="connsiteX1" fmla="*/ 17431 w 478916"/>
              <a:gd name="connsiteY1" fmla="*/ 0 h 34861"/>
              <a:gd name="connsiteX2" fmla="*/ 0 w 478916"/>
              <a:gd name="connsiteY2" fmla="*/ 17431 h 34861"/>
              <a:gd name="connsiteX3" fmla="*/ 17431 w 478916"/>
              <a:gd name="connsiteY3" fmla="*/ 34862 h 34861"/>
              <a:gd name="connsiteX4" fmla="*/ 461486 w 478916"/>
              <a:gd name="connsiteY4" fmla="*/ 34862 h 34861"/>
              <a:gd name="connsiteX5" fmla="*/ 478917 w 478916"/>
              <a:gd name="connsiteY5" fmla="*/ 17431 h 34861"/>
              <a:gd name="connsiteX6" fmla="*/ 461486 w 478916"/>
              <a:gd name="connsiteY6" fmla="*/ 0 h 3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916" h="34861">
                <a:moveTo>
                  <a:pt x="461486" y="0"/>
                </a:moveTo>
                <a:lnTo>
                  <a:pt x="17431" y="0"/>
                </a:lnTo>
                <a:cubicBezTo>
                  <a:pt x="7804" y="0"/>
                  <a:pt x="0" y="7801"/>
                  <a:pt x="0" y="17431"/>
                </a:cubicBezTo>
                <a:cubicBezTo>
                  <a:pt x="0" y="27061"/>
                  <a:pt x="7804" y="34862"/>
                  <a:pt x="17431" y="34862"/>
                </a:cubicBezTo>
                <a:lnTo>
                  <a:pt x="461486" y="34862"/>
                </a:lnTo>
                <a:cubicBezTo>
                  <a:pt x="471116" y="34862"/>
                  <a:pt x="478917" y="27061"/>
                  <a:pt x="478917" y="17431"/>
                </a:cubicBezTo>
                <a:cubicBezTo>
                  <a:pt x="478917" y="7801"/>
                  <a:pt x="471116" y="0"/>
                  <a:pt x="461486" y="0"/>
                </a:cubicBezTo>
                <a:close/>
              </a:path>
            </a:pathLst>
          </a:custGeom>
          <a:solidFill>
            <a:schemeClr val="tx1"/>
          </a:solidFill>
          <a:ln w="9525" cap="flat">
            <a:noFill/>
            <a:prstDash val="solid"/>
            <a:miter/>
          </a:ln>
        </p:spPr>
        <p:txBody>
          <a:bodyPr rtlCol="0" anchor="ctr"/>
          <a:lstStyle/>
          <a:p>
            <a:endParaRPr lang="en-US" sz="1100"/>
          </a:p>
        </p:txBody>
      </p:sp>
      <p:grpSp>
        <p:nvGrpSpPr>
          <p:cNvPr id="5" name="Group 4">
            <a:extLst>
              <a:ext uri="{FF2B5EF4-FFF2-40B4-BE49-F238E27FC236}">
                <a16:creationId xmlns:a16="http://schemas.microsoft.com/office/drawing/2014/main" id="{A2ACFA04-190E-49B2-BA17-7A3E91336ECD}"/>
              </a:ext>
            </a:extLst>
          </p:cNvPr>
          <p:cNvGrpSpPr/>
          <p:nvPr/>
        </p:nvGrpSpPr>
        <p:grpSpPr>
          <a:xfrm>
            <a:off x="9198250" y="2432368"/>
            <a:ext cx="3962401" cy="2700956"/>
            <a:chOff x="9114969" y="3049226"/>
            <a:chExt cx="3962401" cy="2700956"/>
          </a:xfrm>
        </p:grpSpPr>
        <p:sp>
          <p:nvSpPr>
            <p:cNvPr id="9" name="Content Placeholder 2">
              <a:extLst>
                <a:ext uri="{FF2B5EF4-FFF2-40B4-BE49-F238E27FC236}">
                  <a16:creationId xmlns:a16="http://schemas.microsoft.com/office/drawing/2014/main" id="{84B88009-B500-4719-9B4B-ED79E1DFE83F}"/>
                </a:ext>
              </a:extLst>
            </p:cNvPr>
            <p:cNvSpPr txBox="1">
              <a:spLocks/>
            </p:cNvSpPr>
            <p:nvPr/>
          </p:nvSpPr>
          <p:spPr>
            <a:xfrm>
              <a:off x="9114969" y="3049226"/>
              <a:ext cx="3962401" cy="270095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badi" panose="020B0604020104020204" pitchFamily="34" charset="0"/>
                </a:rPr>
                <a:t>	Constraint</a:t>
              </a:r>
            </a:p>
            <a:p>
              <a:pPr marL="0" indent="0">
                <a:buNone/>
              </a:pPr>
              <a:r>
                <a:rPr lang="en-US" sz="2400" dirty="0">
                  <a:latin typeface="Abadi" panose="020B0604020104020204" pitchFamily="34" charset="0"/>
                </a:rPr>
                <a:t>	Reduction</a:t>
              </a:r>
            </a:p>
            <a:p>
              <a:pPr marL="0" indent="0">
                <a:buNone/>
              </a:pPr>
              <a:r>
                <a:rPr lang="en-US" sz="2400" dirty="0">
                  <a:latin typeface="Abadi" panose="020B0604020104020204" pitchFamily="34" charset="0"/>
                </a:rPr>
                <a:t>	Organization</a:t>
              </a:r>
              <a:endParaRPr lang="en-US" sz="3600" dirty="0">
                <a:latin typeface="Abadi" panose="020B0604020104020204" pitchFamily="34" charset="0"/>
              </a:endParaRPr>
            </a:p>
            <a:p>
              <a:endParaRPr lang="en-US" altLang="zh-TW" sz="2400" dirty="0">
                <a:latin typeface="Abadi" panose="020B0604020104020204" pitchFamily="34" charset="0"/>
              </a:endParaRPr>
            </a:p>
          </p:txBody>
        </p:sp>
        <p:pic>
          <p:nvPicPr>
            <p:cNvPr id="183" name="Graphic 182" descr="Escalator Down outline">
              <a:extLst>
                <a:ext uri="{FF2B5EF4-FFF2-40B4-BE49-F238E27FC236}">
                  <a16:creationId xmlns:a16="http://schemas.microsoft.com/office/drawing/2014/main" id="{7A06D10F-EC1C-43B1-90E4-794D1CE278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9212" y="3544931"/>
              <a:ext cx="337457" cy="337457"/>
            </a:xfrm>
            <a:prstGeom prst="rect">
              <a:avLst/>
            </a:prstGeom>
          </p:spPr>
        </p:pic>
        <p:pic>
          <p:nvPicPr>
            <p:cNvPr id="185" name="Graphic 184" descr="Full Brick Wall outline">
              <a:extLst>
                <a:ext uri="{FF2B5EF4-FFF2-40B4-BE49-F238E27FC236}">
                  <a16:creationId xmlns:a16="http://schemas.microsoft.com/office/drawing/2014/main" id="{BCFB70EE-D6CE-4DB4-8BC1-E651934B84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6475" y="3083128"/>
              <a:ext cx="337457" cy="337457"/>
            </a:xfrm>
            <a:prstGeom prst="rect">
              <a:avLst/>
            </a:prstGeom>
          </p:spPr>
        </p:pic>
        <p:pic>
          <p:nvPicPr>
            <p:cNvPr id="187" name="Graphic 186" descr="Management outline">
              <a:extLst>
                <a:ext uri="{FF2B5EF4-FFF2-40B4-BE49-F238E27FC236}">
                  <a16:creationId xmlns:a16="http://schemas.microsoft.com/office/drawing/2014/main" id="{36C1C10E-180B-4D30-87FE-70E850A624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6475" y="3987874"/>
              <a:ext cx="337457" cy="337457"/>
            </a:xfrm>
            <a:prstGeom prst="rect">
              <a:avLst/>
            </a:prstGeom>
          </p:spPr>
        </p:pic>
      </p:grpSp>
    </p:spTree>
    <p:extLst>
      <p:ext uri="{BB962C8B-B14F-4D97-AF65-F5344CB8AC3E}">
        <p14:creationId xmlns:p14="http://schemas.microsoft.com/office/powerpoint/2010/main" val="23699418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decel="33333" fill="hold" nodeType="withEffect">
                                  <p:stCondLst>
                                    <p:cond delay="0"/>
                                  </p:stCondLst>
                                  <p:childTnLst>
                                    <p:animMotion origin="layout" path="M 0.08164 -0.0044 L 0.39688 0.02476 " pathEditMode="relative" rAng="0" ptsTypes="AA">
                                      <p:cBhvr>
                                        <p:cTn id="6" dur="3000" fill="hold"/>
                                        <p:tgtEl>
                                          <p:spTgt spid="113"/>
                                        </p:tgtEl>
                                        <p:attrNameLst>
                                          <p:attrName>ppt_x</p:attrName>
                                          <p:attrName>ppt_y</p:attrName>
                                        </p:attrNameLst>
                                      </p:cBhvr>
                                      <p:rCtr x="15755" y="1458"/>
                                    </p:animMotion>
                                  </p:childTnLst>
                                </p:cTn>
                              </p:par>
                              <p:par>
                                <p:cTn id="7" presetID="63" presetClass="path" presetSubtype="0" decel="33333" fill="hold" nodeType="withEffect">
                                  <p:stCondLst>
                                    <p:cond delay="0"/>
                                  </p:stCondLst>
                                  <p:childTnLst>
                                    <p:animMotion origin="layout" path="M -0.29791 -0.00254 L -0.04791 -0.00254 " pathEditMode="relative" rAng="0" ptsTypes="AA">
                                      <p:cBhvr>
                                        <p:cTn id="8" dur="3000" fill="hold"/>
                                        <p:tgtEl>
                                          <p:spTgt spid="22"/>
                                        </p:tgtEl>
                                        <p:attrNameLst>
                                          <p:attrName>ppt_x</p:attrName>
                                          <p:attrName>ppt_y</p:attrName>
                                        </p:attrNameLst>
                                      </p:cBhvr>
                                      <p:rCtr x="12500" y="0"/>
                                    </p:animMotion>
                                  </p:childTnLst>
                                </p:cTn>
                              </p:par>
                              <p:par>
                                <p:cTn id="9" presetID="2" presetClass="entr" presetSubtype="4" decel="33333"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0" fill="hold"/>
                                        <p:tgtEl>
                                          <p:spTgt spid="4"/>
                                        </p:tgtEl>
                                        <p:attrNameLst>
                                          <p:attrName>ppt_x</p:attrName>
                                        </p:attrNameLst>
                                      </p:cBhvr>
                                      <p:tavLst>
                                        <p:tav tm="0">
                                          <p:val>
                                            <p:strVal val="#ppt_x"/>
                                          </p:val>
                                        </p:tav>
                                        <p:tav tm="100000">
                                          <p:val>
                                            <p:strVal val="#ppt_x"/>
                                          </p:val>
                                        </p:tav>
                                      </p:tavLst>
                                    </p:anim>
                                    <p:anim calcmode="lin" valueType="num">
                                      <p:cBhvr additive="base">
                                        <p:cTn id="12" dur="3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 decel="33333"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anim calcmode="lin" valueType="num">
                                      <p:cBhvr additive="base">
                                        <p:cTn id="15" dur="3000" fill="hold"/>
                                        <p:tgtEl>
                                          <p:spTgt spid="62"/>
                                        </p:tgtEl>
                                        <p:attrNameLst>
                                          <p:attrName>ppt_x</p:attrName>
                                        </p:attrNameLst>
                                      </p:cBhvr>
                                      <p:tavLst>
                                        <p:tav tm="0">
                                          <p:val>
                                            <p:strVal val="#ppt_x"/>
                                          </p:val>
                                        </p:tav>
                                        <p:tav tm="100000">
                                          <p:val>
                                            <p:strVal val="#ppt_x"/>
                                          </p:val>
                                        </p:tav>
                                      </p:tavLst>
                                    </p:anim>
                                    <p:anim calcmode="lin" valueType="num">
                                      <p:cBhvr additive="base">
                                        <p:cTn id="16" dur="3000" fill="hold"/>
                                        <p:tgtEl>
                                          <p:spTgt spid="62"/>
                                        </p:tgtEl>
                                        <p:attrNameLst>
                                          <p:attrName>ppt_y</p:attrName>
                                        </p:attrNameLst>
                                      </p:cBhvr>
                                      <p:tavLst>
                                        <p:tav tm="0">
                                          <p:val>
                                            <p:strVal val="0-#ppt_h/2"/>
                                          </p:val>
                                        </p:tav>
                                        <p:tav tm="100000">
                                          <p:val>
                                            <p:strVal val="#ppt_y"/>
                                          </p:val>
                                        </p:tav>
                                      </p:tavLst>
                                    </p:anim>
                                  </p:childTnLst>
                                </p:cTn>
                              </p:par>
                              <p:par>
                                <p:cTn id="17" presetID="2" presetClass="entr" presetSubtype="4" decel="55556" fill="hold" nodeType="with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additive="base">
                                        <p:cTn id="19" dur="3000" fill="hold"/>
                                        <p:tgtEl>
                                          <p:spTgt spid="176"/>
                                        </p:tgtEl>
                                        <p:attrNameLst>
                                          <p:attrName>ppt_x</p:attrName>
                                        </p:attrNameLst>
                                      </p:cBhvr>
                                      <p:tavLst>
                                        <p:tav tm="0">
                                          <p:val>
                                            <p:strVal val="#ppt_x"/>
                                          </p:val>
                                        </p:tav>
                                        <p:tav tm="100000">
                                          <p:val>
                                            <p:strVal val="#ppt_x"/>
                                          </p:val>
                                        </p:tav>
                                      </p:tavLst>
                                    </p:anim>
                                    <p:anim calcmode="lin" valueType="num">
                                      <p:cBhvr additive="base">
                                        <p:cTn id="20" dur="3000" fill="hold"/>
                                        <p:tgtEl>
                                          <p:spTgt spid="176"/>
                                        </p:tgtEl>
                                        <p:attrNameLst>
                                          <p:attrName>ppt_y</p:attrName>
                                        </p:attrNameLst>
                                      </p:cBhvr>
                                      <p:tavLst>
                                        <p:tav tm="0">
                                          <p:val>
                                            <p:strVal val="1+#ppt_h/2"/>
                                          </p:val>
                                        </p:tav>
                                        <p:tav tm="100000">
                                          <p:val>
                                            <p:strVal val="#ppt_y"/>
                                          </p:val>
                                        </p:tav>
                                      </p:tavLst>
                                    </p:anim>
                                  </p:childTnLst>
                                </p:cTn>
                              </p:par>
                              <p:par>
                                <p:cTn id="21" presetID="2" presetClass="entr" presetSubtype="4" decel="55556"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3000" fill="hold"/>
                                        <p:tgtEl>
                                          <p:spTgt spid="48"/>
                                        </p:tgtEl>
                                        <p:attrNameLst>
                                          <p:attrName>ppt_x</p:attrName>
                                        </p:attrNameLst>
                                      </p:cBhvr>
                                      <p:tavLst>
                                        <p:tav tm="0">
                                          <p:val>
                                            <p:strVal val="#ppt_x"/>
                                          </p:val>
                                        </p:tav>
                                        <p:tav tm="100000">
                                          <p:val>
                                            <p:strVal val="#ppt_x"/>
                                          </p:val>
                                        </p:tav>
                                      </p:tavLst>
                                    </p:anim>
                                    <p:anim calcmode="lin" valueType="num">
                                      <p:cBhvr additive="base">
                                        <p:cTn id="24" dur="3000" fill="hold"/>
                                        <p:tgtEl>
                                          <p:spTgt spid="48"/>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6" presetClass="emph" presetSubtype="0" repeatCount="indefinite" autoRev="1" fill="hold" nodeType="afterEffect">
                                  <p:stCondLst>
                                    <p:cond delay="0"/>
                                  </p:stCondLst>
                                  <p:childTnLst>
                                    <p:animScale>
                                      <p:cBhvr>
                                        <p:cTn id="27" dur="1000" fill="hold"/>
                                        <p:tgtEl>
                                          <p:spTgt spid="176"/>
                                        </p:tgtEl>
                                      </p:cBhvr>
                                      <p:by x="130000" y="130000"/>
                                    </p:animScale>
                                  </p:childTnLst>
                                </p:cTn>
                              </p:par>
                              <p:par>
                                <p:cTn id="28" presetID="42" presetClass="path" presetSubtype="0" repeatCount="indefinite" accel="50000" decel="50000" autoRev="1" fill="hold" nodeType="withEffect">
                                  <p:stCondLst>
                                    <p:cond delay="0"/>
                                  </p:stCondLst>
                                  <p:childTnLst>
                                    <p:animMotion origin="layout" path="M -1.66667E-6 -1.11111E-6 L 0.00612 0.01296 " pathEditMode="relative" rAng="0" ptsTypes="AA">
                                      <p:cBhvr>
                                        <p:cTn id="29" dur="1000" fill="hold"/>
                                        <p:tgtEl>
                                          <p:spTgt spid="62"/>
                                        </p:tgtEl>
                                        <p:attrNameLst>
                                          <p:attrName>ppt_x</p:attrName>
                                          <p:attrName>ppt_y</p:attrName>
                                        </p:attrNameLst>
                                      </p:cBhvr>
                                      <p:rCtr x="299" y="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1A8B-10C9-4467-8467-66B099970976}"/>
              </a:ext>
            </a:extLst>
          </p:cNvPr>
          <p:cNvSpPr>
            <a:spLocks noGrp="1"/>
          </p:cNvSpPr>
          <p:nvPr>
            <p:ph type="title"/>
          </p:nvPr>
        </p:nvSpPr>
        <p:spPr/>
        <p:txBody>
          <a:bodyPr/>
          <a:lstStyle/>
          <a:p>
            <a:r>
              <a:rPr lang="en-US" b="1" dirty="0">
                <a:latin typeface="Abadi" panose="020B0604020104020204" pitchFamily="34" charset="0"/>
              </a:rPr>
              <a:t>RECRUITMENT PROCESSES </a:t>
            </a:r>
          </a:p>
        </p:txBody>
      </p:sp>
      <p:sp>
        <p:nvSpPr>
          <p:cNvPr id="3" name="Content Placeholder 2">
            <a:extLst>
              <a:ext uri="{FF2B5EF4-FFF2-40B4-BE49-F238E27FC236}">
                <a16:creationId xmlns:a16="http://schemas.microsoft.com/office/drawing/2014/main" id="{CEE16FEE-F642-454C-AF5E-2FBD33424A9B}"/>
              </a:ext>
            </a:extLst>
          </p:cNvPr>
          <p:cNvSpPr>
            <a:spLocks noGrp="1"/>
          </p:cNvSpPr>
          <p:nvPr>
            <p:ph idx="1"/>
          </p:nvPr>
        </p:nvSpPr>
        <p:spPr>
          <a:xfrm>
            <a:off x="838200" y="1944766"/>
            <a:ext cx="4121954" cy="4132184"/>
          </a:xfrm>
        </p:spPr>
        <p:txBody>
          <a:bodyPr vert="horz" lIns="91440" tIns="45720" rIns="91440" bIns="45720" rtlCol="0" anchor="t">
            <a:noAutofit/>
          </a:bodyPr>
          <a:lstStyle/>
          <a:p>
            <a:pPr marL="0" indent="0">
              <a:buNone/>
            </a:pPr>
            <a:r>
              <a:rPr lang="en-US" sz="1800" dirty="0">
                <a:latin typeface="Abadi" panose="020B0604020104020204" pitchFamily="34" charset="0"/>
                <a:cs typeface="Calibri"/>
              </a:rPr>
              <a:t>Recruitment is one of the toughest task. We were able to achieve that through:</a:t>
            </a:r>
          </a:p>
          <a:p>
            <a:r>
              <a:rPr lang="en-US" sz="1800" dirty="0">
                <a:latin typeface="Abadi" panose="020B0604020104020204" pitchFamily="34" charset="0"/>
                <a:cs typeface="Calibri"/>
              </a:rPr>
              <a:t>Assessment</a:t>
            </a:r>
          </a:p>
          <a:p>
            <a:r>
              <a:rPr lang="en-US" sz="1800" dirty="0">
                <a:latin typeface="Abadi" panose="020B0604020104020204" pitchFamily="34" charset="0"/>
                <a:cs typeface="Calibri"/>
              </a:rPr>
              <a:t> Placement</a:t>
            </a:r>
          </a:p>
          <a:p>
            <a:r>
              <a:rPr lang="en-US" sz="1800" dirty="0">
                <a:latin typeface="Abadi" panose="020B0604020104020204" pitchFamily="34" charset="0"/>
                <a:cs typeface="Calibri"/>
              </a:rPr>
              <a:t>Intern consideration.</a:t>
            </a:r>
          </a:p>
          <a:p>
            <a:r>
              <a:rPr lang="en-US" sz="1800" dirty="0">
                <a:latin typeface="Abadi" panose="020B0604020104020204" pitchFamily="34" charset="0"/>
                <a:cs typeface="Calibri"/>
              </a:rPr>
              <a:t>Interview</a:t>
            </a:r>
          </a:p>
          <a:p>
            <a:r>
              <a:rPr lang="en-US" sz="1800" dirty="0">
                <a:latin typeface="Abadi" panose="020B0604020104020204" pitchFamily="34" charset="0"/>
                <a:cs typeface="Calibri"/>
              </a:rPr>
              <a:t>Selection</a:t>
            </a:r>
          </a:p>
          <a:p>
            <a:r>
              <a:rPr lang="en-US" sz="1800" dirty="0">
                <a:latin typeface="Abadi" panose="020B0604020104020204" pitchFamily="34" charset="0"/>
                <a:cs typeface="Calibri"/>
              </a:rPr>
              <a:t>Onboarding</a:t>
            </a:r>
          </a:p>
        </p:txBody>
      </p:sp>
      <p:grpSp>
        <p:nvGrpSpPr>
          <p:cNvPr id="899" name="clouds">
            <a:extLst>
              <a:ext uri="{FF2B5EF4-FFF2-40B4-BE49-F238E27FC236}">
                <a16:creationId xmlns:a16="http://schemas.microsoft.com/office/drawing/2014/main" id="{0F33365D-AE72-4006-94B6-9685827C8ECA}"/>
              </a:ext>
            </a:extLst>
          </p:cNvPr>
          <p:cNvGrpSpPr/>
          <p:nvPr/>
        </p:nvGrpSpPr>
        <p:grpSpPr>
          <a:xfrm>
            <a:off x="9609008" y="2199220"/>
            <a:ext cx="1138280" cy="721709"/>
            <a:chOff x="8142688" y="2248574"/>
            <a:chExt cx="990332" cy="627905"/>
          </a:xfrm>
          <a:solidFill>
            <a:srgbClr val="EBEBEB"/>
          </a:solidFill>
        </p:grpSpPr>
        <p:sp>
          <p:nvSpPr>
            <p:cNvPr id="900" name="Graphic 4">
              <a:extLst>
                <a:ext uri="{FF2B5EF4-FFF2-40B4-BE49-F238E27FC236}">
                  <a16:creationId xmlns:a16="http://schemas.microsoft.com/office/drawing/2014/main" id="{E3F4C343-50F3-43FC-8D7A-41E6C75D82E8}"/>
                </a:ext>
              </a:extLst>
            </p:cNvPr>
            <p:cNvSpPr/>
            <p:nvPr/>
          </p:nvSpPr>
          <p:spPr>
            <a:xfrm>
              <a:off x="8536410" y="2248574"/>
              <a:ext cx="596609" cy="451068"/>
            </a:xfrm>
            <a:custGeom>
              <a:avLst/>
              <a:gdLst>
                <a:gd name="connsiteX0" fmla="*/ 42313 w 596609"/>
                <a:gd name="connsiteY0" fmla="*/ 51811 h 451068"/>
                <a:gd name="connsiteX1" fmla="*/ 136776 w 596609"/>
                <a:gd name="connsiteY1" fmla="*/ 106395 h 451068"/>
                <a:gd name="connsiteX2" fmla="*/ 136036 w 596609"/>
                <a:gd name="connsiteY2" fmla="*/ 93912 h 451068"/>
                <a:gd name="connsiteX3" fmla="*/ 136036 w 596609"/>
                <a:gd name="connsiteY3" fmla="*/ 66515 h 451068"/>
                <a:gd name="connsiteX4" fmla="*/ 212410 w 596609"/>
                <a:gd name="connsiteY4" fmla="*/ 22404 h 451068"/>
                <a:gd name="connsiteX5" fmla="*/ 257896 w 596609"/>
                <a:gd name="connsiteY5" fmla="*/ 66198 h 451068"/>
                <a:gd name="connsiteX6" fmla="*/ 371295 w 596609"/>
                <a:gd name="connsiteY6" fmla="*/ 15845 h 451068"/>
                <a:gd name="connsiteX7" fmla="*/ 485539 w 596609"/>
                <a:gd name="connsiteY7" fmla="*/ 213763 h 451068"/>
                <a:gd name="connsiteX8" fmla="*/ 485539 w 596609"/>
                <a:gd name="connsiteY8" fmla="*/ 254701 h 451068"/>
                <a:gd name="connsiteX9" fmla="*/ 475913 w 596609"/>
                <a:gd name="connsiteY9" fmla="*/ 302091 h 451068"/>
                <a:gd name="connsiteX10" fmla="*/ 554297 w 596609"/>
                <a:gd name="connsiteY10" fmla="*/ 347472 h 451068"/>
                <a:gd name="connsiteX11" fmla="*/ 596610 w 596609"/>
                <a:gd name="connsiteY11" fmla="*/ 420779 h 451068"/>
                <a:gd name="connsiteX12" fmla="*/ 554297 w 596609"/>
                <a:gd name="connsiteY12" fmla="*/ 445320 h 451068"/>
                <a:gd name="connsiteX13" fmla="*/ 42313 w 596609"/>
                <a:gd name="connsiteY13" fmla="*/ 149660 h 451068"/>
                <a:gd name="connsiteX14" fmla="*/ 0 w 596609"/>
                <a:gd name="connsiteY14" fmla="*/ 76247 h 451068"/>
                <a:gd name="connsiteX15" fmla="*/ 42313 w 596609"/>
                <a:gd name="connsiteY15" fmla="*/ 51811 h 45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6609" h="451068">
                  <a:moveTo>
                    <a:pt x="42313" y="51811"/>
                  </a:moveTo>
                  <a:lnTo>
                    <a:pt x="136776" y="106395"/>
                  </a:lnTo>
                  <a:cubicBezTo>
                    <a:pt x="136776" y="102163"/>
                    <a:pt x="136036" y="97932"/>
                    <a:pt x="136036" y="93912"/>
                  </a:cubicBezTo>
                  <a:lnTo>
                    <a:pt x="136036" y="66515"/>
                  </a:lnTo>
                  <a:cubicBezTo>
                    <a:pt x="136036" y="17749"/>
                    <a:pt x="170203" y="-1926"/>
                    <a:pt x="212410" y="22404"/>
                  </a:cubicBezTo>
                  <a:cubicBezTo>
                    <a:pt x="230573" y="33519"/>
                    <a:pt x="246102" y="48465"/>
                    <a:pt x="257896" y="66198"/>
                  </a:cubicBezTo>
                  <a:cubicBezTo>
                    <a:pt x="264878" y="4950"/>
                    <a:pt x="312903" y="-18428"/>
                    <a:pt x="371295" y="15845"/>
                  </a:cubicBezTo>
                  <a:cubicBezTo>
                    <a:pt x="434764" y="52234"/>
                    <a:pt x="485539" y="140880"/>
                    <a:pt x="485539" y="213763"/>
                  </a:cubicBezTo>
                  <a:lnTo>
                    <a:pt x="485539" y="254701"/>
                  </a:lnTo>
                  <a:cubicBezTo>
                    <a:pt x="485931" y="271021"/>
                    <a:pt x="482641" y="287219"/>
                    <a:pt x="475913" y="302091"/>
                  </a:cubicBezTo>
                  <a:lnTo>
                    <a:pt x="554297" y="347472"/>
                  </a:lnTo>
                  <a:cubicBezTo>
                    <a:pt x="579315" y="363736"/>
                    <a:pt x="595034" y="390980"/>
                    <a:pt x="596610" y="420779"/>
                  </a:cubicBezTo>
                  <a:cubicBezTo>
                    <a:pt x="596610" y="447859"/>
                    <a:pt x="577675" y="458754"/>
                    <a:pt x="554297" y="445320"/>
                  </a:cubicBezTo>
                  <a:lnTo>
                    <a:pt x="42313" y="149660"/>
                  </a:lnTo>
                  <a:cubicBezTo>
                    <a:pt x="17306" y="133337"/>
                    <a:pt x="1587" y="106066"/>
                    <a:pt x="0" y="76247"/>
                  </a:cubicBezTo>
                  <a:cubicBezTo>
                    <a:pt x="0" y="49273"/>
                    <a:pt x="18935" y="38271"/>
                    <a:pt x="42313" y="51811"/>
                  </a:cubicBezTo>
                  <a:close/>
                </a:path>
              </a:pathLst>
            </a:custGeom>
            <a:solidFill>
              <a:srgbClr val="EBEBEB"/>
            </a:solidFill>
            <a:ln w="10573" cap="flat">
              <a:noFill/>
              <a:prstDash val="solid"/>
              <a:miter/>
            </a:ln>
          </p:spPr>
          <p:txBody>
            <a:bodyPr rtlCol="0" anchor="ctr"/>
            <a:lstStyle/>
            <a:p>
              <a:endParaRPr lang="en-US"/>
            </a:p>
          </p:txBody>
        </p:sp>
        <p:sp>
          <p:nvSpPr>
            <p:cNvPr id="901" name="Graphic 4">
              <a:extLst>
                <a:ext uri="{FF2B5EF4-FFF2-40B4-BE49-F238E27FC236}">
                  <a16:creationId xmlns:a16="http://schemas.microsoft.com/office/drawing/2014/main" id="{FCAF664F-FA6A-4650-A12A-34C0F379B436}"/>
                </a:ext>
              </a:extLst>
            </p:cNvPr>
            <p:cNvSpPr/>
            <p:nvPr/>
          </p:nvSpPr>
          <p:spPr>
            <a:xfrm>
              <a:off x="8142688" y="2536221"/>
              <a:ext cx="449892" cy="340258"/>
            </a:xfrm>
            <a:custGeom>
              <a:avLst/>
              <a:gdLst>
                <a:gd name="connsiteX0" fmla="*/ 31737 w 449892"/>
                <a:gd name="connsiteY0" fmla="*/ 39515 h 340258"/>
                <a:gd name="connsiteX1" fmla="*/ 103034 w 449892"/>
                <a:gd name="connsiteY1" fmla="*/ 80664 h 340258"/>
                <a:gd name="connsiteX2" fmla="*/ 102399 w 449892"/>
                <a:gd name="connsiteY2" fmla="*/ 71143 h 340258"/>
                <a:gd name="connsiteX3" fmla="*/ 102399 w 449892"/>
                <a:gd name="connsiteY3" fmla="*/ 49987 h 340258"/>
                <a:gd name="connsiteX4" fmla="*/ 160050 w 449892"/>
                <a:gd name="connsiteY4" fmla="*/ 16772 h 340258"/>
                <a:gd name="connsiteX5" fmla="*/ 194430 w 449892"/>
                <a:gd name="connsiteY5" fmla="*/ 49776 h 340258"/>
                <a:gd name="connsiteX6" fmla="*/ 280007 w 449892"/>
                <a:gd name="connsiteY6" fmla="*/ 11800 h 340258"/>
                <a:gd name="connsiteX7" fmla="*/ 366219 w 449892"/>
                <a:gd name="connsiteY7" fmla="*/ 161164 h 340258"/>
                <a:gd name="connsiteX8" fmla="*/ 366219 w 449892"/>
                <a:gd name="connsiteY8" fmla="*/ 192052 h 340258"/>
                <a:gd name="connsiteX9" fmla="*/ 358920 w 449892"/>
                <a:gd name="connsiteY9" fmla="*/ 227807 h 340258"/>
                <a:gd name="connsiteX10" fmla="*/ 418158 w 449892"/>
                <a:gd name="connsiteY10" fmla="*/ 262080 h 340258"/>
                <a:gd name="connsiteX11" fmla="*/ 449893 w 449892"/>
                <a:gd name="connsiteY11" fmla="*/ 317404 h 340258"/>
                <a:gd name="connsiteX12" fmla="*/ 418158 w 449892"/>
                <a:gd name="connsiteY12" fmla="*/ 335916 h 340258"/>
                <a:gd name="connsiteX13" fmla="*/ 31737 w 449892"/>
                <a:gd name="connsiteY13" fmla="*/ 112822 h 340258"/>
                <a:gd name="connsiteX14" fmla="*/ 2 w 449892"/>
                <a:gd name="connsiteY14" fmla="*/ 57392 h 340258"/>
                <a:gd name="connsiteX15" fmla="*/ 31737 w 449892"/>
                <a:gd name="connsiteY15" fmla="*/ 39515 h 34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9892" h="340258">
                  <a:moveTo>
                    <a:pt x="31737" y="39515"/>
                  </a:moveTo>
                  <a:lnTo>
                    <a:pt x="103034" y="80664"/>
                  </a:lnTo>
                  <a:cubicBezTo>
                    <a:pt x="103034" y="77490"/>
                    <a:pt x="102399" y="74317"/>
                    <a:pt x="102399" y="71143"/>
                  </a:cubicBezTo>
                  <a:lnTo>
                    <a:pt x="102399" y="49987"/>
                  </a:lnTo>
                  <a:cubicBezTo>
                    <a:pt x="102399" y="13281"/>
                    <a:pt x="128210" y="-1634"/>
                    <a:pt x="160050" y="16772"/>
                  </a:cubicBezTo>
                  <a:cubicBezTo>
                    <a:pt x="173770" y="25142"/>
                    <a:pt x="185502" y="36406"/>
                    <a:pt x="194430" y="49776"/>
                  </a:cubicBezTo>
                  <a:cubicBezTo>
                    <a:pt x="199613" y="3549"/>
                    <a:pt x="235896" y="-13694"/>
                    <a:pt x="280007" y="11800"/>
                  </a:cubicBezTo>
                  <a:cubicBezTo>
                    <a:pt x="327609" y="39303"/>
                    <a:pt x="366219" y="106157"/>
                    <a:pt x="366219" y="161164"/>
                  </a:cubicBezTo>
                  <a:lnTo>
                    <a:pt x="366219" y="192052"/>
                  </a:lnTo>
                  <a:cubicBezTo>
                    <a:pt x="366526" y="204365"/>
                    <a:pt x="364030" y="216594"/>
                    <a:pt x="358920" y="227807"/>
                  </a:cubicBezTo>
                  <a:lnTo>
                    <a:pt x="418158" y="262080"/>
                  </a:lnTo>
                  <a:cubicBezTo>
                    <a:pt x="436956" y="274403"/>
                    <a:pt x="448750" y="294957"/>
                    <a:pt x="449893" y="317404"/>
                  </a:cubicBezTo>
                  <a:cubicBezTo>
                    <a:pt x="449893" y="337820"/>
                    <a:pt x="435612" y="346071"/>
                    <a:pt x="418158" y="335916"/>
                  </a:cubicBezTo>
                  <a:lnTo>
                    <a:pt x="31737" y="112822"/>
                  </a:lnTo>
                  <a:cubicBezTo>
                    <a:pt x="12950" y="100445"/>
                    <a:pt x="1166" y="79863"/>
                    <a:pt x="2" y="57392"/>
                  </a:cubicBezTo>
                  <a:cubicBezTo>
                    <a:pt x="-209" y="37611"/>
                    <a:pt x="14071" y="29254"/>
                    <a:pt x="31737" y="39515"/>
                  </a:cubicBezTo>
                  <a:close/>
                </a:path>
              </a:pathLst>
            </a:custGeom>
            <a:solidFill>
              <a:srgbClr val="EBEBEB"/>
            </a:solidFill>
            <a:ln w="10573" cap="flat">
              <a:noFill/>
              <a:prstDash val="solid"/>
              <a:miter/>
            </a:ln>
          </p:spPr>
          <p:txBody>
            <a:bodyPr rtlCol="0" anchor="ctr"/>
            <a:lstStyle/>
            <a:p>
              <a:endParaRPr lang="en-US"/>
            </a:p>
          </p:txBody>
        </p:sp>
      </p:grpSp>
      <p:sp>
        <p:nvSpPr>
          <p:cNvPr id="910" name="Graphic 4">
            <a:extLst>
              <a:ext uri="{FF2B5EF4-FFF2-40B4-BE49-F238E27FC236}">
                <a16:creationId xmlns:a16="http://schemas.microsoft.com/office/drawing/2014/main" id="{C084D0AB-D82E-4749-9179-818594DF5BEA}"/>
              </a:ext>
            </a:extLst>
          </p:cNvPr>
          <p:cNvSpPr/>
          <p:nvPr/>
        </p:nvSpPr>
        <p:spPr>
          <a:xfrm>
            <a:off x="6680622" y="1728624"/>
            <a:ext cx="2112486" cy="2160184"/>
          </a:xfrm>
          <a:custGeom>
            <a:avLst/>
            <a:gdLst>
              <a:gd name="connsiteX0" fmla="*/ 49884 w 1837915"/>
              <a:gd name="connsiteY0" fmla="*/ 1879413 h 1879413"/>
              <a:gd name="connsiteX1" fmla="*/ 10639 w 1837915"/>
              <a:gd name="connsiteY1" fmla="*/ 1856776 h 1879413"/>
              <a:gd name="connsiteX2" fmla="*/ 10639 w 1837915"/>
              <a:gd name="connsiteY2" fmla="*/ 1856776 h 1879413"/>
              <a:gd name="connsiteX3" fmla="*/ 61 w 1837915"/>
              <a:gd name="connsiteY3" fmla="*/ 1835620 h 1879413"/>
              <a:gd name="connsiteX4" fmla="*/ 61 w 1837915"/>
              <a:gd name="connsiteY4" fmla="*/ 1064787 h 1879413"/>
              <a:gd name="connsiteX5" fmla="*/ 33170 w 1837915"/>
              <a:gd name="connsiteY5" fmla="*/ 1007347 h 1879413"/>
              <a:gd name="connsiteX6" fmla="*/ 1775822 w 1837915"/>
              <a:gd name="connsiteY6" fmla="*/ 4429 h 1879413"/>
              <a:gd name="connsiteX7" fmla="*/ 1798776 w 1837915"/>
              <a:gd name="connsiteY7" fmla="*/ 1890 h 1879413"/>
              <a:gd name="connsiteX8" fmla="*/ 1798776 w 1837915"/>
              <a:gd name="connsiteY8" fmla="*/ 1890 h 1879413"/>
              <a:gd name="connsiteX9" fmla="*/ 1798776 w 1837915"/>
              <a:gd name="connsiteY9" fmla="*/ 1890 h 1879413"/>
              <a:gd name="connsiteX10" fmla="*/ 1798776 w 1837915"/>
              <a:gd name="connsiteY10" fmla="*/ 1890 h 1879413"/>
              <a:gd name="connsiteX11" fmla="*/ 1837916 w 1837915"/>
              <a:gd name="connsiteY11" fmla="*/ 24421 h 1879413"/>
              <a:gd name="connsiteX12" fmla="*/ 1808508 w 1837915"/>
              <a:gd name="connsiteY12" fmla="*/ 793773 h 1879413"/>
              <a:gd name="connsiteX13" fmla="*/ 1775293 w 1837915"/>
              <a:gd name="connsiteY13" fmla="*/ 851107 h 187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7915" h="1879413">
                <a:moveTo>
                  <a:pt x="49884" y="1879413"/>
                </a:moveTo>
                <a:lnTo>
                  <a:pt x="10639" y="1856776"/>
                </a:lnTo>
                <a:lnTo>
                  <a:pt x="10639" y="1856776"/>
                </a:lnTo>
                <a:cubicBezTo>
                  <a:pt x="3507" y="1852196"/>
                  <a:pt x="-551" y="1844071"/>
                  <a:pt x="61" y="1835620"/>
                </a:cubicBezTo>
                <a:lnTo>
                  <a:pt x="61" y="1064787"/>
                </a:lnTo>
                <a:cubicBezTo>
                  <a:pt x="1314" y="1041462"/>
                  <a:pt x="13611" y="1020126"/>
                  <a:pt x="33170" y="1007347"/>
                </a:cubicBezTo>
                <a:lnTo>
                  <a:pt x="1775822" y="4429"/>
                </a:lnTo>
                <a:cubicBezTo>
                  <a:pt x="1782496" y="-381"/>
                  <a:pt x="1791213" y="-1345"/>
                  <a:pt x="1798776" y="1890"/>
                </a:cubicBezTo>
                <a:lnTo>
                  <a:pt x="1798776" y="1890"/>
                </a:lnTo>
                <a:lnTo>
                  <a:pt x="1798776" y="1890"/>
                </a:lnTo>
                <a:lnTo>
                  <a:pt x="1798776" y="1890"/>
                </a:lnTo>
                <a:lnTo>
                  <a:pt x="1837916" y="24421"/>
                </a:lnTo>
                <a:lnTo>
                  <a:pt x="1808508" y="793773"/>
                </a:lnTo>
                <a:cubicBezTo>
                  <a:pt x="1807186" y="817077"/>
                  <a:pt x="1794852" y="838360"/>
                  <a:pt x="1775293" y="851107"/>
                </a:cubicBezTo>
                <a:close/>
              </a:path>
            </a:pathLst>
          </a:custGeom>
          <a:solidFill>
            <a:srgbClr val="FAFAFA"/>
          </a:solidFill>
          <a:ln w="10573" cap="flat">
            <a:noFill/>
            <a:prstDash val="solid"/>
            <a:miter/>
          </a:ln>
        </p:spPr>
        <p:txBody>
          <a:bodyPr rtlCol="0" anchor="ctr"/>
          <a:lstStyle/>
          <a:p>
            <a:endParaRPr lang="en-US"/>
          </a:p>
        </p:txBody>
      </p:sp>
      <p:grpSp>
        <p:nvGrpSpPr>
          <p:cNvPr id="4" name="background">
            <a:extLst>
              <a:ext uri="{FF2B5EF4-FFF2-40B4-BE49-F238E27FC236}">
                <a16:creationId xmlns:a16="http://schemas.microsoft.com/office/drawing/2014/main" id="{FF24A29E-B292-4286-9DC7-C1DFDB218BAE}"/>
              </a:ext>
            </a:extLst>
          </p:cNvPr>
          <p:cNvGrpSpPr/>
          <p:nvPr/>
        </p:nvGrpSpPr>
        <p:grpSpPr>
          <a:xfrm>
            <a:off x="5257700" y="1322669"/>
            <a:ext cx="4198061" cy="5279021"/>
            <a:chOff x="5257700" y="1322669"/>
            <a:chExt cx="4198061" cy="5279021"/>
          </a:xfrm>
        </p:grpSpPr>
        <p:sp>
          <p:nvSpPr>
            <p:cNvPr id="897" name="Graphic 4">
              <a:extLst>
                <a:ext uri="{FF2B5EF4-FFF2-40B4-BE49-F238E27FC236}">
                  <a16:creationId xmlns:a16="http://schemas.microsoft.com/office/drawing/2014/main" id="{746E0910-25A3-44B3-B61A-D65915DF817D}"/>
                </a:ext>
              </a:extLst>
            </p:cNvPr>
            <p:cNvSpPr/>
            <p:nvPr/>
          </p:nvSpPr>
          <p:spPr>
            <a:xfrm>
              <a:off x="5257700" y="4505939"/>
              <a:ext cx="4198061" cy="2095751"/>
            </a:xfrm>
            <a:custGeom>
              <a:avLst/>
              <a:gdLst>
                <a:gd name="connsiteX0" fmla="*/ 4198062 w 4198061"/>
                <a:gd name="connsiteY0" fmla="*/ 1047876 h 2095751"/>
                <a:gd name="connsiteX1" fmla="*/ 2099031 w 4198061"/>
                <a:gd name="connsiteY1" fmla="*/ 2095751 h 2095751"/>
                <a:gd name="connsiteX2" fmla="*/ 0 w 4198061"/>
                <a:gd name="connsiteY2" fmla="*/ 1047876 h 2095751"/>
                <a:gd name="connsiteX3" fmla="*/ 2099031 w 4198061"/>
                <a:gd name="connsiteY3" fmla="*/ 0 h 2095751"/>
                <a:gd name="connsiteX4" fmla="*/ 4198062 w 4198061"/>
                <a:gd name="connsiteY4" fmla="*/ 1047876 h 209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8061" h="2095751">
                  <a:moveTo>
                    <a:pt x="4198062" y="1047876"/>
                  </a:moveTo>
                  <a:cubicBezTo>
                    <a:pt x="4198062" y="1626601"/>
                    <a:pt x="3258293" y="2095751"/>
                    <a:pt x="2099031" y="2095751"/>
                  </a:cubicBezTo>
                  <a:cubicBezTo>
                    <a:pt x="939768" y="2095751"/>
                    <a:pt x="0" y="1626601"/>
                    <a:pt x="0" y="1047876"/>
                  </a:cubicBezTo>
                  <a:cubicBezTo>
                    <a:pt x="0" y="469150"/>
                    <a:pt x="939768" y="0"/>
                    <a:pt x="2099031" y="0"/>
                  </a:cubicBezTo>
                  <a:cubicBezTo>
                    <a:pt x="3258294" y="0"/>
                    <a:pt x="4198062" y="469150"/>
                    <a:pt x="4198062" y="1047876"/>
                  </a:cubicBezTo>
                  <a:close/>
                </a:path>
              </a:pathLst>
            </a:custGeom>
            <a:solidFill>
              <a:srgbClr val="F5F5F5"/>
            </a:solidFill>
            <a:ln w="10573" cap="flat">
              <a:noFill/>
              <a:prstDash val="solid"/>
              <a:miter/>
            </a:ln>
          </p:spPr>
          <p:txBody>
            <a:bodyPr rtlCol="0" anchor="ctr"/>
            <a:lstStyle/>
            <a:p>
              <a:endParaRPr lang="en-US"/>
            </a:p>
          </p:txBody>
        </p:sp>
        <p:grpSp>
          <p:nvGrpSpPr>
            <p:cNvPr id="1257" name="candidates">
              <a:extLst>
                <a:ext uri="{FF2B5EF4-FFF2-40B4-BE49-F238E27FC236}">
                  <a16:creationId xmlns:a16="http://schemas.microsoft.com/office/drawing/2014/main" id="{5CA155AC-247E-40F0-8613-8E6C5F4AD7B2}"/>
                </a:ext>
              </a:extLst>
            </p:cNvPr>
            <p:cNvGrpSpPr/>
            <p:nvPr/>
          </p:nvGrpSpPr>
          <p:grpSpPr>
            <a:xfrm>
              <a:off x="6108333" y="1322669"/>
              <a:ext cx="3168621" cy="4517117"/>
              <a:chOff x="6520176" y="1909783"/>
              <a:chExt cx="2756778" cy="3930003"/>
            </a:xfrm>
          </p:grpSpPr>
          <p:grpSp>
            <p:nvGrpSpPr>
              <p:cNvPr id="1256" name="Group 1255">
                <a:extLst>
                  <a:ext uri="{FF2B5EF4-FFF2-40B4-BE49-F238E27FC236}">
                    <a16:creationId xmlns:a16="http://schemas.microsoft.com/office/drawing/2014/main" id="{71B1AC6A-F2B4-48EC-81E3-CBE5DA2CBF48}"/>
                  </a:ext>
                </a:extLst>
              </p:cNvPr>
              <p:cNvGrpSpPr/>
              <p:nvPr/>
            </p:nvGrpSpPr>
            <p:grpSpPr>
              <a:xfrm>
                <a:off x="6520176" y="2031821"/>
                <a:ext cx="2283298" cy="3807965"/>
                <a:chOff x="5051958" y="2031821"/>
                <a:chExt cx="2283298" cy="3807965"/>
              </a:xfrm>
            </p:grpSpPr>
            <p:sp>
              <p:nvSpPr>
                <p:cNvPr id="911" name="Graphic 4">
                  <a:extLst>
                    <a:ext uri="{FF2B5EF4-FFF2-40B4-BE49-F238E27FC236}">
                      <a16:creationId xmlns:a16="http://schemas.microsoft.com/office/drawing/2014/main" id="{C44F85AE-1467-4088-8C37-B22AE68F7FB5}"/>
                    </a:ext>
                  </a:extLst>
                </p:cNvPr>
                <p:cNvSpPr/>
                <p:nvPr/>
              </p:nvSpPr>
              <p:spPr>
                <a:xfrm>
                  <a:off x="5526915" y="2031821"/>
                  <a:ext cx="1808236" cy="1859084"/>
                </a:xfrm>
                <a:custGeom>
                  <a:avLst/>
                  <a:gdLst>
                    <a:gd name="connsiteX0" fmla="*/ 0 w 1808236"/>
                    <a:gd name="connsiteY0" fmla="*/ 1064996 h 1859084"/>
                    <a:gd name="connsiteX1" fmla="*/ 0 w 1808236"/>
                    <a:gd name="connsiteY1" fmla="*/ 1835406 h 1859084"/>
                    <a:gd name="connsiteX2" fmla="*/ 33110 w 1808236"/>
                    <a:gd name="connsiteY2" fmla="*/ 1854552 h 1859084"/>
                    <a:gd name="connsiteX3" fmla="*/ 1775126 w 1808236"/>
                    <a:gd name="connsiteY3" fmla="*/ 851634 h 1859084"/>
                    <a:gd name="connsiteX4" fmla="*/ 1808236 w 1808236"/>
                    <a:gd name="connsiteY4" fmla="*/ 794194 h 1859084"/>
                    <a:gd name="connsiteX5" fmla="*/ 1808236 w 1808236"/>
                    <a:gd name="connsiteY5" fmla="*/ 23679 h 1859084"/>
                    <a:gd name="connsiteX6" fmla="*/ 1775021 w 1808236"/>
                    <a:gd name="connsiteY6" fmla="*/ 4532 h 1859084"/>
                    <a:gd name="connsiteX7" fmla="*/ 32792 w 1808236"/>
                    <a:gd name="connsiteY7" fmla="*/ 1007451 h 1859084"/>
                    <a:gd name="connsiteX8" fmla="*/ 0 w 1808236"/>
                    <a:gd name="connsiteY8" fmla="*/ 1064996 h 185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236" h="1859084">
                      <a:moveTo>
                        <a:pt x="0" y="1064996"/>
                      </a:moveTo>
                      <a:lnTo>
                        <a:pt x="0" y="1835406"/>
                      </a:lnTo>
                      <a:cubicBezTo>
                        <a:pt x="0" y="1856562"/>
                        <a:pt x="14809" y="1865131"/>
                        <a:pt x="33110" y="1854552"/>
                      </a:cubicBezTo>
                      <a:lnTo>
                        <a:pt x="1775126" y="851634"/>
                      </a:lnTo>
                      <a:cubicBezTo>
                        <a:pt x="1794685" y="838856"/>
                        <a:pt x="1806977" y="817519"/>
                        <a:pt x="1808236" y="794194"/>
                      </a:cubicBezTo>
                      <a:lnTo>
                        <a:pt x="1808236" y="23679"/>
                      </a:lnTo>
                      <a:cubicBezTo>
                        <a:pt x="1808236" y="2522"/>
                        <a:pt x="1793321" y="-6046"/>
                        <a:pt x="1775021" y="4532"/>
                      </a:cubicBezTo>
                      <a:lnTo>
                        <a:pt x="32792" y="1007451"/>
                      </a:lnTo>
                      <a:cubicBezTo>
                        <a:pt x="13338" y="1020335"/>
                        <a:pt x="1165" y="1041692"/>
                        <a:pt x="0" y="1064996"/>
                      </a:cubicBezTo>
                      <a:close/>
                    </a:path>
                  </a:pathLst>
                </a:custGeom>
                <a:solidFill>
                  <a:srgbClr val="EBEBEB"/>
                </a:solidFill>
                <a:ln w="10573" cap="flat">
                  <a:noFill/>
                  <a:prstDash val="solid"/>
                  <a:miter/>
                </a:ln>
              </p:spPr>
              <p:txBody>
                <a:bodyPr rtlCol="0" anchor="ctr"/>
                <a:lstStyle/>
                <a:p>
                  <a:endParaRPr lang="en-US"/>
                </a:p>
              </p:txBody>
            </p:sp>
            <p:grpSp>
              <p:nvGrpSpPr>
                <p:cNvPr id="1255" name="Group 1254">
                  <a:extLst>
                    <a:ext uri="{FF2B5EF4-FFF2-40B4-BE49-F238E27FC236}">
                      <a16:creationId xmlns:a16="http://schemas.microsoft.com/office/drawing/2014/main" id="{3D32DBD2-5B0F-41D5-83F8-34D7988E6BC8}"/>
                    </a:ext>
                  </a:extLst>
                </p:cNvPr>
                <p:cNvGrpSpPr/>
                <p:nvPr/>
              </p:nvGrpSpPr>
              <p:grpSpPr>
                <a:xfrm>
                  <a:off x="5051958" y="2227472"/>
                  <a:ext cx="2283298" cy="3612314"/>
                  <a:chOff x="5051958" y="2227472"/>
                  <a:chExt cx="2283298" cy="3612314"/>
                </a:xfrm>
              </p:grpSpPr>
              <p:grpSp>
                <p:nvGrpSpPr>
                  <p:cNvPr id="902" name="Graphic 4">
                    <a:extLst>
                      <a:ext uri="{FF2B5EF4-FFF2-40B4-BE49-F238E27FC236}">
                        <a16:creationId xmlns:a16="http://schemas.microsoft.com/office/drawing/2014/main" id="{151F89D8-8A45-4F90-A185-A4AC73E1D7D4}"/>
                      </a:ext>
                    </a:extLst>
                  </p:cNvPr>
                  <p:cNvGrpSpPr/>
                  <p:nvPr/>
                </p:nvGrpSpPr>
                <p:grpSpPr>
                  <a:xfrm>
                    <a:off x="5051958" y="5255252"/>
                    <a:ext cx="483591" cy="562608"/>
                    <a:chOff x="5051958" y="5255252"/>
                    <a:chExt cx="483591" cy="562608"/>
                  </a:xfrm>
                </p:grpSpPr>
                <p:sp>
                  <p:nvSpPr>
                    <p:cNvPr id="903" name="Graphic 4">
                      <a:extLst>
                        <a:ext uri="{FF2B5EF4-FFF2-40B4-BE49-F238E27FC236}">
                          <a16:creationId xmlns:a16="http://schemas.microsoft.com/office/drawing/2014/main" id="{4E3F93DC-ADB3-4ADE-A9B1-B4601BC6F719}"/>
                        </a:ext>
                      </a:extLst>
                    </p:cNvPr>
                    <p:cNvSpPr/>
                    <p:nvPr/>
                  </p:nvSpPr>
                  <p:spPr>
                    <a:xfrm>
                      <a:off x="5196399" y="5255252"/>
                      <a:ext cx="303326" cy="344894"/>
                    </a:xfrm>
                    <a:custGeom>
                      <a:avLst/>
                      <a:gdLst>
                        <a:gd name="connsiteX0" fmla="*/ 301848 w 303326"/>
                        <a:gd name="connsiteY0" fmla="*/ 344895 h 344894"/>
                        <a:gd name="connsiteX1" fmla="*/ 246207 w 303326"/>
                        <a:gd name="connsiteY1" fmla="*/ 87633 h 344894"/>
                        <a:gd name="connsiteX2" fmla="*/ 39827 w 303326"/>
                        <a:gd name="connsiteY2" fmla="*/ 8614 h 344894"/>
                        <a:gd name="connsiteX3" fmla="*/ 31893 w 303326"/>
                        <a:gd name="connsiteY3" fmla="*/ 112809 h 344894"/>
                        <a:gd name="connsiteX4" fmla="*/ 222300 w 303326"/>
                        <a:gd name="connsiteY4" fmla="*/ 304592 h 344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326" h="344894">
                          <a:moveTo>
                            <a:pt x="301848" y="344895"/>
                          </a:moveTo>
                          <a:cubicBezTo>
                            <a:pt x="301848" y="344895"/>
                            <a:pt x="317610" y="189713"/>
                            <a:pt x="246207" y="87633"/>
                          </a:cubicBezTo>
                          <a:cubicBezTo>
                            <a:pt x="174804" y="-14446"/>
                            <a:pt x="76110" y="-5772"/>
                            <a:pt x="39827" y="8614"/>
                          </a:cubicBezTo>
                          <a:cubicBezTo>
                            <a:pt x="3543" y="23001"/>
                            <a:pt x="-24171" y="71237"/>
                            <a:pt x="31893" y="112809"/>
                          </a:cubicBezTo>
                          <a:cubicBezTo>
                            <a:pt x="87957" y="154382"/>
                            <a:pt x="207703" y="238267"/>
                            <a:pt x="222300" y="304592"/>
                          </a:cubicBezTo>
                          <a:close/>
                        </a:path>
                      </a:pathLst>
                    </a:custGeom>
                    <a:solidFill>
                      <a:srgbClr val="92E3A9"/>
                    </a:solidFill>
                    <a:ln w="10573" cap="flat">
                      <a:noFill/>
                      <a:prstDash val="solid"/>
                      <a:miter/>
                    </a:ln>
                  </p:spPr>
                  <p:txBody>
                    <a:bodyPr rtlCol="0" anchor="ctr"/>
                    <a:lstStyle/>
                    <a:p>
                      <a:endParaRPr lang="en-US"/>
                    </a:p>
                  </p:txBody>
                </p:sp>
                <p:sp>
                  <p:nvSpPr>
                    <p:cNvPr id="904" name="Graphic 4">
                      <a:extLst>
                        <a:ext uri="{FF2B5EF4-FFF2-40B4-BE49-F238E27FC236}">
                          <a16:creationId xmlns:a16="http://schemas.microsoft.com/office/drawing/2014/main" id="{E9B4E935-B46D-4EE3-BE15-37D4C7B801B1}"/>
                        </a:ext>
                      </a:extLst>
                    </p:cNvPr>
                    <p:cNvSpPr/>
                    <p:nvPr/>
                  </p:nvSpPr>
                  <p:spPr>
                    <a:xfrm>
                      <a:off x="5196399" y="5255252"/>
                      <a:ext cx="303326" cy="344894"/>
                    </a:xfrm>
                    <a:custGeom>
                      <a:avLst/>
                      <a:gdLst>
                        <a:gd name="connsiteX0" fmla="*/ 301848 w 303326"/>
                        <a:gd name="connsiteY0" fmla="*/ 344895 h 344894"/>
                        <a:gd name="connsiteX1" fmla="*/ 246207 w 303326"/>
                        <a:gd name="connsiteY1" fmla="*/ 87633 h 344894"/>
                        <a:gd name="connsiteX2" fmla="*/ 39827 w 303326"/>
                        <a:gd name="connsiteY2" fmla="*/ 8614 h 344894"/>
                        <a:gd name="connsiteX3" fmla="*/ 31893 w 303326"/>
                        <a:gd name="connsiteY3" fmla="*/ 112809 h 344894"/>
                        <a:gd name="connsiteX4" fmla="*/ 222300 w 303326"/>
                        <a:gd name="connsiteY4" fmla="*/ 304592 h 344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326" h="344894">
                          <a:moveTo>
                            <a:pt x="301848" y="344895"/>
                          </a:moveTo>
                          <a:cubicBezTo>
                            <a:pt x="301848" y="344895"/>
                            <a:pt x="317610" y="189713"/>
                            <a:pt x="246207" y="87633"/>
                          </a:cubicBezTo>
                          <a:cubicBezTo>
                            <a:pt x="174804" y="-14446"/>
                            <a:pt x="76110" y="-5772"/>
                            <a:pt x="39827" y="8614"/>
                          </a:cubicBezTo>
                          <a:cubicBezTo>
                            <a:pt x="3543" y="23001"/>
                            <a:pt x="-24171" y="71237"/>
                            <a:pt x="31893" y="112809"/>
                          </a:cubicBezTo>
                          <a:cubicBezTo>
                            <a:pt x="87957" y="154382"/>
                            <a:pt x="207703" y="238267"/>
                            <a:pt x="222300" y="304592"/>
                          </a:cubicBezTo>
                          <a:close/>
                        </a:path>
                      </a:pathLst>
                    </a:custGeom>
                    <a:solidFill>
                      <a:srgbClr val="000000">
                        <a:alpha val="15000"/>
                      </a:srgbClr>
                    </a:solidFill>
                    <a:ln w="10573" cap="flat">
                      <a:noFill/>
                      <a:prstDash val="solid"/>
                      <a:miter/>
                    </a:ln>
                  </p:spPr>
                  <p:txBody>
                    <a:bodyPr rtlCol="0" anchor="ctr"/>
                    <a:lstStyle/>
                    <a:p>
                      <a:endParaRPr lang="en-US"/>
                    </a:p>
                  </p:txBody>
                </p:sp>
                <p:sp>
                  <p:nvSpPr>
                    <p:cNvPr id="905" name="Graphic 4">
                      <a:extLst>
                        <a:ext uri="{FF2B5EF4-FFF2-40B4-BE49-F238E27FC236}">
                          <a16:creationId xmlns:a16="http://schemas.microsoft.com/office/drawing/2014/main" id="{79121C2C-9FDE-4ABC-9645-D7B2C88898DA}"/>
                        </a:ext>
                      </a:extLst>
                    </p:cNvPr>
                    <p:cNvSpPr/>
                    <p:nvPr/>
                  </p:nvSpPr>
                  <p:spPr>
                    <a:xfrm>
                      <a:off x="5266477" y="5280031"/>
                      <a:ext cx="202681" cy="283621"/>
                    </a:xfrm>
                    <a:custGeom>
                      <a:avLst/>
                      <a:gdLst>
                        <a:gd name="connsiteX0" fmla="*/ 198027 w 202681"/>
                        <a:gd name="connsiteY0" fmla="*/ 283621 h 283621"/>
                        <a:gd name="connsiteX1" fmla="*/ 193372 w 202681"/>
                        <a:gd name="connsiteY1" fmla="*/ 279073 h 283621"/>
                        <a:gd name="connsiteX2" fmla="*/ 2965 w 202681"/>
                        <a:gd name="connsiteY2" fmla="*/ 8906 h 283621"/>
                        <a:gd name="connsiteX3" fmla="*/ 319 w 202681"/>
                        <a:gd name="connsiteY3" fmla="*/ 2876 h 283621"/>
                        <a:gd name="connsiteX4" fmla="*/ 320 w 202681"/>
                        <a:gd name="connsiteY4" fmla="*/ 2876 h 283621"/>
                        <a:gd name="connsiteX5" fmla="*/ 6350 w 202681"/>
                        <a:gd name="connsiteY5" fmla="*/ 337 h 283621"/>
                        <a:gd name="connsiteX6" fmla="*/ 202681 w 202681"/>
                        <a:gd name="connsiteY6" fmla="*/ 278967 h 283621"/>
                        <a:gd name="connsiteX7" fmla="*/ 198133 w 202681"/>
                        <a:gd name="connsiteY7" fmla="*/ 283621 h 28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681" h="283621">
                          <a:moveTo>
                            <a:pt x="198027" y="283621"/>
                          </a:moveTo>
                          <a:cubicBezTo>
                            <a:pt x="195497" y="283621"/>
                            <a:pt x="193429" y="281601"/>
                            <a:pt x="193372" y="279073"/>
                          </a:cubicBezTo>
                          <a:cubicBezTo>
                            <a:pt x="190939" y="116697"/>
                            <a:pt x="42527" y="25196"/>
                            <a:pt x="2965" y="8906"/>
                          </a:cubicBezTo>
                          <a:cubicBezTo>
                            <a:pt x="570" y="7975"/>
                            <a:pt x="-615" y="5277"/>
                            <a:pt x="319" y="2876"/>
                          </a:cubicBezTo>
                          <a:cubicBezTo>
                            <a:pt x="319" y="2876"/>
                            <a:pt x="320" y="2876"/>
                            <a:pt x="320" y="2876"/>
                          </a:cubicBezTo>
                          <a:cubicBezTo>
                            <a:pt x="1297" y="517"/>
                            <a:pt x="3984" y="-615"/>
                            <a:pt x="6350" y="337"/>
                          </a:cubicBezTo>
                          <a:cubicBezTo>
                            <a:pt x="47182" y="16522"/>
                            <a:pt x="200142" y="111408"/>
                            <a:pt x="202681" y="278967"/>
                          </a:cubicBezTo>
                          <a:cubicBezTo>
                            <a:pt x="202682" y="281495"/>
                            <a:pt x="200662" y="283569"/>
                            <a:pt x="198133" y="283621"/>
                          </a:cubicBezTo>
                          <a:close/>
                        </a:path>
                      </a:pathLst>
                    </a:custGeom>
                    <a:solidFill>
                      <a:srgbClr val="FFFFFF"/>
                    </a:solidFill>
                    <a:ln w="10573" cap="flat">
                      <a:noFill/>
                      <a:prstDash val="solid"/>
                      <a:miter/>
                    </a:ln>
                  </p:spPr>
                  <p:txBody>
                    <a:bodyPr rtlCol="0" anchor="ctr"/>
                    <a:lstStyle/>
                    <a:p>
                      <a:endParaRPr lang="en-US"/>
                    </a:p>
                  </p:txBody>
                </p:sp>
                <p:sp>
                  <p:nvSpPr>
                    <p:cNvPr id="906" name="Graphic 4">
                      <a:extLst>
                        <a:ext uri="{FF2B5EF4-FFF2-40B4-BE49-F238E27FC236}">
                          <a16:creationId xmlns:a16="http://schemas.microsoft.com/office/drawing/2014/main" id="{01D10123-FB9D-4539-935A-BACA8B0BA7A2}"/>
                        </a:ext>
                      </a:extLst>
                    </p:cNvPr>
                    <p:cNvSpPr/>
                    <p:nvPr/>
                  </p:nvSpPr>
                  <p:spPr>
                    <a:xfrm>
                      <a:off x="5051958" y="5414517"/>
                      <a:ext cx="483591" cy="403342"/>
                    </a:xfrm>
                    <a:custGeom>
                      <a:avLst/>
                      <a:gdLst>
                        <a:gd name="connsiteX0" fmla="*/ 384725 w 483591"/>
                        <a:gd name="connsiteY0" fmla="*/ 100792 h 403342"/>
                        <a:gd name="connsiteX1" fmla="*/ 281693 w 483591"/>
                        <a:gd name="connsiteY1" fmla="*/ 35313 h 403342"/>
                        <a:gd name="connsiteX2" fmla="*/ 146716 w 483591"/>
                        <a:gd name="connsiteY2" fmla="*/ 11512 h 403342"/>
                        <a:gd name="connsiteX3" fmla="*/ 948 w 483591"/>
                        <a:gd name="connsiteY3" fmla="*/ 41660 h 403342"/>
                        <a:gd name="connsiteX4" fmla="*/ 102393 w 483591"/>
                        <a:gd name="connsiteY4" fmla="*/ 121843 h 403342"/>
                        <a:gd name="connsiteX5" fmla="*/ 164487 w 483591"/>
                        <a:gd name="connsiteY5" fmla="*/ 222018 h 403342"/>
                        <a:gd name="connsiteX6" fmla="*/ 211243 w 483591"/>
                        <a:gd name="connsiteY6" fmla="*/ 310452 h 403342"/>
                        <a:gd name="connsiteX7" fmla="*/ 336277 w 483591"/>
                        <a:gd name="connsiteY7" fmla="*/ 354034 h 403342"/>
                        <a:gd name="connsiteX8" fmla="*/ 438039 w 483591"/>
                        <a:gd name="connsiteY8" fmla="*/ 396347 h 403342"/>
                        <a:gd name="connsiteX9" fmla="*/ 384725 w 483591"/>
                        <a:gd name="connsiteY9" fmla="*/ 100792 h 40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3591" h="403342">
                          <a:moveTo>
                            <a:pt x="384725" y="100792"/>
                          </a:moveTo>
                          <a:cubicBezTo>
                            <a:pt x="383244" y="61124"/>
                            <a:pt x="348124" y="30447"/>
                            <a:pt x="281693" y="35313"/>
                          </a:cubicBezTo>
                          <a:cubicBezTo>
                            <a:pt x="215262" y="40179"/>
                            <a:pt x="225100" y="39439"/>
                            <a:pt x="146716" y="11512"/>
                          </a:cubicBezTo>
                          <a:cubicBezTo>
                            <a:pt x="68331" y="-16414"/>
                            <a:pt x="9199" y="11512"/>
                            <a:pt x="948" y="41660"/>
                          </a:cubicBezTo>
                          <a:cubicBezTo>
                            <a:pt x="-8572" y="74664"/>
                            <a:pt x="55637" y="95503"/>
                            <a:pt x="102393" y="121843"/>
                          </a:cubicBezTo>
                          <a:cubicBezTo>
                            <a:pt x="149149" y="148183"/>
                            <a:pt x="180248" y="179071"/>
                            <a:pt x="164487" y="222018"/>
                          </a:cubicBezTo>
                          <a:cubicBezTo>
                            <a:pt x="151053" y="258831"/>
                            <a:pt x="153909" y="291305"/>
                            <a:pt x="211243" y="310452"/>
                          </a:cubicBezTo>
                          <a:cubicBezTo>
                            <a:pt x="261701" y="327377"/>
                            <a:pt x="319563" y="302624"/>
                            <a:pt x="336277" y="354034"/>
                          </a:cubicBezTo>
                          <a:cubicBezTo>
                            <a:pt x="345797" y="383336"/>
                            <a:pt x="391178" y="418561"/>
                            <a:pt x="438039" y="396347"/>
                          </a:cubicBezTo>
                          <a:cubicBezTo>
                            <a:pt x="565612" y="288132"/>
                            <a:pt x="384725" y="100792"/>
                            <a:pt x="384725" y="100792"/>
                          </a:cubicBezTo>
                          <a:close/>
                        </a:path>
                      </a:pathLst>
                    </a:custGeom>
                    <a:solidFill>
                      <a:srgbClr val="92E3A9"/>
                    </a:solidFill>
                    <a:ln w="10573" cap="flat">
                      <a:noFill/>
                      <a:prstDash val="solid"/>
                      <a:miter/>
                    </a:ln>
                  </p:spPr>
                  <p:txBody>
                    <a:bodyPr rtlCol="0" anchor="ctr"/>
                    <a:lstStyle/>
                    <a:p>
                      <a:endParaRPr lang="en-US"/>
                    </a:p>
                  </p:txBody>
                </p:sp>
                <p:sp>
                  <p:nvSpPr>
                    <p:cNvPr id="907" name="Graphic 4">
                      <a:extLst>
                        <a:ext uri="{FF2B5EF4-FFF2-40B4-BE49-F238E27FC236}">
                          <a16:creationId xmlns:a16="http://schemas.microsoft.com/office/drawing/2014/main" id="{C715D6B7-432E-461D-8DE2-3E05600D7979}"/>
                        </a:ext>
                      </a:extLst>
                    </p:cNvPr>
                    <p:cNvSpPr/>
                    <p:nvPr/>
                  </p:nvSpPr>
                  <p:spPr>
                    <a:xfrm>
                      <a:off x="5108916" y="5440047"/>
                      <a:ext cx="378590" cy="289154"/>
                    </a:xfrm>
                    <a:custGeom>
                      <a:avLst/>
                      <a:gdLst>
                        <a:gd name="connsiteX0" fmla="*/ 373887 w 378590"/>
                        <a:gd name="connsiteY0" fmla="*/ 289154 h 289154"/>
                        <a:gd name="connsiteX1" fmla="*/ 369550 w 378590"/>
                        <a:gd name="connsiteY1" fmla="*/ 285980 h 289154"/>
                        <a:gd name="connsiteX2" fmla="*/ 3862 w 378590"/>
                        <a:gd name="connsiteY2" fmla="*/ 9255 h 289154"/>
                        <a:gd name="connsiteX3" fmla="*/ 54 w 378590"/>
                        <a:gd name="connsiteY3" fmla="*/ 3966 h 289154"/>
                        <a:gd name="connsiteX4" fmla="*/ 5343 w 378590"/>
                        <a:gd name="connsiteY4" fmla="*/ 52 h 289154"/>
                        <a:gd name="connsiteX5" fmla="*/ 378330 w 378590"/>
                        <a:gd name="connsiteY5" fmla="*/ 282913 h 289154"/>
                        <a:gd name="connsiteX6" fmla="*/ 375474 w 378590"/>
                        <a:gd name="connsiteY6" fmla="*/ 288837 h 28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590" h="289154">
                          <a:moveTo>
                            <a:pt x="373887" y="289154"/>
                          </a:moveTo>
                          <a:cubicBezTo>
                            <a:pt x="371916" y="289122"/>
                            <a:pt x="370178" y="287853"/>
                            <a:pt x="369550" y="285980"/>
                          </a:cubicBezTo>
                          <a:cubicBezTo>
                            <a:pt x="320573" y="145502"/>
                            <a:pt x="88699" y="23218"/>
                            <a:pt x="3862" y="9255"/>
                          </a:cubicBezTo>
                          <a:cubicBezTo>
                            <a:pt x="1365" y="8821"/>
                            <a:pt x="-329" y="6473"/>
                            <a:pt x="54" y="3966"/>
                          </a:cubicBezTo>
                          <a:cubicBezTo>
                            <a:pt x="435" y="1427"/>
                            <a:pt x="2802" y="-329"/>
                            <a:pt x="5343" y="52"/>
                          </a:cubicBezTo>
                          <a:cubicBezTo>
                            <a:pt x="91767" y="14332"/>
                            <a:pt x="328190" y="139261"/>
                            <a:pt x="378330" y="282913"/>
                          </a:cubicBezTo>
                          <a:cubicBezTo>
                            <a:pt x="379174" y="285335"/>
                            <a:pt x="377896" y="287990"/>
                            <a:pt x="375474" y="288837"/>
                          </a:cubicBezTo>
                          <a:close/>
                        </a:path>
                      </a:pathLst>
                    </a:custGeom>
                    <a:solidFill>
                      <a:srgbClr val="FFFFFF"/>
                    </a:solidFill>
                    <a:ln w="10573" cap="flat">
                      <a:noFill/>
                      <a:prstDash val="solid"/>
                      <a:miter/>
                    </a:ln>
                  </p:spPr>
                  <p:txBody>
                    <a:bodyPr rtlCol="0" anchor="ctr"/>
                    <a:lstStyle/>
                    <a:p>
                      <a:endParaRPr lang="en-US"/>
                    </a:p>
                  </p:txBody>
                </p:sp>
                <p:sp>
                  <p:nvSpPr>
                    <p:cNvPr id="908" name="Graphic 4">
                      <a:extLst>
                        <a:ext uri="{FF2B5EF4-FFF2-40B4-BE49-F238E27FC236}">
                          <a16:creationId xmlns:a16="http://schemas.microsoft.com/office/drawing/2014/main" id="{34AC4034-12A5-4B26-BFE8-88F9CD828508}"/>
                        </a:ext>
                      </a:extLst>
                    </p:cNvPr>
                    <p:cNvSpPr/>
                    <p:nvPr/>
                  </p:nvSpPr>
                  <p:spPr>
                    <a:xfrm>
                      <a:off x="5269479" y="5602368"/>
                      <a:ext cx="135259" cy="49717"/>
                    </a:xfrm>
                    <a:custGeom>
                      <a:avLst/>
                      <a:gdLst>
                        <a:gd name="connsiteX0" fmla="*/ 4617 w 135259"/>
                        <a:gd name="connsiteY0" fmla="*/ 49718 h 49717"/>
                        <a:gd name="connsiteX1" fmla="*/ 1021 w 135259"/>
                        <a:gd name="connsiteY1" fmla="*/ 47814 h 49717"/>
                        <a:gd name="connsiteX2" fmla="*/ 1610 w 135259"/>
                        <a:gd name="connsiteY2" fmla="*/ 41562 h 49717"/>
                        <a:gd name="connsiteX3" fmla="*/ 1867 w 135259"/>
                        <a:gd name="connsiteY3" fmla="*/ 41361 h 49717"/>
                        <a:gd name="connsiteX4" fmla="*/ 130604 w 135259"/>
                        <a:gd name="connsiteY4" fmla="*/ 0 h 49717"/>
                        <a:gd name="connsiteX5" fmla="*/ 130604 w 135259"/>
                        <a:gd name="connsiteY5" fmla="*/ 0 h 49717"/>
                        <a:gd name="connsiteX6" fmla="*/ 135258 w 135259"/>
                        <a:gd name="connsiteY6" fmla="*/ 4549 h 49717"/>
                        <a:gd name="connsiteX7" fmla="*/ 130816 w 135259"/>
                        <a:gd name="connsiteY7" fmla="*/ 9203 h 49717"/>
                        <a:gd name="connsiteX8" fmla="*/ 130709 w 135259"/>
                        <a:gd name="connsiteY8" fmla="*/ 9203 h 49717"/>
                        <a:gd name="connsiteX9" fmla="*/ 7368 w 135259"/>
                        <a:gd name="connsiteY9" fmla="*/ 48660 h 49717"/>
                        <a:gd name="connsiteX10" fmla="*/ 4617 w 135259"/>
                        <a:gd name="connsiteY10" fmla="*/ 49718 h 49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259" h="49717">
                          <a:moveTo>
                            <a:pt x="4617" y="49718"/>
                          </a:moveTo>
                          <a:cubicBezTo>
                            <a:pt x="3176" y="49718"/>
                            <a:pt x="1829" y="49009"/>
                            <a:pt x="1021" y="47814"/>
                          </a:cubicBezTo>
                          <a:cubicBezTo>
                            <a:pt x="-544" y="45920"/>
                            <a:pt x="-280" y="43128"/>
                            <a:pt x="1610" y="41562"/>
                          </a:cubicBezTo>
                          <a:cubicBezTo>
                            <a:pt x="1693" y="41488"/>
                            <a:pt x="1779" y="41424"/>
                            <a:pt x="1867" y="41361"/>
                          </a:cubicBezTo>
                          <a:cubicBezTo>
                            <a:pt x="39779" y="15212"/>
                            <a:pt x="84558" y="825"/>
                            <a:pt x="130604" y="0"/>
                          </a:cubicBezTo>
                          <a:lnTo>
                            <a:pt x="130604" y="0"/>
                          </a:lnTo>
                          <a:cubicBezTo>
                            <a:pt x="133134" y="0"/>
                            <a:pt x="135201" y="2021"/>
                            <a:pt x="135258" y="4549"/>
                          </a:cubicBezTo>
                          <a:cubicBezTo>
                            <a:pt x="135316" y="7056"/>
                            <a:pt x="133327" y="9140"/>
                            <a:pt x="130816" y="9203"/>
                          </a:cubicBezTo>
                          <a:cubicBezTo>
                            <a:pt x="130781" y="9203"/>
                            <a:pt x="130745" y="9203"/>
                            <a:pt x="130709" y="9203"/>
                          </a:cubicBezTo>
                          <a:cubicBezTo>
                            <a:pt x="86662" y="10251"/>
                            <a:pt x="43845" y="23949"/>
                            <a:pt x="7368" y="48660"/>
                          </a:cubicBezTo>
                          <a:cubicBezTo>
                            <a:pt x="6612" y="49337"/>
                            <a:pt x="5633" y="49718"/>
                            <a:pt x="4617" y="49718"/>
                          </a:cubicBezTo>
                          <a:close/>
                        </a:path>
                      </a:pathLst>
                    </a:custGeom>
                    <a:solidFill>
                      <a:srgbClr val="FFFFFF"/>
                    </a:solidFill>
                    <a:ln w="10573" cap="flat">
                      <a:noFill/>
                      <a:prstDash val="solid"/>
                      <a:miter/>
                    </a:ln>
                  </p:spPr>
                  <p:txBody>
                    <a:bodyPr rtlCol="0" anchor="ctr"/>
                    <a:lstStyle/>
                    <a:p>
                      <a:endParaRPr lang="en-US"/>
                    </a:p>
                  </p:txBody>
                </p:sp>
              </p:grpSp>
              <p:sp>
                <p:nvSpPr>
                  <p:cNvPr id="912" name="Graphic 4">
                    <a:extLst>
                      <a:ext uri="{FF2B5EF4-FFF2-40B4-BE49-F238E27FC236}">
                        <a16:creationId xmlns:a16="http://schemas.microsoft.com/office/drawing/2014/main" id="{C480B456-B3A3-4CBB-97AB-04F097FC683E}"/>
                      </a:ext>
                    </a:extLst>
                  </p:cNvPr>
                  <p:cNvSpPr/>
                  <p:nvPr/>
                </p:nvSpPr>
                <p:spPr>
                  <a:xfrm>
                    <a:off x="5487460" y="3043292"/>
                    <a:ext cx="48128" cy="844668"/>
                  </a:xfrm>
                  <a:custGeom>
                    <a:avLst/>
                    <a:gdLst>
                      <a:gd name="connsiteX0" fmla="*/ 10047 w 48128"/>
                      <a:gd name="connsiteY0" fmla="*/ 822772 h 844668"/>
                      <a:gd name="connsiteX1" fmla="*/ 48023 w 48128"/>
                      <a:gd name="connsiteY1" fmla="*/ 844669 h 844668"/>
                      <a:gd name="connsiteX2" fmla="*/ 39454 w 48128"/>
                      <a:gd name="connsiteY2" fmla="*/ 823512 h 844668"/>
                      <a:gd name="connsiteX3" fmla="*/ 39454 w 48128"/>
                      <a:gd name="connsiteY3" fmla="*/ 53420 h 844668"/>
                      <a:gd name="connsiteX4" fmla="*/ 48129 w 48128"/>
                      <a:gd name="connsiteY4" fmla="*/ 22637 h 844668"/>
                      <a:gd name="connsiteX5" fmla="*/ 8778 w 48128"/>
                      <a:gd name="connsiteY5" fmla="*/ 0 h 844668"/>
                      <a:gd name="connsiteX6" fmla="*/ 104 w 48128"/>
                      <a:gd name="connsiteY6" fmla="*/ 30888 h 844668"/>
                      <a:gd name="connsiteX7" fmla="*/ 104 w 48128"/>
                      <a:gd name="connsiteY7" fmla="*/ 801298 h 844668"/>
                      <a:gd name="connsiteX8" fmla="*/ 10047 w 48128"/>
                      <a:gd name="connsiteY8" fmla="*/ 822454 h 84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128" h="844668">
                        <a:moveTo>
                          <a:pt x="10047" y="822772"/>
                        </a:moveTo>
                        <a:lnTo>
                          <a:pt x="48023" y="844669"/>
                        </a:lnTo>
                        <a:cubicBezTo>
                          <a:pt x="41814" y="839485"/>
                          <a:pt x="38601" y="831552"/>
                          <a:pt x="39454" y="823512"/>
                        </a:cubicBezTo>
                        <a:lnTo>
                          <a:pt x="39454" y="53420"/>
                        </a:lnTo>
                        <a:cubicBezTo>
                          <a:pt x="39813" y="42609"/>
                          <a:pt x="42790" y="32041"/>
                          <a:pt x="48129" y="22637"/>
                        </a:cubicBezTo>
                        <a:lnTo>
                          <a:pt x="8778" y="0"/>
                        </a:lnTo>
                        <a:cubicBezTo>
                          <a:pt x="3414" y="9436"/>
                          <a:pt x="437" y="20035"/>
                          <a:pt x="104" y="30888"/>
                        </a:cubicBezTo>
                        <a:lnTo>
                          <a:pt x="104" y="801298"/>
                        </a:lnTo>
                        <a:cubicBezTo>
                          <a:pt x="-690" y="809634"/>
                          <a:pt x="3120" y="817747"/>
                          <a:pt x="10047" y="822454"/>
                        </a:cubicBezTo>
                        <a:close/>
                      </a:path>
                    </a:pathLst>
                  </a:custGeom>
                  <a:solidFill>
                    <a:srgbClr val="E0E0E0"/>
                  </a:solidFill>
                  <a:ln w="10573" cap="flat">
                    <a:noFill/>
                    <a:prstDash val="solid"/>
                    <a:miter/>
                  </a:ln>
                </p:spPr>
                <p:txBody>
                  <a:bodyPr rtlCol="0" anchor="ctr"/>
                  <a:lstStyle/>
                  <a:p>
                    <a:endParaRPr lang="en-US"/>
                  </a:p>
                </p:txBody>
              </p:sp>
              <p:sp>
                <p:nvSpPr>
                  <p:cNvPr id="913" name="Graphic 4">
                    <a:extLst>
                      <a:ext uri="{FF2B5EF4-FFF2-40B4-BE49-F238E27FC236}">
                        <a16:creationId xmlns:a16="http://schemas.microsoft.com/office/drawing/2014/main" id="{DA718655-8131-415C-B763-599867B7FEE8}"/>
                      </a:ext>
                    </a:extLst>
                  </p:cNvPr>
                  <p:cNvSpPr/>
                  <p:nvPr/>
                </p:nvSpPr>
                <p:spPr>
                  <a:xfrm>
                    <a:off x="5605722" y="2929047"/>
                    <a:ext cx="580108" cy="762661"/>
                  </a:xfrm>
                  <a:custGeom>
                    <a:avLst/>
                    <a:gdLst>
                      <a:gd name="connsiteX0" fmla="*/ 62200 w 580108"/>
                      <a:gd name="connsiteY0" fmla="*/ 759408 h 762661"/>
                      <a:gd name="connsiteX1" fmla="*/ 13434 w 580108"/>
                      <a:gd name="connsiteY1" fmla="*/ 731271 h 762661"/>
                      <a:gd name="connsiteX2" fmla="*/ 0 w 580108"/>
                      <a:gd name="connsiteY2" fmla="*/ 707998 h 762661"/>
                      <a:gd name="connsiteX3" fmla="*/ 0 w 580108"/>
                      <a:gd name="connsiteY3" fmla="*/ 302219 h 762661"/>
                      <a:gd name="connsiteX4" fmla="*/ 13434 w 580108"/>
                      <a:gd name="connsiteY4" fmla="*/ 278947 h 762661"/>
                      <a:gd name="connsiteX5" fmla="*/ 491040 w 580108"/>
                      <a:gd name="connsiteY5" fmla="*/ 3174 h 762661"/>
                      <a:gd name="connsiteX6" fmla="*/ 517908 w 580108"/>
                      <a:gd name="connsiteY6" fmla="*/ 3174 h 762661"/>
                      <a:gd name="connsiteX7" fmla="*/ 566674 w 580108"/>
                      <a:gd name="connsiteY7" fmla="*/ 31311 h 762661"/>
                      <a:gd name="connsiteX8" fmla="*/ 580108 w 580108"/>
                      <a:gd name="connsiteY8" fmla="*/ 54689 h 762661"/>
                      <a:gd name="connsiteX9" fmla="*/ 580108 w 580108"/>
                      <a:gd name="connsiteY9" fmla="*/ 460469 h 762661"/>
                      <a:gd name="connsiteX10" fmla="*/ 566674 w 580108"/>
                      <a:gd name="connsiteY10" fmla="*/ 483741 h 762661"/>
                      <a:gd name="connsiteX11" fmla="*/ 89174 w 580108"/>
                      <a:gd name="connsiteY11" fmla="*/ 759408 h 762661"/>
                      <a:gd name="connsiteX12" fmla="*/ 62200 w 580108"/>
                      <a:gd name="connsiteY12" fmla="*/ 759408 h 76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0108" h="762661">
                        <a:moveTo>
                          <a:pt x="62200" y="759408"/>
                        </a:moveTo>
                        <a:lnTo>
                          <a:pt x="13434" y="731271"/>
                        </a:lnTo>
                        <a:cubicBezTo>
                          <a:pt x="5518" y="726087"/>
                          <a:pt x="533" y="717445"/>
                          <a:pt x="0" y="707998"/>
                        </a:cubicBezTo>
                        <a:lnTo>
                          <a:pt x="0" y="302219"/>
                        </a:lnTo>
                        <a:cubicBezTo>
                          <a:pt x="499" y="292762"/>
                          <a:pt x="5492" y="284109"/>
                          <a:pt x="13434" y="278947"/>
                        </a:cubicBezTo>
                        <a:lnTo>
                          <a:pt x="491040" y="3174"/>
                        </a:lnTo>
                        <a:cubicBezTo>
                          <a:pt x="499492" y="-1058"/>
                          <a:pt x="509456" y="-1058"/>
                          <a:pt x="517908" y="3174"/>
                        </a:cubicBezTo>
                        <a:lnTo>
                          <a:pt x="566674" y="31311"/>
                        </a:lnTo>
                        <a:cubicBezTo>
                          <a:pt x="574597" y="36548"/>
                          <a:pt x="579579" y="45211"/>
                          <a:pt x="580108" y="54689"/>
                        </a:cubicBezTo>
                        <a:lnTo>
                          <a:pt x="580108" y="460469"/>
                        </a:lnTo>
                        <a:cubicBezTo>
                          <a:pt x="579579" y="469915"/>
                          <a:pt x="574586" y="478558"/>
                          <a:pt x="566674" y="483741"/>
                        </a:cubicBezTo>
                        <a:lnTo>
                          <a:pt x="89174" y="759408"/>
                        </a:lnTo>
                        <a:cubicBezTo>
                          <a:pt x="80701" y="763746"/>
                          <a:pt x="70673" y="763746"/>
                          <a:pt x="62200" y="759408"/>
                        </a:cubicBezTo>
                        <a:close/>
                      </a:path>
                    </a:pathLst>
                  </a:custGeom>
                  <a:solidFill>
                    <a:srgbClr val="37474F"/>
                  </a:solidFill>
                  <a:ln w="10573" cap="flat">
                    <a:noFill/>
                    <a:prstDash val="solid"/>
                    <a:miter/>
                  </a:ln>
                </p:spPr>
                <p:txBody>
                  <a:bodyPr rtlCol="0" anchor="ctr"/>
                  <a:lstStyle/>
                  <a:p>
                    <a:endParaRPr lang="en-US"/>
                  </a:p>
                </p:txBody>
              </p:sp>
              <p:sp>
                <p:nvSpPr>
                  <p:cNvPr id="914" name="Graphic 4">
                    <a:extLst>
                      <a:ext uri="{FF2B5EF4-FFF2-40B4-BE49-F238E27FC236}">
                        <a16:creationId xmlns:a16="http://schemas.microsoft.com/office/drawing/2014/main" id="{24D95260-4A0C-4BCE-B43C-0C5FC6E52C26}"/>
                      </a:ext>
                    </a:extLst>
                  </p:cNvPr>
                  <p:cNvSpPr/>
                  <p:nvPr/>
                </p:nvSpPr>
                <p:spPr>
                  <a:xfrm>
                    <a:off x="5605722" y="3217938"/>
                    <a:ext cx="86846" cy="473739"/>
                  </a:xfrm>
                  <a:custGeom>
                    <a:avLst/>
                    <a:gdLst>
                      <a:gd name="connsiteX0" fmla="*/ 86847 w 86846"/>
                      <a:gd name="connsiteY0" fmla="*/ 471576 h 473739"/>
                      <a:gd name="connsiteX1" fmla="*/ 62306 w 86846"/>
                      <a:gd name="connsiteY1" fmla="*/ 470518 h 473739"/>
                      <a:gd name="connsiteX2" fmla="*/ 13434 w 86846"/>
                      <a:gd name="connsiteY2" fmla="*/ 442380 h 473739"/>
                      <a:gd name="connsiteX3" fmla="*/ 0 w 86846"/>
                      <a:gd name="connsiteY3" fmla="*/ 419108 h 473739"/>
                      <a:gd name="connsiteX4" fmla="*/ 0 w 86846"/>
                      <a:gd name="connsiteY4" fmla="*/ 13223 h 473739"/>
                      <a:gd name="connsiteX5" fmla="*/ 3914 w 86846"/>
                      <a:gd name="connsiteY5" fmla="*/ 0 h 473739"/>
                      <a:gd name="connsiteX6" fmla="*/ 79654 w 86846"/>
                      <a:gd name="connsiteY6" fmla="*/ 43688 h 473739"/>
                      <a:gd name="connsiteX7" fmla="*/ 75634 w 86846"/>
                      <a:gd name="connsiteY7" fmla="*/ 57016 h 473739"/>
                      <a:gd name="connsiteX8" fmla="*/ 75634 w 86846"/>
                      <a:gd name="connsiteY8" fmla="*/ 462796 h 473739"/>
                      <a:gd name="connsiteX9" fmla="*/ 86847 w 86846"/>
                      <a:gd name="connsiteY9" fmla="*/ 471576 h 47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846" h="473739">
                        <a:moveTo>
                          <a:pt x="86847" y="471576"/>
                        </a:moveTo>
                        <a:cubicBezTo>
                          <a:pt x="78903" y="474792"/>
                          <a:pt x="69943" y="474411"/>
                          <a:pt x="62306" y="470518"/>
                        </a:cubicBezTo>
                        <a:lnTo>
                          <a:pt x="13434" y="442380"/>
                        </a:lnTo>
                        <a:cubicBezTo>
                          <a:pt x="5518" y="437197"/>
                          <a:pt x="533" y="428554"/>
                          <a:pt x="0" y="419108"/>
                        </a:cubicBezTo>
                        <a:lnTo>
                          <a:pt x="0" y="13223"/>
                        </a:lnTo>
                        <a:cubicBezTo>
                          <a:pt x="165" y="8558"/>
                          <a:pt x="1512" y="4009"/>
                          <a:pt x="3914" y="0"/>
                        </a:cubicBezTo>
                        <a:lnTo>
                          <a:pt x="79654" y="43688"/>
                        </a:lnTo>
                        <a:cubicBezTo>
                          <a:pt x="77157" y="47697"/>
                          <a:pt x="75772" y="52299"/>
                          <a:pt x="75634" y="57016"/>
                        </a:cubicBezTo>
                        <a:lnTo>
                          <a:pt x="75634" y="462796"/>
                        </a:lnTo>
                        <a:cubicBezTo>
                          <a:pt x="75634" y="470518"/>
                          <a:pt x="80923" y="474009"/>
                          <a:pt x="86847" y="471576"/>
                        </a:cubicBezTo>
                        <a:close/>
                      </a:path>
                    </a:pathLst>
                  </a:custGeom>
                  <a:solidFill>
                    <a:srgbClr val="263238"/>
                  </a:solidFill>
                  <a:ln w="10573" cap="flat">
                    <a:noFill/>
                    <a:prstDash val="solid"/>
                    <a:miter/>
                  </a:ln>
                </p:spPr>
                <p:txBody>
                  <a:bodyPr rtlCol="0" anchor="ctr"/>
                  <a:lstStyle/>
                  <a:p>
                    <a:endParaRPr lang="en-US"/>
                  </a:p>
                </p:txBody>
              </p:sp>
              <p:sp>
                <p:nvSpPr>
                  <p:cNvPr id="915" name="Graphic 4">
                    <a:extLst>
                      <a:ext uri="{FF2B5EF4-FFF2-40B4-BE49-F238E27FC236}">
                        <a16:creationId xmlns:a16="http://schemas.microsoft.com/office/drawing/2014/main" id="{69FE39B4-91D4-4A6E-93F3-D5A365DCF110}"/>
                      </a:ext>
                    </a:extLst>
                  </p:cNvPr>
                  <p:cNvSpPr/>
                  <p:nvPr/>
                </p:nvSpPr>
                <p:spPr>
                  <a:xfrm>
                    <a:off x="5681462" y="2974111"/>
                    <a:ext cx="504368" cy="716209"/>
                  </a:xfrm>
                  <a:custGeom>
                    <a:avLst/>
                    <a:gdLst>
                      <a:gd name="connsiteX0" fmla="*/ 0 w 504368"/>
                      <a:gd name="connsiteY0" fmla="*/ 300843 h 716209"/>
                      <a:gd name="connsiteX1" fmla="*/ 0 w 504368"/>
                      <a:gd name="connsiteY1" fmla="*/ 706622 h 716209"/>
                      <a:gd name="connsiteX2" fmla="*/ 13434 w 504368"/>
                      <a:gd name="connsiteY2" fmla="*/ 714345 h 716209"/>
                      <a:gd name="connsiteX3" fmla="*/ 490934 w 504368"/>
                      <a:gd name="connsiteY3" fmla="*/ 438677 h 716209"/>
                      <a:gd name="connsiteX4" fmla="*/ 504368 w 504368"/>
                      <a:gd name="connsiteY4" fmla="*/ 415405 h 716209"/>
                      <a:gd name="connsiteX5" fmla="*/ 504368 w 504368"/>
                      <a:gd name="connsiteY5" fmla="*/ 9625 h 716209"/>
                      <a:gd name="connsiteX6" fmla="*/ 490934 w 504368"/>
                      <a:gd name="connsiteY6" fmla="*/ 1797 h 716209"/>
                      <a:gd name="connsiteX7" fmla="*/ 13434 w 504368"/>
                      <a:gd name="connsiteY7" fmla="*/ 277571 h 716209"/>
                      <a:gd name="connsiteX8" fmla="*/ 0 w 504368"/>
                      <a:gd name="connsiteY8" fmla="*/ 300843 h 71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368" h="716209">
                        <a:moveTo>
                          <a:pt x="0" y="300843"/>
                        </a:moveTo>
                        <a:lnTo>
                          <a:pt x="0" y="706622"/>
                        </a:lnTo>
                        <a:cubicBezTo>
                          <a:pt x="0" y="715191"/>
                          <a:pt x="5924" y="718682"/>
                          <a:pt x="13434" y="714345"/>
                        </a:cubicBezTo>
                        <a:lnTo>
                          <a:pt x="490934" y="438677"/>
                        </a:lnTo>
                        <a:cubicBezTo>
                          <a:pt x="498846" y="433494"/>
                          <a:pt x="503839" y="424851"/>
                          <a:pt x="504368" y="415405"/>
                        </a:cubicBezTo>
                        <a:lnTo>
                          <a:pt x="504368" y="9625"/>
                        </a:lnTo>
                        <a:cubicBezTo>
                          <a:pt x="504368" y="1057"/>
                          <a:pt x="498339" y="-2434"/>
                          <a:pt x="490934" y="1797"/>
                        </a:cubicBezTo>
                        <a:lnTo>
                          <a:pt x="13434" y="277571"/>
                        </a:lnTo>
                        <a:cubicBezTo>
                          <a:pt x="5469" y="282712"/>
                          <a:pt x="465" y="291375"/>
                          <a:pt x="0" y="300843"/>
                        </a:cubicBezTo>
                        <a:close/>
                      </a:path>
                    </a:pathLst>
                  </a:custGeom>
                  <a:solidFill>
                    <a:srgbClr val="455A64"/>
                  </a:solidFill>
                  <a:ln w="10573" cap="flat">
                    <a:noFill/>
                    <a:prstDash val="solid"/>
                    <a:miter/>
                  </a:ln>
                </p:spPr>
                <p:txBody>
                  <a:bodyPr rtlCol="0" anchor="ctr"/>
                  <a:lstStyle/>
                  <a:p>
                    <a:endParaRPr lang="en-US"/>
                  </a:p>
                </p:txBody>
              </p:sp>
              <p:sp>
                <p:nvSpPr>
                  <p:cNvPr id="916" name="Graphic 4">
                    <a:extLst>
                      <a:ext uri="{FF2B5EF4-FFF2-40B4-BE49-F238E27FC236}">
                        <a16:creationId xmlns:a16="http://schemas.microsoft.com/office/drawing/2014/main" id="{131C1839-8981-4DCE-AABB-12229334B1B2}"/>
                      </a:ext>
                    </a:extLst>
                  </p:cNvPr>
                  <p:cNvSpPr/>
                  <p:nvPr/>
                </p:nvSpPr>
                <p:spPr>
                  <a:xfrm>
                    <a:off x="5681356" y="3113743"/>
                    <a:ext cx="504474" cy="305815"/>
                  </a:xfrm>
                  <a:custGeom>
                    <a:avLst/>
                    <a:gdLst>
                      <a:gd name="connsiteX0" fmla="*/ 106 w 504474"/>
                      <a:gd name="connsiteY0" fmla="*/ 291218 h 305815"/>
                      <a:gd name="connsiteX1" fmla="*/ 504474 w 504474"/>
                      <a:gd name="connsiteY1" fmla="*/ 0 h 305815"/>
                      <a:gd name="connsiteX2" fmla="*/ 504474 w 504474"/>
                      <a:gd name="connsiteY2" fmla="*/ 14598 h 305815"/>
                      <a:gd name="connsiteX3" fmla="*/ 0 w 504474"/>
                      <a:gd name="connsiteY3" fmla="*/ 305816 h 305815"/>
                      <a:gd name="connsiteX4" fmla="*/ 106 w 504474"/>
                      <a:gd name="connsiteY4" fmla="*/ 291218 h 305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474" h="305815">
                        <a:moveTo>
                          <a:pt x="106" y="291218"/>
                        </a:moveTo>
                        <a:lnTo>
                          <a:pt x="504474" y="0"/>
                        </a:lnTo>
                        <a:lnTo>
                          <a:pt x="504474" y="14598"/>
                        </a:lnTo>
                        <a:lnTo>
                          <a:pt x="0" y="305816"/>
                        </a:lnTo>
                        <a:lnTo>
                          <a:pt x="106" y="291218"/>
                        </a:lnTo>
                        <a:close/>
                      </a:path>
                    </a:pathLst>
                  </a:custGeom>
                  <a:solidFill>
                    <a:srgbClr val="263238"/>
                  </a:solidFill>
                  <a:ln w="10573" cap="flat">
                    <a:noFill/>
                    <a:prstDash val="solid"/>
                    <a:miter/>
                  </a:ln>
                </p:spPr>
                <p:txBody>
                  <a:bodyPr rtlCol="0" anchor="ctr"/>
                  <a:lstStyle/>
                  <a:p>
                    <a:endParaRPr lang="en-US"/>
                  </a:p>
                </p:txBody>
              </p:sp>
              <p:sp>
                <p:nvSpPr>
                  <p:cNvPr id="917" name="Graphic 4">
                    <a:extLst>
                      <a:ext uri="{FF2B5EF4-FFF2-40B4-BE49-F238E27FC236}">
                        <a16:creationId xmlns:a16="http://schemas.microsoft.com/office/drawing/2014/main" id="{9E462CBC-790E-4C10-96AF-C64C3D5EACCE}"/>
                      </a:ext>
                    </a:extLst>
                  </p:cNvPr>
                  <p:cNvSpPr/>
                  <p:nvPr/>
                </p:nvSpPr>
                <p:spPr>
                  <a:xfrm>
                    <a:off x="5895776" y="3223015"/>
                    <a:ext cx="75634" cy="101868"/>
                  </a:xfrm>
                  <a:custGeom>
                    <a:avLst/>
                    <a:gdLst>
                      <a:gd name="connsiteX0" fmla="*/ 0 w 75634"/>
                      <a:gd name="connsiteY0" fmla="*/ 43688 h 101868"/>
                      <a:gd name="connsiteX1" fmla="*/ 75634 w 75634"/>
                      <a:gd name="connsiteY1" fmla="*/ 0 h 101868"/>
                      <a:gd name="connsiteX2" fmla="*/ 75634 w 75634"/>
                      <a:gd name="connsiteY2" fmla="*/ 58180 h 101868"/>
                      <a:gd name="connsiteX3" fmla="*/ 0 w 75634"/>
                      <a:gd name="connsiteY3" fmla="*/ 101868 h 101868"/>
                      <a:gd name="connsiteX4" fmla="*/ 0 w 75634"/>
                      <a:gd name="connsiteY4" fmla="*/ 43688 h 101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34" h="101868">
                        <a:moveTo>
                          <a:pt x="0" y="43688"/>
                        </a:moveTo>
                        <a:lnTo>
                          <a:pt x="75634" y="0"/>
                        </a:lnTo>
                        <a:lnTo>
                          <a:pt x="75634" y="58180"/>
                        </a:lnTo>
                        <a:lnTo>
                          <a:pt x="0" y="101868"/>
                        </a:lnTo>
                        <a:lnTo>
                          <a:pt x="0" y="43688"/>
                        </a:lnTo>
                        <a:close/>
                      </a:path>
                    </a:pathLst>
                  </a:custGeom>
                  <a:solidFill>
                    <a:srgbClr val="92E3A9"/>
                  </a:solidFill>
                  <a:ln w="10573" cap="flat">
                    <a:noFill/>
                    <a:prstDash val="solid"/>
                    <a:miter/>
                  </a:ln>
                </p:spPr>
                <p:txBody>
                  <a:bodyPr rtlCol="0" anchor="ctr"/>
                  <a:lstStyle/>
                  <a:p>
                    <a:endParaRPr lang="en-US"/>
                  </a:p>
                </p:txBody>
              </p:sp>
              <p:sp>
                <p:nvSpPr>
                  <p:cNvPr id="918" name="Graphic 4">
                    <a:extLst>
                      <a:ext uri="{FF2B5EF4-FFF2-40B4-BE49-F238E27FC236}">
                        <a16:creationId xmlns:a16="http://schemas.microsoft.com/office/drawing/2014/main" id="{E141BC5A-21BC-4D61-99F6-886273E41704}"/>
                      </a:ext>
                    </a:extLst>
                  </p:cNvPr>
                  <p:cNvSpPr/>
                  <p:nvPr/>
                </p:nvSpPr>
                <p:spPr>
                  <a:xfrm>
                    <a:off x="5883188" y="3215716"/>
                    <a:ext cx="88222" cy="50986"/>
                  </a:xfrm>
                  <a:custGeom>
                    <a:avLst/>
                    <a:gdLst>
                      <a:gd name="connsiteX0" fmla="*/ 88222 w 88222"/>
                      <a:gd name="connsiteY0" fmla="*/ 7299 h 50986"/>
                      <a:gd name="connsiteX1" fmla="*/ 75634 w 88222"/>
                      <a:gd name="connsiteY1" fmla="*/ 0 h 50986"/>
                      <a:gd name="connsiteX2" fmla="*/ 0 w 88222"/>
                      <a:gd name="connsiteY2" fmla="*/ 43688 h 50986"/>
                      <a:gd name="connsiteX3" fmla="*/ 12588 w 88222"/>
                      <a:gd name="connsiteY3" fmla="*/ 50987 h 50986"/>
                      <a:gd name="connsiteX4" fmla="*/ 88222 w 88222"/>
                      <a:gd name="connsiteY4" fmla="*/ 7299 h 50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22" h="50986">
                        <a:moveTo>
                          <a:pt x="88222" y="7299"/>
                        </a:moveTo>
                        <a:lnTo>
                          <a:pt x="75634" y="0"/>
                        </a:lnTo>
                        <a:lnTo>
                          <a:pt x="0" y="43688"/>
                        </a:lnTo>
                        <a:lnTo>
                          <a:pt x="12588" y="50987"/>
                        </a:lnTo>
                        <a:lnTo>
                          <a:pt x="88222" y="7299"/>
                        </a:lnTo>
                        <a:close/>
                      </a:path>
                    </a:pathLst>
                  </a:custGeom>
                  <a:solidFill>
                    <a:srgbClr val="92E3A9"/>
                  </a:solidFill>
                  <a:ln w="10573" cap="flat">
                    <a:noFill/>
                    <a:prstDash val="solid"/>
                    <a:miter/>
                  </a:ln>
                </p:spPr>
                <p:txBody>
                  <a:bodyPr rtlCol="0" anchor="ctr"/>
                  <a:lstStyle/>
                  <a:p>
                    <a:endParaRPr lang="en-US"/>
                  </a:p>
                </p:txBody>
              </p:sp>
              <p:sp>
                <p:nvSpPr>
                  <p:cNvPr id="919" name="Graphic 4">
                    <a:extLst>
                      <a:ext uri="{FF2B5EF4-FFF2-40B4-BE49-F238E27FC236}">
                        <a16:creationId xmlns:a16="http://schemas.microsoft.com/office/drawing/2014/main" id="{3BC4025F-1698-4C6B-B21D-65603EC51528}"/>
                      </a:ext>
                    </a:extLst>
                  </p:cNvPr>
                  <p:cNvSpPr/>
                  <p:nvPr/>
                </p:nvSpPr>
                <p:spPr>
                  <a:xfrm>
                    <a:off x="5883188" y="3215716"/>
                    <a:ext cx="88222" cy="50986"/>
                  </a:xfrm>
                  <a:custGeom>
                    <a:avLst/>
                    <a:gdLst>
                      <a:gd name="connsiteX0" fmla="*/ 88222 w 88222"/>
                      <a:gd name="connsiteY0" fmla="*/ 7299 h 50986"/>
                      <a:gd name="connsiteX1" fmla="*/ 75634 w 88222"/>
                      <a:gd name="connsiteY1" fmla="*/ 0 h 50986"/>
                      <a:gd name="connsiteX2" fmla="*/ 0 w 88222"/>
                      <a:gd name="connsiteY2" fmla="*/ 43688 h 50986"/>
                      <a:gd name="connsiteX3" fmla="*/ 12588 w 88222"/>
                      <a:gd name="connsiteY3" fmla="*/ 50987 h 50986"/>
                      <a:gd name="connsiteX4" fmla="*/ 88222 w 88222"/>
                      <a:gd name="connsiteY4" fmla="*/ 7299 h 50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22" h="50986">
                        <a:moveTo>
                          <a:pt x="88222" y="7299"/>
                        </a:moveTo>
                        <a:lnTo>
                          <a:pt x="75634" y="0"/>
                        </a:lnTo>
                        <a:lnTo>
                          <a:pt x="0" y="43688"/>
                        </a:lnTo>
                        <a:lnTo>
                          <a:pt x="12588" y="50987"/>
                        </a:lnTo>
                        <a:lnTo>
                          <a:pt x="88222" y="7299"/>
                        </a:lnTo>
                        <a:close/>
                      </a:path>
                    </a:pathLst>
                  </a:custGeom>
                  <a:solidFill>
                    <a:srgbClr val="FFFFFF">
                      <a:alpha val="40000"/>
                    </a:srgbClr>
                  </a:solidFill>
                  <a:ln w="10573" cap="flat">
                    <a:noFill/>
                    <a:prstDash val="solid"/>
                    <a:miter/>
                  </a:ln>
                </p:spPr>
                <p:txBody>
                  <a:bodyPr rtlCol="0" anchor="ctr"/>
                  <a:lstStyle/>
                  <a:p>
                    <a:endParaRPr lang="en-US"/>
                  </a:p>
                </p:txBody>
              </p:sp>
              <p:sp>
                <p:nvSpPr>
                  <p:cNvPr id="920" name="Graphic 4">
                    <a:extLst>
                      <a:ext uri="{FF2B5EF4-FFF2-40B4-BE49-F238E27FC236}">
                        <a16:creationId xmlns:a16="http://schemas.microsoft.com/office/drawing/2014/main" id="{87986923-8DEA-417E-89AE-C9393FA3AF83}"/>
                      </a:ext>
                    </a:extLst>
                  </p:cNvPr>
                  <p:cNvSpPr/>
                  <p:nvPr/>
                </p:nvSpPr>
                <p:spPr>
                  <a:xfrm>
                    <a:off x="5883188" y="3259404"/>
                    <a:ext cx="12587" cy="65479"/>
                  </a:xfrm>
                  <a:custGeom>
                    <a:avLst/>
                    <a:gdLst>
                      <a:gd name="connsiteX0" fmla="*/ 0 w 12587"/>
                      <a:gd name="connsiteY0" fmla="*/ 0 h 65479"/>
                      <a:gd name="connsiteX1" fmla="*/ 0 w 12587"/>
                      <a:gd name="connsiteY1" fmla="*/ 58180 h 65479"/>
                      <a:gd name="connsiteX2" fmla="*/ 12588 w 12587"/>
                      <a:gd name="connsiteY2" fmla="*/ 65479 h 65479"/>
                      <a:gd name="connsiteX3" fmla="*/ 12588 w 12587"/>
                      <a:gd name="connsiteY3" fmla="*/ 7299 h 65479"/>
                      <a:gd name="connsiteX4" fmla="*/ 0 w 12587"/>
                      <a:gd name="connsiteY4" fmla="*/ 0 h 65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7" h="65479">
                        <a:moveTo>
                          <a:pt x="0" y="0"/>
                        </a:moveTo>
                        <a:lnTo>
                          <a:pt x="0" y="58180"/>
                        </a:lnTo>
                        <a:lnTo>
                          <a:pt x="12588" y="65479"/>
                        </a:lnTo>
                        <a:lnTo>
                          <a:pt x="12588" y="7299"/>
                        </a:lnTo>
                        <a:lnTo>
                          <a:pt x="0" y="0"/>
                        </a:lnTo>
                        <a:close/>
                      </a:path>
                    </a:pathLst>
                  </a:custGeom>
                  <a:solidFill>
                    <a:srgbClr val="92E3A9"/>
                  </a:solidFill>
                  <a:ln w="10573" cap="flat">
                    <a:noFill/>
                    <a:prstDash val="solid"/>
                    <a:miter/>
                  </a:ln>
                </p:spPr>
                <p:txBody>
                  <a:bodyPr rtlCol="0" anchor="ctr"/>
                  <a:lstStyle/>
                  <a:p>
                    <a:endParaRPr lang="en-US"/>
                  </a:p>
                </p:txBody>
              </p:sp>
              <p:sp>
                <p:nvSpPr>
                  <p:cNvPr id="921" name="Graphic 4">
                    <a:extLst>
                      <a:ext uri="{FF2B5EF4-FFF2-40B4-BE49-F238E27FC236}">
                        <a16:creationId xmlns:a16="http://schemas.microsoft.com/office/drawing/2014/main" id="{B573676D-6F59-4CA3-82E3-ABF2701F5DFB}"/>
                      </a:ext>
                    </a:extLst>
                  </p:cNvPr>
                  <p:cNvSpPr/>
                  <p:nvPr/>
                </p:nvSpPr>
                <p:spPr>
                  <a:xfrm>
                    <a:off x="5883188" y="3259404"/>
                    <a:ext cx="12587" cy="65479"/>
                  </a:xfrm>
                  <a:custGeom>
                    <a:avLst/>
                    <a:gdLst>
                      <a:gd name="connsiteX0" fmla="*/ 0 w 12587"/>
                      <a:gd name="connsiteY0" fmla="*/ 0 h 65479"/>
                      <a:gd name="connsiteX1" fmla="*/ 0 w 12587"/>
                      <a:gd name="connsiteY1" fmla="*/ 58180 h 65479"/>
                      <a:gd name="connsiteX2" fmla="*/ 12588 w 12587"/>
                      <a:gd name="connsiteY2" fmla="*/ 65479 h 65479"/>
                      <a:gd name="connsiteX3" fmla="*/ 12588 w 12587"/>
                      <a:gd name="connsiteY3" fmla="*/ 7299 h 65479"/>
                      <a:gd name="connsiteX4" fmla="*/ 0 w 12587"/>
                      <a:gd name="connsiteY4" fmla="*/ 0 h 65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7" h="65479">
                        <a:moveTo>
                          <a:pt x="0" y="0"/>
                        </a:moveTo>
                        <a:lnTo>
                          <a:pt x="0" y="58180"/>
                        </a:lnTo>
                        <a:lnTo>
                          <a:pt x="12588" y="65479"/>
                        </a:lnTo>
                        <a:lnTo>
                          <a:pt x="12588" y="7299"/>
                        </a:lnTo>
                        <a:lnTo>
                          <a:pt x="0" y="0"/>
                        </a:lnTo>
                        <a:close/>
                      </a:path>
                    </a:pathLst>
                  </a:custGeom>
                  <a:solidFill>
                    <a:srgbClr val="000000">
                      <a:alpha val="10000"/>
                    </a:srgbClr>
                  </a:solidFill>
                  <a:ln w="10573" cap="flat">
                    <a:noFill/>
                    <a:prstDash val="solid"/>
                    <a:miter/>
                  </a:ln>
                </p:spPr>
                <p:txBody>
                  <a:bodyPr rtlCol="0" anchor="ctr"/>
                  <a:lstStyle/>
                  <a:p>
                    <a:endParaRPr lang="en-US"/>
                  </a:p>
                </p:txBody>
              </p:sp>
              <p:sp>
                <p:nvSpPr>
                  <p:cNvPr id="922" name="Graphic 4">
                    <a:extLst>
                      <a:ext uri="{FF2B5EF4-FFF2-40B4-BE49-F238E27FC236}">
                        <a16:creationId xmlns:a16="http://schemas.microsoft.com/office/drawing/2014/main" id="{72BBE532-DA24-4156-B291-ECCB3A65901E}"/>
                      </a:ext>
                    </a:extLst>
                  </p:cNvPr>
                  <p:cNvSpPr/>
                  <p:nvPr/>
                </p:nvSpPr>
                <p:spPr>
                  <a:xfrm>
                    <a:off x="5780157" y="2925685"/>
                    <a:ext cx="221249" cy="224658"/>
                  </a:xfrm>
                  <a:custGeom>
                    <a:avLst/>
                    <a:gdLst>
                      <a:gd name="connsiteX0" fmla="*/ 15550 w 221249"/>
                      <a:gd name="connsiteY0" fmla="*/ 224658 h 224658"/>
                      <a:gd name="connsiteX1" fmla="*/ 0 w 221249"/>
                      <a:gd name="connsiteY1" fmla="*/ 215350 h 224658"/>
                      <a:gd name="connsiteX2" fmla="*/ 0 w 221249"/>
                      <a:gd name="connsiteY2" fmla="*/ 145322 h 224658"/>
                      <a:gd name="connsiteX3" fmla="*/ 34591 w 221249"/>
                      <a:gd name="connsiteY3" fmla="*/ 85238 h 224658"/>
                      <a:gd name="connsiteX4" fmla="*/ 170944 w 221249"/>
                      <a:gd name="connsiteY4" fmla="*/ 6007 h 224658"/>
                      <a:gd name="connsiteX5" fmla="*/ 215245 w 221249"/>
                      <a:gd name="connsiteY5" fmla="*/ 13169 h 224658"/>
                      <a:gd name="connsiteX6" fmla="*/ 221084 w 221249"/>
                      <a:gd name="connsiteY6" fmla="*/ 34992 h 224658"/>
                      <a:gd name="connsiteX7" fmla="*/ 221084 w 221249"/>
                      <a:gd name="connsiteY7" fmla="*/ 105865 h 224658"/>
                      <a:gd name="connsiteX8" fmla="*/ 205640 w 221249"/>
                      <a:gd name="connsiteY8" fmla="*/ 115174 h 224658"/>
                      <a:gd name="connsiteX9" fmla="*/ 190090 w 221249"/>
                      <a:gd name="connsiteY9" fmla="*/ 105865 h 224658"/>
                      <a:gd name="connsiteX10" fmla="*/ 190090 w 221249"/>
                      <a:gd name="connsiteY10" fmla="*/ 34992 h 224658"/>
                      <a:gd name="connsiteX11" fmla="*/ 190090 w 221249"/>
                      <a:gd name="connsiteY11" fmla="*/ 31501 h 224658"/>
                      <a:gd name="connsiteX12" fmla="*/ 186917 w 221249"/>
                      <a:gd name="connsiteY12" fmla="*/ 32876 h 224658"/>
                      <a:gd name="connsiteX13" fmla="*/ 50141 w 221249"/>
                      <a:gd name="connsiteY13" fmla="*/ 111789 h 224658"/>
                      <a:gd name="connsiteX14" fmla="*/ 30994 w 221249"/>
                      <a:gd name="connsiteY14" fmla="*/ 145005 h 224658"/>
                      <a:gd name="connsiteX15" fmla="*/ 30994 w 221249"/>
                      <a:gd name="connsiteY15" fmla="*/ 215350 h 224658"/>
                      <a:gd name="connsiteX16" fmla="*/ 15550 w 221249"/>
                      <a:gd name="connsiteY16" fmla="*/ 224658 h 22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1249" h="224658">
                        <a:moveTo>
                          <a:pt x="15550" y="224658"/>
                        </a:moveTo>
                        <a:cubicBezTo>
                          <a:pt x="6982" y="224658"/>
                          <a:pt x="0" y="223918"/>
                          <a:pt x="0" y="215350"/>
                        </a:cubicBezTo>
                        <a:lnTo>
                          <a:pt x="0" y="145322"/>
                        </a:lnTo>
                        <a:cubicBezTo>
                          <a:pt x="973" y="120833"/>
                          <a:pt x="13900" y="98376"/>
                          <a:pt x="34591" y="85238"/>
                        </a:cubicBezTo>
                        <a:lnTo>
                          <a:pt x="170944" y="6007"/>
                        </a:lnTo>
                        <a:cubicBezTo>
                          <a:pt x="185150" y="-4254"/>
                          <a:pt x="204995" y="-1048"/>
                          <a:pt x="215245" y="13169"/>
                        </a:cubicBezTo>
                        <a:cubicBezTo>
                          <a:pt x="219804" y="19484"/>
                          <a:pt x="221878" y="27248"/>
                          <a:pt x="221084" y="34992"/>
                        </a:cubicBezTo>
                        <a:lnTo>
                          <a:pt x="221084" y="105865"/>
                        </a:lnTo>
                        <a:cubicBezTo>
                          <a:pt x="221084" y="114434"/>
                          <a:pt x="214208" y="115174"/>
                          <a:pt x="205640" y="115174"/>
                        </a:cubicBezTo>
                        <a:cubicBezTo>
                          <a:pt x="197072" y="115174"/>
                          <a:pt x="190090" y="114434"/>
                          <a:pt x="190090" y="105865"/>
                        </a:cubicBezTo>
                        <a:lnTo>
                          <a:pt x="190090" y="34992"/>
                        </a:lnTo>
                        <a:cubicBezTo>
                          <a:pt x="190249" y="33838"/>
                          <a:pt x="190249" y="32664"/>
                          <a:pt x="190090" y="31501"/>
                        </a:cubicBezTo>
                        <a:cubicBezTo>
                          <a:pt x="188990" y="31850"/>
                          <a:pt x="187922" y="32305"/>
                          <a:pt x="186917" y="32876"/>
                        </a:cubicBezTo>
                        <a:lnTo>
                          <a:pt x="50141" y="111789"/>
                        </a:lnTo>
                        <a:cubicBezTo>
                          <a:pt x="39086" y="119416"/>
                          <a:pt x="32052" y="131613"/>
                          <a:pt x="30994" y="145005"/>
                        </a:cubicBezTo>
                        <a:lnTo>
                          <a:pt x="30994" y="215350"/>
                        </a:lnTo>
                        <a:cubicBezTo>
                          <a:pt x="30994" y="223918"/>
                          <a:pt x="24118" y="224658"/>
                          <a:pt x="15550" y="224658"/>
                        </a:cubicBezTo>
                        <a:close/>
                      </a:path>
                    </a:pathLst>
                  </a:custGeom>
                  <a:solidFill>
                    <a:srgbClr val="92E3A9"/>
                  </a:solidFill>
                  <a:ln w="10573" cap="flat">
                    <a:noFill/>
                    <a:prstDash val="solid"/>
                    <a:miter/>
                  </a:ln>
                </p:spPr>
                <p:txBody>
                  <a:bodyPr rtlCol="0" anchor="ctr"/>
                  <a:lstStyle/>
                  <a:p>
                    <a:endParaRPr lang="en-US"/>
                  </a:p>
                </p:txBody>
              </p:sp>
              <p:sp>
                <p:nvSpPr>
                  <p:cNvPr id="923" name="Graphic 4">
                    <a:extLst>
                      <a:ext uri="{FF2B5EF4-FFF2-40B4-BE49-F238E27FC236}">
                        <a16:creationId xmlns:a16="http://schemas.microsoft.com/office/drawing/2014/main" id="{78943001-7166-4631-B73C-FA04A806DDEA}"/>
                      </a:ext>
                    </a:extLst>
                  </p:cNvPr>
                  <p:cNvSpPr/>
                  <p:nvPr/>
                </p:nvSpPr>
                <p:spPr>
                  <a:xfrm>
                    <a:off x="6240689" y="2485676"/>
                    <a:ext cx="445172" cy="785152"/>
                  </a:xfrm>
                  <a:custGeom>
                    <a:avLst/>
                    <a:gdLst>
                      <a:gd name="connsiteX0" fmla="*/ 12842 w 445172"/>
                      <a:gd name="connsiteY0" fmla="*/ 233500 h 785152"/>
                      <a:gd name="connsiteX1" fmla="*/ 414813 w 445172"/>
                      <a:gd name="connsiteY1" fmla="*/ 1626 h 785152"/>
                      <a:gd name="connsiteX2" fmla="*/ 424016 w 445172"/>
                      <a:gd name="connsiteY2" fmla="*/ 780 h 785152"/>
                      <a:gd name="connsiteX3" fmla="*/ 445172 w 445172"/>
                      <a:gd name="connsiteY3" fmla="*/ 10300 h 785152"/>
                      <a:gd name="connsiteX4" fmla="*/ 427718 w 445172"/>
                      <a:gd name="connsiteY4" fmla="*/ 520381 h 785152"/>
                      <a:gd name="connsiteX5" fmla="*/ 414707 w 445172"/>
                      <a:gd name="connsiteY5" fmla="*/ 542912 h 785152"/>
                      <a:gd name="connsiteX6" fmla="*/ 25641 w 445172"/>
                      <a:gd name="connsiteY6" fmla="*/ 785153 h 785152"/>
                      <a:gd name="connsiteX7" fmla="*/ 3956 w 445172"/>
                      <a:gd name="connsiteY7" fmla="*/ 775421 h 785152"/>
                      <a:gd name="connsiteX8" fmla="*/ 42 w 445172"/>
                      <a:gd name="connsiteY8" fmla="*/ 766852 h 785152"/>
                      <a:gd name="connsiteX9" fmla="*/ 42 w 445172"/>
                      <a:gd name="connsiteY9" fmla="*/ 256137 h 785152"/>
                      <a:gd name="connsiteX10" fmla="*/ 12842 w 445172"/>
                      <a:gd name="connsiteY10" fmla="*/ 233500 h 78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5172" h="785152">
                        <a:moveTo>
                          <a:pt x="12842" y="233500"/>
                        </a:moveTo>
                        <a:lnTo>
                          <a:pt x="414813" y="1626"/>
                        </a:lnTo>
                        <a:cubicBezTo>
                          <a:pt x="417542" y="-187"/>
                          <a:pt x="421001" y="-506"/>
                          <a:pt x="424016" y="780"/>
                        </a:cubicBezTo>
                        <a:lnTo>
                          <a:pt x="445172" y="10300"/>
                        </a:lnTo>
                        <a:lnTo>
                          <a:pt x="427718" y="520381"/>
                        </a:lnTo>
                        <a:cubicBezTo>
                          <a:pt x="427253" y="529541"/>
                          <a:pt x="422408" y="537930"/>
                          <a:pt x="414707" y="542912"/>
                        </a:cubicBezTo>
                        <a:lnTo>
                          <a:pt x="25641" y="785153"/>
                        </a:lnTo>
                        <a:cubicBezTo>
                          <a:pt x="25641" y="785153"/>
                          <a:pt x="6389" y="776690"/>
                          <a:pt x="3956" y="775421"/>
                        </a:cubicBezTo>
                        <a:cubicBezTo>
                          <a:pt x="1216" y="773474"/>
                          <a:pt x="-275" y="770206"/>
                          <a:pt x="42" y="766852"/>
                        </a:cubicBezTo>
                        <a:lnTo>
                          <a:pt x="42" y="256137"/>
                        </a:lnTo>
                        <a:cubicBezTo>
                          <a:pt x="497" y="246998"/>
                          <a:pt x="5236" y="238599"/>
                          <a:pt x="12842" y="233500"/>
                        </a:cubicBezTo>
                        <a:close/>
                      </a:path>
                    </a:pathLst>
                  </a:custGeom>
                  <a:solidFill>
                    <a:srgbClr val="E0E0E0"/>
                  </a:solidFill>
                  <a:ln w="10573" cap="flat">
                    <a:noFill/>
                    <a:prstDash val="solid"/>
                    <a:miter/>
                  </a:ln>
                </p:spPr>
                <p:txBody>
                  <a:bodyPr rtlCol="0" anchor="ctr"/>
                  <a:lstStyle/>
                  <a:p>
                    <a:endParaRPr lang="en-US"/>
                  </a:p>
                </p:txBody>
              </p:sp>
              <p:sp>
                <p:nvSpPr>
                  <p:cNvPr id="924" name="Graphic 4">
                    <a:extLst>
                      <a:ext uri="{FF2B5EF4-FFF2-40B4-BE49-F238E27FC236}">
                        <a16:creationId xmlns:a16="http://schemas.microsoft.com/office/drawing/2014/main" id="{4D42BB9B-747C-4557-AC76-2AFBF3662C20}"/>
                      </a:ext>
                    </a:extLst>
                  </p:cNvPr>
                  <p:cNvSpPr/>
                  <p:nvPr/>
                </p:nvSpPr>
                <p:spPr>
                  <a:xfrm>
                    <a:off x="6261993" y="2495275"/>
                    <a:ext cx="428099" cy="776254"/>
                  </a:xfrm>
                  <a:custGeom>
                    <a:avLst/>
                    <a:gdLst>
                      <a:gd name="connsiteX0" fmla="*/ 13117 w 428099"/>
                      <a:gd name="connsiteY0" fmla="*/ 233633 h 776254"/>
                      <a:gd name="connsiteX1" fmla="*/ 415088 w 428099"/>
                      <a:gd name="connsiteY1" fmla="*/ 1759 h 776254"/>
                      <a:gd name="connsiteX2" fmla="*/ 428099 w 428099"/>
                      <a:gd name="connsiteY2" fmla="*/ 9269 h 776254"/>
                      <a:gd name="connsiteX3" fmla="*/ 428099 w 428099"/>
                      <a:gd name="connsiteY3" fmla="*/ 520513 h 776254"/>
                      <a:gd name="connsiteX4" fmla="*/ 415088 w 428099"/>
                      <a:gd name="connsiteY4" fmla="*/ 543045 h 776254"/>
                      <a:gd name="connsiteX5" fmla="*/ 13117 w 428099"/>
                      <a:gd name="connsiteY5" fmla="*/ 774496 h 776254"/>
                      <a:gd name="connsiteX6" fmla="*/ 0 w 428099"/>
                      <a:gd name="connsiteY6" fmla="*/ 766985 h 776254"/>
                      <a:gd name="connsiteX7" fmla="*/ 0 w 428099"/>
                      <a:gd name="connsiteY7" fmla="*/ 256164 h 776254"/>
                      <a:gd name="connsiteX8" fmla="*/ 13117 w 428099"/>
                      <a:gd name="connsiteY8" fmla="*/ 233633 h 77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099" h="776254">
                        <a:moveTo>
                          <a:pt x="13117" y="233633"/>
                        </a:moveTo>
                        <a:lnTo>
                          <a:pt x="415088" y="1759"/>
                        </a:lnTo>
                        <a:cubicBezTo>
                          <a:pt x="422281" y="-2367"/>
                          <a:pt x="428099" y="1018"/>
                          <a:pt x="428099" y="9269"/>
                        </a:cubicBezTo>
                        <a:lnTo>
                          <a:pt x="428099" y="520513"/>
                        </a:lnTo>
                        <a:cubicBezTo>
                          <a:pt x="427602" y="529664"/>
                          <a:pt x="422768" y="538041"/>
                          <a:pt x="415088" y="543045"/>
                        </a:cubicBezTo>
                        <a:lnTo>
                          <a:pt x="13117" y="774496"/>
                        </a:lnTo>
                        <a:cubicBezTo>
                          <a:pt x="5924" y="778621"/>
                          <a:pt x="0" y="775236"/>
                          <a:pt x="0" y="766985"/>
                        </a:cubicBezTo>
                        <a:lnTo>
                          <a:pt x="0" y="256164"/>
                        </a:lnTo>
                        <a:cubicBezTo>
                          <a:pt x="539" y="246993"/>
                          <a:pt x="5405" y="238626"/>
                          <a:pt x="13117" y="233633"/>
                        </a:cubicBezTo>
                        <a:close/>
                      </a:path>
                    </a:pathLst>
                  </a:custGeom>
                  <a:solidFill>
                    <a:srgbClr val="FFFFFF"/>
                  </a:solidFill>
                  <a:ln w="10573" cap="flat">
                    <a:noFill/>
                    <a:prstDash val="solid"/>
                    <a:miter/>
                  </a:ln>
                </p:spPr>
                <p:txBody>
                  <a:bodyPr rtlCol="0" anchor="ctr"/>
                  <a:lstStyle/>
                  <a:p>
                    <a:endParaRPr lang="en-US"/>
                  </a:p>
                </p:txBody>
              </p:sp>
              <p:sp>
                <p:nvSpPr>
                  <p:cNvPr id="941" name="Graphic 4">
                    <a:extLst>
                      <a:ext uri="{FF2B5EF4-FFF2-40B4-BE49-F238E27FC236}">
                        <a16:creationId xmlns:a16="http://schemas.microsoft.com/office/drawing/2014/main" id="{B102A4D0-4306-44FE-8719-AA01A178F9AB}"/>
                      </a:ext>
                    </a:extLst>
                  </p:cNvPr>
                  <p:cNvSpPr/>
                  <p:nvPr/>
                </p:nvSpPr>
                <p:spPr>
                  <a:xfrm>
                    <a:off x="6261993" y="3095415"/>
                    <a:ext cx="428734" cy="277311"/>
                  </a:xfrm>
                  <a:custGeom>
                    <a:avLst/>
                    <a:gdLst>
                      <a:gd name="connsiteX0" fmla="*/ 22955 w 428734"/>
                      <a:gd name="connsiteY0" fmla="*/ 224391 h 277311"/>
                      <a:gd name="connsiteX1" fmla="*/ 405779 w 428734"/>
                      <a:gd name="connsiteY1" fmla="*/ 3306 h 277311"/>
                      <a:gd name="connsiteX2" fmla="*/ 428734 w 428734"/>
                      <a:gd name="connsiteY2" fmla="*/ 14942 h 277311"/>
                      <a:gd name="connsiteX3" fmla="*/ 405779 w 428734"/>
                      <a:gd name="connsiteY3" fmla="*/ 53024 h 277311"/>
                      <a:gd name="connsiteX4" fmla="*/ 22955 w 428734"/>
                      <a:gd name="connsiteY4" fmla="*/ 274002 h 277311"/>
                      <a:gd name="connsiteX5" fmla="*/ 0 w 428734"/>
                      <a:gd name="connsiteY5" fmla="*/ 262472 h 277311"/>
                      <a:gd name="connsiteX6" fmla="*/ 22955 w 428734"/>
                      <a:gd name="connsiteY6" fmla="*/ 224391 h 27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734" h="277311">
                        <a:moveTo>
                          <a:pt x="22955" y="224391"/>
                        </a:moveTo>
                        <a:lnTo>
                          <a:pt x="405779" y="3306"/>
                        </a:lnTo>
                        <a:cubicBezTo>
                          <a:pt x="418473" y="-3993"/>
                          <a:pt x="428734" y="1191"/>
                          <a:pt x="428734" y="14942"/>
                        </a:cubicBezTo>
                        <a:cubicBezTo>
                          <a:pt x="427581" y="30566"/>
                          <a:pt x="419055" y="44709"/>
                          <a:pt x="405779" y="53024"/>
                        </a:cubicBezTo>
                        <a:lnTo>
                          <a:pt x="22955" y="274002"/>
                        </a:lnTo>
                        <a:cubicBezTo>
                          <a:pt x="10261" y="281301"/>
                          <a:pt x="0" y="276118"/>
                          <a:pt x="0" y="262472"/>
                        </a:cubicBezTo>
                        <a:cubicBezTo>
                          <a:pt x="1132" y="246837"/>
                          <a:pt x="9658" y="232694"/>
                          <a:pt x="22955" y="224391"/>
                        </a:cubicBezTo>
                        <a:close/>
                      </a:path>
                    </a:pathLst>
                  </a:custGeom>
                  <a:solidFill>
                    <a:srgbClr val="455A64"/>
                  </a:solidFill>
                  <a:ln w="10573" cap="flat">
                    <a:noFill/>
                    <a:prstDash val="solid"/>
                    <a:miter/>
                  </a:ln>
                </p:spPr>
                <p:txBody>
                  <a:bodyPr rtlCol="0" anchor="ctr"/>
                  <a:lstStyle/>
                  <a:p>
                    <a:endParaRPr lang="en-US"/>
                  </a:p>
                </p:txBody>
              </p:sp>
              <p:sp>
                <p:nvSpPr>
                  <p:cNvPr id="942" name="Graphic 4">
                    <a:extLst>
                      <a:ext uri="{FF2B5EF4-FFF2-40B4-BE49-F238E27FC236}">
                        <a16:creationId xmlns:a16="http://schemas.microsoft.com/office/drawing/2014/main" id="{4CD203E5-EA9E-4817-A984-2CFADE7D054A}"/>
                      </a:ext>
                    </a:extLst>
                  </p:cNvPr>
                  <p:cNvSpPr/>
                  <p:nvPr/>
                </p:nvSpPr>
                <p:spPr>
                  <a:xfrm>
                    <a:off x="6734204" y="2227472"/>
                    <a:ext cx="428628" cy="277311"/>
                  </a:xfrm>
                  <a:custGeom>
                    <a:avLst/>
                    <a:gdLst>
                      <a:gd name="connsiteX0" fmla="*/ 22849 w 428628"/>
                      <a:gd name="connsiteY0" fmla="*/ 224394 h 277311"/>
                      <a:gd name="connsiteX1" fmla="*/ 405779 w 428628"/>
                      <a:gd name="connsiteY1" fmla="*/ 3309 h 277311"/>
                      <a:gd name="connsiteX2" fmla="*/ 428628 w 428628"/>
                      <a:gd name="connsiteY2" fmla="*/ 14840 h 277311"/>
                      <a:gd name="connsiteX3" fmla="*/ 405779 w 428628"/>
                      <a:gd name="connsiteY3" fmla="*/ 52921 h 277311"/>
                      <a:gd name="connsiteX4" fmla="*/ 22849 w 428628"/>
                      <a:gd name="connsiteY4" fmla="*/ 274005 h 277311"/>
                      <a:gd name="connsiteX5" fmla="*/ 0 w 428628"/>
                      <a:gd name="connsiteY5" fmla="*/ 262369 h 277311"/>
                      <a:gd name="connsiteX6" fmla="*/ 22849 w 428628"/>
                      <a:gd name="connsiteY6" fmla="*/ 224394 h 27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28" h="277311">
                        <a:moveTo>
                          <a:pt x="22849" y="224394"/>
                        </a:moveTo>
                        <a:lnTo>
                          <a:pt x="405779" y="3309"/>
                        </a:lnTo>
                        <a:cubicBezTo>
                          <a:pt x="418368" y="-3990"/>
                          <a:pt x="428628" y="1194"/>
                          <a:pt x="428628" y="14840"/>
                        </a:cubicBezTo>
                        <a:cubicBezTo>
                          <a:pt x="427507" y="30445"/>
                          <a:pt x="419023" y="44583"/>
                          <a:pt x="405779" y="52921"/>
                        </a:cubicBezTo>
                        <a:lnTo>
                          <a:pt x="22849" y="274005"/>
                        </a:lnTo>
                        <a:cubicBezTo>
                          <a:pt x="10261" y="281304"/>
                          <a:pt x="0" y="276121"/>
                          <a:pt x="0" y="262369"/>
                        </a:cubicBezTo>
                        <a:cubicBezTo>
                          <a:pt x="1164" y="246802"/>
                          <a:pt x="9637" y="232709"/>
                          <a:pt x="22849" y="224394"/>
                        </a:cubicBezTo>
                        <a:close/>
                      </a:path>
                    </a:pathLst>
                  </a:custGeom>
                  <a:solidFill>
                    <a:srgbClr val="455A64"/>
                  </a:solidFill>
                  <a:ln w="10573" cap="flat">
                    <a:noFill/>
                    <a:prstDash val="solid"/>
                    <a:miter/>
                  </a:ln>
                </p:spPr>
                <p:txBody>
                  <a:bodyPr rtlCol="0" anchor="ctr"/>
                  <a:lstStyle/>
                  <a:p>
                    <a:endParaRPr lang="en-US"/>
                  </a:p>
                </p:txBody>
              </p:sp>
              <p:sp>
                <p:nvSpPr>
                  <p:cNvPr id="943" name="Graphic 4">
                    <a:extLst>
                      <a:ext uri="{FF2B5EF4-FFF2-40B4-BE49-F238E27FC236}">
                        <a16:creationId xmlns:a16="http://schemas.microsoft.com/office/drawing/2014/main" id="{AEC21EE4-E845-4B67-B989-8190CF21014E}"/>
                      </a:ext>
                    </a:extLst>
                  </p:cNvPr>
                  <p:cNvSpPr/>
                  <p:nvPr/>
                </p:nvSpPr>
                <p:spPr>
                  <a:xfrm>
                    <a:off x="6733886" y="2271837"/>
                    <a:ext cx="515475" cy="312580"/>
                  </a:xfrm>
                  <a:custGeom>
                    <a:avLst/>
                    <a:gdLst>
                      <a:gd name="connsiteX0" fmla="*/ 11213 w 515475"/>
                      <a:gd name="connsiteY0" fmla="*/ 286127 h 312580"/>
                      <a:gd name="connsiteX1" fmla="*/ 503945 w 515475"/>
                      <a:gd name="connsiteY1" fmla="*/ 1680 h 312580"/>
                      <a:gd name="connsiteX2" fmla="*/ 515475 w 515475"/>
                      <a:gd name="connsiteY2" fmla="*/ 7392 h 312580"/>
                      <a:gd name="connsiteX3" fmla="*/ 503945 w 515475"/>
                      <a:gd name="connsiteY3" fmla="*/ 26433 h 312580"/>
                      <a:gd name="connsiteX4" fmla="*/ 11742 w 515475"/>
                      <a:gd name="connsiteY4" fmla="*/ 310880 h 312580"/>
                      <a:gd name="connsiteX5" fmla="*/ 0 w 515475"/>
                      <a:gd name="connsiteY5" fmla="*/ 305168 h 312580"/>
                      <a:gd name="connsiteX6" fmla="*/ 11213 w 515475"/>
                      <a:gd name="connsiteY6" fmla="*/ 286127 h 31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580">
                        <a:moveTo>
                          <a:pt x="11213" y="286127"/>
                        </a:moveTo>
                        <a:lnTo>
                          <a:pt x="503945" y="1680"/>
                        </a:lnTo>
                        <a:cubicBezTo>
                          <a:pt x="510292" y="-2023"/>
                          <a:pt x="515475" y="622"/>
                          <a:pt x="515475" y="7392"/>
                        </a:cubicBezTo>
                        <a:cubicBezTo>
                          <a:pt x="514894" y="15218"/>
                          <a:pt x="510609" y="22294"/>
                          <a:pt x="503945" y="26433"/>
                        </a:cubicBezTo>
                        <a:lnTo>
                          <a:pt x="11742" y="310880"/>
                        </a:lnTo>
                        <a:cubicBezTo>
                          <a:pt x="5395" y="314583"/>
                          <a:pt x="212" y="312044"/>
                          <a:pt x="0" y="305168"/>
                        </a:cubicBezTo>
                        <a:cubicBezTo>
                          <a:pt x="476" y="297392"/>
                          <a:pt x="4644" y="290313"/>
                          <a:pt x="11213" y="286127"/>
                        </a:cubicBezTo>
                        <a:close/>
                      </a:path>
                    </a:pathLst>
                  </a:custGeom>
                  <a:solidFill>
                    <a:srgbClr val="FFFFFF"/>
                  </a:solidFill>
                  <a:ln w="10573" cap="flat">
                    <a:noFill/>
                    <a:prstDash val="solid"/>
                    <a:miter/>
                  </a:ln>
                </p:spPr>
                <p:txBody>
                  <a:bodyPr rtlCol="0" anchor="ctr"/>
                  <a:lstStyle/>
                  <a:p>
                    <a:endParaRPr lang="en-US"/>
                  </a:p>
                </p:txBody>
              </p:sp>
              <p:sp>
                <p:nvSpPr>
                  <p:cNvPr id="944" name="Graphic 4">
                    <a:extLst>
                      <a:ext uri="{FF2B5EF4-FFF2-40B4-BE49-F238E27FC236}">
                        <a16:creationId xmlns:a16="http://schemas.microsoft.com/office/drawing/2014/main" id="{C0C1A789-2A9A-4F5B-A7C7-CED0EA5FC623}"/>
                      </a:ext>
                    </a:extLst>
                  </p:cNvPr>
                  <p:cNvSpPr/>
                  <p:nvPr/>
                </p:nvSpPr>
                <p:spPr>
                  <a:xfrm>
                    <a:off x="6733886" y="2321346"/>
                    <a:ext cx="515475" cy="312612"/>
                  </a:xfrm>
                  <a:custGeom>
                    <a:avLst/>
                    <a:gdLst>
                      <a:gd name="connsiteX0" fmla="*/ 11213 w 515475"/>
                      <a:gd name="connsiteY0" fmla="*/ 286124 h 312612"/>
                      <a:gd name="connsiteX1" fmla="*/ 503945 w 515475"/>
                      <a:gd name="connsiteY1" fmla="*/ 1677 h 312612"/>
                      <a:gd name="connsiteX2" fmla="*/ 515475 w 515475"/>
                      <a:gd name="connsiteY2" fmla="*/ 7494 h 312612"/>
                      <a:gd name="connsiteX3" fmla="*/ 503945 w 515475"/>
                      <a:gd name="connsiteY3" fmla="*/ 26535 h 312612"/>
                      <a:gd name="connsiteX4" fmla="*/ 11742 w 515475"/>
                      <a:gd name="connsiteY4" fmla="*/ 310983 h 312612"/>
                      <a:gd name="connsiteX5" fmla="*/ 0 w 515475"/>
                      <a:gd name="connsiteY5" fmla="*/ 305165 h 312612"/>
                      <a:gd name="connsiteX6" fmla="*/ 11213 w 515475"/>
                      <a:gd name="connsiteY6" fmla="*/ 286124 h 3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612">
                        <a:moveTo>
                          <a:pt x="11213" y="286124"/>
                        </a:moveTo>
                        <a:lnTo>
                          <a:pt x="503945" y="1677"/>
                        </a:lnTo>
                        <a:cubicBezTo>
                          <a:pt x="510292" y="-2026"/>
                          <a:pt x="515475" y="619"/>
                          <a:pt x="515475" y="7494"/>
                        </a:cubicBezTo>
                        <a:cubicBezTo>
                          <a:pt x="514883" y="15314"/>
                          <a:pt x="510599" y="22384"/>
                          <a:pt x="503945" y="26535"/>
                        </a:cubicBezTo>
                        <a:lnTo>
                          <a:pt x="11742" y="310983"/>
                        </a:lnTo>
                        <a:cubicBezTo>
                          <a:pt x="5395" y="314579"/>
                          <a:pt x="212" y="312041"/>
                          <a:pt x="0" y="305165"/>
                        </a:cubicBezTo>
                        <a:cubicBezTo>
                          <a:pt x="476" y="297389"/>
                          <a:pt x="4644" y="290310"/>
                          <a:pt x="11213" y="286124"/>
                        </a:cubicBezTo>
                        <a:close/>
                      </a:path>
                    </a:pathLst>
                  </a:custGeom>
                  <a:solidFill>
                    <a:srgbClr val="FFFFFF"/>
                  </a:solidFill>
                  <a:ln w="10573" cap="flat">
                    <a:noFill/>
                    <a:prstDash val="solid"/>
                    <a:miter/>
                  </a:ln>
                </p:spPr>
                <p:txBody>
                  <a:bodyPr rtlCol="0" anchor="ctr"/>
                  <a:lstStyle/>
                  <a:p>
                    <a:endParaRPr lang="en-US"/>
                  </a:p>
                </p:txBody>
              </p:sp>
              <p:sp>
                <p:nvSpPr>
                  <p:cNvPr id="945" name="Graphic 4">
                    <a:extLst>
                      <a:ext uri="{FF2B5EF4-FFF2-40B4-BE49-F238E27FC236}">
                        <a16:creationId xmlns:a16="http://schemas.microsoft.com/office/drawing/2014/main" id="{510B4F6D-F1EA-4F48-B27F-358527815E73}"/>
                      </a:ext>
                    </a:extLst>
                  </p:cNvPr>
                  <p:cNvSpPr/>
                  <p:nvPr/>
                </p:nvSpPr>
                <p:spPr>
                  <a:xfrm>
                    <a:off x="6733886" y="2371216"/>
                    <a:ext cx="515475" cy="312612"/>
                  </a:xfrm>
                  <a:custGeom>
                    <a:avLst/>
                    <a:gdLst>
                      <a:gd name="connsiteX0" fmla="*/ 11213 w 515475"/>
                      <a:gd name="connsiteY0" fmla="*/ 285866 h 312612"/>
                      <a:gd name="connsiteX1" fmla="*/ 503945 w 515475"/>
                      <a:gd name="connsiteY1" fmla="*/ 1630 h 312612"/>
                      <a:gd name="connsiteX2" fmla="*/ 515475 w 515475"/>
                      <a:gd name="connsiteY2" fmla="*/ 7448 h 312612"/>
                      <a:gd name="connsiteX3" fmla="*/ 503945 w 515475"/>
                      <a:gd name="connsiteY3" fmla="*/ 26488 h 312612"/>
                      <a:gd name="connsiteX4" fmla="*/ 11742 w 515475"/>
                      <a:gd name="connsiteY4" fmla="*/ 310936 h 312612"/>
                      <a:gd name="connsiteX5" fmla="*/ 0 w 515475"/>
                      <a:gd name="connsiteY5" fmla="*/ 305118 h 312612"/>
                      <a:gd name="connsiteX6" fmla="*/ 11213 w 515475"/>
                      <a:gd name="connsiteY6" fmla="*/ 285866 h 3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612">
                        <a:moveTo>
                          <a:pt x="11213" y="285866"/>
                        </a:moveTo>
                        <a:lnTo>
                          <a:pt x="503945" y="1630"/>
                        </a:lnTo>
                        <a:cubicBezTo>
                          <a:pt x="510292" y="-1967"/>
                          <a:pt x="515475" y="572"/>
                          <a:pt x="515475" y="7448"/>
                        </a:cubicBezTo>
                        <a:cubicBezTo>
                          <a:pt x="514883" y="15267"/>
                          <a:pt x="510599" y="22338"/>
                          <a:pt x="503945" y="26488"/>
                        </a:cubicBezTo>
                        <a:lnTo>
                          <a:pt x="11742" y="310936"/>
                        </a:lnTo>
                        <a:cubicBezTo>
                          <a:pt x="5395" y="314638"/>
                          <a:pt x="212" y="311994"/>
                          <a:pt x="0" y="305118"/>
                        </a:cubicBezTo>
                        <a:cubicBezTo>
                          <a:pt x="370" y="297258"/>
                          <a:pt x="4559" y="290065"/>
                          <a:pt x="11213" y="285866"/>
                        </a:cubicBezTo>
                        <a:close/>
                      </a:path>
                    </a:pathLst>
                  </a:custGeom>
                  <a:solidFill>
                    <a:srgbClr val="FFFFFF"/>
                  </a:solidFill>
                  <a:ln w="10573" cap="flat">
                    <a:noFill/>
                    <a:prstDash val="solid"/>
                    <a:miter/>
                  </a:ln>
                </p:spPr>
                <p:txBody>
                  <a:bodyPr rtlCol="0" anchor="ctr"/>
                  <a:lstStyle/>
                  <a:p>
                    <a:endParaRPr lang="en-US"/>
                  </a:p>
                </p:txBody>
              </p:sp>
              <p:sp>
                <p:nvSpPr>
                  <p:cNvPr id="946" name="Graphic 4">
                    <a:extLst>
                      <a:ext uri="{FF2B5EF4-FFF2-40B4-BE49-F238E27FC236}">
                        <a16:creationId xmlns:a16="http://schemas.microsoft.com/office/drawing/2014/main" id="{8629D8F1-F51B-4AE3-8B1A-59C36AAC61DD}"/>
                      </a:ext>
                    </a:extLst>
                  </p:cNvPr>
                  <p:cNvSpPr/>
                  <p:nvPr/>
                </p:nvSpPr>
                <p:spPr>
                  <a:xfrm>
                    <a:off x="6733886" y="2420461"/>
                    <a:ext cx="515475" cy="312559"/>
                  </a:xfrm>
                  <a:custGeom>
                    <a:avLst/>
                    <a:gdLst>
                      <a:gd name="connsiteX0" fmla="*/ 11213 w 515475"/>
                      <a:gd name="connsiteY0" fmla="*/ 286127 h 312559"/>
                      <a:gd name="connsiteX1" fmla="*/ 503945 w 515475"/>
                      <a:gd name="connsiteY1" fmla="*/ 1680 h 312559"/>
                      <a:gd name="connsiteX2" fmla="*/ 515475 w 515475"/>
                      <a:gd name="connsiteY2" fmla="*/ 7392 h 312559"/>
                      <a:gd name="connsiteX3" fmla="*/ 503945 w 515475"/>
                      <a:gd name="connsiteY3" fmla="*/ 26433 h 312559"/>
                      <a:gd name="connsiteX4" fmla="*/ 11742 w 515475"/>
                      <a:gd name="connsiteY4" fmla="*/ 310880 h 312559"/>
                      <a:gd name="connsiteX5" fmla="*/ 0 w 515475"/>
                      <a:gd name="connsiteY5" fmla="*/ 305168 h 312559"/>
                      <a:gd name="connsiteX6" fmla="*/ 11213 w 515475"/>
                      <a:gd name="connsiteY6" fmla="*/ 286127 h 31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559">
                        <a:moveTo>
                          <a:pt x="11213" y="286127"/>
                        </a:moveTo>
                        <a:lnTo>
                          <a:pt x="503945" y="1680"/>
                        </a:lnTo>
                        <a:cubicBezTo>
                          <a:pt x="510292" y="-2023"/>
                          <a:pt x="515475" y="622"/>
                          <a:pt x="515475" y="7392"/>
                        </a:cubicBezTo>
                        <a:cubicBezTo>
                          <a:pt x="514894" y="15218"/>
                          <a:pt x="510609" y="22293"/>
                          <a:pt x="503945" y="26433"/>
                        </a:cubicBezTo>
                        <a:lnTo>
                          <a:pt x="11742" y="310880"/>
                        </a:lnTo>
                        <a:cubicBezTo>
                          <a:pt x="5395" y="314583"/>
                          <a:pt x="212" y="311938"/>
                          <a:pt x="0" y="305168"/>
                        </a:cubicBezTo>
                        <a:cubicBezTo>
                          <a:pt x="444" y="297382"/>
                          <a:pt x="4612" y="290284"/>
                          <a:pt x="11213" y="286127"/>
                        </a:cubicBezTo>
                        <a:close/>
                      </a:path>
                    </a:pathLst>
                  </a:custGeom>
                  <a:solidFill>
                    <a:srgbClr val="FFFFFF"/>
                  </a:solidFill>
                  <a:ln w="10573" cap="flat">
                    <a:noFill/>
                    <a:prstDash val="solid"/>
                    <a:miter/>
                  </a:ln>
                </p:spPr>
                <p:txBody>
                  <a:bodyPr rtlCol="0" anchor="ctr"/>
                  <a:lstStyle/>
                  <a:p>
                    <a:endParaRPr lang="en-US"/>
                  </a:p>
                </p:txBody>
              </p:sp>
              <p:sp>
                <p:nvSpPr>
                  <p:cNvPr id="947" name="Graphic 4">
                    <a:extLst>
                      <a:ext uri="{FF2B5EF4-FFF2-40B4-BE49-F238E27FC236}">
                        <a16:creationId xmlns:a16="http://schemas.microsoft.com/office/drawing/2014/main" id="{E403A6BB-B48D-4A6E-A338-B372BA1BBBA9}"/>
                      </a:ext>
                    </a:extLst>
                  </p:cNvPr>
                  <p:cNvSpPr/>
                  <p:nvPr/>
                </p:nvSpPr>
                <p:spPr>
                  <a:xfrm>
                    <a:off x="6733886" y="2469970"/>
                    <a:ext cx="515475" cy="312612"/>
                  </a:xfrm>
                  <a:custGeom>
                    <a:avLst/>
                    <a:gdLst>
                      <a:gd name="connsiteX0" fmla="*/ 11213 w 515475"/>
                      <a:gd name="connsiteY0" fmla="*/ 286124 h 312612"/>
                      <a:gd name="connsiteX1" fmla="*/ 503945 w 515475"/>
                      <a:gd name="connsiteY1" fmla="*/ 1677 h 312612"/>
                      <a:gd name="connsiteX2" fmla="*/ 515475 w 515475"/>
                      <a:gd name="connsiteY2" fmla="*/ 7495 h 312612"/>
                      <a:gd name="connsiteX3" fmla="*/ 503945 w 515475"/>
                      <a:gd name="connsiteY3" fmla="*/ 26430 h 312612"/>
                      <a:gd name="connsiteX4" fmla="*/ 11742 w 515475"/>
                      <a:gd name="connsiteY4" fmla="*/ 310983 h 312612"/>
                      <a:gd name="connsiteX5" fmla="*/ 0 w 515475"/>
                      <a:gd name="connsiteY5" fmla="*/ 305165 h 312612"/>
                      <a:gd name="connsiteX6" fmla="*/ 11213 w 515475"/>
                      <a:gd name="connsiteY6" fmla="*/ 286124 h 3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612">
                        <a:moveTo>
                          <a:pt x="11213" y="286124"/>
                        </a:moveTo>
                        <a:lnTo>
                          <a:pt x="503945" y="1677"/>
                        </a:lnTo>
                        <a:cubicBezTo>
                          <a:pt x="510292" y="-2026"/>
                          <a:pt x="515475" y="619"/>
                          <a:pt x="515475" y="7495"/>
                        </a:cubicBezTo>
                        <a:cubicBezTo>
                          <a:pt x="514883" y="15286"/>
                          <a:pt x="510599" y="22325"/>
                          <a:pt x="503945" y="26430"/>
                        </a:cubicBezTo>
                        <a:lnTo>
                          <a:pt x="11742" y="310983"/>
                        </a:lnTo>
                        <a:cubicBezTo>
                          <a:pt x="5395" y="314579"/>
                          <a:pt x="212" y="312041"/>
                          <a:pt x="0" y="305165"/>
                        </a:cubicBezTo>
                        <a:cubicBezTo>
                          <a:pt x="476" y="297390"/>
                          <a:pt x="4644" y="290313"/>
                          <a:pt x="11213" y="286124"/>
                        </a:cubicBezTo>
                        <a:close/>
                      </a:path>
                    </a:pathLst>
                  </a:custGeom>
                  <a:solidFill>
                    <a:srgbClr val="FFFFFF"/>
                  </a:solidFill>
                  <a:ln w="10573" cap="flat">
                    <a:noFill/>
                    <a:prstDash val="solid"/>
                    <a:miter/>
                  </a:ln>
                </p:spPr>
                <p:txBody>
                  <a:bodyPr rtlCol="0" anchor="ctr"/>
                  <a:lstStyle/>
                  <a:p>
                    <a:endParaRPr lang="en-US"/>
                  </a:p>
                </p:txBody>
              </p:sp>
              <p:sp>
                <p:nvSpPr>
                  <p:cNvPr id="948" name="Graphic 4">
                    <a:extLst>
                      <a:ext uri="{FF2B5EF4-FFF2-40B4-BE49-F238E27FC236}">
                        <a16:creationId xmlns:a16="http://schemas.microsoft.com/office/drawing/2014/main" id="{0B475F24-A9F0-4DBB-AB9F-44A1687745C9}"/>
                      </a:ext>
                    </a:extLst>
                  </p:cNvPr>
                  <p:cNvSpPr/>
                  <p:nvPr/>
                </p:nvSpPr>
                <p:spPr>
                  <a:xfrm>
                    <a:off x="6733781" y="2821027"/>
                    <a:ext cx="85894" cy="128705"/>
                  </a:xfrm>
                  <a:custGeom>
                    <a:avLst/>
                    <a:gdLst>
                      <a:gd name="connsiteX0" fmla="*/ 23272 w 85894"/>
                      <a:gd name="connsiteY0" fmla="*/ 26039 h 128705"/>
                      <a:gd name="connsiteX1" fmla="*/ 62940 w 85894"/>
                      <a:gd name="connsiteY1" fmla="*/ 3190 h 128705"/>
                      <a:gd name="connsiteX2" fmla="*/ 85895 w 85894"/>
                      <a:gd name="connsiteY2" fmla="*/ 16413 h 128705"/>
                      <a:gd name="connsiteX3" fmla="*/ 85895 w 85894"/>
                      <a:gd name="connsiteY3" fmla="*/ 62746 h 128705"/>
                      <a:gd name="connsiteX4" fmla="*/ 62940 w 85894"/>
                      <a:gd name="connsiteY4" fmla="*/ 102414 h 128705"/>
                      <a:gd name="connsiteX5" fmla="*/ 22849 w 85894"/>
                      <a:gd name="connsiteY5" fmla="*/ 125580 h 128705"/>
                      <a:gd name="connsiteX6" fmla="*/ 0 w 85894"/>
                      <a:gd name="connsiteY6" fmla="*/ 112357 h 128705"/>
                      <a:gd name="connsiteX7" fmla="*/ 0 w 85894"/>
                      <a:gd name="connsiteY7" fmla="*/ 65708 h 128705"/>
                      <a:gd name="connsiteX8" fmla="*/ 23272 w 85894"/>
                      <a:gd name="connsiteY8" fmla="*/ 26039 h 12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94" h="128705">
                        <a:moveTo>
                          <a:pt x="23272" y="26039"/>
                        </a:moveTo>
                        <a:lnTo>
                          <a:pt x="62940" y="3190"/>
                        </a:lnTo>
                        <a:cubicBezTo>
                          <a:pt x="75634" y="-4214"/>
                          <a:pt x="85895" y="1710"/>
                          <a:pt x="85895" y="16413"/>
                        </a:cubicBezTo>
                        <a:lnTo>
                          <a:pt x="85895" y="62746"/>
                        </a:lnTo>
                        <a:cubicBezTo>
                          <a:pt x="85017" y="78877"/>
                          <a:pt x="76491" y="93613"/>
                          <a:pt x="62940" y="102414"/>
                        </a:cubicBezTo>
                        <a:lnTo>
                          <a:pt x="22849" y="125580"/>
                        </a:lnTo>
                        <a:cubicBezTo>
                          <a:pt x="10155" y="132879"/>
                          <a:pt x="0" y="126955"/>
                          <a:pt x="0" y="112357"/>
                        </a:cubicBezTo>
                        <a:lnTo>
                          <a:pt x="0" y="65708"/>
                        </a:lnTo>
                        <a:cubicBezTo>
                          <a:pt x="994" y="49534"/>
                          <a:pt x="9637" y="34798"/>
                          <a:pt x="23272" y="26039"/>
                        </a:cubicBezTo>
                        <a:close/>
                      </a:path>
                    </a:pathLst>
                  </a:custGeom>
                  <a:solidFill>
                    <a:srgbClr val="92E3A9"/>
                  </a:solidFill>
                  <a:ln w="10573" cap="flat">
                    <a:noFill/>
                    <a:prstDash val="solid"/>
                    <a:miter/>
                  </a:ln>
                </p:spPr>
                <p:txBody>
                  <a:bodyPr rtlCol="0" anchor="ctr"/>
                  <a:lstStyle/>
                  <a:p>
                    <a:endParaRPr lang="en-US"/>
                  </a:p>
                </p:txBody>
              </p:sp>
              <p:sp>
                <p:nvSpPr>
                  <p:cNvPr id="949" name="Graphic 4">
                    <a:extLst>
                      <a:ext uri="{FF2B5EF4-FFF2-40B4-BE49-F238E27FC236}">
                        <a16:creationId xmlns:a16="http://schemas.microsoft.com/office/drawing/2014/main" id="{E4D7559A-C587-43C3-A410-CFA07E457276}"/>
                      </a:ext>
                    </a:extLst>
                  </p:cNvPr>
                  <p:cNvSpPr/>
                  <p:nvPr/>
                </p:nvSpPr>
                <p:spPr>
                  <a:xfrm>
                    <a:off x="6834591" y="2732885"/>
                    <a:ext cx="128736" cy="89260"/>
                  </a:xfrm>
                  <a:custGeom>
                    <a:avLst/>
                    <a:gdLst>
                      <a:gd name="connsiteX0" fmla="*/ 0 w 128736"/>
                      <a:gd name="connsiteY0" fmla="*/ 81812 h 89260"/>
                      <a:gd name="connsiteX1" fmla="*/ 11424 w 128736"/>
                      <a:gd name="connsiteY1" fmla="*/ 87630 h 89260"/>
                      <a:gd name="connsiteX2" fmla="*/ 117206 w 128736"/>
                      <a:gd name="connsiteY2" fmla="*/ 26383 h 89260"/>
                      <a:gd name="connsiteX3" fmla="*/ 128737 w 128736"/>
                      <a:gd name="connsiteY3" fmla="*/ 7448 h 89260"/>
                      <a:gd name="connsiteX4" fmla="*/ 117312 w 128736"/>
                      <a:gd name="connsiteY4" fmla="*/ 1630 h 89260"/>
                      <a:gd name="connsiteX5" fmla="*/ 11530 w 128736"/>
                      <a:gd name="connsiteY5" fmla="*/ 62772 h 89260"/>
                      <a:gd name="connsiteX6" fmla="*/ 0 w 128736"/>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60">
                        <a:moveTo>
                          <a:pt x="0" y="81812"/>
                        </a:moveTo>
                        <a:cubicBezTo>
                          <a:pt x="0" y="88688"/>
                          <a:pt x="5077" y="91227"/>
                          <a:pt x="11424" y="87630"/>
                        </a:cubicBezTo>
                        <a:lnTo>
                          <a:pt x="117206" y="26383"/>
                        </a:lnTo>
                        <a:cubicBezTo>
                          <a:pt x="123797" y="22215"/>
                          <a:pt x="128060" y="15212"/>
                          <a:pt x="128737" y="7448"/>
                        </a:cubicBezTo>
                        <a:cubicBezTo>
                          <a:pt x="128737" y="572"/>
                          <a:pt x="123659" y="-1967"/>
                          <a:pt x="117312" y="1630"/>
                        </a:cubicBezTo>
                        <a:lnTo>
                          <a:pt x="11530" y="62772"/>
                        </a:lnTo>
                        <a:cubicBezTo>
                          <a:pt x="4866" y="66908"/>
                          <a:pt x="582" y="73985"/>
                          <a:pt x="0" y="81812"/>
                        </a:cubicBezTo>
                        <a:close/>
                      </a:path>
                    </a:pathLst>
                  </a:custGeom>
                  <a:solidFill>
                    <a:srgbClr val="455A64"/>
                  </a:solidFill>
                  <a:ln w="10573" cap="flat">
                    <a:noFill/>
                    <a:prstDash val="solid"/>
                    <a:miter/>
                  </a:ln>
                </p:spPr>
                <p:txBody>
                  <a:bodyPr rtlCol="0" anchor="ctr"/>
                  <a:lstStyle/>
                  <a:p>
                    <a:endParaRPr lang="en-US"/>
                  </a:p>
                </p:txBody>
              </p:sp>
              <p:sp>
                <p:nvSpPr>
                  <p:cNvPr id="950" name="Graphic 4">
                    <a:extLst>
                      <a:ext uri="{FF2B5EF4-FFF2-40B4-BE49-F238E27FC236}">
                        <a16:creationId xmlns:a16="http://schemas.microsoft.com/office/drawing/2014/main" id="{FF4C0C95-C23E-4235-B2B2-370DF4DB5119}"/>
                      </a:ext>
                    </a:extLst>
                  </p:cNvPr>
                  <p:cNvSpPr/>
                  <p:nvPr/>
                </p:nvSpPr>
                <p:spPr>
                  <a:xfrm>
                    <a:off x="6834591" y="2770120"/>
                    <a:ext cx="128736" cy="89260"/>
                  </a:xfrm>
                  <a:custGeom>
                    <a:avLst/>
                    <a:gdLst>
                      <a:gd name="connsiteX0" fmla="*/ 0 w 128736"/>
                      <a:gd name="connsiteY0" fmla="*/ 81812 h 89260"/>
                      <a:gd name="connsiteX1" fmla="*/ 11424 w 128736"/>
                      <a:gd name="connsiteY1" fmla="*/ 87630 h 89260"/>
                      <a:gd name="connsiteX2" fmla="*/ 117206 w 128736"/>
                      <a:gd name="connsiteY2" fmla="*/ 26383 h 89260"/>
                      <a:gd name="connsiteX3" fmla="*/ 128737 w 128736"/>
                      <a:gd name="connsiteY3" fmla="*/ 7448 h 89260"/>
                      <a:gd name="connsiteX4" fmla="*/ 117312 w 128736"/>
                      <a:gd name="connsiteY4" fmla="*/ 1630 h 89260"/>
                      <a:gd name="connsiteX5" fmla="*/ 11530 w 128736"/>
                      <a:gd name="connsiteY5" fmla="*/ 62772 h 89260"/>
                      <a:gd name="connsiteX6" fmla="*/ 0 w 128736"/>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60">
                        <a:moveTo>
                          <a:pt x="0" y="81812"/>
                        </a:moveTo>
                        <a:cubicBezTo>
                          <a:pt x="0" y="88688"/>
                          <a:pt x="5077" y="91227"/>
                          <a:pt x="11424" y="87630"/>
                        </a:cubicBezTo>
                        <a:lnTo>
                          <a:pt x="117206" y="26383"/>
                        </a:lnTo>
                        <a:cubicBezTo>
                          <a:pt x="123818" y="22236"/>
                          <a:pt x="128091" y="15223"/>
                          <a:pt x="128737" y="7448"/>
                        </a:cubicBezTo>
                        <a:cubicBezTo>
                          <a:pt x="128737" y="572"/>
                          <a:pt x="123659" y="-1967"/>
                          <a:pt x="117312" y="1630"/>
                        </a:cubicBezTo>
                        <a:lnTo>
                          <a:pt x="11530" y="62772"/>
                        </a:lnTo>
                        <a:cubicBezTo>
                          <a:pt x="4866" y="66908"/>
                          <a:pt x="582" y="73985"/>
                          <a:pt x="0" y="81812"/>
                        </a:cubicBezTo>
                        <a:close/>
                      </a:path>
                    </a:pathLst>
                  </a:custGeom>
                  <a:solidFill>
                    <a:srgbClr val="455A64"/>
                  </a:solidFill>
                  <a:ln w="10573" cap="flat">
                    <a:noFill/>
                    <a:prstDash val="solid"/>
                    <a:miter/>
                  </a:ln>
                </p:spPr>
                <p:txBody>
                  <a:bodyPr rtlCol="0" anchor="ctr"/>
                  <a:lstStyle/>
                  <a:p>
                    <a:endParaRPr lang="en-US"/>
                  </a:p>
                </p:txBody>
              </p:sp>
              <p:sp>
                <p:nvSpPr>
                  <p:cNvPr id="951" name="Graphic 4">
                    <a:extLst>
                      <a:ext uri="{FF2B5EF4-FFF2-40B4-BE49-F238E27FC236}">
                        <a16:creationId xmlns:a16="http://schemas.microsoft.com/office/drawing/2014/main" id="{F40903C0-A131-44D4-8EAC-BF95FE365E6C}"/>
                      </a:ext>
                    </a:extLst>
                  </p:cNvPr>
                  <p:cNvSpPr/>
                  <p:nvPr/>
                </p:nvSpPr>
                <p:spPr>
                  <a:xfrm>
                    <a:off x="6834591" y="2807411"/>
                    <a:ext cx="128736" cy="89251"/>
                  </a:xfrm>
                  <a:custGeom>
                    <a:avLst/>
                    <a:gdLst>
                      <a:gd name="connsiteX0" fmla="*/ 0 w 128736"/>
                      <a:gd name="connsiteY0" fmla="*/ 81757 h 89251"/>
                      <a:gd name="connsiteX1" fmla="*/ 11424 w 128736"/>
                      <a:gd name="connsiteY1" fmla="*/ 87575 h 89251"/>
                      <a:gd name="connsiteX2" fmla="*/ 117206 w 128736"/>
                      <a:gd name="connsiteY2" fmla="*/ 26433 h 89251"/>
                      <a:gd name="connsiteX3" fmla="*/ 128737 w 128736"/>
                      <a:gd name="connsiteY3" fmla="*/ 7392 h 89251"/>
                      <a:gd name="connsiteX4" fmla="*/ 117312 w 128736"/>
                      <a:gd name="connsiteY4" fmla="*/ 1680 h 89251"/>
                      <a:gd name="connsiteX5" fmla="*/ 11530 w 128736"/>
                      <a:gd name="connsiteY5" fmla="*/ 62822 h 89251"/>
                      <a:gd name="connsiteX6" fmla="*/ 0 w 128736"/>
                      <a:gd name="connsiteY6" fmla="*/ 81757 h 8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51">
                        <a:moveTo>
                          <a:pt x="0" y="81757"/>
                        </a:moveTo>
                        <a:cubicBezTo>
                          <a:pt x="0" y="88632"/>
                          <a:pt x="5077" y="91277"/>
                          <a:pt x="11424" y="87575"/>
                        </a:cubicBezTo>
                        <a:lnTo>
                          <a:pt x="117206" y="26433"/>
                        </a:lnTo>
                        <a:cubicBezTo>
                          <a:pt x="123828" y="22244"/>
                          <a:pt x="128091" y="15199"/>
                          <a:pt x="128737" y="7392"/>
                        </a:cubicBezTo>
                        <a:cubicBezTo>
                          <a:pt x="128737" y="622"/>
                          <a:pt x="123659" y="-2023"/>
                          <a:pt x="117312" y="1680"/>
                        </a:cubicBezTo>
                        <a:lnTo>
                          <a:pt x="11530" y="62822"/>
                        </a:lnTo>
                        <a:cubicBezTo>
                          <a:pt x="4866" y="66915"/>
                          <a:pt x="582" y="73960"/>
                          <a:pt x="0" y="81757"/>
                        </a:cubicBezTo>
                        <a:close/>
                      </a:path>
                    </a:pathLst>
                  </a:custGeom>
                  <a:solidFill>
                    <a:srgbClr val="455A64"/>
                  </a:solidFill>
                  <a:ln w="10573" cap="flat">
                    <a:noFill/>
                    <a:prstDash val="solid"/>
                    <a:miter/>
                  </a:ln>
                </p:spPr>
                <p:txBody>
                  <a:bodyPr rtlCol="0" anchor="ctr"/>
                  <a:lstStyle/>
                  <a:p>
                    <a:endParaRPr lang="en-US"/>
                  </a:p>
                </p:txBody>
              </p:sp>
              <p:sp>
                <p:nvSpPr>
                  <p:cNvPr id="952" name="Graphic 4">
                    <a:extLst>
                      <a:ext uri="{FF2B5EF4-FFF2-40B4-BE49-F238E27FC236}">
                        <a16:creationId xmlns:a16="http://schemas.microsoft.com/office/drawing/2014/main" id="{47C18402-C2BE-40B6-94D5-FECA33698017}"/>
                      </a:ext>
                    </a:extLst>
                  </p:cNvPr>
                  <p:cNvSpPr/>
                  <p:nvPr/>
                </p:nvSpPr>
                <p:spPr>
                  <a:xfrm>
                    <a:off x="6733781" y="2969928"/>
                    <a:ext cx="85894" cy="128639"/>
                  </a:xfrm>
                  <a:custGeom>
                    <a:avLst/>
                    <a:gdLst>
                      <a:gd name="connsiteX0" fmla="*/ 23272 w 85894"/>
                      <a:gd name="connsiteY0" fmla="*/ 25974 h 128639"/>
                      <a:gd name="connsiteX1" fmla="*/ 62940 w 85894"/>
                      <a:gd name="connsiteY1" fmla="*/ 3125 h 128639"/>
                      <a:gd name="connsiteX2" fmla="*/ 85895 w 85894"/>
                      <a:gd name="connsiteY2" fmla="*/ 16348 h 128639"/>
                      <a:gd name="connsiteX3" fmla="*/ 85895 w 85894"/>
                      <a:gd name="connsiteY3" fmla="*/ 62680 h 128639"/>
                      <a:gd name="connsiteX4" fmla="*/ 62940 w 85894"/>
                      <a:gd name="connsiteY4" fmla="*/ 102348 h 128639"/>
                      <a:gd name="connsiteX5" fmla="*/ 22849 w 85894"/>
                      <a:gd name="connsiteY5" fmla="*/ 125515 h 128639"/>
                      <a:gd name="connsiteX6" fmla="*/ 0 w 85894"/>
                      <a:gd name="connsiteY6" fmla="*/ 112292 h 128639"/>
                      <a:gd name="connsiteX7" fmla="*/ 0 w 85894"/>
                      <a:gd name="connsiteY7" fmla="*/ 65642 h 128639"/>
                      <a:gd name="connsiteX8" fmla="*/ 23272 w 85894"/>
                      <a:gd name="connsiteY8" fmla="*/ 25974 h 12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94" h="128639">
                        <a:moveTo>
                          <a:pt x="23272" y="25974"/>
                        </a:moveTo>
                        <a:lnTo>
                          <a:pt x="62940" y="3125"/>
                        </a:lnTo>
                        <a:cubicBezTo>
                          <a:pt x="75634" y="-4174"/>
                          <a:pt x="85895" y="1750"/>
                          <a:pt x="85895" y="16348"/>
                        </a:cubicBezTo>
                        <a:lnTo>
                          <a:pt x="85895" y="62680"/>
                        </a:lnTo>
                        <a:cubicBezTo>
                          <a:pt x="85017" y="78812"/>
                          <a:pt x="76491" y="93547"/>
                          <a:pt x="62940" y="102348"/>
                        </a:cubicBezTo>
                        <a:lnTo>
                          <a:pt x="22849" y="125515"/>
                        </a:lnTo>
                        <a:cubicBezTo>
                          <a:pt x="10155" y="132814"/>
                          <a:pt x="0" y="126890"/>
                          <a:pt x="0" y="112292"/>
                        </a:cubicBezTo>
                        <a:lnTo>
                          <a:pt x="0" y="65642"/>
                        </a:lnTo>
                        <a:cubicBezTo>
                          <a:pt x="994" y="49468"/>
                          <a:pt x="9637" y="34733"/>
                          <a:pt x="23272" y="25974"/>
                        </a:cubicBezTo>
                        <a:close/>
                      </a:path>
                    </a:pathLst>
                  </a:custGeom>
                  <a:solidFill>
                    <a:srgbClr val="92E3A9"/>
                  </a:solidFill>
                  <a:ln w="10573" cap="flat">
                    <a:noFill/>
                    <a:prstDash val="solid"/>
                    <a:miter/>
                  </a:ln>
                </p:spPr>
                <p:txBody>
                  <a:bodyPr rtlCol="0" anchor="ctr"/>
                  <a:lstStyle/>
                  <a:p>
                    <a:endParaRPr lang="en-US"/>
                  </a:p>
                </p:txBody>
              </p:sp>
              <p:sp>
                <p:nvSpPr>
                  <p:cNvPr id="953" name="Graphic 4">
                    <a:extLst>
                      <a:ext uri="{FF2B5EF4-FFF2-40B4-BE49-F238E27FC236}">
                        <a16:creationId xmlns:a16="http://schemas.microsoft.com/office/drawing/2014/main" id="{1F486374-F55F-4028-AC64-AC6F427D3514}"/>
                      </a:ext>
                    </a:extLst>
                  </p:cNvPr>
                  <p:cNvSpPr/>
                  <p:nvPr/>
                </p:nvSpPr>
                <p:spPr>
                  <a:xfrm>
                    <a:off x="6834591" y="2881720"/>
                    <a:ext cx="128736" cy="89260"/>
                  </a:xfrm>
                  <a:custGeom>
                    <a:avLst/>
                    <a:gdLst>
                      <a:gd name="connsiteX0" fmla="*/ 0 w 128736"/>
                      <a:gd name="connsiteY0" fmla="*/ 81812 h 89260"/>
                      <a:gd name="connsiteX1" fmla="*/ 11424 w 128736"/>
                      <a:gd name="connsiteY1" fmla="*/ 87630 h 89260"/>
                      <a:gd name="connsiteX2" fmla="*/ 117206 w 128736"/>
                      <a:gd name="connsiteY2" fmla="*/ 26383 h 89260"/>
                      <a:gd name="connsiteX3" fmla="*/ 128737 w 128736"/>
                      <a:gd name="connsiteY3" fmla="*/ 7448 h 89260"/>
                      <a:gd name="connsiteX4" fmla="*/ 117312 w 128736"/>
                      <a:gd name="connsiteY4" fmla="*/ 1630 h 89260"/>
                      <a:gd name="connsiteX5" fmla="*/ 11530 w 128736"/>
                      <a:gd name="connsiteY5" fmla="*/ 62772 h 89260"/>
                      <a:gd name="connsiteX6" fmla="*/ 0 w 128736"/>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60">
                        <a:moveTo>
                          <a:pt x="0" y="81812"/>
                        </a:moveTo>
                        <a:cubicBezTo>
                          <a:pt x="0" y="88688"/>
                          <a:pt x="5077" y="91227"/>
                          <a:pt x="11424" y="87630"/>
                        </a:cubicBezTo>
                        <a:lnTo>
                          <a:pt x="117206" y="26383"/>
                        </a:lnTo>
                        <a:cubicBezTo>
                          <a:pt x="123818" y="22236"/>
                          <a:pt x="128091" y="15223"/>
                          <a:pt x="128737" y="7448"/>
                        </a:cubicBezTo>
                        <a:cubicBezTo>
                          <a:pt x="128737" y="572"/>
                          <a:pt x="123659" y="-1967"/>
                          <a:pt x="117312" y="1630"/>
                        </a:cubicBezTo>
                        <a:lnTo>
                          <a:pt x="11530" y="62772"/>
                        </a:lnTo>
                        <a:cubicBezTo>
                          <a:pt x="4866" y="66908"/>
                          <a:pt x="582" y="73985"/>
                          <a:pt x="0" y="81812"/>
                        </a:cubicBezTo>
                        <a:close/>
                      </a:path>
                    </a:pathLst>
                  </a:custGeom>
                  <a:solidFill>
                    <a:srgbClr val="455A64"/>
                  </a:solidFill>
                  <a:ln w="10573" cap="flat">
                    <a:noFill/>
                    <a:prstDash val="solid"/>
                    <a:miter/>
                  </a:ln>
                </p:spPr>
                <p:txBody>
                  <a:bodyPr rtlCol="0" anchor="ctr"/>
                  <a:lstStyle/>
                  <a:p>
                    <a:endParaRPr lang="en-US"/>
                  </a:p>
                </p:txBody>
              </p:sp>
              <p:sp>
                <p:nvSpPr>
                  <p:cNvPr id="954" name="Graphic 4">
                    <a:extLst>
                      <a:ext uri="{FF2B5EF4-FFF2-40B4-BE49-F238E27FC236}">
                        <a16:creationId xmlns:a16="http://schemas.microsoft.com/office/drawing/2014/main" id="{E9F8C379-EC60-46A1-B4A5-F6EEFD9E28C2}"/>
                      </a:ext>
                    </a:extLst>
                  </p:cNvPr>
                  <p:cNvSpPr/>
                  <p:nvPr/>
                </p:nvSpPr>
                <p:spPr>
                  <a:xfrm>
                    <a:off x="6834591" y="2918990"/>
                    <a:ext cx="128736" cy="89272"/>
                  </a:xfrm>
                  <a:custGeom>
                    <a:avLst/>
                    <a:gdLst>
                      <a:gd name="connsiteX0" fmla="*/ 0 w 128736"/>
                      <a:gd name="connsiteY0" fmla="*/ 81778 h 89272"/>
                      <a:gd name="connsiteX1" fmla="*/ 11424 w 128736"/>
                      <a:gd name="connsiteY1" fmla="*/ 87596 h 89272"/>
                      <a:gd name="connsiteX2" fmla="*/ 117206 w 128736"/>
                      <a:gd name="connsiteY2" fmla="*/ 26348 h 89272"/>
                      <a:gd name="connsiteX3" fmla="*/ 128737 w 128736"/>
                      <a:gd name="connsiteY3" fmla="*/ 7413 h 89272"/>
                      <a:gd name="connsiteX4" fmla="*/ 117312 w 128736"/>
                      <a:gd name="connsiteY4" fmla="*/ 1701 h 89272"/>
                      <a:gd name="connsiteX5" fmla="*/ 11530 w 128736"/>
                      <a:gd name="connsiteY5" fmla="*/ 62843 h 89272"/>
                      <a:gd name="connsiteX6" fmla="*/ 0 w 128736"/>
                      <a:gd name="connsiteY6" fmla="*/ 81778 h 8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72">
                        <a:moveTo>
                          <a:pt x="0" y="81778"/>
                        </a:moveTo>
                        <a:cubicBezTo>
                          <a:pt x="0" y="88653"/>
                          <a:pt x="5077" y="91298"/>
                          <a:pt x="11424" y="87596"/>
                        </a:cubicBezTo>
                        <a:lnTo>
                          <a:pt x="117206" y="26348"/>
                        </a:lnTo>
                        <a:cubicBezTo>
                          <a:pt x="123828" y="22222"/>
                          <a:pt x="128112" y="15198"/>
                          <a:pt x="128737" y="7413"/>
                        </a:cubicBezTo>
                        <a:cubicBezTo>
                          <a:pt x="128737" y="537"/>
                          <a:pt x="123659" y="-2002"/>
                          <a:pt x="117312" y="1701"/>
                        </a:cubicBezTo>
                        <a:lnTo>
                          <a:pt x="11530" y="62843"/>
                        </a:lnTo>
                        <a:cubicBezTo>
                          <a:pt x="4866" y="66936"/>
                          <a:pt x="582" y="73981"/>
                          <a:pt x="0" y="81778"/>
                        </a:cubicBezTo>
                        <a:close/>
                      </a:path>
                    </a:pathLst>
                  </a:custGeom>
                  <a:solidFill>
                    <a:srgbClr val="455A64"/>
                  </a:solidFill>
                  <a:ln w="10573" cap="flat">
                    <a:noFill/>
                    <a:prstDash val="solid"/>
                    <a:miter/>
                  </a:ln>
                </p:spPr>
                <p:txBody>
                  <a:bodyPr rtlCol="0" anchor="ctr"/>
                  <a:lstStyle/>
                  <a:p>
                    <a:endParaRPr lang="en-US"/>
                  </a:p>
                </p:txBody>
              </p:sp>
              <p:sp>
                <p:nvSpPr>
                  <p:cNvPr id="955" name="Graphic 4">
                    <a:extLst>
                      <a:ext uri="{FF2B5EF4-FFF2-40B4-BE49-F238E27FC236}">
                        <a16:creationId xmlns:a16="http://schemas.microsoft.com/office/drawing/2014/main" id="{3ABB914D-408F-4271-B3E6-FB1E798E66CB}"/>
                      </a:ext>
                    </a:extLst>
                  </p:cNvPr>
                  <p:cNvSpPr/>
                  <p:nvPr/>
                </p:nvSpPr>
                <p:spPr>
                  <a:xfrm>
                    <a:off x="6834591" y="2956246"/>
                    <a:ext cx="128736" cy="89254"/>
                  </a:xfrm>
                  <a:custGeom>
                    <a:avLst/>
                    <a:gdLst>
                      <a:gd name="connsiteX0" fmla="*/ 0 w 128736"/>
                      <a:gd name="connsiteY0" fmla="*/ 81862 h 89254"/>
                      <a:gd name="connsiteX1" fmla="*/ 11424 w 128736"/>
                      <a:gd name="connsiteY1" fmla="*/ 87574 h 89254"/>
                      <a:gd name="connsiteX2" fmla="*/ 117206 w 128736"/>
                      <a:gd name="connsiteY2" fmla="*/ 26432 h 89254"/>
                      <a:gd name="connsiteX3" fmla="*/ 128737 w 128736"/>
                      <a:gd name="connsiteY3" fmla="*/ 7392 h 89254"/>
                      <a:gd name="connsiteX4" fmla="*/ 117312 w 128736"/>
                      <a:gd name="connsiteY4" fmla="*/ 1680 h 89254"/>
                      <a:gd name="connsiteX5" fmla="*/ 11530 w 128736"/>
                      <a:gd name="connsiteY5" fmla="*/ 62821 h 89254"/>
                      <a:gd name="connsiteX6" fmla="*/ 0 w 128736"/>
                      <a:gd name="connsiteY6" fmla="*/ 81862 h 8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54">
                        <a:moveTo>
                          <a:pt x="0" y="81862"/>
                        </a:moveTo>
                        <a:cubicBezTo>
                          <a:pt x="0" y="88632"/>
                          <a:pt x="5077" y="91277"/>
                          <a:pt x="11424" y="87574"/>
                        </a:cubicBezTo>
                        <a:lnTo>
                          <a:pt x="117206" y="26432"/>
                        </a:lnTo>
                        <a:cubicBezTo>
                          <a:pt x="123828" y="22244"/>
                          <a:pt x="128091" y="15198"/>
                          <a:pt x="128737" y="7392"/>
                        </a:cubicBezTo>
                        <a:cubicBezTo>
                          <a:pt x="128737" y="622"/>
                          <a:pt x="123659" y="-2023"/>
                          <a:pt x="117312" y="1680"/>
                        </a:cubicBezTo>
                        <a:lnTo>
                          <a:pt x="11530" y="62821"/>
                        </a:lnTo>
                        <a:cubicBezTo>
                          <a:pt x="4855" y="66947"/>
                          <a:pt x="561" y="74034"/>
                          <a:pt x="0" y="81862"/>
                        </a:cubicBezTo>
                        <a:close/>
                      </a:path>
                    </a:pathLst>
                  </a:custGeom>
                  <a:solidFill>
                    <a:srgbClr val="455A64"/>
                  </a:solidFill>
                  <a:ln w="10573" cap="flat">
                    <a:noFill/>
                    <a:prstDash val="solid"/>
                    <a:miter/>
                  </a:ln>
                </p:spPr>
                <p:txBody>
                  <a:bodyPr rtlCol="0" anchor="ctr"/>
                  <a:lstStyle/>
                  <a:p>
                    <a:endParaRPr lang="en-US"/>
                  </a:p>
                </p:txBody>
              </p:sp>
              <p:sp>
                <p:nvSpPr>
                  <p:cNvPr id="956" name="Graphic 4">
                    <a:extLst>
                      <a:ext uri="{FF2B5EF4-FFF2-40B4-BE49-F238E27FC236}">
                        <a16:creationId xmlns:a16="http://schemas.microsoft.com/office/drawing/2014/main" id="{988B6FCC-3DC1-4383-8740-E01B6E97B50D}"/>
                      </a:ext>
                    </a:extLst>
                  </p:cNvPr>
                  <p:cNvSpPr/>
                  <p:nvPr/>
                </p:nvSpPr>
                <p:spPr>
                  <a:xfrm>
                    <a:off x="7019603" y="2659140"/>
                    <a:ext cx="85789" cy="128851"/>
                  </a:xfrm>
                  <a:custGeom>
                    <a:avLst/>
                    <a:gdLst>
                      <a:gd name="connsiteX0" fmla="*/ 23272 w 85789"/>
                      <a:gd name="connsiteY0" fmla="*/ 26080 h 128851"/>
                      <a:gd name="connsiteX1" fmla="*/ 62940 w 85789"/>
                      <a:gd name="connsiteY1" fmla="*/ 3125 h 128851"/>
                      <a:gd name="connsiteX2" fmla="*/ 85789 w 85789"/>
                      <a:gd name="connsiteY2" fmla="*/ 16348 h 128851"/>
                      <a:gd name="connsiteX3" fmla="*/ 85789 w 85789"/>
                      <a:gd name="connsiteY3" fmla="*/ 62786 h 128851"/>
                      <a:gd name="connsiteX4" fmla="*/ 62940 w 85789"/>
                      <a:gd name="connsiteY4" fmla="*/ 102454 h 128851"/>
                      <a:gd name="connsiteX5" fmla="*/ 22849 w 85789"/>
                      <a:gd name="connsiteY5" fmla="*/ 125726 h 128851"/>
                      <a:gd name="connsiteX6" fmla="*/ 0 w 85789"/>
                      <a:gd name="connsiteY6" fmla="*/ 112503 h 128851"/>
                      <a:gd name="connsiteX7" fmla="*/ 0 w 85789"/>
                      <a:gd name="connsiteY7" fmla="*/ 65854 h 128851"/>
                      <a:gd name="connsiteX8" fmla="*/ 23272 w 85789"/>
                      <a:gd name="connsiteY8" fmla="*/ 26080 h 12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89" h="128851">
                        <a:moveTo>
                          <a:pt x="23272" y="26080"/>
                        </a:moveTo>
                        <a:lnTo>
                          <a:pt x="62940" y="3125"/>
                        </a:lnTo>
                        <a:cubicBezTo>
                          <a:pt x="75634" y="-4174"/>
                          <a:pt x="85789" y="1750"/>
                          <a:pt x="85789" y="16348"/>
                        </a:cubicBezTo>
                        <a:lnTo>
                          <a:pt x="85789" y="62786"/>
                        </a:lnTo>
                        <a:cubicBezTo>
                          <a:pt x="84985" y="78907"/>
                          <a:pt x="76491" y="93674"/>
                          <a:pt x="62940" y="102454"/>
                        </a:cubicBezTo>
                        <a:lnTo>
                          <a:pt x="22849" y="125726"/>
                        </a:lnTo>
                        <a:cubicBezTo>
                          <a:pt x="10155" y="133025"/>
                          <a:pt x="0" y="127101"/>
                          <a:pt x="0" y="112503"/>
                        </a:cubicBezTo>
                        <a:lnTo>
                          <a:pt x="0" y="65854"/>
                        </a:lnTo>
                        <a:cubicBezTo>
                          <a:pt x="1016" y="49658"/>
                          <a:pt x="9647" y="34902"/>
                          <a:pt x="23272" y="26080"/>
                        </a:cubicBezTo>
                        <a:close/>
                      </a:path>
                    </a:pathLst>
                  </a:custGeom>
                  <a:solidFill>
                    <a:srgbClr val="92E3A9"/>
                  </a:solidFill>
                  <a:ln w="10573" cap="flat">
                    <a:noFill/>
                    <a:prstDash val="solid"/>
                    <a:miter/>
                  </a:ln>
                </p:spPr>
                <p:txBody>
                  <a:bodyPr rtlCol="0" anchor="ctr"/>
                  <a:lstStyle/>
                  <a:p>
                    <a:endParaRPr lang="en-US"/>
                  </a:p>
                </p:txBody>
              </p:sp>
              <p:sp>
                <p:nvSpPr>
                  <p:cNvPr id="957" name="Graphic 4">
                    <a:extLst>
                      <a:ext uri="{FF2B5EF4-FFF2-40B4-BE49-F238E27FC236}">
                        <a16:creationId xmlns:a16="http://schemas.microsoft.com/office/drawing/2014/main" id="{31C776C4-87C4-4F66-AA76-CABA3BFED5B5}"/>
                      </a:ext>
                    </a:extLst>
                  </p:cNvPr>
                  <p:cNvSpPr/>
                  <p:nvPr/>
                </p:nvSpPr>
                <p:spPr>
                  <a:xfrm>
                    <a:off x="7120308" y="2570989"/>
                    <a:ext cx="128842" cy="89254"/>
                  </a:xfrm>
                  <a:custGeom>
                    <a:avLst/>
                    <a:gdLst>
                      <a:gd name="connsiteX0" fmla="*/ 0 w 128842"/>
                      <a:gd name="connsiteY0" fmla="*/ 81862 h 89254"/>
                      <a:gd name="connsiteX1" fmla="*/ 11530 w 128842"/>
                      <a:gd name="connsiteY1" fmla="*/ 87575 h 89254"/>
                      <a:gd name="connsiteX2" fmla="*/ 117312 w 128842"/>
                      <a:gd name="connsiteY2" fmla="*/ 26433 h 89254"/>
                      <a:gd name="connsiteX3" fmla="*/ 128842 w 128842"/>
                      <a:gd name="connsiteY3" fmla="*/ 7392 h 89254"/>
                      <a:gd name="connsiteX4" fmla="*/ 117418 w 128842"/>
                      <a:gd name="connsiteY4" fmla="*/ 1680 h 89254"/>
                      <a:gd name="connsiteX5" fmla="*/ 11636 w 128842"/>
                      <a:gd name="connsiteY5" fmla="*/ 62822 h 89254"/>
                      <a:gd name="connsiteX6" fmla="*/ 0 w 128842"/>
                      <a:gd name="connsiteY6" fmla="*/ 81862 h 8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54">
                        <a:moveTo>
                          <a:pt x="0" y="81862"/>
                        </a:moveTo>
                        <a:cubicBezTo>
                          <a:pt x="0" y="88632"/>
                          <a:pt x="5183" y="91277"/>
                          <a:pt x="11530" y="87575"/>
                        </a:cubicBezTo>
                        <a:lnTo>
                          <a:pt x="117312" y="26433"/>
                        </a:lnTo>
                        <a:cubicBezTo>
                          <a:pt x="123934" y="22246"/>
                          <a:pt x="128197" y="15195"/>
                          <a:pt x="128842" y="7392"/>
                        </a:cubicBezTo>
                        <a:cubicBezTo>
                          <a:pt x="128842" y="622"/>
                          <a:pt x="123765" y="-2023"/>
                          <a:pt x="117418" y="1680"/>
                        </a:cubicBezTo>
                        <a:lnTo>
                          <a:pt x="11636" y="62822"/>
                        </a:lnTo>
                        <a:cubicBezTo>
                          <a:pt x="4929" y="66936"/>
                          <a:pt x="603" y="74013"/>
                          <a:pt x="0" y="81862"/>
                        </a:cubicBezTo>
                        <a:close/>
                      </a:path>
                    </a:pathLst>
                  </a:custGeom>
                  <a:solidFill>
                    <a:srgbClr val="455A64"/>
                  </a:solidFill>
                  <a:ln w="10573" cap="flat">
                    <a:noFill/>
                    <a:prstDash val="solid"/>
                    <a:miter/>
                  </a:ln>
                </p:spPr>
                <p:txBody>
                  <a:bodyPr rtlCol="0" anchor="ctr"/>
                  <a:lstStyle/>
                  <a:p>
                    <a:endParaRPr lang="en-US"/>
                  </a:p>
                </p:txBody>
              </p:sp>
              <p:sp>
                <p:nvSpPr>
                  <p:cNvPr id="958" name="Graphic 4">
                    <a:extLst>
                      <a:ext uri="{FF2B5EF4-FFF2-40B4-BE49-F238E27FC236}">
                        <a16:creationId xmlns:a16="http://schemas.microsoft.com/office/drawing/2014/main" id="{247F6B66-B7D2-4BA7-BFA6-E50F938696BF}"/>
                      </a:ext>
                    </a:extLst>
                  </p:cNvPr>
                  <p:cNvSpPr/>
                  <p:nvPr/>
                </p:nvSpPr>
                <p:spPr>
                  <a:xfrm>
                    <a:off x="7120308" y="2608697"/>
                    <a:ext cx="129053" cy="88942"/>
                  </a:xfrm>
                  <a:custGeom>
                    <a:avLst/>
                    <a:gdLst>
                      <a:gd name="connsiteX0" fmla="*/ 0 w 129053"/>
                      <a:gd name="connsiteY0" fmla="*/ 81495 h 88942"/>
                      <a:gd name="connsiteX1" fmla="*/ 11530 w 129053"/>
                      <a:gd name="connsiteY1" fmla="*/ 87313 h 88942"/>
                      <a:gd name="connsiteX2" fmla="*/ 117312 w 129053"/>
                      <a:gd name="connsiteY2" fmla="*/ 26065 h 88942"/>
                      <a:gd name="connsiteX3" fmla="*/ 129054 w 129053"/>
                      <a:gd name="connsiteY3" fmla="*/ 7448 h 88942"/>
                      <a:gd name="connsiteX4" fmla="*/ 117629 w 129053"/>
                      <a:gd name="connsiteY4" fmla="*/ 1630 h 88942"/>
                      <a:gd name="connsiteX5" fmla="*/ 11848 w 129053"/>
                      <a:gd name="connsiteY5" fmla="*/ 62772 h 88942"/>
                      <a:gd name="connsiteX6" fmla="*/ 0 w 129053"/>
                      <a:gd name="connsiteY6" fmla="*/ 81495 h 8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053" h="88942">
                        <a:moveTo>
                          <a:pt x="0" y="81495"/>
                        </a:moveTo>
                        <a:cubicBezTo>
                          <a:pt x="0" y="88371"/>
                          <a:pt x="5183" y="90910"/>
                          <a:pt x="11530" y="87313"/>
                        </a:cubicBezTo>
                        <a:lnTo>
                          <a:pt x="117312" y="26065"/>
                        </a:lnTo>
                        <a:cubicBezTo>
                          <a:pt x="123923" y="22035"/>
                          <a:pt x="128271" y="15149"/>
                          <a:pt x="129054" y="7448"/>
                        </a:cubicBezTo>
                        <a:cubicBezTo>
                          <a:pt x="129054" y="572"/>
                          <a:pt x="123976" y="-1967"/>
                          <a:pt x="117629" y="1630"/>
                        </a:cubicBezTo>
                        <a:lnTo>
                          <a:pt x="11848" y="62772"/>
                        </a:lnTo>
                        <a:cubicBezTo>
                          <a:pt x="5162" y="66781"/>
                          <a:pt x="762" y="73731"/>
                          <a:pt x="0" y="81495"/>
                        </a:cubicBezTo>
                        <a:close/>
                      </a:path>
                    </a:pathLst>
                  </a:custGeom>
                  <a:solidFill>
                    <a:srgbClr val="455A64"/>
                  </a:solidFill>
                  <a:ln w="10573" cap="flat">
                    <a:noFill/>
                    <a:prstDash val="solid"/>
                    <a:miter/>
                  </a:ln>
                </p:spPr>
                <p:txBody>
                  <a:bodyPr rtlCol="0" anchor="ctr"/>
                  <a:lstStyle/>
                  <a:p>
                    <a:endParaRPr lang="en-US"/>
                  </a:p>
                </p:txBody>
              </p:sp>
              <p:sp>
                <p:nvSpPr>
                  <p:cNvPr id="959" name="Graphic 4">
                    <a:extLst>
                      <a:ext uri="{FF2B5EF4-FFF2-40B4-BE49-F238E27FC236}">
                        <a16:creationId xmlns:a16="http://schemas.microsoft.com/office/drawing/2014/main" id="{D91FE781-E626-4527-A8FF-D26457088A1B}"/>
                      </a:ext>
                    </a:extLst>
                  </p:cNvPr>
                  <p:cNvSpPr/>
                  <p:nvPr/>
                </p:nvSpPr>
                <p:spPr>
                  <a:xfrm>
                    <a:off x="7120308" y="2645509"/>
                    <a:ext cx="128842" cy="89306"/>
                  </a:xfrm>
                  <a:custGeom>
                    <a:avLst/>
                    <a:gdLst>
                      <a:gd name="connsiteX0" fmla="*/ 0 w 128842"/>
                      <a:gd name="connsiteY0" fmla="*/ 81812 h 89306"/>
                      <a:gd name="connsiteX1" fmla="*/ 11530 w 128842"/>
                      <a:gd name="connsiteY1" fmla="*/ 87630 h 89306"/>
                      <a:gd name="connsiteX2" fmla="*/ 117312 w 128842"/>
                      <a:gd name="connsiteY2" fmla="*/ 26383 h 89306"/>
                      <a:gd name="connsiteX3" fmla="*/ 128842 w 128842"/>
                      <a:gd name="connsiteY3" fmla="*/ 7448 h 89306"/>
                      <a:gd name="connsiteX4" fmla="*/ 117418 w 128842"/>
                      <a:gd name="connsiteY4" fmla="*/ 1630 h 89306"/>
                      <a:gd name="connsiteX5" fmla="*/ 11636 w 128842"/>
                      <a:gd name="connsiteY5" fmla="*/ 62877 h 89306"/>
                      <a:gd name="connsiteX6" fmla="*/ 0 w 128842"/>
                      <a:gd name="connsiteY6" fmla="*/ 81812 h 8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306">
                        <a:moveTo>
                          <a:pt x="0" y="81812"/>
                        </a:moveTo>
                        <a:cubicBezTo>
                          <a:pt x="0" y="88688"/>
                          <a:pt x="5183" y="91333"/>
                          <a:pt x="11530" y="87630"/>
                        </a:cubicBezTo>
                        <a:lnTo>
                          <a:pt x="117312" y="26383"/>
                        </a:lnTo>
                        <a:cubicBezTo>
                          <a:pt x="123934" y="22257"/>
                          <a:pt x="128218" y="15233"/>
                          <a:pt x="128842" y="7448"/>
                        </a:cubicBezTo>
                        <a:cubicBezTo>
                          <a:pt x="128842" y="572"/>
                          <a:pt x="123765" y="-1967"/>
                          <a:pt x="117418" y="1630"/>
                        </a:cubicBezTo>
                        <a:lnTo>
                          <a:pt x="11636" y="62877"/>
                        </a:lnTo>
                        <a:cubicBezTo>
                          <a:pt x="4929" y="66950"/>
                          <a:pt x="603" y="73995"/>
                          <a:pt x="0" y="81812"/>
                        </a:cubicBezTo>
                        <a:close/>
                      </a:path>
                    </a:pathLst>
                  </a:custGeom>
                  <a:solidFill>
                    <a:srgbClr val="455A64"/>
                  </a:solidFill>
                  <a:ln w="10573" cap="flat">
                    <a:noFill/>
                    <a:prstDash val="solid"/>
                    <a:miter/>
                  </a:ln>
                </p:spPr>
                <p:txBody>
                  <a:bodyPr rtlCol="0" anchor="ctr"/>
                  <a:lstStyle/>
                  <a:p>
                    <a:endParaRPr lang="en-US"/>
                  </a:p>
                </p:txBody>
              </p:sp>
              <p:sp>
                <p:nvSpPr>
                  <p:cNvPr id="960" name="Graphic 4">
                    <a:extLst>
                      <a:ext uri="{FF2B5EF4-FFF2-40B4-BE49-F238E27FC236}">
                        <a16:creationId xmlns:a16="http://schemas.microsoft.com/office/drawing/2014/main" id="{7AA28F54-6681-46CF-8424-C30532DA2F11}"/>
                      </a:ext>
                    </a:extLst>
                  </p:cNvPr>
                  <p:cNvSpPr/>
                  <p:nvPr/>
                </p:nvSpPr>
                <p:spPr>
                  <a:xfrm>
                    <a:off x="7019603" y="2808016"/>
                    <a:ext cx="85789" cy="128599"/>
                  </a:xfrm>
                  <a:custGeom>
                    <a:avLst/>
                    <a:gdLst>
                      <a:gd name="connsiteX0" fmla="*/ 23272 w 85789"/>
                      <a:gd name="connsiteY0" fmla="*/ 26039 h 128599"/>
                      <a:gd name="connsiteX1" fmla="*/ 62940 w 85789"/>
                      <a:gd name="connsiteY1" fmla="*/ 3190 h 128599"/>
                      <a:gd name="connsiteX2" fmla="*/ 85789 w 85789"/>
                      <a:gd name="connsiteY2" fmla="*/ 16413 h 128599"/>
                      <a:gd name="connsiteX3" fmla="*/ 85789 w 85789"/>
                      <a:gd name="connsiteY3" fmla="*/ 62746 h 128599"/>
                      <a:gd name="connsiteX4" fmla="*/ 62940 w 85789"/>
                      <a:gd name="connsiteY4" fmla="*/ 102414 h 128599"/>
                      <a:gd name="connsiteX5" fmla="*/ 22849 w 85789"/>
                      <a:gd name="connsiteY5" fmla="*/ 125474 h 128599"/>
                      <a:gd name="connsiteX6" fmla="*/ 0 w 85789"/>
                      <a:gd name="connsiteY6" fmla="*/ 112252 h 128599"/>
                      <a:gd name="connsiteX7" fmla="*/ 0 w 85789"/>
                      <a:gd name="connsiteY7" fmla="*/ 65602 h 128599"/>
                      <a:gd name="connsiteX8" fmla="*/ 23272 w 85789"/>
                      <a:gd name="connsiteY8" fmla="*/ 26039 h 128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89" h="128599">
                        <a:moveTo>
                          <a:pt x="23272" y="26039"/>
                        </a:moveTo>
                        <a:lnTo>
                          <a:pt x="62940" y="3190"/>
                        </a:lnTo>
                        <a:cubicBezTo>
                          <a:pt x="75634" y="-4214"/>
                          <a:pt x="85789" y="1710"/>
                          <a:pt x="85789" y="16413"/>
                        </a:cubicBezTo>
                        <a:lnTo>
                          <a:pt x="85789" y="62746"/>
                        </a:lnTo>
                        <a:cubicBezTo>
                          <a:pt x="84954" y="78856"/>
                          <a:pt x="76459" y="93602"/>
                          <a:pt x="62940" y="102414"/>
                        </a:cubicBezTo>
                        <a:lnTo>
                          <a:pt x="22849" y="125474"/>
                        </a:lnTo>
                        <a:cubicBezTo>
                          <a:pt x="10155" y="132773"/>
                          <a:pt x="0" y="126850"/>
                          <a:pt x="0" y="112252"/>
                        </a:cubicBezTo>
                        <a:lnTo>
                          <a:pt x="0" y="65602"/>
                        </a:lnTo>
                        <a:cubicBezTo>
                          <a:pt x="1079" y="49481"/>
                          <a:pt x="9711" y="34819"/>
                          <a:pt x="23272" y="26039"/>
                        </a:cubicBezTo>
                        <a:close/>
                      </a:path>
                    </a:pathLst>
                  </a:custGeom>
                  <a:solidFill>
                    <a:srgbClr val="92E3A9"/>
                  </a:solidFill>
                  <a:ln w="10573" cap="flat">
                    <a:noFill/>
                    <a:prstDash val="solid"/>
                    <a:miter/>
                  </a:ln>
                </p:spPr>
                <p:txBody>
                  <a:bodyPr rtlCol="0" anchor="ctr"/>
                  <a:lstStyle/>
                  <a:p>
                    <a:endParaRPr lang="en-US"/>
                  </a:p>
                </p:txBody>
              </p:sp>
              <p:sp>
                <p:nvSpPr>
                  <p:cNvPr id="961" name="Graphic 4">
                    <a:extLst>
                      <a:ext uri="{FF2B5EF4-FFF2-40B4-BE49-F238E27FC236}">
                        <a16:creationId xmlns:a16="http://schemas.microsoft.com/office/drawing/2014/main" id="{F086AA5E-97F3-45A8-87D0-0CD8E5D4CF5E}"/>
                      </a:ext>
                    </a:extLst>
                  </p:cNvPr>
                  <p:cNvSpPr/>
                  <p:nvPr/>
                </p:nvSpPr>
                <p:spPr>
                  <a:xfrm>
                    <a:off x="7120308" y="2719874"/>
                    <a:ext cx="128842" cy="89260"/>
                  </a:xfrm>
                  <a:custGeom>
                    <a:avLst/>
                    <a:gdLst>
                      <a:gd name="connsiteX0" fmla="*/ 0 w 128842"/>
                      <a:gd name="connsiteY0" fmla="*/ 81812 h 89260"/>
                      <a:gd name="connsiteX1" fmla="*/ 11530 w 128842"/>
                      <a:gd name="connsiteY1" fmla="*/ 87630 h 89260"/>
                      <a:gd name="connsiteX2" fmla="*/ 117312 w 128842"/>
                      <a:gd name="connsiteY2" fmla="*/ 26383 h 89260"/>
                      <a:gd name="connsiteX3" fmla="*/ 128842 w 128842"/>
                      <a:gd name="connsiteY3" fmla="*/ 7448 h 89260"/>
                      <a:gd name="connsiteX4" fmla="*/ 117418 w 128842"/>
                      <a:gd name="connsiteY4" fmla="*/ 1630 h 89260"/>
                      <a:gd name="connsiteX5" fmla="*/ 11636 w 128842"/>
                      <a:gd name="connsiteY5" fmla="*/ 62772 h 89260"/>
                      <a:gd name="connsiteX6" fmla="*/ 0 w 128842"/>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60">
                        <a:moveTo>
                          <a:pt x="0" y="81812"/>
                        </a:moveTo>
                        <a:cubicBezTo>
                          <a:pt x="0" y="88688"/>
                          <a:pt x="5183" y="91227"/>
                          <a:pt x="11530" y="87630"/>
                        </a:cubicBezTo>
                        <a:lnTo>
                          <a:pt x="117312" y="26383"/>
                        </a:lnTo>
                        <a:cubicBezTo>
                          <a:pt x="123902" y="22215"/>
                          <a:pt x="128165" y="15212"/>
                          <a:pt x="128842" y="7448"/>
                        </a:cubicBezTo>
                        <a:cubicBezTo>
                          <a:pt x="128842" y="572"/>
                          <a:pt x="123765" y="-1967"/>
                          <a:pt x="117418" y="1630"/>
                        </a:cubicBezTo>
                        <a:lnTo>
                          <a:pt x="11636" y="62772"/>
                        </a:lnTo>
                        <a:cubicBezTo>
                          <a:pt x="4940" y="66897"/>
                          <a:pt x="624" y="73974"/>
                          <a:pt x="0" y="81812"/>
                        </a:cubicBezTo>
                        <a:close/>
                      </a:path>
                    </a:pathLst>
                  </a:custGeom>
                  <a:solidFill>
                    <a:srgbClr val="455A64"/>
                  </a:solidFill>
                  <a:ln w="10573" cap="flat">
                    <a:noFill/>
                    <a:prstDash val="solid"/>
                    <a:miter/>
                  </a:ln>
                </p:spPr>
                <p:txBody>
                  <a:bodyPr rtlCol="0" anchor="ctr"/>
                  <a:lstStyle/>
                  <a:p>
                    <a:endParaRPr lang="en-US"/>
                  </a:p>
                </p:txBody>
              </p:sp>
              <p:sp>
                <p:nvSpPr>
                  <p:cNvPr id="962" name="Graphic 4">
                    <a:extLst>
                      <a:ext uri="{FF2B5EF4-FFF2-40B4-BE49-F238E27FC236}">
                        <a16:creationId xmlns:a16="http://schemas.microsoft.com/office/drawing/2014/main" id="{DFD3F60F-3520-4512-984A-3DE55A9CE10F}"/>
                      </a:ext>
                    </a:extLst>
                  </p:cNvPr>
                  <p:cNvSpPr/>
                  <p:nvPr/>
                </p:nvSpPr>
                <p:spPr>
                  <a:xfrm>
                    <a:off x="7120308" y="2757109"/>
                    <a:ext cx="128842" cy="89260"/>
                  </a:xfrm>
                  <a:custGeom>
                    <a:avLst/>
                    <a:gdLst>
                      <a:gd name="connsiteX0" fmla="*/ 0 w 128842"/>
                      <a:gd name="connsiteY0" fmla="*/ 81812 h 89260"/>
                      <a:gd name="connsiteX1" fmla="*/ 11530 w 128842"/>
                      <a:gd name="connsiteY1" fmla="*/ 87630 h 89260"/>
                      <a:gd name="connsiteX2" fmla="*/ 117312 w 128842"/>
                      <a:gd name="connsiteY2" fmla="*/ 26383 h 89260"/>
                      <a:gd name="connsiteX3" fmla="*/ 128842 w 128842"/>
                      <a:gd name="connsiteY3" fmla="*/ 7448 h 89260"/>
                      <a:gd name="connsiteX4" fmla="*/ 117418 w 128842"/>
                      <a:gd name="connsiteY4" fmla="*/ 1630 h 89260"/>
                      <a:gd name="connsiteX5" fmla="*/ 11636 w 128842"/>
                      <a:gd name="connsiteY5" fmla="*/ 62772 h 89260"/>
                      <a:gd name="connsiteX6" fmla="*/ 0 w 128842"/>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60">
                        <a:moveTo>
                          <a:pt x="0" y="81812"/>
                        </a:moveTo>
                        <a:cubicBezTo>
                          <a:pt x="0" y="88688"/>
                          <a:pt x="5183" y="91227"/>
                          <a:pt x="11530" y="87630"/>
                        </a:cubicBezTo>
                        <a:lnTo>
                          <a:pt x="117312" y="26383"/>
                        </a:lnTo>
                        <a:cubicBezTo>
                          <a:pt x="123923" y="22236"/>
                          <a:pt x="128197" y="15223"/>
                          <a:pt x="128842" y="7448"/>
                        </a:cubicBezTo>
                        <a:cubicBezTo>
                          <a:pt x="128842" y="572"/>
                          <a:pt x="123765" y="-1967"/>
                          <a:pt x="117418" y="1630"/>
                        </a:cubicBezTo>
                        <a:lnTo>
                          <a:pt x="11636" y="62772"/>
                        </a:lnTo>
                        <a:cubicBezTo>
                          <a:pt x="4940" y="66897"/>
                          <a:pt x="624" y="73974"/>
                          <a:pt x="0" y="81812"/>
                        </a:cubicBezTo>
                        <a:close/>
                      </a:path>
                    </a:pathLst>
                  </a:custGeom>
                  <a:solidFill>
                    <a:srgbClr val="455A64"/>
                  </a:solidFill>
                  <a:ln w="10573" cap="flat">
                    <a:noFill/>
                    <a:prstDash val="solid"/>
                    <a:miter/>
                  </a:ln>
                </p:spPr>
                <p:txBody>
                  <a:bodyPr rtlCol="0" anchor="ctr"/>
                  <a:lstStyle/>
                  <a:p>
                    <a:endParaRPr lang="en-US"/>
                  </a:p>
                </p:txBody>
              </p:sp>
              <p:sp>
                <p:nvSpPr>
                  <p:cNvPr id="963" name="Graphic 4">
                    <a:extLst>
                      <a:ext uri="{FF2B5EF4-FFF2-40B4-BE49-F238E27FC236}">
                        <a16:creationId xmlns:a16="http://schemas.microsoft.com/office/drawing/2014/main" id="{3C857448-0F01-43EC-A7F8-3FEE8C20C601}"/>
                      </a:ext>
                    </a:extLst>
                  </p:cNvPr>
                  <p:cNvSpPr/>
                  <p:nvPr/>
                </p:nvSpPr>
                <p:spPr>
                  <a:xfrm>
                    <a:off x="7120308" y="2794400"/>
                    <a:ext cx="128842" cy="89251"/>
                  </a:xfrm>
                  <a:custGeom>
                    <a:avLst/>
                    <a:gdLst>
                      <a:gd name="connsiteX0" fmla="*/ 0 w 128842"/>
                      <a:gd name="connsiteY0" fmla="*/ 81757 h 89251"/>
                      <a:gd name="connsiteX1" fmla="*/ 11530 w 128842"/>
                      <a:gd name="connsiteY1" fmla="*/ 87574 h 89251"/>
                      <a:gd name="connsiteX2" fmla="*/ 117312 w 128842"/>
                      <a:gd name="connsiteY2" fmla="*/ 26433 h 89251"/>
                      <a:gd name="connsiteX3" fmla="*/ 128842 w 128842"/>
                      <a:gd name="connsiteY3" fmla="*/ 7392 h 89251"/>
                      <a:gd name="connsiteX4" fmla="*/ 117418 w 128842"/>
                      <a:gd name="connsiteY4" fmla="*/ 1680 h 89251"/>
                      <a:gd name="connsiteX5" fmla="*/ 11636 w 128842"/>
                      <a:gd name="connsiteY5" fmla="*/ 62822 h 89251"/>
                      <a:gd name="connsiteX6" fmla="*/ 0 w 128842"/>
                      <a:gd name="connsiteY6" fmla="*/ 81757 h 8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51">
                        <a:moveTo>
                          <a:pt x="0" y="81757"/>
                        </a:moveTo>
                        <a:cubicBezTo>
                          <a:pt x="0" y="88632"/>
                          <a:pt x="5183" y="91277"/>
                          <a:pt x="11530" y="87574"/>
                        </a:cubicBezTo>
                        <a:lnTo>
                          <a:pt x="117312" y="26433"/>
                        </a:lnTo>
                        <a:cubicBezTo>
                          <a:pt x="123934" y="22244"/>
                          <a:pt x="128197" y="15199"/>
                          <a:pt x="128842" y="7392"/>
                        </a:cubicBezTo>
                        <a:cubicBezTo>
                          <a:pt x="128842" y="622"/>
                          <a:pt x="123765" y="-2023"/>
                          <a:pt x="117418" y="1680"/>
                        </a:cubicBezTo>
                        <a:lnTo>
                          <a:pt x="11636" y="62822"/>
                        </a:lnTo>
                        <a:cubicBezTo>
                          <a:pt x="4951" y="66905"/>
                          <a:pt x="614" y="73939"/>
                          <a:pt x="0" y="81757"/>
                        </a:cubicBezTo>
                        <a:close/>
                      </a:path>
                    </a:pathLst>
                  </a:custGeom>
                  <a:solidFill>
                    <a:srgbClr val="455A64"/>
                  </a:solidFill>
                  <a:ln w="10573" cap="flat">
                    <a:noFill/>
                    <a:prstDash val="solid"/>
                    <a:miter/>
                  </a:ln>
                </p:spPr>
                <p:txBody>
                  <a:bodyPr rtlCol="0" anchor="ctr"/>
                  <a:lstStyle/>
                  <a:p>
                    <a:endParaRPr lang="en-US"/>
                  </a:p>
                </p:txBody>
              </p:sp>
              <p:sp>
                <p:nvSpPr>
                  <p:cNvPr id="964" name="Graphic 4">
                    <a:extLst>
                      <a:ext uri="{FF2B5EF4-FFF2-40B4-BE49-F238E27FC236}">
                        <a16:creationId xmlns:a16="http://schemas.microsoft.com/office/drawing/2014/main" id="{E3E8D69C-20F5-4DC7-BF4D-8F00F44B67D3}"/>
                      </a:ext>
                    </a:extLst>
                  </p:cNvPr>
                  <p:cNvSpPr/>
                  <p:nvPr/>
                </p:nvSpPr>
                <p:spPr>
                  <a:xfrm>
                    <a:off x="5486974" y="2983462"/>
                    <a:ext cx="1837915" cy="1879490"/>
                  </a:xfrm>
                  <a:custGeom>
                    <a:avLst/>
                    <a:gdLst>
                      <a:gd name="connsiteX0" fmla="*/ 49884 w 1837915"/>
                      <a:gd name="connsiteY0" fmla="*/ 1879491 h 1879490"/>
                      <a:gd name="connsiteX1" fmla="*/ 10639 w 1837915"/>
                      <a:gd name="connsiteY1" fmla="*/ 1856853 h 1879490"/>
                      <a:gd name="connsiteX2" fmla="*/ 10639 w 1837915"/>
                      <a:gd name="connsiteY2" fmla="*/ 1856853 h 1879490"/>
                      <a:gd name="connsiteX3" fmla="*/ 61 w 1837915"/>
                      <a:gd name="connsiteY3" fmla="*/ 1835697 h 1879490"/>
                      <a:gd name="connsiteX4" fmla="*/ 61 w 1837915"/>
                      <a:gd name="connsiteY4" fmla="*/ 1064758 h 1879490"/>
                      <a:gd name="connsiteX5" fmla="*/ 33805 w 1837915"/>
                      <a:gd name="connsiteY5" fmla="*/ 1007848 h 1879490"/>
                      <a:gd name="connsiteX6" fmla="*/ 1775822 w 1837915"/>
                      <a:gd name="connsiteY6" fmla="*/ 4400 h 1879490"/>
                      <a:gd name="connsiteX7" fmla="*/ 1798776 w 1837915"/>
                      <a:gd name="connsiteY7" fmla="*/ 1861 h 1879490"/>
                      <a:gd name="connsiteX8" fmla="*/ 1798776 w 1837915"/>
                      <a:gd name="connsiteY8" fmla="*/ 1861 h 1879490"/>
                      <a:gd name="connsiteX9" fmla="*/ 1798776 w 1837915"/>
                      <a:gd name="connsiteY9" fmla="*/ 1861 h 1879490"/>
                      <a:gd name="connsiteX10" fmla="*/ 1798776 w 1837915"/>
                      <a:gd name="connsiteY10" fmla="*/ 1861 h 1879490"/>
                      <a:gd name="connsiteX11" fmla="*/ 1837916 w 1837915"/>
                      <a:gd name="connsiteY11" fmla="*/ 24393 h 1879490"/>
                      <a:gd name="connsiteX12" fmla="*/ 1808508 w 1837915"/>
                      <a:gd name="connsiteY12" fmla="*/ 793639 h 1879490"/>
                      <a:gd name="connsiteX13" fmla="*/ 1775293 w 1837915"/>
                      <a:gd name="connsiteY13" fmla="*/ 851079 h 187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7915" h="1879490">
                        <a:moveTo>
                          <a:pt x="49884" y="1879491"/>
                        </a:moveTo>
                        <a:lnTo>
                          <a:pt x="10639" y="1856853"/>
                        </a:lnTo>
                        <a:lnTo>
                          <a:pt x="10639" y="1856853"/>
                        </a:lnTo>
                        <a:cubicBezTo>
                          <a:pt x="3507" y="1852273"/>
                          <a:pt x="-551" y="1844149"/>
                          <a:pt x="61" y="1835697"/>
                        </a:cubicBezTo>
                        <a:lnTo>
                          <a:pt x="61" y="1064758"/>
                        </a:lnTo>
                        <a:cubicBezTo>
                          <a:pt x="1605" y="1041497"/>
                          <a:pt x="14136" y="1020362"/>
                          <a:pt x="33805" y="1007848"/>
                        </a:cubicBezTo>
                        <a:lnTo>
                          <a:pt x="1775822" y="4400"/>
                        </a:lnTo>
                        <a:cubicBezTo>
                          <a:pt x="1782518" y="-371"/>
                          <a:pt x="1791202" y="-1333"/>
                          <a:pt x="1798776" y="1861"/>
                        </a:cubicBezTo>
                        <a:lnTo>
                          <a:pt x="1798776" y="1861"/>
                        </a:lnTo>
                        <a:lnTo>
                          <a:pt x="1798776" y="1861"/>
                        </a:lnTo>
                        <a:lnTo>
                          <a:pt x="1798776" y="1861"/>
                        </a:lnTo>
                        <a:lnTo>
                          <a:pt x="1837916" y="24393"/>
                        </a:lnTo>
                        <a:lnTo>
                          <a:pt x="1808508" y="793639"/>
                        </a:lnTo>
                        <a:cubicBezTo>
                          <a:pt x="1807218" y="816985"/>
                          <a:pt x="1794884" y="838311"/>
                          <a:pt x="1775293" y="851079"/>
                        </a:cubicBezTo>
                        <a:close/>
                      </a:path>
                    </a:pathLst>
                  </a:custGeom>
                  <a:solidFill>
                    <a:srgbClr val="FAFAFA"/>
                  </a:solidFill>
                  <a:ln w="10573" cap="flat">
                    <a:noFill/>
                    <a:prstDash val="solid"/>
                    <a:miter/>
                  </a:ln>
                </p:spPr>
                <p:txBody>
                  <a:bodyPr rtlCol="0" anchor="ctr"/>
                  <a:lstStyle/>
                  <a:p>
                    <a:endParaRPr lang="en-US"/>
                  </a:p>
                </p:txBody>
              </p:sp>
              <p:sp>
                <p:nvSpPr>
                  <p:cNvPr id="965" name="Graphic 4">
                    <a:extLst>
                      <a:ext uri="{FF2B5EF4-FFF2-40B4-BE49-F238E27FC236}">
                        <a16:creationId xmlns:a16="http://schemas.microsoft.com/office/drawing/2014/main" id="{E66D8909-18A6-4A7C-8CA8-DFFCCAD75938}"/>
                      </a:ext>
                    </a:extLst>
                  </p:cNvPr>
                  <p:cNvSpPr/>
                  <p:nvPr/>
                </p:nvSpPr>
                <p:spPr>
                  <a:xfrm>
                    <a:off x="5526915" y="3005967"/>
                    <a:ext cx="1808236" cy="1859084"/>
                  </a:xfrm>
                  <a:custGeom>
                    <a:avLst/>
                    <a:gdLst>
                      <a:gd name="connsiteX0" fmla="*/ 0 w 1808236"/>
                      <a:gd name="connsiteY0" fmla="*/ 1064996 h 1859084"/>
                      <a:gd name="connsiteX1" fmla="*/ 0 w 1808236"/>
                      <a:gd name="connsiteY1" fmla="*/ 1835406 h 1859084"/>
                      <a:gd name="connsiteX2" fmla="*/ 33110 w 1808236"/>
                      <a:gd name="connsiteY2" fmla="*/ 1854553 h 1859084"/>
                      <a:gd name="connsiteX3" fmla="*/ 1775126 w 1808236"/>
                      <a:gd name="connsiteY3" fmla="*/ 851528 h 1859084"/>
                      <a:gd name="connsiteX4" fmla="*/ 1808236 w 1808236"/>
                      <a:gd name="connsiteY4" fmla="*/ 794089 h 1859084"/>
                      <a:gd name="connsiteX5" fmla="*/ 1808236 w 1808236"/>
                      <a:gd name="connsiteY5" fmla="*/ 23679 h 1859084"/>
                      <a:gd name="connsiteX6" fmla="*/ 1775021 w 1808236"/>
                      <a:gd name="connsiteY6" fmla="*/ 4532 h 1859084"/>
                      <a:gd name="connsiteX7" fmla="*/ 32792 w 1808236"/>
                      <a:gd name="connsiteY7" fmla="*/ 1007557 h 1859084"/>
                      <a:gd name="connsiteX8" fmla="*/ 0 w 1808236"/>
                      <a:gd name="connsiteY8" fmla="*/ 1064996 h 185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236" h="1859084">
                        <a:moveTo>
                          <a:pt x="0" y="1064996"/>
                        </a:moveTo>
                        <a:lnTo>
                          <a:pt x="0" y="1835406"/>
                        </a:lnTo>
                        <a:cubicBezTo>
                          <a:pt x="0" y="1856562"/>
                          <a:pt x="14809" y="1865131"/>
                          <a:pt x="33110" y="1854553"/>
                        </a:cubicBezTo>
                        <a:lnTo>
                          <a:pt x="1775126" y="851528"/>
                        </a:lnTo>
                        <a:cubicBezTo>
                          <a:pt x="1794685" y="838750"/>
                          <a:pt x="1806977" y="817414"/>
                          <a:pt x="1808236" y="794089"/>
                        </a:cubicBezTo>
                        <a:lnTo>
                          <a:pt x="1808236" y="23679"/>
                        </a:lnTo>
                        <a:cubicBezTo>
                          <a:pt x="1808236" y="2522"/>
                          <a:pt x="1793321" y="-6046"/>
                          <a:pt x="1775021" y="4532"/>
                        </a:cubicBezTo>
                        <a:lnTo>
                          <a:pt x="32792" y="1007557"/>
                        </a:lnTo>
                        <a:cubicBezTo>
                          <a:pt x="13368" y="1020420"/>
                          <a:pt x="1198" y="1041735"/>
                          <a:pt x="0" y="1064996"/>
                        </a:cubicBezTo>
                        <a:close/>
                      </a:path>
                    </a:pathLst>
                  </a:custGeom>
                  <a:solidFill>
                    <a:srgbClr val="EBEBEB"/>
                  </a:solidFill>
                  <a:ln w="10573" cap="flat">
                    <a:noFill/>
                    <a:prstDash val="solid"/>
                    <a:miter/>
                  </a:ln>
                </p:spPr>
                <p:txBody>
                  <a:bodyPr rtlCol="0" anchor="ctr"/>
                  <a:lstStyle/>
                  <a:p>
                    <a:endParaRPr lang="en-US"/>
                  </a:p>
                </p:txBody>
              </p:sp>
              <p:sp>
                <p:nvSpPr>
                  <p:cNvPr id="966" name="Graphic 4">
                    <a:extLst>
                      <a:ext uri="{FF2B5EF4-FFF2-40B4-BE49-F238E27FC236}">
                        <a16:creationId xmlns:a16="http://schemas.microsoft.com/office/drawing/2014/main" id="{3E6C057E-29B8-4038-BE54-F3027F0A5702}"/>
                      </a:ext>
                    </a:extLst>
                  </p:cNvPr>
                  <p:cNvSpPr/>
                  <p:nvPr/>
                </p:nvSpPr>
                <p:spPr>
                  <a:xfrm>
                    <a:off x="5487460" y="4017438"/>
                    <a:ext cx="48128" cy="844562"/>
                  </a:xfrm>
                  <a:custGeom>
                    <a:avLst/>
                    <a:gdLst>
                      <a:gd name="connsiteX0" fmla="*/ 10047 w 48128"/>
                      <a:gd name="connsiteY0" fmla="*/ 822772 h 844562"/>
                      <a:gd name="connsiteX1" fmla="*/ 48023 w 48128"/>
                      <a:gd name="connsiteY1" fmla="*/ 844563 h 844562"/>
                      <a:gd name="connsiteX2" fmla="*/ 39454 w 48128"/>
                      <a:gd name="connsiteY2" fmla="*/ 823406 h 844562"/>
                      <a:gd name="connsiteX3" fmla="*/ 39454 w 48128"/>
                      <a:gd name="connsiteY3" fmla="*/ 53420 h 844562"/>
                      <a:gd name="connsiteX4" fmla="*/ 48129 w 48128"/>
                      <a:gd name="connsiteY4" fmla="*/ 22637 h 844562"/>
                      <a:gd name="connsiteX5" fmla="*/ 8778 w 48128"/>
                      <a:gd name="connsiteY5" fmla="*/ 0 h 844562"/>
                      <a:gd name="connsiteX6" fmla="*/ 104 w 48128"/>
                      <a:gd name="connsiteY6" fmla="*/ 30783 h 844562"/>
                      <a:gd name="connsiteX7" fmla="*/ 104 w 48128"/>
                      <a:gd name="connsiteY7" fmla="*/ 801298 h 844562"/>
                      <a:gd name="connsiteX8" fmla="*/ 10047 w 48128"/>
                      <a:gd name="connsiteY8" fmla="*/ 822454 h 8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128" h="844562">
                        <a:moveTo>
                          <a:pt x="10047" y="822772"/>
                        </a:moveTo>
                        <a:lnTo>
                          <a:pt x="48023" y="844563"/>
                        </a:lnTo>
                        <a:cubicBezTo>
                          <a:pt x="41800" y="839390"/>
                          <a:pt x="38582" y="831446"/>
                          <a:pt x="39454" y="823406"/>
                        </a:cubicBezTo>
                        <a:lnTo>
                          <a:pt x="39454" y="53420"/>
                        </a:lnTo>
                        <a:cubicBezTo>
                          <a:pt x="39800" y="42609"/>
                          <a:pt x="42777" y="32041"/>
                          <a:pt x="48129" y="22637"/>
                        </a:cubicBezTo>
                        <a:lnTo>
                          <a:pt x="8778" y="0"/>
                        </a:lnTo>
                        <a:cubicBezTo>
                          <a:pt x="3414" y="9393"/>
                          <a:pt x="437" y="19972"/>
                          <a:pt x="104" y="30783"/>
                        </a:cubicBezTo>
                        <a:lnTo>
                          <a:pt x="104" y="801298"/>
                        </a:lnTo>
                        <a:cubicBezTo>
                          <a:pt x="-690" y="809634"/>
                          <a:pt x="3120" y="817747"/>
                          <a:pt x="10047" y="822454"/>
                        </a:cubicBezTo>
                        <a:close/>
                      </a:path>
                    </a:pathLst>
                  </a:custGeom>
                  <a:solidFill>
                    <a:srgbClr val="E0E0E0"/>
                  </a:solidFill>
                  <a:ln w="10573" cap="flat">
                    <a:noFill/>
                    <a:prstDash val="solid"/>
                    <a:miter/>
                  </a:ln>
                </p:spPr>
                <p:txBody>
                  <a:bodyPr rtlCol="0" anchor="ctr"/>
                  <a:lstStyle/>
                  <a:p>
                    <a:endParaRPr lang="en-US"/>
                  </a:p>
                </p:txBody>
              </p:sp>
              <p:sp>
                <p:nvSpPr>
                  <p:cNvPr id="967" name="Graphic 4">
                    <a:extLst>
                      <a:ext uri="{FF2B5EF4-FFF2-40B4-BE49-F238E27FC236}">
                        <a16:creationId xmlns:a16="http://schemas.microsoft.com/office/drawing/2014/main" id="{2A2495E5-78C8-4BC5-86EE-38DC5B66A96A}"/>
                      </a:ext>
                    </a:extLst>
                  </p:cNvPr>
                  <p:cNvSpPr/>
                  <p:nvPr/>
                </p:nvSpPr>
                <p:spPr>
                  <a:xfrm>
                    <a:off x="6240470" y="3459731"/>
                    <a:ext cx="445391" cy="785455"/>
                  </a:xfrm>
                  <a:custGeom>
                    <a:avLst/>
                    <a:gdLst>
                      <a:gd name="connsiteX0" fmla="*/ 13061 w 445391"/>
                      <a:gd name="connsiteY0" fmla="*/ 233591 h 785455"/>
                      <a:gd name="connsiteX1" fmla="*/ 415032 w 445391"/>
                      <a:gd name="connsiteY1" fmla="*/ 1717 h 785455"/>
                      <a:gd name="connsiteX2" fmla="*/ 424235 w 445391"/>
                      <a:gd name="connsiteY2" fmla="*/ 765 h 785455"/>
                      <a:gd name="connsiteX3" fmla="*/ 445392 w 445391"/>
                      <a:gd name="connsiteY3" fmla="*/ 10391 h 785455"/>
                      <a:gd name="connsiteX4" fmla="*/ 427726 w 445391"/>
                      <a:gd name="connsiteY4" fmla="*/ 521000 h 785455"/>
                      <a:gd name="connsiteX5" fmla="*/ 414715 w 445391"/>
                      <a:gd name="connsiteY5" fmla="*/ 543532 h 785455"/>
                      <a:gd name="connsiteX6" fmla="*/ 25649 w 445391"/>
                      <a:gd name="connsiteY6" fmla="*/ 785455 h 785455"/>
                      <a:gd name="connsiteX7" fmla="*/ 3964 w 445391"/>
                      <a:gd name="connsiteY7" fmla="*/ 775723 h 785455"/>
                      <a:gd name="connsiteX8" fmla="*/ 50 w 445391"/>
                      <a:gd name="connsiteY8" fmla="*/ 767261 h 785455"/>
                      <a:gd name="connsiteX9" fmla="*/ 50 w 445391"/>
                      <a:gd name="connsiteY9" fmla="*/ 256545 h 785455"/>
                      <a:gd name="connsiteX10" fmla="*/ 13061 w 445391"/>
                      <a:gd name="connsiteY10" fmla="*/ 233591 h 785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5391" h="785455">
                        <a:moveTo>
                          <a:pt x="13061" y="233591"/>
                        </a:moveTo>
                        <a:lnTo>
                          <a:pt x="415032" y="1717"/>
                        </a:lnTo>
                        <a:cubicBezTo>
                          <a:pt x="417730" y="-166"/>
                          <a:pt x="421210" y="-526"/>
                          <a:pt x="424235" y="765"/>
                        </a:cubicBezTo>
                        <a:cubicBezTo>
                          <a:pt x="428044" y="2669"/>
                          <a:pt x="445392" y="10391"/>
                          <a:pt x="445392" y="10391"/>
                        </a:cubicBezTo>
                        <a:lnTo>
                          <a:pt x="427726" y="521000"/>
                        </a:lnTo>
                        <a:cubicBezTo>
                          <a:pt x="427229" y="530150"/>
                          <a:pt x="422395" y="538528"/>
                          <a:pt x="414715" y="543532"/>
                        </a:cubicBezTo>
                        <a:lnTo>
                          <a:pt x="25649" y="785455"/>
                        </a:lnTo>
                        <a:cubicBezTo>
                          <a:pt x="25649" y="785455"/>
                          <a:pt x="6397" y="776992"/>
                          <a:pt x="3964" y="775723"/>
                        </a:cubicBezTo>
                        <a:cubicBezTo>
                          <a:pt x="1203" y="773840"/>
                          <a:pt x="-299" y="770582"/>
                          <a:pt x="50" y="767261"/>
                        </a:cubicBezTo>
                        <a:lnTo>
                          <a:pt x="50" y="256545"/>
                        </a:lnTo>
                        <a:cubicBezTo>
                          <a:pt x="420" y="247237"/>
                          <a:pt x="5265" y="238689"/>
                          <a:pt x="13061" y="233591"/>
                        </a:cubicBezTo>
                        <a:close/>
                      </a:path>
                    </a:pathLst>
                  </a:custGeom>
                  <a:solidFill>
                    <a:srgbClr val="E0E0E0"/>
                  </a:solidFill>
                  <a:ln w="10573" cap="flat">
                    <a:noFill/>
                    <a:prstDash val="solid"/>
                    <a:miter/>
                  </a:ln>
                </p:spPr>
                <p:txBody>
                  <a:bodyPr rtlCol="0" anchor="ctr"/>
                  <a:lstStyle/>
                  <a:p>
                    <a:endParaRPr lang="en-US"/>
                  </a:p>
                </p:txBody>
              </p:sp>
              <p:sp>
                <p:nvSpPr>
                  <p:cNvPr id="968" name="Graphic 4">
                    <a:extLst>
                      <a:ext uri="{FF2B5EF4-FFF2-40B4-BE49-F238E27FC236}">
                        <a16:creationId xmlns:a16="http://schemas.microsoft.com/office/drawing/2014/main" id="{CE3CDE3A-EAF6-4EA2-A2B1-DEA276F37D99}"/>
                      </a:ext>
                    </a:extLst>
                  </p:cNvPr>
                  <p:cNvSpPr/>
                  <p:nvPr/>
                </p:nvSpPr>
                <p:spPr>
                  <a:xfrm>
                    <a:off x="6261993" y="3469402"/>
                    <a:ext cx="428099" cy="776273"/>
                  </a:xfrm>
                  <a:custGeom>
                    <a:avLst/>
                    <a:gdLst>
                      <a:gd name="connsiteX0" fmla="*/ 13117 w 428099"/>
                      <a:gd name="connsiteY0" fmla="*/ 233652 h 776273"/>
                      <a:gd name="connsiteX1" fmla="*/ 415088 w 428099"/>
                      <a:gd name="connsiteY1" fmla="*/ 1778 h 776273"/>
                      <a:gd name="connsiteX2" fmla="*/ 428099 w 428099"/>
                      <a:gd name="connsiteY2" fmla="*/ 9288 h 776273"/>
                      <a:gd name="connsiteX3" fmla="*/ 428099 w 428099"/>
                      <a:gd name="connsiteY3" fmla="*/ 520532 h 776273"/>
                      <a:gd name="connsiteX4" fmla="*/ 415088 w 428099"/>
                      <a:gd name="connsiteY4" fmla="*/ 543064 h 776273"/>
                      <a:gd name="connsiteX5" fmla="*/ 13117 w 428099"/>
                      <a:gd name="connsiteY5" fmla="*/ 774515 h 776273"/>
                      <a:gd name="connsiteX6" fmla="*/ 0 w 428099"/>
                      <a:gd name="connsiteY6" fmla="*/ 767004 h 776273"/>
                      <a:gd name="connsiteX7" fmla="*/ 0 w 428099"/>
                      <a:gd name="connsiteY7" fmla="*/ 256183 h 776273"/>
                      <a:gd name="connsiteX8" fmla="*/ 13117 w 428099"/>
                      <a:gd name="connsiteY8" fmla="*/ 233652 h 7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099" h="776273">
                        <a:moveTo>
                          <a:pt x="13117" y="233652"/>
                        </a:moveTo>
                        <a:lnTo>
                          <a:pt x="415088" y="1778"/>
                        </a:lnTo>
                        <a:cubicBezTo>
                          <a:pt x="422281" y="-2348"/>
                          <a:pt x="428099" y="932"/>
                          <a:pt x="428099" y="9288"/>
                        </a:cubicBezTo>
                        <a:lnTo>
                          <a:pt x="428099" y="520532"/>
                        </a:lnTo>
                        <a:cubicBezTo>
                          <a:pt x="427602" y="529682"/>
                          <a:pt x="422768" y="538060"/>
                          <a:pt x="415088" y="543064"/>
                        </a:cubicBezTo>
                        <a:lnTo>
                          <a:pt x="13117" y="774515"/>
                        </a:lnTo>
                        <a:cubicBezTo>
                          <a:pt x="5924" y="778640"/>
                          <a:pt x="0" y="775255"/>
                          <a:pt x="0" y="767004"/>
                        </a:cubicBezTo>
                        <a:lnTo>
                          <a:pt x="0" y="256183"/>
                        </a:lnTo>
                        <a:cubicBezTo>
                          <a:pt x="508" y="247001"/>
                          <a:pt x="5384" y="238624"/>
                          <a:pt x="13117" y="233652"/>
                        </a:cubicBezTo>
                        <a:close/>
                      </a:path>
                    </a:pathLst>
                  </a:custGeom>
                  <a:solidFill>
                    <a:srgbClr val="FFFFFF"/>
                  </a:solidFill>
                  <a:ln w="10573" cap="flat">
                    <a:noFill/>
                    <a:prstDash val="solid"/>
                    <a:miter/>
                  </a:ln>
                </p:spPr>
                <p:txBody>
                  <a:bodyPr rtlCol="0" anchor="ctr"/>
                  <a:lstStyle/>
                  <a:p>
                    <a:endParaRPr lang="en-US"/>
                  </a:p>
                </p:txBody>
              </p:sp>
              <p:sp>
                <p:nvSpPr>
                  <p:cNvPr id="990" name="Graphic 4">
                    <a:extLst>
                      <a:ext uri="{FF2B5EF4-FFF2-40B4-BE49-F238E27FC236}">
                        <a16:creationId xmlns:a16="http://schemas.microsoft.com/office/drawing/2014/main" id="{7F023BD3-8A54-476A-B9E5-C2B268E6296F}"/>
                      </a:ext>
                    </a:extLst>
                  </p:cNvPr>
                  <p:cNvSpPr/>
                  <p:nvPr/>
                </p:nvSpPr>
                <p:spPr>
                  <a:xfrm>
                    <a:off x="6261993" y="4069561"/>
                    <a:ext cx="428734" cy="277308"/>
                  </a:xfrm>
                  <a:custGeom>
                    <a:avLst/>
                    <a:gdLst>
                      <a:gd name="connsiteX0" fmla="*/ 22955 w 428734"/>
                      <a:gd name="connsiteY0" fmla="*/ 224390 h 277308"/>
                      <a:gd name="connsiteX1" fmla="*/ 405779 w 428734"/>
                      <a:gd name="connsiteY1" fmla="*/ 3306 h 277308"/>
                      <a:gd name="connsiteX2" fmla="*/ 428734 w 428734"/>
                      <a:gd name="connsiteY2" fmla="*/ 14942 h 277308"/>
                      <a:gd name="connsiteX3" fmla="*/ 405779 w 428734"/>
                      <a:gd name="connsiteY3" fmla="*/ 52918 h 277308"/>
                      <a:gd name="connsiteX4" fmla="*/ 22955 w 428734"/>
                      <a:gd name="connsiteY4" fmla="*/ 274002 h 277308"/>
                      <a:gd name="connsiteX5" fmla="*/ 0 w 428734"/>
                      <a:gd name="connsiteY5" fmla="*/ 262366 h 277308"/>
                      <a:gd name="connsiteX6" fmla="*/ 22955 w 428734"/>
                      <a:gd name="connsiteY6" fmla="*/ 224390 h 27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734" h="277308">
                        <a:moveTo>
                          <a:pt x="22955" y="224390"/>
                        </a:moveTo>
                        <a:lnTo>
                          <a:pt x="405779" y="3306"/>
                        </a:lnTo>
                        <a:cubicBezTo>
                          <a:pt x="418473" y="-3993"/>
                          <a:pt x="428734" y="1191"/>
                          <a:pt x="428734" y="14942"/>
                        </a:cubicBezTo>
                        <a:cubicBezTo>
                          <a:pt x="427571" y="30534"/>
                          <a:pt x="419044" y="44635"/>
                          <a:pt x="405779" y="52918"/>
                        </a:cubicBezTo>
                        <a:lnTo>
                          <a:pt x="22955" y="274002"/>
                        </a:lnTo>
                        <a:cubicBezTo>
                          <a:pt x="10261" y="281301"/>
                          <a:pt x="0" y="276118"/>
                          <a:pt x="0" y="262366"/>
                        </a:cubicBezTo>
                        <a:cubicBezTo>
                          <a:pt x="1164" y="246774"/>
                          <a:pt x="9690" y="232673"/>
                          <a:pt x="22955" y="224390"/>
                        </a:cubicBezTo>
                        <a:close/>
                      </a:path>
                    </a:pathLst>
                  </a:custGeom>
                  <a:solidFill>
                    <a:srgbClr val="455A64"/>
                  </a:solidFill>
                  <a:ln w="10573" cap="flat">
                    <a:noFill/>
                    <a:prstDash val="solid"/>
                    <a:miter/>
                  </a:ln>
                </p:spPr>
                <p:txBody>
                  <a:bodyPr rtlCol="0" anchor="ctr"/>
                  <a:lstStyle/>
                  <a:p>
                    <a:endParaRPr lang="en-US"/>
                  </a:p>
                </p:txBody>
              </p:sp>
              <p:sp>
                <p:nvSpPr>
                  <p:cNvPr id="991" name="Graphic 4">
                    <a:extLst>
                      <a:ext uri="{FF2B5EF4-FFF2-40B4-BE49-F238E27FC236}">
                        <a16:creationId xmlns:a16="http://schemas.microsoft.com/office/drawing/2014/main" id="{F587892F-F293-48BD-9BA1-4190E7462FC1}"/>
                      </a:ext>
                    </a:extLst>
                  </p:cNvPr>
                  <p:cNvSpPr/>
                  <p:nvPr/>
                </p:nvSpPr>
                <p:spPr>
                  <a:xfrm>
                    <a:off x="6734204" y="3201617"/>
                    <a:ext cx="428628" cy="277208"/>
                  </a:xfrm>
                  <a:custGeom>
                    <a:avLst/>
                    <a:gdLst>
                      <a:gd name="connsiteX0" fmla="*/ 22849 w 428628"/>
                      <a:gd name="connsiteY0" fmla="*/ 224288 h 277208"/>
                      <a:gd name="connsiteX1" fmla="*/ 405779 w 428628"/>
                      <a:gd name="connsiteY1" fmla="*/ 3309 h 277208"/>
                      <a:gd name="connsiteX2" fmla="*/ 428628 w 428628"/>
                      <a:gd name="connsiteY2" fmla="*/ 14840 h 277208"/>
                      <a:gd name="connsiteX3" fmla="*/ 405779 w 428628"/>
                      <a:gd name="connsiteY3" fmla="*/ 52921 h 277208"/>
                      <a:gd name="connsiteX4" fmla="*/ 22849 w 428628"/>
                      <a:gd name="connsiteY4" fmla="*/ 273900 h 277208"/>
                      <a:gd name="connsiteX5" fmla="*/ 0 w 428628"/>
                      <a:gd name="connsiteY5" fmla="*/ 262369 h 277208"/>
                      <a:gd name="connsiteX6" fmla="*/ 22849 w 428628"/>
                      <a:gd name="connsiteY6" fmla="*/ 224288 h 27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28" h="277208">
                        <a:moveTo>
                          <a:pt x="22849" y="224288"/>
                        </a:moveTo>
                        <a:lnTo>
                          <a:pt x="405779" y="3309"/>
                        </a:lnTo>
                        <a:cubicBezTo>
                          <a:pt x="418368" y="-3990"/>
                          <a:pt x="428628" y="1194"/>
                          <a:pt x="428628" y="14840"/>
                        </a:cubicBezTo>
                        <a:cubicBezTo>
                          <a:pt x="427507" y="30442"/>
                          <a:pt x="419023" y="44585"/>
                          <a:pt x="405779" y="52921"/>
                        </a:cubicBezTo>
                        <a:lnTo>
                          <a:pt x="22849" y="273900"/>
                        </a:lnTo>
                        <a:cubicBezTo>
                          <a:pt x="10261" y="281198"/>
                          <a:pt x="0" y="276015"/>
                          <a:pt x="0" y="262369"/>
                        </a:cubicBezTo>
                        <a:cubicBezTo>
                          <a:pt x="1121" y="246766"/>
                          <a:pt x="9605" y="232623"/>
                          <a:pt x="22849" y="224288"/>
                        </a:cubicBezTo>
                        <a:close/>
                      </a:path>
                    </a:pathLst>
                  </a:custGeom>
                  <a:solidFill>
                    <a:srgbClr val="455A64"/>
                  </a:solidFill>
                  <a:ln w="10573" cap="flat">
                    <a:noFill/>
                    <a:prstDash val="solid"/>
                    <a:miter/>
                  </a:ln>
                </p:spPr>
                <p:txBody>
                  <a:bodyPr rtlCol="0" anchor="ctr"/>
                  <a:lstStyle/>
                  <a:p>
                    <a:endParaRPr lang="en-US"/>
                  </a:p>
                </p:txBody>
              </p:sp>
              <p:sp>
                <p:nvSpPr>
                  <p:cNvPr id="992" name="Graphic 4">
                    <a:extLst>
                      <a:ext uri="{FF2B5EF4-FFF2-40B4-BE49-F238E27FC236}">
                        <a16:creationId xmlns:a16="http://schemas.microsoft.com/office/drawing/2014/main" id="{301AF533-FA38-41D2-9603-AB25C0E433C1}"/>
                      </a:ext>
                    </a:extLst>
                  </p:cNvPr>
                  <p:cNvSpPr/>
                  <p:nvPr/>
                </p:nvSpPr>
                <p:spPr>
                  <a:xfrm>
                    <a:off x="6733886" y="3245927"/>
                    <a:ext cx="515475" cy="312612"/>
                  </a:xfrm>
                  <a:custGeom>
                    <a:avLst/>
                    <a:gdLst>
                      <a:gd name="connsiteX0" fmla="*/ 11213 w 515475"/>
                      <a:gd name="connsiteY0" fmla="*/ 286183 h 312612"/>
                      <a:gd name="connsiteX1" fmla="*/ 503945 w 515475"/>
                      <a:gd name="connsiteY1" fmla="*/ 1630 h 312612"/>
                      <a:gd name="connsiteX2" fmla="*/ 515475 w 515475"/>
                      <a:gd name="connsiteY2" fmla="*/ 7448 h 312612"/>
                      <a:gd name="connsiteX3" fmla="*/ 503945 w 515475"/>
                      <a:gd name="connsiteY3" fmla="*/ 26488 h 312612"/>
                      <a:gd name="connsiteX4" fmla="*/ 11742 w 515475"/>
                      <a:gd name="connsiteY4" fmla="*/ 310936 h 312612"/>
                      <a:gd name="connsiteX5" fmla="*/ 0 w 515475"/>
                      <a:gd name="connsiteY5" fmla="*/ 305118 h 312612"/>
                      <a:gd name="connsiteX6" fmla="*/ 11213 w 515475"/>
                      <a:gd name="connsiteY6" fmla="*/ 286183 h 3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612">
                        <a:moveTo>
                          <a:pt x="11213" y="286183"/>
                        </a:moveTo>
                        <a:lnTo>
                          <a:pt x="503945" y="1630"/>
                        </a:lnTo>
                        <a:cubicBezTo>
                          <a:pt x="510292" y="-1967"/>
                          <a:pt x="515475" y="572"/>
                          <a:pt x="515475" y="7448"/>
                        </a:cubicBezTo>
                        <a:cubicBezTo>
                          <a:pt x="514883" y="15265"/>
                          <a:pt x="510599" y="22342"/>
                          <a:pt x="503945" y="26488"/>
                        </a:cubicBezTo>
                        <a:lnTo>
                          <a:pt x="11742" y="310936"/>
                        </a:lnTo>
                        <a:cubicBezTo>
                          <a:pt x="5395" y="314638"/>
                          <a:pt x="212" y="311994"/>
                          <a:pt x="0" y="305118"/>
                        </a:cubicBezTo>
                        <a:cubicBezTo>
                          <a:pt x="476" y="297375"/>
                          <a:pt x="4644" y="290319"/>
                          <a:pt x="11213" y="286183"/>
                        </a:cubicBezTo>
                        <a:close/>
                      </a:path>
                    </a:pathLst>
                  </a:custGeom>
                  <a:solidFill>
                    <a:srgbClr val="FFFFFF"/>
                  </a:solidFill>
                  <a:ln w="10573" cap="flat">
                    <a:noFill/>
                    <a:prstDash val="solid"/>
                    <a:miter/>
                  </a:ln>
                </p:spPr>
                <p:txBody>
                  <a:bodyPr rtlCol="0" anchor="ctr"/>
                  <a:lstStyle/>
                  <a:p>
                    <a:endParaRPr lang="en-US"/>
                  </a:p>
                </p:txBody>
              </p:sp>
              <p:sp>
                <p:nvSpPr>
                  <p:cNvPr id="993" name="Graphic 4">
                    <a:extLst>
                      <a:ext uri="{FF2B5EF4-FFF2-40B4-BE49-F238E27FC236}">
                        <a16:creationId xmlns:a16="http://schemas.microsoft.com/office/drawing/2014/main" id="{383249BF-6A17-4A64-B4C2-E1CBADD04F71}"/>
                      </a:ext>
                    </a:extLst>
                  </p:cNvPr>
                  <p:cNvSpPr/>
                  <p:nvPr/>
                </p:nvSpPr>
                <p:spPr>
                  <a:xfrm>
                    <a:off x="6733886" y="3295489"/>
                    <a:ext cx="515475" cy="312580"/>
                  </a:xfrm>
                  <a:custGeom>
                    <a:avLst/>
                    <a:gdLst>
                      <a:gd name="connsiteX0" fmla="*/ 11213 w 515475"/>
                      <a:gd name="connsiteY0" fmla="*/ 286127 h 312580"/>
                      <a:gd name="connsiteX1" fmla="*/ 503945 w 515475"/>
                      <a:gd name="connsiteY1" fmla="*/ 1680 h 312580"/>
                      <a:gd name="connsiteX2" fmla="*/ 515475 w 515475"/>
                      <a:gd name="connsiteY2" fmla="*/ 7392 h 312580"/>
                      <a:gd name="connsiteX3" fmla="*/ 503945 w 515475"/>
                      <a:gd name="connsiteY3" fmla="*/ 26433 h 312580"/>
                      <a:gd name="connsiteX4" fmla="*/ 11742 w 515475"/>
                      <a:gd name="connsiteY4" fmla="*/ 310880 h 312580"/>
                      <a:gd name="connsiteX5" fmla="*/ 0 w 515475"/>
                      <a:gd name="connsiteY5" fmla="*/ 305168 h 312580"/>
                      <a:gd name="connsiteX6" fmla="*/ 11213 w 515475"/>
                      <a:gd name="connsiteY6" fmla="*/ 286127 h 31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580">
                        <a:moveTo>
                          <a:pt x="11213" y="286127"/>
                        </a:moveTo>
                        <a:lnTo>
                          <a:pt x="503945" y="1680"/>
                        </a:lnTo>
                        <a:cubicBezTo>
                          <a:pt x="510292" y="-2023"/>
                          <a:pt x="515475" y="622"/>
                          <a:pt x="515475" y="7392"/>
                        </a:cubicBezTo>
                        <a:cubicBezTo>
                          <a:pt x="514894" y="15220"/>
                          <a:pt x="510609" y="22296"/>
                          <a:pt x="503945" y="26433"/>
                        </a:cubicBezTo>
                        <a:lnTo>
                          <a:pt x="11742" y="310880"/>
                        </a:lnTo>
                        <a:cubicBezTo>
                          <a:pt x="5395" y="314583"/>
                          <a:pt x="212" y="312044"/>
                          <a:pt x="0" y="305168"/>
                        </a:cubicBezTo>
                        <a:cubicBezTo>
                          <a:pt x="444" y="297382"/>
                          <a:pt x="4612" y="290284"/>
                          <a:pt x="11213" y="286127"/>
                        </a:cubicBezTo>
                        <a:close/>
                      </a:path>
                    </a:pathLst>
                  </a:custGeom>
                  <a:solidFill>
                    <a:srgbClr val="FFFFFF"/>
                  </a:solidFill>
                  <a:ln w="10573" cap="flat">
                    <a:noFill/>
                    <a:prstDash val="solid"/>
                    <a:miter/>
                  </a:ln>
                </p:spPr>
                <p:txBody>
                  <a:bodyPr rtlCol="0" anchor="ctr"/>
                  <a:lstStyle/>
                  <a:p>
                    <a:endParaRPr lang="en-US"/>
                  </a:p>
                </p:txBody>
              </p:sp>
              <p:sp>
                <p:nvSpPr>
                  <p:cNvPr id="994" name="Graphic 4">
                    <a:extLst>
                      <a:ext uri="{FF2B5EF4-FFF2-40B4-BE49-F238E27FC236}">
                        <a16:creationId xmlns:a16="http://schemas.microsoft.com/office/drawing/2014/main" id="{B8EA515B-1B8E-4585-9822-C4297BDB135E}"/>
                      </a:ext>
                    </a:extLst>
                  </p:cNvPr>
                  <p:cNvSpPr/>
                  <p:nvPr/>
                </p:nvSpPr>
                <p:spPr>
                  <a:xfrm>
                    <a:off x="6733886" y="3345527"/>
                    <a:ext cx="515475" cy="312083"/>
                  </a:xfrm>
                  <a:custGeom>
                    <a:avLst/>
                    <a:gdLst>
                      <a:gd name="connsiteX0" fmla="*/ 11213 w 515475"/>
                      <a:gd name="connsiteY0" fmla="*/ 286124 h 312083"/>
                      <a:gd name="connsiteX1" fmla="*/ 503945 w 515475"/>
                      <a:gd name="connsiteY1" fmla="*/ 1677 h 312083"/>
                      <a:gd name="connsiteX2" fmla="*/ 515475 w 515475"/>
                      <a:gd name="connsiteY2" fmla="*/ 7495 h 312083"/>
                      <a:gd name="connsiteX3" fmla="*/ 503945 w 515475"/>
                      <a:gd name="connsiteY3" fmla="*/ 26535 h 312083"/>
                      <a:gd name="connsiteX4" fmla="*/ 11742 w 515475"/>
                      <a:gd name="connsiteY4" fmla="*/ 310454 h 312083"/>
                      <a:gd name="connsiteX5" fmla="*/ 0 w 515475"/>
                      <a:gd name="connsiteY5" fmla="*/ 304636 h 312083"/>
                      <a:gd name="connsiteX6" fmla="*/ 11213 w 515475"/>
                      <a:gd name="connsiteY6" fmla="*/ 286124 h 312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083">
                        <a:moveTo>
                          <a:pt x="11213" y="286124"/>
                        </a:moveTo>
                        <a:lnTo>
                          <a:pt x="503945" y="1677"/>
                        </a:lnTo>
                        <a:cubicBezTo>
                          <a:pt x="510292" y="-2026"/>
                          <a:pt x="515475" y="619"/>
                          <a:pt x="515475" y="7495"/>
                        </a:cubicBezTo>
                        <a:cubicBezTo>
                          <a:pt x="514883" y="15312"/>
                          <a:pt x="510599" y="22389"/>
                          <a:pt x="503945" y="26535"/>
                        </a:cubicBezTo>
                        <a:lnTo>
                          <a:pt x="11742" y="310454"/>
                        </a:lnTo>
                        <a:cubicBezTo>
                          <a:pt x="5395" y="314051"/>
                          <a:pt x="212" y="311512"/>
                          <a:pt x="0" y="304636"/>
                        </a:cubicBezTo>
                        <a:cubicBezTo>
                          <a:pt x="635" y="297051"/>
                          <a:pt x="4781" y="290197"/>
                          <a:pt x="11213" y="286124"/>
                        </a:cubicBezTo>
                        <a:close/>
                      </a:path>
                    </a:pathLst>
                  </a:custGeom>
                  <a:solidFill>
                    <a:srgbClr val="FFFFFF"/>
                  </a:solidFill>
                  <a:ln w="10573" cap="flat">
                    <a:noFill/>
                    <a:prstDash val="solid"/>
                    <a:miter/>
                  </a:ln>
                </p:spPr>
                <p:txBody>
                  <a:bodyPr rtlCol="0" anchor="ctr"/>
                  <a:lstStyle/>
                  <a:p>
                    <a:endParaRPr lang="en-US"/>
                  </a:p>
                </p:txBody>
              </p:sp>
              <p:sp>
                <p:nvSpPr>
                  <p:cNvPr id="995" name="Graphic 4">
                    <a:extLst>
                      <a:ext uri="{FF2B5EF4-FFF2-40B4-BE49-F238E27FC236}">
                        <a16:creationId xmlns:a16="http://schemas.microsoft.com/office/drawing/2014/main" id="{1E1533B7-6EBE-4BCF-BD2E-3913C76A279B}"/>
                      </a:ext>
                    </a:extLst>
                  </p:cNvPr>
                  <p:cNvSpPr/>
                  <p:nvPr/>
                </p:nvSpPr>
                <p:spPr>
                  <a:xfrm>
                    <a:off x="6733886" y="3394551"/>
                    <a:ext cx="515475" cy="312824"/>
                  </a:xfrm>
                  <a:custGeom>
                    <a:avLst/>
                    <a:gdLst>
                      <a:gd name="connsiteX0" fmla="*/ 11213 w 515475"/>
                      <a:gd name="connsiteY0" fmla="*/ 286183 h 312824"/>
                      <a:gd name="connsiteX1" fmla="*/ 503945 w 515475"/>
                      <a:gd name="connsiteY1" fmla="*/ 1630 h 312824"/>
                      <a:gd name="connsiteX2" fmla="*/ 515475 w 515475"/>
                      <a:gd name="connsiteY2" fmla="*/ 7448 h 312824"/>
                      <a:gd name="connsiteX3" fmla="*/ 503945 w 515475"/>
                      <a:gd name="connsiteY3" fmla="*/ 26488 h 312824"/>
                      <a:gd name="connsiteX4" fmla="*/ 11742 w 515475"/>
                      <a:gd name="connsiteY4" fmla="*/ 311148 h 312824"/>
                      <a:gd name="connsiteX5" fmla="*/ 0 w 515475"/>
                      <a:gd name="connsiteY5" fmla="*/ 305330 h 312824"/>
                      <a:gd name="connsiteX6" fmla="*/ 11213 w 515475"/>
                      <a:gd name="connsiteY6" fmla="*/ 286183 h 31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824">
                        <a:moveTo>
                          <a:pt x="11213" y="286183"/>
                        </a:moveTo>
                        <a:lnTo>
                          <a:pt x="503945" y="1630"/>
                        </a:lnTo>
                        <a:cubicBezTo>
                          <a:pt x="510292" y="-1967"/>
                          <a:pt x="515475" y="572"/>
                          <a:pt x="515475" y="7448"/>
                        </a:cubicBezTo>
                        <a:cubicBezTo>
                          <a:pt x="514883" y="15265"/>
                          <a:pt x="510599" y="22342"/>
                          <a:pt x="503945" y="26488"/>
                        </a:cubicBezTo>
                        <a:lnTo>
                          <a:pt x="11742" y="311148"/>
                        </a:lnTo>
                        <a:cubicBezTo>
                          <a:pt x="5395" y="314850"/>
                          <a:pt x="212" y="312206"/>
                          <a:pt x="0" y="305330"/>
                        </a:cubicBezTo>
                        <a:cubicBezTo>
                          <a:pt x="402" y="297502"/>
                          <a:pt x="4591" y="290362"/>
                          <a:pt x="11213" y="286183"/>
                        </a:cubicBezTo>
                        <a:close/>
                      </a:path>
                    </a:pathLst>
                  </a:custGeom>
                  <a:solidFill>
                    <a:srgbClr val="FFFFFF"/>
                  </a:solidFill>
                  <a:ln w="10573" cap="flat">
                    <a:noFill/>
                    <a:prstDash val="solid"/>
                    <a:miter/>
                  </a:ln>
                </p:spPr>
                <p:txBody>
                  <a:bodyPr rtlCol="0" anchor="ctr"/>
                  <a:lstStyle/>
                  <a:p>
                    <a:endParaRPr lang="en-US"/>
                  </a:p>
                </p:txBody>
              </p:sp>
              <p:sp>
                <p:nvSpPr>
                  <p:cNvPr id="996" name="Graphic 4">
                    <a:extLst>
                      <a:ext uri="{FF2B5EF4-FFF2-40B4-BE49-F238E27FC236}">
                        <a16:creationId xmlns:a16="http://schemas.microsoft.com/office/drawing/2014/main" id="{6ECE8BF1-291E-44C6-8C39-5771549CD2C2}"/>
                      </a:ext>
                    </a:extLst>
                  </p:cNvPr>
                  <p:cNvSpPr/>
                  <p:nvPr/>
                </p:nvSpPr>
                <p:spPr>
                  <a:xfrm>
                    <a:off x="6733886" y="3444112"/>
                    <a:ext cx="515475" cy="312559"/>
                  </a:xfrm>
                  <a:custGeom>
                    <a:avLst/>
                    <a:gdLst>
                      <a:gd name="connsiteX0" fmla="*/ 11213 w 515475"/>
                      <a:gd name="connsiteY0" fmla="*/ 286127 h 312559"/>
                      <a:gd name="connsiteX1" fmla="*/ 503945 w 515475"/>
                      <a:gd name="connsiteY1" fmla="*/ 1680 h 312559"/>
                      <a:gd name="connsiteX2" fmla="*/ 515475 w 515475"/>
                      <a:gd name="connsiteY2" fmla="*/ 7392 h 312559"/>
                      <a:gd name="connsiteX3" fmla="*/ 503945 w 515475"/>
                      <a:gd name="connsiteY3" fmla="*/ 26433 h 312559"/>
                      <a:gd name="connsiteX4" fmla="*/ 11742 w 515475"/>
                      <a:gd name="connsiteY4" fmla="*/ 310880 h 312559"/>
                      <a:gd name="connsiteX5" fmla="*/ 0 w 515475"/>
                      <a:gd name="connsiteY5" fmla="*/ 305168 h 312559"/>
                      <a:gd name="connsiteX6" fmla="*/ 11213 w 515475"/>
                      <a:gd name="connsiteY6" fmla="*/ 286127 h 31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559">
                        <a:moveTo>
                          <a:pt x="11213" y="286127"/>
                        </a:moveTo>
                        <a:lnTo>
                          <a:pt x="503945" y="1680"/>
                        </a:lnTo>
                        <a:cubicBezTo>
                          <a:pt x="510292" y="-2023"/>
                          <a:pt x="515475" y="622"/>
                          <a:pt x="515475" y="7392"/>
                        </a:cubicBezTo>
                        <a:cubicBezTo>
                          <a:pt x="514894" y="15220"/>
                          <a:pt x="510609" y="22297"/>
                          <a:pt x="503945" y="26433"/>
                        </a:cubicBezTo>
                        <a:lnTo>
                          <a:pt x="11742" y="310880"/>
                        </a:lnTo>
                        <a:cubicBezTo>
                          <a:pt x="5395" y="314583"/>
                          <a:pt x="212" y="311938"/>
                          <a:pt x="0" y="305168"/>
                        </a:cubicBezTo>
                        <a:cubicBezTo>
                          <a:pt x="444" y="297382"/>
                          <a:pt x="4612" y="290284"/>
                          <a:pt x="11213" y="286127"/>
                        </a:cubicBezTo>
                        <a:close/>
                      </a:path>
                    </a:pathLst>
                  </a:custGeom>
                  <a:solidFill>
                    <a:srgbClr val="FFFFFF"/>
                  </a:solidFill>
                  <a:ln w="10573" cap="flat">
                    <a:noFill/>
                    <a:prstDash val="solid"/>
                    <a:miter/>
                  </a:ln>
                </p:spPr>
                <p:txBody>
                  <a:bodyPr rtlCol="0" anchor="ctr"/>
                  <a:lstStyle/>
                  <a:p>
                    <a:endParaRPr lang="en-US"/>
                  </a:p>
                </p:txBody>
              </p:sp>
              <p:sp>
                <p:nvSpPr>
                  <p:cNvPr id="997" name="Graphic 4">
                    <a:extLst>
                      <a:ext uri="{FF2B5EF4-FFF2-40B4-BE49-F238E27FC236}">
                        <a16:creationId xmlns:a16="http://schemas.microsoft.com/office/drawing/2014/main" id="{0B8B2490-0152-4784-9894-C8D26101A0F6}"/>
                      </a:ext>
                    </a:extLst>
                  </p:cNvPr>
                  <p:cNvSpPr/>
                  <p:nvPr/>
                </p:nvSpPr>
                <p:spPr>
                  <a:xfrm>
                    <a:off x="6733781" y="3795133"/>
                    <a:ext cx="85894" cy="128639"/>
                  </a:xfrm>
                  <a:custGeom>
                    <a:avLst/>
                    <a:gdLst>
                      <a:gd name="connsiteX0" fmla="*/ 23272 w 85894"/>
                      <a:gd name="connsiteY0" fmla="*/ 26080 h 128639"/>
                      <a:gd name="connsiteX1" fmla="*/ 62940 w 85894"/>
                      <a:gd name="connsiteY1" fmla="*/ 3125 h 128639"/>
                      <a:gd name="connsiteX2" fmla="*/ 85895 w 85894"/>
                      <a:gd name="connsiteY2" fmla="*/ 16348 h 128639"/>
                      <a:gd name="connsiteX3" fmla="*/ 85895 w 85894"/>
                      <a:gd name="connsiteY3" fmla="*/ 62680 h 128639"/>
                      <a:gd name="connsiteX4" fmla="*/ 62940 w 85894"/>
                      <a:gd name="connsiteY4" fmla="*/ 102348 h 128639"/>
                      <a:gd name="connsiteX5" fmla="*/ 22849 w 85894"/>
                      <a:gd name="connsiteY5" fmla="*/ 125515 h 128639"/>
                      <a:gd name="connsiteX6" fmla="*/ 0 w 85894"/>
                      <a:gd name="connsiteY6" fmla="*/ 112292 h 128639"/>
                      <a:gd name="connsiteX7" fmla="*/ 0 w 85894"/>
                      <a:gd name="connsiteY7" fmla="*/ 65748 h 128639"/>
                      <a:gd name="connsiteX8" fmla="*/ 23272 w 85894"/>
                      <a:gd name="connsiteY8" fmla="*/ 26080 h 12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94" h="128639">
                        <a:moveTo>
                          <a:pt x="23272" y="26080"/>
                        </a:moveTo>
                        <a:lnTo>
                          <a:pt x="62940" y="3125"/>
                        </a:lnTo>
                        <a:cubicBezTo>
                          <a:pt x="75634" y="-4174"/>
                          <a:pt x="85895" y="1750"/>
                          <a:pt x="85895" y="16348"/>
                        </a:cubicBezTo>
                        <a:lnTo>
                          <a:pt x="85895" y="62680"/>
                        </a:lnTo>
                        <a:cubicBezTo>
                          <a:pt x="85017" y="78812"/>
                          <a:pt x="76491" y="93547"/>
                          <a:pt x="62940" y="102348"/>
                        </a:cubicBezTo>
                        <a:lnTo>
                          <a:pt x="22849" y="125515"/>
                        </a:lnTo>
                        <a:cubicBezTo>
                          <a:pt x="10155" y="132814"/>
                          <a:pt x="0" y="126890"/>
                          <a:pt x="0" y="112292"/>
                        </a:cubicBezTo>
                        <a:lnTo>
                          <a:pt x="0" y="65748"/>
                        </a:lnTo>
                        <a:cubicBezTo>
                          <a:pt x="962" y="49563"/>
                          <a:pt x="9616" y="34817"/>
                          <a:pt x="23272" y="26080"/>
                        </a:cubicBezTo>
                        <a:close/>
                      </a:path>
                    </a:pathLst>
                  </a:custGeom>
                  <a:solidFill>
                    <a:srgbClr val="92E3A9"/>
                  </a:solidFill>
                  <a:ln w="10573" cap="flat">
                    <a:noFill/>
                    <a:prstDash val="solid"/>
                    <a:miter/>
                  </a:ln>
                </p:spPr>
                <p:txBody>
                  <a:bodyPr rtlCol="0" anchor="ctr"/>
                  <a:lstStyle/>
                  <a:p>
                    <a:endParaRPr lang="en-US"/>
                  </a:p>
                </p:txBody>
              </p:sp>
              <p:sp>
                <p:nvSpPr>
                  <p:cNvPr id="998" name="Graphic 4">
                    <a:extLst>
                      <a:ext uri="{FF2B5EF4-FFF2-40B4-BE49-F238E27FC236}">
                        <a16:creationId xmlns:a16="http://schemas.microsoft.com/office/drawing/2014/main" id="{32B78858-FB03-4EE8-B22F-287D1E4EFF81}"/>
                      </a:ext>
                    </a:extLst>
                  </p:cNvPr>
                  <p:cNvSpPr/>
                  <p:nvPr/>
                </p:nvSpPr>
                <p:spPr>
                  <a:xfrm>
                    <a:off x="6834591" y="3706981"/>
                    <a:ext cx="128736" cy="89251"/>
                  </a:xfrm>
                  <a:custGeom>
                    <a:avLst/>
                    <a:gdLst>
                      <a:gd name="connsiteX0" fmla="*/ 0 w 128736"/>
                      <a:gd name="connsiteY0" fmla="*/ 81757 h 89251"/>
                      <a:gd name="connsiteX1" fmla="*/ 11424 w 128736"/>
                      <a:gd name="connsiteY1" fmla="*/ 87575 h 89251"/>
                      <a:gd name="connsiteX2" fmla="*/ 117206 w 128736"/>
                      <a:gd name="connsiteY2" fmla="*/ 26433 h 89251"/>
                      <a:gd name="connsiteX3" fmla="*/ 128737 w 128736"/>
                      <a:gd name="connsiteY3" fmla="*/ 7392 h 89251"/>
                      <a:gd name="connsiteX4" fmla="*/ 117312 w 128736"/>
                      <a:gd name="connsiteY4" fmla="*/ 1680 h 89251"/>
                      <a:gd name="connsiteX5" fmla="*/ 11530 w 128736"/>
                      <a:gd name="connsiteY5" fmla="*/ 62822 h 89251"/>
                      <a:gd name="connsiteX6" fmla="*/ 0 w 128736"/>
                      <a:gd name="connsiteY6" fmla="*/ 81757 h 8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51">
                        <a:moveTo>
                          <a:pt x="0" y="81757"/>
                        </a:moveTo>
                        <a:cubicBezTo>
                          <a:pt x="0" y="88632"/>
                          <a:pt x="5077" y="91277"/>
                          <a:pt x="11424" y="87575"/>
                        </a:cubicBezTo>
                        <a:lnTo>
                          <a:pt x="117206" y="26433"/>
                        </a:lnTo>
                        <a:cubicBezTo>
                          <a:pt x="123828" y="22244"/>
                          <a:pt x="128091" y="15199"/>
                          <a:pt x="128737" y="7392"/>
                        </a:cubicBezTo>
                        <a:cubicBezTo>
                          <a:pt x="128737" y="622"/>
                          <a:pt x="123659" y="-2023"/>
                          <a:pt x="117312" y="1680"/>
                        </a:cubicBezTo>
                        <a:lnTo>
                          <a:pt x="11530" y="62822"/>
                        </a:lnTo>
                        <a:cubicBezTo>
                          <a:pt x="4866" y="66915"/>
                          <a:pt x="582" y="73961"/>
                          <a:pt x="0" y="81757"/>
                        </a:cubicBezTo>
                        <a:close/>
                      </a:path>
                    </a:pathLst>
                  </a:custGeom>
                  <a:solidFill>
                    <a:srgbClr val="455A64"/>
                  </a:solidFill>
                  <a:ln w="10573" cap="flat">
                    <a:noFill/>
                    <a:prstDash val="solid"/>
                    <a:miter/>
                  </a:ln>
                </p:spPr>
                <p:txBody>
                  <a:bodyPr rtlCol="0" anchor="ctr"/>
                  <a:lstStyle/>
                  <a:p>
                    <a:endParaRPr lang="en-US"/>
                  </a:p>
                </p:txBody>
              </p:sp>
              <p:sp>
                <p:nvSpPr>
                  <p:cNvPr id="999" name="Graphic 4">
                    <a:extLst>
                      <a:ext uri="{FF2B5EF4-FFF2-40B4-BE49-F238E27FC236}">
                        <a16:creationId xmlns:a16="http://schemas.microsoft.com/office/drawing/2014/main" id="{8BC113C1-0ADD-4809-89E2-733241B26C10}"/>
                      </a:ext>
                    </a:extLst>
                  </p:cNvPr>
                  <p:cNvSpPr/>
                  <p:nvPr/>
                </p:nvSpPr>
                <p:spPr>
                  <a:xfrm>
                    <a:off x="6834591" y="3744266"/>
                    <a:ext cx="128736" cy="89260"/>
                  </a:xfrm>
                  <a:custGeom>
                    <a:avLst/>
                    <a:gdLst>
                      <a:gd name="connsiteX0" fmla="*/ 0 w 128736"/>
                      <a:gd name="connsiteY0" fmla="*/ 81812 h 89260"/>
                      <a:gd name="connsiteX1" fmla="*/ 11424 w 128736"/>
                      <a:gd name="connsiteY1" fmla="*/ 87630 h 89260"/>
                      <a:gd name="connsiteX2" fmla="*/ 117206 w 128736"/>
                      <a:gd name="connsiteY2" fmla="*/ 26383 h 89260"/>
                      <a:gd name="connsiteX3" fmla="*/ 128737 w 128736"/>
                      <a:gd name="connsiteY3" fmla="*/ 7448 h 89260"/>
                      <a:gd name="connsiteX4" fmla="*/ 117312 w 128736"/>
                      <a:gd name="connsiteY4" fmla="*/ 1630 h 89260"/>
                      <a:gd name="connsiteX5" fmla="*/ 11530 w 128736"/>
                      <a:gd name="connsiteY5" fmla="*/ 62772 h 89260"/>
                      <a:gd name="connsiteX6" fmla="*/ 0 w 128736"/>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60">
                        <a:moveTo>
                          <a:pt x="0" y="81812"/>
                        </a:moveTo>
                        <a:cubicBezTo>
                          <a:pt x="0" y="88688"/>
                          <a:pt x="5077" y="91227"/>
                          <a:pt x="11424" y="87630"/>
                        </a:cubicBezTo>
                        <a:lnTo>
                          <a:pt x="117206" y="26383"/>
                        </a:lnTo>
                        <a:cubicBezTo>
                          <a:pt x="123797" y="22215"/>
                          <a:pt x="128060" y="15212"/>
                          <a:pt x="128737" y="7448"/>
                        </a:cubicBezTo>
                        <a:cubicBezTo>
                          <a:pt x="128737" y="572"/>
                          <a:pt x="123659" y="-1967"/>
                          <a:pt x="117312" y="1630"/>
                        </a:cubicBezTo>
                        <a:lnTo>
                          <a:pt x="11530" y="62772"/>
                        </a:lnTo>
                        <a:cubicBezTo>
                          <a:pt x="4866" y="66908"/>
                          <a:pt x="582" y="73985"/>
                          <a:pt x="0" y="81812"/>
                        </a:cubicBezTo>
                        <a:close/>
                      </a:path>
                    </a:pathLst>
                  </a:custGeom>
                  <a:solidFill>
                    <a:srgbClr val="455A64"/>
                  </a:solidFill>
                  <a:ln w="10573" cap="flat">
                    <a:noFill/>
                    <a:prstDash val="solid"/>
                    <a:miter/>
                  </a:ln>
                </p:spPr>
                <p:txBody>
                  <a:bodyPr rtlCol="0" anchor="ctr"/>
                  <a:lstStyle/>
                  <a:p>
                    <a:endParaRPr lang="en-US"/>
                  </a:p>
                </p:txBody>
              </p:sp>
              <p:sp>
                <p:nvSpPr>
                  <p:cNvPr id="1000" name="Graphic 4">
                    <a:extLst>
                      <a:ext uri="{FF2B5EF4-FFF2-40B4-BE49-F238E27FC236}">
                        <a16:creationId xmlns:a16="http://schemas.microsoft.com/office/drawing/2014/main" id="{E97198F5-9697-40DC-8515-F3FE913B82A9}"/>
                      </a:ext>
                    </a:extLst>
                  </p:cNvPr>
                  <p:cNvSpPr/>
                  <p:nvPr/>
                </p:nvSpPr>
                <p:spPr>
                  <a:xfrm>
                    <a:off x="6834591" y="3781501"/>
                    <a:ext cx="128736" cy="89260"/>
                  </a:xfrm>
                  <a:custGeom>
                    <a:avLst/>
                    <a:gdLst>
                      <a:gd name="connsiteX0" fmla="*/ 0 w 128736"/>
                      <a:gd name="connsiteY0" fmla="*/ 81812 h 89260"/>
                      <a:gd name="connsiteX1" fmla="*/ 11424 w 128736"/>
                      <a:gd name="connsiteY1" fmla="*/ 87630 h 89260"/>
                      <a:gd name="connsiteX2" fmla="*/ 117206 w 128736"/>
                      <a:gd name="connsiteY2" fmla="*/ 26383 h 89260"/>
                      <a:gd name="connsiteX3" fmla="*/ 128737 w 128736"/>
                      <a:gd name="connsiteY3" fmla="*/ 7448 h 89260"/>
                      <a:gd name="connsiteX4" fmla="*/ 117312 w 128736"/>
                      <a:gd name="connsiteY4" fmla="*/ 1630 h 89260"/>
                      <a:gd name="connsiteX5" fmla="*/ 11530 w 128736"/>
                      <a:gd name="connsiteY5" fmla="*/ 62772 h 89260"/>
                      <a:gd name="connsiteX6" fmla="*/ 0 w 128736"/>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60">
                        <a:moveTo>
                          <a:pt x="0" y="81812"/>
                        </a:moveTo>
                        <a:cubicBezTo>
                          <a:pt x="0" y="88688"/>
                          <a:pt x="5077" y="91227"/>
                          <a:pt x="11424" y="87630"/>
                        </a:cubicBezTo>
                        <a:lnTo>
                          <a:pt x="117206" y="26383"/>
                        </a:lnTo>
                        <a:cubicBezTo>
                          <a:pt x="123818" y="22236"/>
                          <a:pt x="128091" y="15223"/>
                          <a:pt x="128737" y="7448"/>
                        </a:cubicBezTo>
                        <a:cubicBezTo>
                          <a:pt x="128737" y="572"/>
                          <a:pt x="123659" y="-1967"/>
                          <a:pt x="117312" y="1630"/>
                        </a:cubicBezTo>
                        <a:lnTo>
                          <a:pt x="11530" y="62772"/>
                        </a:lnTo>
                        <a:cubicBezTo>
                          <a:pt x="4866" y="66908"/>
                          <a:pt x="582" y="73985"/>
                          <a:pt x="0" y="81812"/>
                        </a:cubicBezTo>
                        <a:close/>
                      </a:path>
                    </a:pathLst>
                  </a:custGeom>
                  <a:solidFill>
                    <a:srgbClr val="455A64"/>
                  </a:solidFill>
                  <a:ln w="10573" cap="flat">
                    <a:noFill/>
                    <a:prstDash val="solid"/>
                    <a:miter/>
                  </a:ln>
                </p:spPr>
                <p:txBody>
                  <a:bodyPr rtlCol="0" anchor="ctr"/>
                  <a:lstStyle/>
                  <a:p>
                    <a:endParaRPr lang="en-US"/>
                  </a:p>
                </p:txBody>
              </p:sp>
              <p:sp>
                <p:nvSpPr>
                  <p:cNvPr id="1001" name="Graphic 4">
                    <a:extLst>
                      <a:ext uri="{FF2B5EF4-FFF2-40B4-BE49-F238E27FC236}">
                        <a16:creationId xmlns:a16="http://schemas.microsoft.com/office/drawing/2014/main" id="{904A87CD-AACD-494F-8BCE-A9D9359C2F0F}"/>
                      </a:ext>
                    </a:extLst>
                  </p:cNvPr>
                  <p:cNvSpPr/>
                  <p:nvPr/>
                </p:nvSpPr>
                <p:spPr>
                  <a:xfrm>
                    <a:off x="6733781" y="3944073"/>
                    <a:ext cx="85894" cy="128745"/>
                  </a:xfrm>
                  <a:custGeom>
                    <a:avLst/>
                    <a:gdLst>
                      <a:gd name="connsiteX0" fmla="*/ 23272 w 85894"/>
                      <a:gd name="connsiteY0" fmla="*/ 26080 h 128745"/>
                      <a:gd name="connsiteX1" fmla="*/ 62940 w 85894"/>
                      <a:gd name="connsiteY1" fmla="*/ 3125 h 128745"/>
                      <a:gd name="connsiteX2" fmla="*/ 85895 w 85894"/>
                      <a:gd name="connsiteY2" fmla="*/ 16348 h 128745"/>
                      <a:gd name="connsiteX3" fmla="*/ 85895 w 85894"/>
                      <a:gd name="connsiteY3" fmla="*/ 62680 h 128745"/>
                      <a:gd name="connsiteX4" fmla="*/ 62940 w 85894"/>
                      <a:gd name="connsiteY4" fmla="*/ 102348 h 128745"/>
                      <a:gd name="connsiteX5" fmla="*/ 22849 w 85894"/>
                      <a:gd name="connsiteY5" fmla="*/ 125620 h 128745"/>
                      <a:gd name="connsiteX6" fmla="*/ 0 w 85894"/>
                      <a:gd name="connsiteY6" fmla="*/ 112398 h 128745"/>
                      <a:gd name="connsiteX7" fmla="*/ 0 w 85894"/>
                      <a:gd name="connsiteY7" fmla="*/ 65748 h 128745"/>
                      <a:gd name="connsiteX8" fmla="*/ 23272 w 85894"/>
                      <a:gd name="connsiteY8" fmla="*/ 26080 h 12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94" h="128745">
                        <a:moveTo>
                          <a:pt x="23272" y="26080"/>
                        </a:moveTo>
                        <a:lnTo>
                          <a:pt x="62940" y="3125"/>
                        </a:lnTo>
                        <a:cubicBezTo>
                          <a:pt x="75634" y="-4174"/>
                          <a:pt x="85895" y="1750"/>
                          <a:pt x="85895" y="16348"/>
                        </a:cubicBezTo>
                        <a:lnTo>
                          <a:pt x="85895" y="62680"/>
                        </a:lnTo>
                        <a:cubicBezTo>
                          <a:pt x="85049" y="78822"/>
                          <a:pt x="76512" y="93579"/>
                          <a:pt x="62940" y="102348"/>
                        </a:cubicBezTo>
                        <a:lnTo>
                          <a:pt x="22849" y="125620"/>
                        </a:lnTo>
                        <a:cubicBezTo>
                          <a:pt x="10155" y="132919"/>
                          <a:pt x="0" y="126995"/>
                          <a:pt x="0" y="112398"/>
                        </a:cubicBezTo>
                        <a:lnTo>
                          <a:pt x="0" y="65748"/>
                        </a:lnTo>
                        <a:cubicBezTo>
                          <a:pt x="994" y="49574"/>
                          <a:pt x="9637" y="34838"/>
                          <a:pt x="23272" y="26080"/>
                        </a:cubicBezTo>
                        <a:close/>
                      </a:path>
                    </a:pathLst>
                  </a:custGeom>
                  <a:solidFill>
                    <a:srgbClr val="92E3A9"/>
                  </a:solidFill>
                  <a:ln w="10573" cap="flat">
                    <a:noFill/>
                    <a:prstDash val="solid"/>
                    <a:miter/>
                  </a:ln>
                </p:spPr>
                <p:txBody>
                  <a:bodyPr rtlCol="0" anchor="ctr"/>
                  <a:lstStyle/>
                  <a:p>
                    <a:endParaRPr lang="en-US"/>
                  </a:p>
                </p:txBody>
              </p:sp>
              <p:sp>
                <p:nvSpPr>
                  <p:cNvPr id="1002" name="Graphic 4">
                    <a:extLst>
                      <a:ext uri="{FF2B5EF4-FFF2-40B4-BE49-F238E27FC236}">
                        <a16:creationId xmlns:a16="http://schemas.microsoft.com/office/drawing/2014/main" id="{971408D5-6697-4548-8114-41D5498AC195}"/>
                      </a:ext>
                    </a:extLst>
                  </p:cNvPr>
                  <p:cNvSpPr/>
                  <p:nvPr/>
                </p:nvSpPr>
                <p:spPr>
                  <a:xfrm>
                    <a:off x="6834591" y="3855816"/>
                    <a:ext cx="128736" cy="89254"/>
                  </a:xfrm>
                  <a:custGeom>
                    <a:avLst/>
                    <a:gdLst>
                      <a:gd name="connsiteX0" fmla="*/ 0 w 128736"/>
                      <a:gd name="connsiteY0" fmla="*/ 81862 h 89254"/>
                      <a:gd name="connsiteX1" fmla="*/ 11424 w 128736"/>
                      <a:gd name="connsiteY1" fmla="*/ 87575 h 89254"/>
                      <a:gd name="connsiteX2" fmla="*/ 117206 w 128736"/>
                      <a:gd name="connsiteY2" fmla="*/ 26433 h 89254"/>
                      <a:gd name="connsiteX3" fmla="*/ 128737 w 128736"/>
                      <a:gd name="connsiteY3" fmla="*/ 7392 h 89254"/>
                      <a:gd name="connsiteX4" fmla="*/ 117312 w 128736"/>
                      <a:gd name="connsiteY4" fmla="*/ 1680 h 89254"/>
                      <a:gd name="connsiteX5" fmla="*/ 11530 w 128736"/>
                      <a:gd name="connsiteY5" fmla="*/ 62822 h 89254"/>
                      <a:gd name="connsiteX6" fmla="*/ 0 w 128736"/>
                      <a:gd name="connsiteY6" fmla="*/ 81862 h 8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54">
                        <a:moveTo>
                          <a:pt x="0" y="81862"/>
                        </a:moveTo>
                        <a:cubicBezTo>
                          <a:pt x="0" y="88632"/>
                          <a:pt x="5077" y="91277"/>
                          <a:pt x="11424" y="87575"/>
                        </a:cubicBezTo>
                        <a:lnTo>
                          <a:pt x="117206" y="26433"/>
                        </a:lnTo>
                        <a:cubicBezTo>
                          <a:pt x="123828" y="22244"/>
                          <a:pt x="128091" y="15199"/>
                          <a:pt x="128737" y="7392"/>
                        </a:cubicBezTo>
                        <a:cubicBezTo>
                          <a:pt x="128737" y="622"/>
                          <a:pt x="123659" y="-2023"/>
                          <a:pt x="117312" y="1680"/>
                        </a:cubicBezTo>
                        <a:lnTo>
                          <a:pt x="11530" y="62822"/>
                        </a:lnTo>
                        <a:cubicBezTo>
                          <a:pt x="4855" y="66947"/>
                          <a:pt x="561" y="74034"/>
                          <a:pt x="0" y="81862"/>
                        </a:cubicBezTo>
                        <a:close/>
                      </a:path>
                    </a:pathLst>
                  </a:custGeom>
                  <a:solidFill>
                    <a:srgbClr val="455A64"/>
                  </a:solidFill>
                  <a:ln w="10573" cap="flat">
                    <a:noFill/>
                    <a:prstDash val="solid"/>
                    <a:miter/>
                  </a:ln>
                </p:spPr>
                <p:txBody>
                  <a:bodyPr rtlCol="0" anchor="ctr"/>
                  <a:lstStyle/>
                  <a:p>
                    <a:endParaRPr lang="en-US"/>
                  </a:p>
                </p:txBody>
              </p:sp>
              <p:sp>
                <p:nvSpPr>
                  <p:cNvPr id="1003" name="Graphic 4">
                    <a:extLst>
                      <a:ext uri="{FF2B5EF4-FFF2-40B4-BE49-F238E27FC236}">
                        <a16:creationId xmlns:a16="http://schemas.microsoft.com/office/drawing/2014/main" id="{9A37BEC8-2160-47D2-B78C-7EFB69C22481}"/>
                      </a:ext>
                    </a:extLst>
                  </p:cNvPr>
                  <p:cNvSpPr/>
                  <p:nvPr/>
                </p:nvSpPr>
                <p:spPr>
                  <a:xfrm>
                    <a:off x="6834591" y="3893101"/>
                    <a:ext cx="128736" cy="89260"/>
                  </a:xfrm>
                  <a:custGeom>
                    <a:avLst/>
                    <a:gdLst>
                      <a:gd name="connsiteX0" fmla="*/ 0 w 128736"/>
                      <a:gd name="connsiteY0" fmla="*/ 81812 h 89260"/>
                      <a:gd name="connsiteX1" fmla="*/ 11424 w 128736"/>
                      <a:gd name="connsiteY1" fmla="*/ 87630 h 89260"/>
                      <a:gd name="connsiteX2" fmla="*/ 117206 w 128736"/>
                      <a:gd name="connsiteY2" fmla="*/ 26383 h 89260"/>
                      <a:gd name="connsiteX3" fmla="*/ 128737 w 128736"/>
                      <a:gd name="connsiteY3" fmla="*/ 7448 h 89260"/>
                      <a:gd name="connsiteX4" fmla="*/ 117312 w 128736"/>
                      <a:gd name="connsiteY4" fmla="*/ 1630 h 89260"/>
                      <a:gd name="connsiteX5" fmla="*/ 11530 w 128736"/>
                      <a:gd name="connsiteY5" fmla="*/ 62772 h 89260"/>
                      <a:gd name="connsiteX6" fmla="*/ 0 w 128736"/>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60">
                        <a:moveTo>
                          <a:pt x="0" y="81812"/>
                        </a:moveTo>
                        <a:cubicBezTo>
                          <a:pt x="0" y="88688"/>
                          <a:pt x="5077" y="91227"/>
                          <a:pt x="11424" y="87630"/>
                        </a:cubicBezTo>
                        <a:lnTo>
                          <a:pt x="117206" y="26383"/>
                        </a:lnTo>
                        <a:cubicBezTo>
                          <a:pt x="123818" y="22236"/>
                          <a:pt x="128091" y="15223"/>
                          <a:pt x="128737" y="7448"/>
                        </a:cubicBezTo>
                        <a:cubicBezTo>
                          <a:pt x="128737" y="572"/>
                          <a:pt x="123659" y="-1967"/>
                          <a:pt x="117312" y="1630"/>
                        </a:cubicBezTo>
                        <a:lnTo>
                          <a:pt x="11530" y="62772"/>
                        </a:lnTo>
                        <a:cubicBezTo>
                          <a:pt x="4866" y="66908"/>
                          <a:pt x="582" y="73985"/>
                          <a:pt x="0" y="81812"/>
                        </a:cubicBezTo>
                        <a:close/>
                      </a:path>
                    </a:pathLst>
                  </a:custGeom>
                  <a:solidFill>
                    <a:srgbClr val="455A64"/>
                  </a:solidFill>
                  <a:ln w="10573" cap="flat">
                    <a:noFill/>
                    <a:prstDash val="solid"/>
                    <a:miter/>
                  </a:ln>
                </p:spPr>
                <p:txBody>
                  <a:bodyPr rtlCol="0" anchor="ctr"/>
                  <a:lstStyle/>
                  <a:p>
                    <a:endParaRPr lang="en-US"/>
                  </a:p>
                </p:txBody>
              </p:sp>
              <p:sp>
                <p:nvSpPr>
                  <p:cNvPr id="1004" name="Graphic 4">
                    <a:extLst>
                      <a:ext uri="{FF2B5EF4-FFF2-40B4-BE49-F238E27FC236}">
                        <a16:creationId xmlns:a16="http://schemas.microsoft.com/office/drawing/2014/main" id="{9B894B93-18E4-47B2-87BA-21693F46DFC9}"/>
                      </a:ext>
                    </a:extLst>
                  </p:cNvPr>
                  <p:cNvSpPr/>
                  <p:nvPr/>
                </p:nvSpPr>
                <p:spPr>
                  <a:xfrm>
                    <a:off x="6834591" y="3930688"/>
                    <a:ext cx="128736" cy="89272"/>
                  </a:xfrm>
                  <a:custGeom>
                    <a:avLst/>
                    <a:gdLst>
                      <a:gd name="connsiteX0" fmla="*/ 0 w 128736"/>
                      <a:gd name="connsiteY0" fmla="*/ 81778 h 89272"/>
                      <a:gd name="connsiteX1" fmla="*/ 11424 w 128736"/>
                      <a:gd name="connsiteY1" fmla="*/ 87596 h 89272"/>
                      <a:gd name="connsiteX2" fmla="*/ 117206 w 128736"/>
                      <a:gd name="connsiteY2" fmla="*/ 26348 h 89272"/>
                      <a:gd name="connsiteX3" fmla="*/ 128737 w 128736"/>
                      <a:gd name="connsiteY3" fmla="*/ 7413 h 89272"/>
                      <a:gd name="connsiteX4" fmla="*/ 117312 w 128736"/>
                      <a:gd name="connsiteY4" fmla="*/ 1701 h 89272"/>
                      <a:gd name="connsiteX5" fmla="*/ 11530 w 128736"/>
                      <a:gd name="connsiteY5" fmla="*/ 62843 h 89272"/>
                      <a:gd name="connsiteX6" fmla="*/ 0 w 128736"/>
                      <a:gd name="connsiteY6" fmla="*/ 81778 h 8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72">
                        <a:moveTo>
                          <a:pt x="0" y="81778"/>
                        </a:moveTo>
                        <a:cubicBezTo>
                          <a:pt x="0" y="88653"/>
                          <a:pt x="5077" y="91298"/>
                          <a:pt x="11424" y="87596"/>
                        </a:cubicBezTo>
                        <a:lnTo>
                          <a:pt x="117206" y="26348"/>
                        </a:lnTo>
                        <a:cubicBezTo>
                          <a:pt x="123828" y="22222"/>
                          <a:pt x="128112" y="15198"/>
                          <a:pt x="128737" y="7413"/>
                        </a:cubicBezTo>
                        <a:cubicBezTo>
                          <a:pt x="128737" y="537"/>
                          <a:pt x="123659" y="-2002"/>
                          <a:pt x="117312" y="1701"/>
                        </a:cubicBezTo>
                        <a:lnTo>
                          <a:pt x="11530" y="62843"/>
                        </a:lnTo>
                        <a:cubicBezTo>
                          <a:pt x="4866" y="66936"/>
                          <a:pt x="582" y="73981"/>
                          <a:pt x="0" y="81778"/>
                        </a:cubicBezTo>
                        <a:close/>
                      </a:path>
                    </a:pathLst>
                  </a:custGeom>
                  <a:solidFill>
                    <a:srgbClr val="455A64"/>
                  </a:solidFill>
                  <a:ln w="10573" cap="flat">
                    <a:noFill/>
                    <a:prstDash val="solid"/>
                    <a:miter/>
                  </a:ln>
                </p:spPr>
                <p:txBody>
                  <a:bodyPr rtlCol="0" anchor="ctr"/>
                  <a:lstStyle/>
                  <a:p>
                    <a:endParaRPr lang="en-US"/>
                  </a:p>
                </p:txBody>
              </p:sp>
              <p:sp>
                <p:nvSpPr>
                  <p:cNvPr id="1005" name="Graphic 4">
                    <a:extLst>
                      <a:ext uri="{FF2B5EF4-FFF2-40B4-BE49-F238E27FC236}">
                        <a16:creationId xmlns:a16="http://schemas.microsoft.com/office/drawing/2014/main" id="{2447477C-266D-42A4-AE58-33F4EA259302}"/>
                      </a:ext>
                    </a:extLst>
                  </p:cNvPr>
                  <p:cNvSpPr/>
                  <p:nvPr/>
                </p:nvSpPr>
                <p:spPr>
                  <a:xfrm>
                    <a:off x="7019603" y="3633286"/>
                    <a:ext cx="85789" cy="128428"/>
                  </a:xfrm>
                  <a:custGeom>
                    <a:avLst/>
                    <a:gdLst>
                      <a:gd name="connsiteX0" fmla="*/ 23272 w 85789"/>
                      <a:gd name="connsiteY0" fmla="*/ 25974 h 128428"/>
                      <a:gd name="connsiteX1" fmla="*/ 62940 w 85789"/>
                      <a:gd name="connsiteY1" fmla="*/ 3125 h 128428"/>
                      <a:gd name="connsiteX2" fmla="*/ 85789 w 85789"/>
                      <a:gd name="connsiteY2" fmla="*/ 16348 h 128428"/>
                      <a:gd name="connsiteX3" fmla="*/ 85789 w 85789"/>
                      <a:gd name="connsiteY3" fmla="*/ 62680 h 128428"/>
                      <a:gd name="connsiteX4" fmla="*/ 62940 w 85789"/>
                      <a:gd name="connsiteY4" fmla="*/ 102348 h 128428"/>
                      <a:gd name="connsiteX5" fmla="*/ 22849 w 85789"/>
                      <a:gd name="connsiteY5" fmla="*/ 125303 h 128428"/>
                      <a:gd name="connsiteX6" fmla="*/ 0 w 85789"/>
                      <a:gd name="connsiteY6" fmla="*/ 112080 h 128428"/>
                      <a:gd name="connsiteX7" fmla="*/ 0 w 85789"/>
                      <a:gd name="connsiteY7" fmla="*/ 65430 h 128428"/>
                      <a:gd name="connsiteX8" fmla="*/ 23272 w 85789"/>
                      <a:gd name="connsiteY8" fmla="*/ 25974 h 12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89" h="128428">
                        <a:moveTo>
                          <a:pt x="23272" y="25974"/>
                        </a:moveTo>
                        <a:lnTo>
                          <a:pt x="62940" y="3125"/>
                        </a:lnTo>
                        <a:cubicBezTo>
                          <a:pt x="75634" y="-4174"/>
                          <a:pt x="85789" y="1750"/>
                          <a:pt x="85789" y="16348"/>
                        </a:cubicBezTo>
                        <a:lnTo>
                          <a:pt x="85789" y="62680"/>
                        </a:lnTo>
                        <a:cubicBezTo>
                          <a:pt x="84954" y="78791"/>
                          <a:pt x="76459" y="93537"/>
                          <a:pt x="62940" y="102348"/>
                        </a:cubicBezTo>
                        <a:lnTo>
                          <a:pt x="22849" y="125303"/>
                        </a:lnTo>
                        <a:cubicBezTo>
                          <a:pt x="10155" y="132602"/>
                          <a:pt x="0" y="126678"/>
                          <a:pt x="0" y="112080"/>
                        </a:cubicBezTo>
                        <a:lnTo>
                          <a:pt x="0" y="65430"/>
                        </a:lnTo>
                        <a:cubicBezTo>
                          <a:pt x="1111" y="49352"/>
                          <a:pt x="9732" y="34733"/>
                          <a:pt x="23272" y="25974"/>
                        </a:cubicBezTo>
                        <a:close/>
                      </a:path>
                    </a:pathLst>
                  </a:custGeom>
                  <a:solidFill>
                    <a:srgbClr val="92E3A9"/>
                  </a:solidFill>
                  <a:ln w="10573" cap="flat">
                    <a:noFill/>
                    <a:prstDash val="solid"/>
                    <a:miter/>
                  </a:ln>
                </p:spPr>
                <p:txBody>
                  <a:bodyPr rtlCol="0" anchor="ctr"/>
                  <a:lstStyle/>
                  <a:p>
                    <a:endParaRPr lang="en-US"/>
                  </a:p>
                </p:txBody>
              </p:sp>
              <p:sp>
                <p:nvSpPr>
                  <p:cNvPr id="1006" name="Graphic 4">
                    <a:extLst>
                      <a:ext uri="{FF2B5EF4-FFF2-40B4-BE49-F238E27FC236}">
                        <a16:creationId xmlns:a16="http://schemas.microsoft.com/office/drawing/2014/main" id="{2EF5C89D-3F4D-463B-A662-8C44B5FB94A2}"/>
                      </a:ext>
                    </a:extLst>
                  </p:cNvPr>
                  <p:cNvSpPr/>
                  <p:nvPr/>
                </p:nvSpPr>
                <p:spPr>
                  <a:xfrm>
                    <a:off x="7120308" y="3545113"/>
                    <a:ext cx="128842" cy="89272"/>
                  </a:xfrm>
                  <a:custGeom>
                    <a:avLst/>
                    <a:gdLst>
                      <a:gd name="connsiteX0" fmla="*/ 0 w 128842"/>
                      <a:gd name="connsiteY0" fmla="*/ 81778 h 89272"/>
                      <a:gd name="connsiteX1" fmla="*/ 11530 w 128842"/>
                      <a:gd name="connsiteY1" fmla="*/ 87596 h 89272"/>
                      <a:gd name="connsiteX2" fmla="*/ 117312 w 128842"/>
                      <a:gd name="connsiteY2" fmla="*/ 26454 h 89272"/>
                      <a:gd name="connsiteX3" fmla="*/ 128842 w 128842"/>
                      <a:gd name="connsiteY3" fmla="*/ 7413 h 89272"/>
                      <a:gd name="connsiteX4" fmla="*/ 117418 w 128842"/>
                      <a:gd name="connsiteY4" fmla="*/ 1701 h 89272"/>
                      <a:gd name="connsiteX5" fmla="*/ 11636 w 128842"/>
                      <a:gd name="connsiteY5" fmla="*/ 62843 h 89272"/>
                      <a:gd name="connsiteX6" fmla="*/ 0 w 128842"/>
                      <a:gd name="connsiteY6" fmla="*/ 81778 h 8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72">
                        <a:moveTo>
                          <a:pt x="0" y="81778"/>
                        </a:moveTo>
                        <a:cubicBezTo>
                          <a:pt x="0" y="88653"/>
                          <a:pt x="5183" y="91298"/>
                          <a:pt x="11530" y="87596"/>
                        </a:cubicBezTo>
                        <a:lnTo>
                          <a:pt x="117312" y="26454"/>
                        </a:lnTo>
                        <a:cubicBezTo>
                          <a:pt x="123934" y="22265"/>
                          <a:pt x="128197" y="15220"/>
                          <a:pt x="128842" y="7413"/>
                        </a:cubicBezTo>
                        <a:cubicBezTo>
                          <a:pt x="128842" y="537"/>
                          <a:pt x="123765" y="-2002"/>
                          <a:pt x="117418" y="1701"/>
                        </a:cubicBezTo>
                        <a:lnTo>
                          <a:pt x="11636" y="62843"/>
                        </a:lnTo>
                        <a:cubicBezTo>
                          <a:pt x="4951" y="66926"/>
                          <a:pt x="614" y="73960"/>
                          <a:pt x="0" y="81778"/>
                        </a:cubicBezTo>
                        <a:close/>
                      </a:path>
                    </a:pathLst>
                  </a:custGeom>
                  <a:solidFill>
                    <a:srgbClr val="455A64"/>
                  </a:solidFill>
                  <a:ln w="10573" cap="flat">
                    <a:noFill/>
                    <a:prstDash val="solid"/>
                    <a:miter/>
                  </a:ln>
                </p:spPr>
                <p:txBody>
                  <a:bodyPr rtlCol="0" anchor="ctr"/>
                  <a:lstStyle/>
                  <a:p>
                    <a:endParaRPr lang="en-US"/>
                  </a:p>
                </p:txBody>
              </p:sp>
              <p:sp>
                <p:nvSpPr>
                  <p:cNvPr id="1007" name="Graphic 4">
                    <a:extLst>
                      <a:ext uri="{FF2B5EF4-FFF2-40B4-BE49-F238E27FC236}">
                        <a16:creationId xmlns:a16="http://schemas.microsoft.com/office/drawing/2014/main" id="{EE5D4E19-E8F7-4F49-B0FE-17B30791E0C8}"/>
                      </a:ext>
                    </a:extLst>
                  </p:cNvPr>
                  <p:cNvSpPr/>
                  <p:nvPr/>
                </p:nvSpPr>
                <p:spPr>
                  <a:xfrm>
                    <a:off x="7120308" y="3582369"/>
                    <a:ext cx="128842" cy="89254"/>
                  </a:xfrm>
                  <a:custGeom>
                    <a:avLst/>
                    <a:gdLst>
                      <a:gd name="connsiteX0" fmla="*/ 0 w 128842"/>
                      <a:gd name="connsiteY0" fmla="*/ 81862 h 89254"/>
                      <a:gd name="connsiteX1" fmla="*/ 11530 w 128842"/>
                      <a:gd name="connsiteY1" fmla="*/ 87575 h 89254"/>
                      <a:gd name="connsiteX2" fmla="*/ 117312 w 128842"/>
                      <a:gd name="connsiteY2" fmla="*/ 26433 h 89254"/>
                      <a:gd name="connsiteX3" fmla="*/ 128842 w 128842"/>
                      <a:gd name="connsiteY3" fmla="*/ 7392 h 89254"/>
                      <a:gd name="connsiteX4" fmla="*/ 117418 w 128842"/>
                      <a:gd name="connsiteY4" fmla="*/ 1680 h 89254"/>
                      <a:gd name="connsiteX5" fmla="*/ 11636 w 128842"/>
                      <a:gd name="connsiteY5" fmla="*/ 62822 h 89254"/>
                      <a:gd name="connsiteX6" fmla="*/ 0 w 128842"/>
                      <a:gd name="connsiteY6" fmla="*/ 81862 h 8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54">
                        <a:moveTo>
                          <a:pt x="0" y="81862"/>
                        </a:moveTo>
                        <a:cubicBezTo>
                          <a:pt x="0" y="88632"/>
                          <a:pt x="5183" y="91277"/>
                          <a:pt x="11530" y="87575"/>
                        </a:cubicBezTo>
                        <a:lnTo>
                          <a:pt x="117312" y="26433"/>
                        </a:lnTo>
                        <a:cubicBezTo>
                          <a:pt x="123934" y="22244"/>
                          <a:pt x="128197" y="15199"/>
                          <a:pt x="128842" y="7392"/>
                        </a:cubicBezTo>
                        <a:cubicBezTo>
                          <a:pt x="128842" y="622"/>
                          <a:pt x="123765" y="-2023"/>
                          <a:pt x="117418" y="1680"/>
                        </a:cubicBezTo>
                        <a:lnTo>
                          <a:pt x="11636" y="62822"/>
                        </a:lnTo>
                        <a:cubicBezTo>
                          <a:pt x="4929" y="66937"/>
                          <a:pt x="603" y="74013"/>
                          <a:pt x="0" y="81862"/>
                        </a:cubicBezTo>
                        <a:close/>
                      </a:path>
                    </a:pathLst>
                  </a:custGeom>
                  <a:solidFill>
                    <a:srgbClr val="455A64"/>
                  </a:solidFill>
                  <a:ln w="10573" cap="flat">
                    <a:noFill/>
                    <a:prstDash val="solid"/>
                    <a:miter/>
                  </a:ln>
                </p:spPr>
                <p:txBody>
                  <a:bodyPr rtlCol="0" anchor="ctr"/>
                  <a:lstStyle/>
                  <a:p>
                    <a:endParaRPr lang="en-US"/>
                  </a:p>
                </p:txBody>
              </p:sp>
              <p:sp>
                <p:nvSpPr>
                  <p:cNvPr id="1008" name="Graphic 4">
                    <a:extLst>
                      <a:ext uri="{FF2B5EF4-FFF2-40B4-BE49-F238E27FC236}">
                        <a16:creationId xmlns:a16="http://schemas.microsoft.com/office/drawing/2014/main" id="{2BA23226-62E1-4738-8414-818E15062D08}"/>
                      </a:ext>
                    </a:extLst>
                  </p:cNvPr>
                  <p:cNvSpPr/>
                  <p:nvPr/>
                </p:nvSpPr>
                <p:spPr>
                  <a:xfrm>
                    <a:off x="7120308" y="3619655"/>
                    <a:ext cx="128842" cy="89260"/>
                  </a:xfrm>
                  <a:custGeom>
                    <a:avLst/>
                    <a:gdLst>
                      <a:gd name="connsiteX0" fmla="*/ 0 w 128842"/>
                      <a:gd name="connsiteY0" fmla="*/ 81813 h 89260"/>
                      <a:gd name="connsiteX1" fmla="*/ 11530 w 128842"/>
                      <a:gd name="connsiteY1" fmla="*/ 87630 h 89260"/>
                      <a:gd name="connsiteX2" fmla="*/ 117312 w 128842"/>
                      <a:gd name="connsiteY2" fmla="*/ 26383 h 89260"/>
                      <a:gd name="connsiteX3" fmla="*/ 128842 w 128842"/>
                      <a:gd name="connsiteY3" fmla="*/ 7448 h 89260"/>
                      <a:gd name="connsiteX4" fmla="*/ 117418 w 128842"/>
                      <a:gd name="connsiteY4" fmla="*/ 1630 h 89260"/>
                      <a:gd name="connsiteX5" fmla="*/ 11636 w 128842"/>
                      <a:gd name="connsiteY5" fmla="*/ 62772 h 89260"/>
                      <a:gd name="connsiteX6" fmla="*/ 0 w 128842"/>
                      <a:gd name="connsiteY6" fmla="*/ 81813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60">
                        <a:moveTo>
                          <a:pt x="0" y="81813"/>
                        </a:moveTo>
                        <a:cubicBezTo>
                          <a:pt x="0" y="88688"/>
                          <a:pt x="5183" y="91227"/>
                          <a:pt x="11530" y="87630"/>
                        </a:cubicBezTo>
                        <a:lnTo>
                          <a:pt x="117312" y="26383"/>
                        </a:lnTo>
                        <a:cubicBezTo>
                          <a:pt x="123923" y="22236"/>
                          <a:pt x="128197" y="15223"/>
                          <a:pt x="128842" y="7448"/>
                        </a:cubicBezTo>
                        <a:cubicBezTo>
                          <a:pt x="128842" y="572"/>
                          <a:pt x="123765" y="-1967"/>
                          <a:pt x="117418" y="1630"/>
                        </a:cubicBezTo>
                        <a:lnTo>
                          <a:pt x="11636" y="62772"/>
                        </a:lnTo>
                        <a:cubicBezTo>
                          <a:pt x="4940" y="66897"/>
                          <a:pt x="624" y="73974"/>
                          <a:pt x="0" y="81813"/>
                        </a:cubicBezTo>
                        <a:close/>
                      </a:path>
                    </a:pathLst>
                  </a:custGeom>
                  <a:solidFill>
                    <a:srgbClr val="455A64"/>
                  </a:solidFill>
                  <a:ln w="10573" cap="flat">
                    <a:noFill/>
                    <a:prstDash val="solid"/>
                    <a:miter/>
                  </a:ln>
                </p:spPr>
                <p:txBody>
                  <a:bodyPr rtlCol="0" anchor="ctr"/>
                  <a:lstStyle/>
                  <a:p>
                    <a:endParaRPr lang="en-US"/>
                  </a:p>
                </p:txBody>
              </p:sp>
              <p:sp>
                <p:nvSpPr>
                  <p:cNvPr id="1009" name="Graphic 4">
                    <a:extLst>
                      <a:ext uri="{FF2B5EF4-FFF2-40B4-BE49-F238E27FC236}">
                        <a16:creationId xmlns:a16="http://schemas.microsoft.com/office/drawing/2014/main" id="{9D6F8737-3BEC-4ED9-8AF9-3EA2DB94448A}"/>
                      </a:ext>
                    </a:extLst>
                  </p:cNvPr>
                  <p:cNvSpPr/>
                  <p:nvPr/>
                </p:nvSpPr>
                <p:spPr>
                  <a:xfrm>
                    <a:off x="7020027" y="3782121"/>
                    <a:ext cx="85365" cy="128639"/>
                  </a:xfrm>
                  <a:custGeom>
                    <a:avLst/>
                    <a:gdLst>
                      <a:gd name="connsiteX0" fmla="*/ 22849 w 85365"/>
                      <a:gd name="connsiteY0" fmla="*/ 26080 h 128639"/>
                      <a:gd name="connsiteX1" fmla="*/ 62517 w 85365"/>
                      <a:gd name="connsiteY1" fmla="*/ 3125 h 128639"/>
                      <a:gd name="connsiteX2" fmla="*/ 85366 w 85365"/>
                      <a:gd name="connsiteY2" fmla="*/ 16348 h 128639"/>
                      <a:gd name="connsiteX3" fmla="*/ 85366 w 85365"/>
                      <a:gd name="connsiteY3" fmla="*/ 62680 h 128639"/>
                      <a:gd name="connsiteX4" fmla="*/ 62940 w 85365"/>
                      <a:gd name="connsiteY4" fmla="*/ 102348 h 128639"/>
                      <a:gd name="connsiteX5" fmla="*/ 22849 w 85365"/>
                      <a:gd name="connsiteY5" fmla="*/ 125515 h 128639"/>
                      <a:gd name="connsiteX6" fmla="*/ 0 w 85365"/>
                      <a:gd name="connsiteY6" fmla="*/ 112292 h 128639"/>
                      <a:gd name="connsiteX7" fmla="*/ 0 w 85365"/>
                      <a:gd name="connsiteY7" fmla="*/ 65748 h 128639"/>
                      <a:gd name="connsiteX8" fmla="*/ 22849 w 85365"/>
                      <a:gd name="connsiteY8" fmla="*/ 26080 h 12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65" h="128639">
                        <a:moveTo>
                          <a:pt x="22849" y="26080"/>
                        </a:moveTo>
                        <a:lnTo>
                          <a:pt x="62517" y="3125"/>
                        </a:lnTo>
                        <a:cubicBezTo>
                          <a:pt x="75211" y="-4174"/>
                          <a:pt x="85366" y="1750"/>
                          <a:pt x="85366" y="16348"/>
                        </a:cubicBezTo>
                        <a:lnTo>
                          <a:pt x="85366" y="62680"/>
                        </a:lnTo>
                        <a:cubicBezTo>
                          <a:pt x="84626" y="78717"/>
                          <a:pt x="76300" y="93442"/>
                          <a:pt x="62940" y="102348"/>
                        </a:cubicBezTo>
                        <a:lnTo>
                          <a:pt x="22849" y="125515"/>
                        </a:lnTo>
                        <a:cubicBezTo>
                          <a:pt x="10155" y="132814"/>
                          <a:pt x="0" y="126890"/>
                          <a:pt x="0" y="112292"/>
                        </a:cubicBezTo>
                        <a:lnTo>
                          <a:pt x="0" y="65748"/>
                        </a:lnTo>
                        <a:cubicBezTo>
                          <a:pt x="952" y="49669"/>
                          <a:pt x="9415" y="34976"/>
                          <a:pt x="22849" y="26080"/>
                        </a:cubicBezTo>
                        <a:close/>
                      </a:path>
                    </a:pathLst>
                  </a:custGeom>
                  <a:solidFill>
                    <a:srgbClr val="92E3A9"/>
                  </a:solidFill>
                  <a:ln w="10573" cap="flat">
                    <a:noFill/>
                    <a:prstDash val="solid"/>
                    <a:miter/>
                  </a:ln>
                </p:spPr>
                <p:txBody>
                  <a:bodyPr rtlCol="0" anchor="ctr"/>
                  <a:lstStyle/>
                  <a:p>
                    <a:endParaRPr lang="en-US"/>
                  </a:p>
                </p:txBody>
              </p:sp>
              <p:sp>
                <p:nvSpPr>
                  <p:cNvPr id="1010" name="Graphic 4">
                    <a:extLst>
                      <a:ext uri="{FF2B5EF4-FFF2-40B4-BE49-F238E27FC236}">
                        <a16:creationId xmlns:a16="http://schemas.microsoft.com/office/drawing/2014/main" id="{B3824AC3-769D-4A59-A50A-E0C0AB203167}"/>
                      </a:ext>
                    </a:extLst>
                  </p:cNvPr>
                  <p:cNvSpPr/>
                  <p:nvPr/>
                </p:nvSpPr>
                <p:spPr>
                  <a:xfrm>
                    <a:off x="7120308" y="3693969"/>
                    <a:ext cx="128842" cy="89254"/>
                  </a:xfrm>
                  <a:custGeom>
                    <a:avLst/>
                    <a:gdLst>
                      <a:gd name="connsiteX0" fmla="*/ 0 w 128842"/>
                      <a:gd name="connsiteY0" fmla="*/ 81862 h 89254"/>
                      <a:gd name="connsiteX1" fmla="*/ 11530 w 128842"/>
                      <a:gd name="connsiteY1" fmla="*/ 87575 h 89254"/>
                      <a:gd name="connsiteX2" fmla="*/ 117312 w 128842"/>
                      <a:gd name="connsiteY2" fmla="*/ 26433 h 89254"/>
                      <a:gd name="connsiteX3" fmla="*/ 128842 w 128842"/>
                      <a:gd name="connsiteY3" fmla="*/ 7392 h 89254"/>
                      <a:gd name="connsiteX4" fmla="*/ 117418 w 128842"/>
                      <a:gd name="connsiteY4" fmla="*/ 1680 h 89254"/>
                      <a:gd name="connsiteX5" fmla="*/ 11636 w 128842"/>
                      <a:gd name="connsiteY5" fmla="*/ 62822 h 89254"/>
                      <a:gd name="connsiteX6" fmla="*/ 0 w 128842"/>
                      <a:gd name="connsiteY6" fmla="*/ 81862 h 8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54">
                        <a:moveTo>
                          <a:pt x="0" y="81862"/>
                        </a:moveTo>
                        <a:cubicBezTo>
                          <a:pt x="0" y="88632"/>
                          <a:pt x="5183" y="91277"/>
                          <a:pt x="11530" y="87575"/>
                        </a:cubicBezTo>
                        <a:lnTo>
                          <a:pt x="117312" y="26433"/>
                        </a:lnTo>
                        <a:cubicBezTo>
                          <a:pt x="123934" y="22244"/>
                          <a:pt x="128197" y="15199"/>
                          <a:pt x="128842" y="7392"/>
                        </a:cubicBezTo>
                        <a:cubicBezTo>
                          <a:pt x="128842" y="622"/>
                          <a:pt x="123765" y="-2023"/>
                          <a:pt x="117418" y="1680"/>
                        </a:cubicBezTo>
                        <a:lnTo>
                          <a:pt x="11636" y="62822"/>
                        </a:lnTo>
                        <a:cubicBezTo>
                          <a:pt x="4929" y="66936"/>
                          <a:pt x="603" y="74013"/>
                          <a:pt x="0" y="81862"/>
                        </a:cubicBezTo>
                        <a:close/>
                      </a:path>
                    </a:pathLst>
                  </a:custGeom>
                  <a:solidFill>
                    <a:srgbClr val="455A64"/>
                  </a:solidFill>
                  <a:ln w="10573" cap="flat">
                    <a:noFill/>
                    <a:prstDash val="solid"/>
                    <a:miter/>
                  </a:ln>
                </p:spPr>
                <p:txBody>
                  <a:bodyPr rtlCol="0" anchor="ctr"/>
                  <a:lstStyle/>
                  <a:p>
                    <a:endParaRPr lang="en-US"/>
                  </a:p>
                </p:txBody>
              </p:sp>
              <p:sp>
                <p:nvSpPr>
                  <p:cNvPr id="1011" name="Graphic 4">
                    <a:extLst>
                      <a:ext uri="{FF2B5EF4-FFF2-40B4-BE49-F238E27FC236}">
                        <a16:creationId xmlns:a16="http://schemas.microsoft.com/office/drawing/2014/main" id="{55A2DE04-BAEC-49BF-93F6-6EA0CBDF75C8}"/>
                      </a:ext>
                    </a:extLst>
                  </p:cNvPr>
                  <p:cNvSpPr/>
                  <p:nvPr/>
                </p:nvSpPr>
                <p:spPr>
                  <a:xfrm>
                    <a:off x="7120308" y="3731255"/>
                    <a:ext cx="128842" cy="89260"/>
                  </a:xfrm>
                  <a:custGeom>
                    <a:avLst/>
                    <a:gdLst>
                      <a:gd name="connsiteX0" fmla="*/ 0 w 128842"/>
                      <a:gd name="connsiteY0" fmla="*/ 81812 h 89260"/>
                      <a:gd name="connsiteX1" fmla="*/ 11530 w 128842"/>
                      <a:gd name="connsiteY1" fmla="*/ 87630 h 89260"/>
                      <a:gd name="connsiteX2" fmla="*/ 117312 w 128842"/>
                      <a:gd name="connsiteY2" fmla="*/ 26383 h 89260"/>
                      <a:gd name="connsiteX3" fmla="*/ 128842 w 128842"/>
                      <a:gd name="connsiteY3" fmla="*/ 7448 h 89260"/>
                      <a:gd name="connsiteX4" fmla="*/ 117418 w 128842"/>
                      <a:gd name="connsiteY4" fmla="*/ 1630 h 89260"/>
                      <a:gd name="connsiteX5" fmla="*/ 11636 w 128842"/>
                      <a:gd name="connsiteY5" fmla="*/ 62772 h 89260"/>
                      <a:gd name="connsiteX6" fmla="*/ 0 w 128842"/>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60">
                        <a:moveTo>
                          <a:pt x="0" y="81812"/>
                        </a:moveTo>
                        <a:cubicBezTo>
                          <a:pt x="0" y="88688"/>
                          <a:pt x="5183" y="91227"/>
                          <a:pt x="11530" y="87630"/>
                        </a:cubicBezTo>
                        <a:lnTo>
                          <a:pt x="117312" y="26383"/>
                        </a:lnTo>
                        <a:cubicBezTo>
                          <a:pt x="123923" y="22236"/>
                          <a:pt x="128197" y="15223"/>
                          <a:pt x="128842" y="7448"/>
                        </a:cubicBezTo>
                        <a:cubicBezTo>
                          <a:pt x="128842" y="572"/>
                          <a:pt x="123765" y="-1967"/>
                          <a:pt x="117418" y="1630"/>
                        </a:cubicBezTo>
                        <a:lnTo>
                          <a:pt x="11636" y="62772"/>
                        </a:lnTo>
                        <a:cubicBezTo>
                          <a:pt x="4940" y="66897"/>
                          <a:pt x="624" y="73974"/>
                          <a:pt x="0" y="81812"/>
                        </a:cubicBezTo>
                        <a:close/>
                      </a:path>
                    </a:pathLst>
                  </a:custGeom>
                  <a:solidFill>
                    <a:srgbClr val="455A64"/>
                  </a:solidFill>
                  <a:ln w="10573" cap="flat">
                    <a:noFill/>
                    <a:prstDash val="solid"/>
                    <a:miter/>
                  </a:ln>
                </p:spPr>
                <p:txBody>
                  <a:bodyPr rtlCol="0" anchor="ctr"/>
                  <a:lstStyle/>
                  <a:p>
                    <a:endParaRPr lang="en-US"/>
                  </a:p>
                </p:txBody>
              </p:sp>
              <p:sp>
                <p:nvSpPr>
                  <p:cNvPr id="1012" name="Graphic 4">
                    <a:extLst>
                      <a:ext uri="{FF2B5EF4-FFF2-40B4-BE49-F238E27FC236}">
                        <a16:creationId xmlns:a16="http://schemas.microsoft.com/office/drawing/2014/main" id="{C0AAD76C-A131-41C6-97BB-1A1421B3A580}"/>
                      </a:ext>
                    </a:extLst>
                  </p:cNvPr>
                  <p:cNvSpPr/>
                  <p:nvPr/>
                </p:nvSpPr>
                <p:spPr>
                  <a:xfrm>
                    <a:off x="7120308" y="3768490"/>
                    <a:ext cx="128842" cy="89260"/>
                  </a:xfrm>
                  <a:custGeom>
                    <a:avLst/>
                    <a:gdLst>
                      <a:gd name="connsiteX0" fmla="*/ 0 w 128842"/>
                      <a:gd name="connsiteY0" fmla="*/ 81812 h 89260"/>
                      <a:gd name="connsiteX1" fmla="*/ 11530 w 128842"/>
                      <a:gd name="connsiteY1" fmla="*/ 87630 h 89260"/>
                      <a:gd name="connsiteX2" fmla="*/ 117312 w 128842"/>
                      <a:gd name="connsiteY2" fmla="*/ 26383 h 89260"/>
                      <a:gd name="connsiteX3" fmla="*/ 128842 w 128842"/>
                      <a:gd name="connsiteY3" fmla="*/ 7448 h 89260"/>
                      <a:gd name="connsiteX4" fmla="*/ 117418 w 128842"/>
                      <a:gd name="connsiteY4" fmla="*/ 1630 h 89260"/>
                      <a:gd name="connsiteX5" fmla="*/ 11636 w 128842"/>
                      <a:gd name="connsiteY5" fmla="*/ 62772 h 89260"/>
                      <a:gd name="connsiteX6" fmla="*/ 0 w 128842"/>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60">
                        <a:moveTo>
                          <a:pt x="0" y="81812"/>
                        </a:moveTo>
                        <a:cubicBezTo>
                          <a:pt x="0" y="88688"/>
                          <a:pt x="5183" y="91227"/>
                          <a:pt x="11530" y="87630"/>
                        </a:cubicBezTo>
                        <a:lnTo>
                          <a:pt x="117312" y="26383"/>
                        </a:lnTo>
                        <a:cubicBezTo>
                          <a:pt x="123923" y="22236"/>
                          <a:pt x="128197" y="15223"/>
                          <a:pt x="128842" y="7448"/>
                        </a:cubicBezTo>
                        <a:cubicBezTo>
                          <a:pt x="128842" y="572"/>
                          <a:pt x="123765" y="-1967"/>
                          <a:pt x="117418" y="1630"/>
                        </a:cubicBezTo>
                        <a:lnTo>
                          <a:pt x="11636" y="62772"/>
                        </a:lnTo>
                        <a:cubicBezTo>
                          <a:pt x="4940" y="66897"/>
                          <a:pt x="624" y="73974"/>
                          <a:pt x="0" y="81812"/>
                        </a:cubicBezTo>
                        <a:close/>
                      </a:path>
                    </a:pathLst>
                  </a:custGeom>
                  <a:solidFill>
                    <a:srgbClr val="455A64"/>
                  </a:solidFill>
                  <a:ln w="10573" cap="flat">
                    <a:noFill/>
                    <a:prstDash val="solid"/>
                    <a:miter/>
                  </a:ln>
                </p:spPr>
                <p:txBody>
                  <a:bodyPr rtlCol="0" anchor="ctr"/>
                  <a:lstStyle/>
                  <a:p>
                    <a:endParaRPr lang="en-US"/>
                  </a:p>
                </p:txBody>
              </p:sp>
              <p:sp>
                <p:nvSpPr>
                  <p:cNvPr id="1013" name="Graphic 4">
                    <a:extLst>
                      <a:ext uri="{FF2B5EF4-FFF2-40B4-BE49-F238E27FC236}">
                        <a16:creationId xmlns:a16="http://schemas.microsoft.com/office/drawing/2014/main" id="{9BB7D64C-3FDF-4E96-BB6E-3DD0D875B144}"/>
                      </a:ext>
                    </a:extLst>
                  </p:cNvPr>
                  <p:cNvSpPr/>
                  <p:nvPr/>
                </p:nvSpPr>
                <p:spPr>
                  <a:xfrm>
                    <a:off x="5912384" y="4045681"/>
                    <a:ext cx="3067" cy="1692"/>
                  </a:xfrm>
                  <a:custGeom>
                    <a:avLst/>
                    <a:gdLst>
                      <a:gd name="connsiteX0" fmla="*/ 2221 w 3067"/>
                      <a:gd name="connsiteY0" fmla="*/ 1164 h 1692"/>
                      <a:gd name="connsiteX1" fmla="*/ 3068 w 3067"/>
                      <a:gd name="connsiteY1" fmla="*/ 1693 h 1692"/>
                      <a:gd name="connsiteX2" fmla="*/ 2010 w 3067"/>
                      <a:gd name="connsiteY2" fmla="*/ 1058 h 1692"/>
                      <a:gd name="connsiteX3" fmla="*/ 0 w 3067"/>
                      <a:gd name="connsiteY3" fmla="*/ 0 h 1692"/>
                    </a:gdLst>
                    <a:ahLst/>
                    <a:cxnLst>
                      <a:cxn ang="0">
                        <a:pos x="connsiteX0" y="connsiteY0"/>
                      </a:cxn>
                      <a:cxn ang="0">
                        <a:pos x="connsiteX1" y="connsiteY1"/>
                      </a:cxn>
                      <a:cxn ang="0">
                        <a:pos x="connsiteX2" y="connsiteY2"/>
                      </a:cxn>
                      <a:cxn ang="0">
                        <a:pos x="connsiteX3" y="connsiteY3"/>
                      </a:cxn>
                    </a:cxnLst>
                    <a:rect l="l" t="t" r="r" b="b"/>
                    <a:pathLst>
                      <a:path w="3067" h="1692">
                        <a:moveTo>
                          <a:pt x="2221" y="1164"/>
                        </a:moveTo>
                        <a:lnTo>
                          <a:pt x="3068" y="1693"/>
                        </a:lnTo>
                        <a:lnTo>
                          <a:pt x="2010" y="1058"/>
                        </a:lnTo>
                        <a:lnTo>
                          <a:pt x="0" y="0"/>
                        </a:lnTo>
                        <a:close/>
                      </a:path>
                    </a:pathLst>
                  </a:custGeom>
                  <a:solidFill>
                    <a:srgbClr val="000000">
                      <a:alpha val="30000"/>
                    </a:srgbClr>
                  </a:solidFill>
                  <a:ln w="10573" cap="flat">
                    <a:noFill/>
                    <a:prstDash val="solid"/>
                    <a:miter/>
                  </a:ln>
                </p:spPr>
                <p:txBody>
                  <a:bodyPr rtlCol="0" anchor="ctr"/>
                  <a:lstStyle/>
                  <a:p>
                    <a:endParaRPr lang="en-US"/>
                  </a:p>
                </p:txBody>
              </p:sp>
              <p:sp>
                <p:nvSpPr>
                  <p:cNvPr id="1014" name="Graphic 4">
                    <a:extLst>
                      <a:ext uri="{FF2B5EF4-FFF2-40B4-BE49-F238E27FC236}">
                        <a16:creationId xmlns:a16="http://schemas.microsoft.com/office/drawing/2014/main" id="{63264153-34BD-445A-ACFE-740230D00538}"/>
                      </a:ext>
                    </a:extLst>
                  </p:cNvPr>
                  <p:cNvSpPr/>
                  <p:nvPr/>
                </p:nvSpPr>
                <p:spPr>
                  <a:xfrm>
                    <a:off x="5899524" y="4024948"/>
                    <a:ext cx="3128" cy="12165"/>
                  </a:xfrm>
                  <a:custGeom>
                    <a:avLst/>
                    <a:gdLst>
                      <a:gd name="connsiteX0" fmla="*/ 167 w 3128"/>
                      <a:gd name="connsiteY0" fmla="*/ 10578 h 12165"/>
                      <a:gd name="connsiteX1" fmla="*/ 167 w 3128"/>
                      <a:gd name="connsiteY1" fmla="*/ 12165 h 12165"/>
                      <a:gd name="connsiteX2" fmla="*/ 167 w 3128"/>
                      <a:gd name="connsiteY2" fmla="*/ 10578 h 12165"/>
                      <a:gd name="connsiteX3" fmla="*/ 3128 w 3128"/>
                      <a:gd name="connsiteY3" fmla="*/ 0 h 12165"/>
                    </a:gdLst>
                    <a:ahLst/>
                    <a:cxnLst>
                      <a:cxn ang="0">
                        <a:pos x="connsiteX0" y="connsiteY0"/>
                      </a:cxn>
                      <a:cxn ang="0">
                        <a:pos x="connsiteX1" y="connsiteY1"/>
                      </a:cxn>
                      <a:cxn ang="0">
                        <a:pos x="connsiteX2" y="connsiteY2"/>
                      </a:cxn>
                      <a:cxn ang="0">
                        <a:pos x="connsiteX3" y="connsiteY3"/>
                      </a:cxn>
                    </a:cxnLst>
                    <a:rect l="l" t="t" r="r" b="b"/>
                    <a:pathLst>
                      <a:path w="3128" h="12165">
                        <a:moveTo>
                          <a:pt x="167" y="10578"/>
                        </a:moveTo>
                        <a:cubicBezTo>
                          <a:pt x="-56" y="11086"/>
                          <a:pt x="-56" y="11657"/>
                          <a:pt x="167" y="12165"/>
                        </a:cubicBezTo>
                        <a:cubicBezTo>
                          <a:pt x="-56" y="11657"/>
                          <a:pt x="-56" y="11086"/>
                          <a:pt x="167" y="10578"/>
                        </a:cubicBezTo>
                        <a:lnTo>
                          <a:pt x="3128" y="0"/>
                        </a:lnTo>
                        <a:close/>
                      </a:path>
                    </a:pathLst>
                  </a:custGeom>
                  <a:solidFill>
                    <a:srgbClr val="92E3A9"/>
                  </a:solidFill>
                  <a:ln w="10573" cap="flat">
                    <a:noFill/>
                    <a:prstDash val="solid"/>
                    <a:miter/>
                  </a:ln>
                </p:spPr>
                <p:txBody>
                  <a:bodyPr rtlCol="0" anchor="ctr"/>
                  <a:lstStyle/>
                  <a:p>
                    <a:endParaRPr lang="en-US"/>
                  </a:p>
                </p:txBody>
              </p:sp>
              <p:sp>
                <p:nvSpPr>
                  <p:cNvPr id="1015" name="Graphic 4">
                    <a:extLst>
                      <a:ext uri="{FF2B5EF4-FFF2-40B4-BE49-F238E27FC236}">
                        <a16:creationId xmlns:a16="http://schemas.microsoft.com/office/drawing/2014/main" id="{2A71153B-F584-40AF-854D-EFBAA0E646B1}"/>
                      </a:ext>
                    </a:extLst>
                  </p:cNvPr>
                  <p:cNvSpPr/>
                  <p:nvPr/>
                </p:nvSpPr>
                <p:spPr>
                  <a:xfrm>
                    <a:off x="5899524" y="4024948"/>
                    <a:ext cx="3128" cy="12165"/>
                  </a:xfrm>
                  <a:custGeom>
                    <a:avLst/>
                    <a:gdLst>
                      <a:gd name="connsiteX0" fmla="*/ 167 w 3128"/>
                      <a:gd name="connsiteY0" fmla="*/ 10578 h 12165"/>
                      <a:gd name="connsiteX1" fmla="*/ 167 w 3128"/>
                      <a:gd name="connsiteY1" fmla="*/ 12165 h 12165"/>
                      <a:gd name="connsiteX2" fmla="*/ 167 w 3128"/>
                      <a:gd name="connsiteY2" fmla="*/ 10578 h 12165"/>
                      <a:gd name="connsiteX3" fmla="*/ 3128 w 3128"/>
                      <a:gd name="connsiteY3" fmla="*/ 0 h 12165"/>
                    </a:gdLst>
                    <a:ahLst/>
                    <a:cxnLst>
                      <a:cxn ang="0">
                        <a:pos x="connsiteX0" y="connsiteY0"/>
                      </a:cxn>
                      <a:cxn ang="0">
                        <a:pos x="connsiteX1" y="connsiteY1"/>
                      </a:cxn>
                      <a:cxn ang="0">
                        <a:pos x="connsiteX2" y="connsiteY2"/>
                      </a:cxn>
                      <a:cxn ang="0">
                        <a:pos x="connsiteX3" y="connsiteY3"/>
                      </a:cxn>
                    </a:cxnLst>
                    <a:rect l="l" t="t" r="r" b="b"/>
                    <a:pathLst>
                      <a:path w="3128" h="12165">
                        <a:moveTo>
                          <a:pt x="167" y="10578"/>
                        </a:moveTo>
                        <a:cubicBezTo>
                          <a:pt x="-56" y="11086"/>
                          <a:pt x="-56" y="11657"/>
                          <a:pt x="167" y="12165"/>
                        </a:cubicBezTo>
                        <a:cubicBezTo>
                          <a:pt x="-56" y="11657"/>
                          <a:pt x="-56" y="11086"/>
                          <a:pt x="167" y="10578"/>
                        </a:cubicBezTo>
                        <a:lnTo>
                          <a:pt x="3128" y="0"/>
                        </a:lnTo>
                        <a:close/>
                      </a:path>
                    </a:pathLst>
                  </a:custGeom>
                  <a:solidFill>
                    <a:srgbClr val="FFFFFF">
                      <a:alpha val="40000"/>
                    </a:srgbClr>
                  </a:solidFill>
                  <a:ln w="10573" cap="flat">
                    <a:noFill/>
                    <a:prstDash val="solid"/>
                    <a:miter/>
                  </a:ln>
                </p:spPr>
                <p:txBody>
                  <a:bodyPr rtlCol="0" anchor="ctr"/>
                  <a:lstStyle/>
                  <a:p>
                    <a:endParaRPr lang="en-US"/>
                  </a:p>
                </p:txBody>
              </p:sp>
              <p:sp>
                <p:nvSpPr>
                  <p:cNvPr id="1016" name="Graphic 4">
                    <a:extLst>
                      <a:ext uri="{FF2B5EF4-FFF2-40B4-BE49-F238E27FC236}">
                        <a16:creationId xmlns:a16="http://schemas.microsoft.com/office/drawing/2014/main" id="{91B6EF3C-7B41-430D-A504-B54D3CBDBAD8}"/>
                      </a:ext>
                    </a:extLst>
                  </p:cNvPr>
                  <p:cNvSpPr/>
                  <p:nvPr/>
                </p:nvSpPr>
                <p:spPr>
                  <a:xfrm>
                    <a:off x="5901322" y="3829848"/>
                    <a:ext cx="298788" cy="347531"/>
                  </a:xfrm>
                  <a:custGeom>
                    <a:avLst/>
                    <a:gdLst>
                      <a:gd name="connsiteX0" fmla="*/ 298789 w 298788"/>
                      <a:gd name="connsiteY0" fmla="*/ 60017 h 347531"/>
                      <a:gd name="connsiteX1" fmla="*/ 242407 w 298788"/>
                      <a:gd name="connsiteY1" fmla="*/ 27330 h 347531"/>
                      <a:gd name="connsiteX2" fmla="*/ 241772 w 298788"/>
                      <a:gd name="connsiteY2" fmla="*/ 27330 h 347531"/>
                      <a:gd name="connsiteX3" fmla="*/ 240715 w 298788"/>
                      <a:gd name="connsiteY3" fmla="*/ 27330 h 347531"/>
                      <a:gd name="connsiteX4" fmla="*/ 236378 w 298788"/>
                      <a:gd name="connsiteY4" fmla="*/ 24791 h 347531"/>
                      <a:gd name="connsiteX5" fmla="*/ 230348 w 298788"/>
                      <a:gd name="connsiteY5" fmla="*/ 21301 h 347531"/>
                      <a:gd name="connsiteX6" fmla="*/ 206018 w 298788"/>
                      <a:gd name="connsiteY6" fmla="*/ 7232 h 347531"/>
                      <a:gd name="connsiteX7" fmla="*/ 202210 w 298788"/>
                      <a:gd name="connsiteY7" fmla="*/ 5010 h 347531"/>
                      <a:gd name="connsiteX8" fmla="*/ 194594 w 298788"/>
                      <a:gd name="connsiteY8" fmla="*/ 567 h 347531"/>
                      <a:gd name="connsiteX9" fmla="*/ 191738 w 298788"/>
                      <a:gd name="connsiteY9" fmla="*/ 38 h 347531"/>
                      <a:gd name="connsiteX10" fmla="*/ 163388 w 298788"/>
                      <a:gd name="connsiteY10" fmla="*/ 2894 h 347531"/>
                      <a:gd name="connsiteX11" fmla="*/ 158628 w 298788"/>
                      <a:gd name="connsiteY11" fmla="*/ 5116 h 347531"/>
                      <a:gd name="connsiteX12" fmla="*/ 157147 w 298788"/>
                      <a:gd name="connsiteY12" fmla="*/ 7126 h 347531"/>
                      <a:gd name="connsiteX13" fmla="*/ 141809 w 298788"/>
                      <a:gd name="connsiteY13" fmla="*/ 48487 h 347531"/>
                      <a:gd name="connsiteX14" fmla="*/ 141809 w 298788"/>
                      <a:gd name="connsiteY14" fmla="*/ 48487 h 347531"/>
                      <a:gd name="connsiteX15" fmla="*/ 141809 w 298788"/>
                      <a:gd name="connsiteY15" fmla="*/ 49227 h 347531"/>
                      <a:gd name="connsiteX16" fmla="*/ 141809 w 298788"/>
                      <a:gd name="connsiteY16" fmla="*/ 50073 h 347531"/>
                      <a:gd name="connsiteX17" fmla="*/ 140751 w 298788"/>
                      <a:gd name="connsiteY17" fmla="*/ 51237 h 347531"/>
                      <a:gd name="connsiteX18" fmla="*/ 137789 w 298788"/>
                      <a:gd name="connsiteY18" fmla="*/ 53564 h 347531"/>
                      <a:gd name="connsiteX19" fmla="*/ 136731 w 298788"/>
                      <a:gd name="connsiteY19" fmla="*/ 54199 h 347531"/>
                      <a:gd name="connsiteX20" fmla="*/ 127634 w 298788"/>
                      <a:gd name="connsiteY20" fmla="*/ 58853 h 347531"/>
                      <a:gd name="connsiteX21" fmla="*/ 97909 w 298788"/>
                      <a:gd name="connsiteY21" fmla="*/ 41611 h 347531"/>
                      <a:gd name="connsiteX22" fmla="*/ 96640 w 298788"/>
                      <a:gd name="connsiteY22" fmla="*/ 41611 h 347531"/>
                      <a:gd name="connsiteX23" fmla="*/ 93255 w 298788"/>
                      <a:gd name="connsiteY23" fmla="*/ 43303 h 347531"/>
                      <a:gd name="connsiteX24" fmla="*/ 93255 w 298788"/>
                      <a:gd name="connsiteY24" fmla="*/ 43303 h 347531"/>
                      <a:gd name="connsiteX25" fmla="*/ 74637 w 298788"/>
                      <a:gd name="connsiteY25" fmla="*/ 63084 h 347531"/>
                      <a:gd name="connsiteX26" fmla="*/ 62049 w 298788"/>
                      <a:gd name="connsiteY26" fmla="*/ 76201 h 347531"/>
                      <a:gd name="connsiteX27" fmla="*/ 59933 w 298788"/>
                      <a:gd name="connsiteY27" fmla="*/ 80115 h 347531"/>
                      <a:gd name="connsiteX28" fmla="*/ 59933 w 298788"/>
                      <a:gd name="connsiteY28" fmla="*/ 83077 h 347531"/>
                      <a:gd name="connsiteX29" fmla="*/ 68713 w 298788"/>
                      <a:gd name="connsiteY29" fmla="*/ 112485 h 347531"/>
                      <a:gd name="connsiteX30" fmla="*/ 68713 w 298788"/>
                      <a:gd name="connsiteY30" fmla="*/ 113542 h 347531"/>
                      <a:gd name="connsiteX31" fmla="*/ 68713 w 298788"/>
                      <a:gd name="connsiteY31" fmla="*/ 115446 h 347531"/>
                      <a:gd name="connsiteX32" fmla="*/ 68713 w 298788"/>
                      <a:gd name="connsiteY32" fmla="*/ 116610 h 347531"/>
                      <a:gd name="connsiteX33" fmla="*/ 68713 w 298788"/>
                      <a:gd name="connsiteY33" fmla="*/ 116610 h 347531"/>
                      <a:gd name="connsiteX34" fmla="*/ 68713 w 298788"/>
                      <a:gd name="connsiteY34" fmla="*/ 117139 h 347531"/>
                      <a:gd name="connsiteX35" fmla="*/ 68713 w 298788"/>
                      <a:gd name="connsiteY35" fmla="*/ 118091 h 347531"/>
                      <a:gd name="connsiteX36" fmla="*/ 68079 w 298788"/>
                      <a:gd name="connsiteY36" fmla="*/ 119360 h 347531"/>
                      <a:gd name="connsiteX37" fmla="*/ 53692 w 298788"/>
                      <a:gd name="connsiteY37" fmla="*/ 144325 h 347531"/>
                      <a:gd name="connsiteX38" fmla="*/ 53058 w 298788"/>
                      <a:gd name="connsiteY38" fmla="*/ 145277 h 347531"/>
                      <a:gd name="connsiteX39" fmla="*/ 52211 w 298788"/>
                      <a:gd name="connsiteY39" fmla="*/ 146229 h 347531"/>
                      <a:gd name="connsiteX40" fmla="*/ 46922 w 298788"/>
                      <a:gd name="connsiteY40" fmla="*/ 149297 h 347531"/>
                      <a:gd name="connsiteX41" fmla="*/ 20265 w 298788"/>
                      <a:gd name="connsiteY41" fmla="*/ 155749 h 347531"/>
                      <a:gd name="connsiteX42" fmla="*/ 15188 w 298788"/>
                      <a:gd name="connsiteY42" fmla="*/ 158923 h 347531"/>
                      <a:gd name="connsiteX43" fmla="*/ 14236 w 298788"/>
                      <a:gd name="connsiteY43" fmla="*/ 160721 h 347531"/>
                      <a:gd name="connsiteX44" fmla="*/ 12543 w 298788"/>
                      <a:gd name="connsiteY44" fmla="*/ 166328 h 347531"/>
                      <a:gd name="connsiteX45" fmla="*/ 3763 w 298788"/>
                      <a:gd name="connsiteY45" fmla="*/ 195841 h 347531"/>
                      <a:gd name="connsiteX46" fmla="*/ 801 w 298788"/>
                      <a:gd name="connsiteY46" fmla="*/ 206419 h 347531"/>
                      <a:gd name="connsiteX47" fmla="*/ 801 w 298788"/>
                      <a:gd name="connsiteY47" fmla="*/ 208006 h 347531"/>
                      <a:gd name="connsiteX48" fmla="*/ 801 w 298788"/>
                      <a:gd name="connsiteY48" fmla="*/ 208958 h 347531"/>
                      <a:gd name="connsiteX49" fmla="*/ 1542 w 298788"/>
                      <a:gd name="connsiteY49" fmla="*/ 209698 h 347531"/>
                      <a:gd name="connsiteX50" fmla="*/ 1542 w 298788"/>
                      <a:gd name="connsiteY50" fmla="*/ 209698 h 347531"/>
                      <a:gd name="connsiteX51" fmla="*/ 6090 w 298788"/>
                      <a:gd name="connsiteY51" fmla="*/ 212237 h 347531"/>
                      <a:gd name="connsiteX52" fmla="*/ 7254 w 298788"/>
                      <a:gd name="connsiteY52" fmla="*/ 212977 h 347531"/>
                      <a:gd name="connsiteX53" fmla="*/ 7254 w 298788"/>
                      <a:gd name="connsiteY53" fmla="*/ 212977 h 347531"/>
                      <a:gd name="connsiteX54" fmla="*/ 10851 w 298788"/>
                      <a:gd name="connsiteY54" fmla="*/ 215093 h 347531"/>
                      <a:gd name="connsiteX55" fmla="*/ 12755 w 298788"/>
                      <a:gd name="connsiteY55" fmla="*/ 216257 h 347531"/>
                      <a:gd name="connsiteX56" fmla="*/ 14976 w 298788"/>
                      <a:gd name="connsiteY56" fmla="*/ 217420 h 347531"/>
                      <a:gd name="connsiteX57" fmla="*/ 15822 w 298788"/>
                      <a:gd name="connsiteY57" fmla="*/ 217949 h 347531"/>
                      <a:gd name="connsiteX58" fmla="*/ 18150 w 298788"/>
                      <a:gd name="connsiteY58" fmla="*/ 219324 h 347531"/>
                      <a:gd name="connsiteX59" fmla="*/ 31161 w 298788"/>
                      <a:gd name="connsiteY59" fmla="*/ 226729 h 347531"/>
                      <a:gd name="connsiteX60" fmla="*/ 31161 w 298788"/>
                      <a:gd name="connsiteY60" fmla="*/ 226729 h 347531"/>
                      <a:gd name="connsiteX61" fmla="*/ 31161 w 298788"/>
                      <a:gd name="connsiteY61" fmla="*/ 238894 h 347531"/>
                      <a:gd name="connsiteX62" fmla="*/ 31161 w 298788"/>
                      <a:gd name="connsiteY62" fmla="*/ 242173 h 347531"/>
                      <a:gd name="connsiteX63" fmla="*/ 29045 w 298788"/>
                      <a:gd name="connsiteY63" fmla="*/ 246087 h 347531"/>
                      <a:gd name="connsiteX64" fmla="*/ 1859 w 298788"/>
                      <a:gd name="connsiteY64" fmla="*/ 278985 h 347531"/>
                      <a:gd name="connsiteX65" fmla="*/ 167 w 298788"/>
                      <a:gd name="connsiteY65" fmla="*/ 282370 h 347531"/>
                      <a:gd name="connsiteX66" fmla="*/ 167 w 298788"/>
                      <a:gd name="connsiteY66" fmla="*/ 283322 h 347531"/>
                      <a:gd name="connsiteX67" fmla="*/ 167 w 298788"/>
                      <a:gd name="connsiteY67" fmla="*/ 285755 h 347531"/>
                      <a:gd name="connsiteX68" fmla="*/ 13178 w 298788"/>
                      <a:gd name="connsiteY68" fmla="*/ 314316 h 347531"/>
                      <a:gd name="connsiteX69" fmla="*/ 13178 w 298788"/>
                      <a:gd name="connsiteY69" fmla="*/ 314845 h 347531"/>
                      <a:gd name="connsiteX70" fmla="*/ 13178 w 298788"/>
                      <a:gd name="connsiteY70" fmla="*/ 314845 h 347531"/>
                      <a:gd name="connsiteX71" fmla="*/ 13178 w 298788"/>
                      <a:gd name="connsiteY71" fmla="*/ 314845 h 347531"/>
                      <a:gd name="connsiteX72" fmla="*/ 32536 w 298788"/>
                      <a:gd name="connsiteY72" fmla="*/ 326058 h 347531"/>
                      <a:gd name="connsiteX73" fmla="*/ 37613 w 298788"/>
                      <a:gd name="connsiteY73" fmla="*/ 328914 h 347531"/>
                      <a:gd name="connsiteX74" fmla="*/ 56443 w 298788"/>
                      <a:gd name="connsiteY74" fmla="*/ 339493 h 347531"/>
                      <a:gd name="connsiteX75" fmla="*/ 58664 w 298788"/>
                      <a:gd name="connsiteY75" fmla="*/ 340762 h 347531"/>
                      <a:gd name="connsiteX76" fmla="*/ 70300 w 298788"/>
                      <a:gd name="connsiteY76" fmla="*/ 347532 h 347531"/>
                      <a:gd name="connsiteX77" fmla="*/ 69665 w 298788"/>
                      <a:gd name="connsiteY77" fmla="*/ 346686 h 347531"/>
                      <a:gd name="connsiteX78" fmla="*/ 56760 w 298788"/>
                      <a:gd name="connsiteY78" fmla="*/ 318125 h 347531"/>
                      <a:gd name="connsiteX79" fmla="*/ 56760 w 298788"/>
                      <a:gd name="connsiteY79" fmla="*/ 314634 h 347531"/>
                      <a:gd name="connsiteX80" fmla="*/ 58453 w 298788"/>
                      <a:gd name="connsiteY80" fmla="*/ 311355 h 347531"/>
                      <a:gd name="connsiteX81" fmla="*/ 85638 w 298788"/>
                      <a:gd name="connsiteY81" fmla="*/ 278456 h 347531"/>
                      <a:gd name="connsiteX82" fmla="*/ 87754 w 298788"/>
                      <a:gd name="connsiteY82" fmla="*/ 274437 h 347531"/>
                      <a:gd name="connsiteX83" fmla="*/ 88283 w 298788"/>
                      <a:gd name="connsiteY83" fmla="*/ 271263 h 347531"/>
                      <a:gd name="connsiteX84" fmla="*/ 88283 w 298788"/>
                      <a:gd name="connsiteY84" fmla="*/ 247780 h 347531"/>
                      <a:gd name="connsiteX85" fmla="*/ 84263 w 298788"/>
                      <a:gd name="connsiteY85" fmla="*/ 243760 h 347531"/>
                      <a:gd name="connsiteX86" fmla="*/ 84157 w 298788"/>
                      <a:gd name="connsiteY86" fmla="*/ 243760 h 347531"/>
                      <a:gd name="connsiteX87" fmla="*/ 59722 w 298788"/>
                      <a:gd name="connsiteY87" fmla="*/ 242385 h 347531"/>
                      <a:gd name="connsiteX88" fmla="*/ 57818 w 298788"/>
                      <a:gd name="connsiteY88" fmla="*/ 242385 h 347531"/>
                      <a:gd name="connsiteX89" fmla="*/ 57818 w 298788"/>
                      <a:gd name="connsiteY89" fmla="*/ 242385 h 347531"/>
                      <a:gd name="connsiteX90" fmla="*/ 56548 w 298788"/>
                      <a:gd name="connsiteY90" fmla="*/ 239000 h 347531"/>
                      <a:gd name="connsiteX91" fmla="*/ 68396 w 298788"/>
                      <a:gd name="connsiteY91" fmla="*/ 199332 h 347531"/>
                      <a:gd name="connsiteX92" fmla="*/ 69983 w 298788"/>
                      <a:gd name="connsiteY92" fmla="*/ 193725 h 347531"/>
                      <a:gd name="connsiteX93" fmla="*/ 71146 w 298788"/>
                      <a:gd name="connsiteY93" fmla="*/ 191821 h 347531"/>
                      <a:gd name="connsiteX94" fmla="*/ 76012 w 298788"/>
                      <a:gd name="connsiteY94" fmla="*/ 188753 h 347531"/>
                      <a:gd name="connsiteX95" fmla="*/ 102669 w 298788"/>
                      <a:gd name="connsiteY95" fmla="*/ 182301 h 347531"/>
                      <a:gd name="connsiteX96" fmla="*/ 108064 w 298788"/>
                      <a:gd name="connsiteY96" fmla="*/ 179127 h 347531"/>
                      <a:gd name="connsiteX97" fmla="*/ 109439 w 298788"/>
                      <a:gd name="connsiteY97" fmla="*/ 177223 h 347531"/>
                      <a:gd name="connsiteX98" fmla="*/ 123826 w 298788"/>
                      <a:gd name="connsiteY98" fmla="*/ 152364 h 347531"/>
                      <a:gd name="connsiteX99" fmla="*/ 125518 w 298788"/>
                      <a:gd name="connsiteY99" fmla="*/ 146229 h 347531"/>
                      <a:gd name="connsiteX100" fmla="*/ 125518 w 298788"/>
                      <a:gd name="connsiteY100" fmla="*/ 146229 h 347531"/>
                      <a:gd name="connsiteX101" fmla="*/ 125518 w 298788"/>
                      <a:gd name="connsiteY101" fmla="*/ 145277 h 347531"/>
                      <a:gd name="connsiteX102" fmla="*/ 116844 w 298788"/>
                      <a:gd name="connsiteY102" fmla="*/ 115870 h 347531"/>
                      <a:gd name="connsiteX103" fmla="*/ 116844 w 298788"/>
                      <a:gd name="connsiteY103" fmla="*/ 112696 h 347531"/>
                      <a:gd name="connsiteX104" fmla="*/ 119066 w 298788"/>
                      <a:gd name="connsiteY104" fmla="*/ 109100 h 347531"/>
                      <a:gd name="connsiteX105" fmla="*/ 119066 w 298788"/>
                      <a:gd name="connsiteY105" fmla="*/ 109100 h 347531"/>
                      <a:gd name="connsiteX106" fmla="*/ 149742 w 298788"/>
                      <a:gd name="connsiteY106" fmla="*/ 76519 h 347531"/>
                      <a:gd name="connsiteX107" fmla="*/ 154079 w 298788"/>
                      <a:gd name="connsiteY107" fmla="*/ 75038 h 347531"/>
                      <a:gd name="connsiteX108" fmla="*/ 154079 w 298788"/>
                      <a:gd name="connsiteY108" fmla="*/ 75038 h 347531"/>
                      <a:gd name="connsiteX109" fmla="*/ 154820 w 298788"/>
                      <a:gd name="connsiteY109" fmla="*/ 75778 h 347531"/>
                      <a:gd name="connsiteX110" fmla="*/ 169312 w 298788"/>
                      <a:gd name="connsiteY110" fmla="*/ 97887 h 347531"/>
                      <a:gd name="connsiteX111" fmla="*/ 175447 w 298788"/>
                      <a:gd name="connsiteY111" fmla="*/ 97887 h 347531"/>
                      <a:gd name="connsiteX112" fmla="*/ 193007 w 298788"/>
                      <a:gd name="connsiteY112" fmla="*/ 87309 h 347531"/>
                      <a:gd name="connsiteX113" fmla="*/ 199142 w 298788"/>
                      <a:gd name="connsiteY113" fmla="*/ 81491 h 347531"/>
                      <a:gd name="connsiteX114" fmla="*/ 199142 w 298788"/>
                      <a:gd name="connsiteY114" fmla="*/ 81491 h 347531"/>
                      <a:gd name="connsiteX115" fmla="*/ 214587 w 298788"/>
                      <a:gd name="connsiteY115" fmla="*/ 40235 h 347531"/>
                      <a:gd name="connsiteX116" fmla="*/ 216068 w 298788"/>
                      <a:gd name="connsiteY116" fmla="*/ 38014 h 347531"/>
                      <a:gd name="connsiteX117" fmla="*/ 220722 w 298788"/>
                      <a:gd name="connsiteY117" fmla="*/ 35899 h 347531"/>
                      <a:gd name="connsiteX118" fmla="*/ 249177 w 298788"/>
                      <a:gd name="connsiteY118" fmla="*/ 33042 h 347531"/>
                      <a:gd name="connsiteX119" fmla="*/ 251610 w 298788"/>
                      <a:gd name="connsiteY119" fmla="*/ 33042 h 347531"/>
                      <a:gd name="connsiteX120" fmla="*/ 251610 w 298788"/>
                      <a:gd name="connsiteY120" fmla="*/ 33042 h 347531"/>
                      <a:gd name="connsiteX121" fmla="*/ 252880 w 298788"/>
                      <a:gd name="connsiteY121" fmla="*/ 36004 h 347531"/>
                      <a:gd name="connsiteX122" fmla="*/ 243888 w 298788"/>
                      <a:gd name="connsiteY122" fmla="*/ 76624 h 347531"/>
                      <a:gd name="connsiteX123" fmla="*/ 246850 w 298788"/>
                      <a:gd name="connsiteY123" fmla="*/ 81702 h 347531"/>
                      <a:gd name="connsiteX124" fmla="*/ 259227 w 298788"/>
                      <a:gd name="connsiteY124" fmla="*/ 88895 h 347531"/>
                      <a:gd name="connsiteX125" fmla="*/ 265573 w 298788"/>
                      <a:gd name="connsiteY125" fmla="*/ 87837 h 347531"/>
                      <a:gd name="connsiteX126" fmla="*/ 294558 w 298788"/>
                      <a:gd name="connsiteY126" fmla="*/ 61286 h 347531"/>
                      <a:gd name="connsiteX127" fmla="*/ 298789 w 298788"/>
                      <a:gd name="connsiteY127" fmla="*/ 60017 h 34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98788" h="347531">
                        <a:moveTo>
                          <a:pt x="298789" y="60017"/>
                        </a:moveTo>
                        <a:lnTo>
                          <a:pt x="242407" y="27330"/>
                        </a:lnTo>
                        <a:lnTo>
                          <a:pt x="241772" y="27330"/>
                        </a:lnTo>
                        <a:lnTo>
                          <a:pt x="240715" y="27330"/>
                        </a:lnTo>
                        <a:lnTo>
                          <a:pt x="236378" y="24791"/>
                        </a:lnTo>
                        <a:cubicBezTo>
                          <a:pt x="234368" y="23734"/>
                          <a:pt x="232358" y="22464"/>
                          <a:pt x="230348" y="21301"/>
                        </a:cubicBezTo>
                        <a:lnTo>
                          <a:pt x="206018" y="7232"/>
                        </a:lnTo>
                        <a:lnTo>
                          <a:pt x="202210" y="5010"/>
                        </a:lnTo>
                        <a:lnTo>
                          <a:pt x="194594" y="567"/>
                        </a:lnTo>
                        <a:cubicBezTo>
                          <a:pt x="193716" y="102"/>
                          <a:pt x="192721" y="-89"/>
                          <a:pt x="191738" y="38"/>
                        </a:cubicBezTo>
                        <a:lnTo>
                          <a:pt x="163388" y="2894"/>
                        </a:lnTo>
                        <a:cubicBezTo>
                          <a:pt x="161600" y="3096"/>
                          <a:pt x="159929" y="3878"/>
                          <a:pt x="158628" y="5116"/>
                        </a:cubicBezTo>
                        <a:cubicBezTo>
                          <a:pt x="158035" y="5708"/>
                          <a:pt x="157538" y="6385"/>
                          <a:pt x="157147" y="7126"/>
                        </a:cubicBezTo>
                        <a:lnTo>
                          <a:pt x="141809" y="48487"/>
                        </a:lnTo>
                        <a:lnTo>
                          <a:pt x="141809" y="48487"/>
                        </a:lnTo>
                        <a:lnTo>
                          <a:pt x="141809" y="49227"/>
                        </a:lnTo>
                        <a:cubicBezTo>
                          <a:pt x="141840" y="49513"/>
                          <a:pt x="141840" y="49788"/>
                          <a:pt x="141809" y="50073"/>
                        </a:cubicBezTo>
                        <a:lnTo>
                          <a:pt x="140751" y="51237"/>
                        </a:lnTo>
                        <a:cubicBezTo>
                          <a:pt x="139841" y="52104"/>
                          <a:pt x="138847" y="52876"/>
                          <a:pt x="137789" y="53564"/>
                        </a:cubicBezTo>
                        <a:lnTo>
                          <a:pt x="136731" y="54199"/>
                        </a:lnTo>
                        <a:cubicBezTo>
                          <a:pt x="133769" y="55574"/>
                          <a:pt x="130701" y="57161"/>
                          <a:pt x="127634" y="58853"/>
                        </a:cubicBezTo>
                        <a:lnTo>
                          <a:pt x="97909" y="41611"/>
                        </a:lnTo>
                        <a:cubicBezTo>
                          <a:pt x="97497" y="41505"/>
                          <a:pt x="97052" y="41505"/>
                          <a:pt x="96640" y="41611"/>
                        </a:cubicBezTo>
                        <a:cubicBezTo>
                          <a:pt x="95339" y="41727"/>
                          <a:pt x="94133" y="42330"/>
                          <a:pt x="93255" y="43303"/>
                        </a:cubicBezTo>
                        <a:lnTo>
                          <a:pt x="93255" y="43303"/>
                        </a:lnTo>
                        <a:lnTo>
                          <a:pt x="74637" y="63084"/>
                        </a:lnTo>
                        <a:lnTo>
                          <a:pt x="62049" y="76201"/>
                        </a:lnTo>
                        <a:cubicBezTo>
                          <a:pt x="61076" y="77344"/>
                          <a:pt x="60357" y="78677"/>
                          <a:pt x="59933" y="80115"/>
                        </a:cubicBezTo>
                        <a:cubicBezTo>
                          <a:pt x="59637" y="81078"/>
                          <a:pt x="59637" y="82115"/>
                          <a:pt x="59933" y="83077"/>
                        </a:cubicBezTo>
                        <a:lnTo>
                          <a:pt x="68713" y="112485"/>
                        </a:lnTo>
                        <a:cubicBezTo>
                          <a:pt x="68766" y="112834"/>
                          <a:pt x="68766" y="113193"/>
                          <a:pt x="68713" y="113542"/>
                        </a:cubicBezTo>
                        <a:cubicBezTo>
                          <a:pt x="68861" y="114167"/>
                          <a:pt x="68861" y="114822"/>
                          <a:pt x="68713" y="115446"/>
                        </a:cubicBezTo>
                        <a:cubicBezTo>
                          <a:pt x="68756" y="115838"/>
                          <a:pt x="68756" y="116219"/>
                          <a:pt x="68713" y="116610"/>
                        </a:cubicBezTo>
                        <a:cubicBezTo>
                          <a:pt x="68713" y="116610"/>
                          <a:pt x="68713" y="116610"/>
                          <a:pt x="68713" y="116610"/>
                        </a:cubicBezTo>
                        <a:cubicBezTo>
                          <a:pt x="68777" y="116779"/>
                          <a:pt x="68777" y="116970"/>
                          <a:pt x="68713" y="117139"/>
                        </a:cubicBezTo>
                        <a:cubicBezTo>
                          <a:pt x="68756" y="117456"/>
                          <a:pt x="68756" y="117774"/>
                          <a:pt x="68713" y="118091"/>
                        </a:cubicBezTo>
                        <a:lnTo>
                          <a:pt x="68079" y="119360"/>
                        </a:lnTo>
                        <a:cubicBezTo>
                          <a:pt x="62737" y="127358"/>
                          <a:pt x="57934" y="135693"/>
                          <a:pt x="53692" y="144325"/>
                        </a:cubicBezTo>
                        <a:cubicBezTo>
                          <a:pt x="53555" y="144685"/>
                          <a:pt x="53343" y="145013"/>
                          <a:pt x="53058" y="145277"/>
                        </a:cubicBezTo>
                        <a:lnTo>
                          <a:pt x="52211" y="146229"/>
                        </a:lnTo>
                        <a:cubicBezTo>
                          <a:pt x="50762" y="147721"/>
                          <a:pt x="48932" y="148789"/>
                          <a:pt x="46922" y="149297"/>
                        </a:cubicBezTo>
                        <a:lnTo>
                          <a:pt x="20265" y="155749"/>
                        </a:lnTo>
                        <a:cubicBezTo>
                          <a:pt x="18266" y="156204"/>
                          <a:pt x="16478" y="157325"/>
                          <a:pt x="15188" y="158923"/>
                        </a:cubicBezTo>
                        <a:cubicBezTo>
                          <a:pt x="14817" y="159494"/>
                          <a:pt x="14489" y="160097"/>
                          <a:pt x="14236" y="160721"/>
                        </a:cubicBezTo>
                        <a:lnTo>
                          <a:pt x="12543" y="166328"/>
                        </a:lnTo>
                        <a:lnTo>
                          <a:pt x="3763" y="195841"/>
                        </a:lnTo>
                        <a:lnTo>
                          <a:pt x="801" y="206419"/>
                        </a:lnTo>
                        <a:cubicBezTo>
                          <a:pt x="579" y="206927"/>
                          <a:pt x="579" y="207498"/>
                          <a:pt x="801" y="208006"/>
                        </a:cubicBezTo>
                        <a:cubicBezTo>
                          <a:pt x="759" y="208323"/>
                          <a:pt x="759" y="208640"/>
                          <a:pt x="801" y="208958"/>
                        </a:cubicBezTo>
                        <a:lnTo>
                          <a:pt x="1542" y="209698"/>
                        </a:lnTo>
                        <a:lnTo>
                          <a:pt x="1542" y="209698"/>
                        </a:lnTo>
                        <a:lnTo>
                          <a:pt x="6090" y="212237"/>
                        </a:lnTo>
                        <a:lnTo>
                          <a:pt x="7254" y="212977"/>
                        </a:lnTo>
                        <a:lnTo>
                          <a:pt x="7254" y="212977"/>
                        </a:lnTo>
                        <a:lnTo>
                          <a:pt x="10851" y="215093"/>
                        </a:lnTo>
                        <a:lnTo>
                          <a:pt x="12755" y="216257"/>
                        </a:lnTo>
                        <a:lnTo>
                          <a:pt x="14976" y="217420"/>
                        </a:lnTo>
                        <a:lnTo>
                          <a:pt x="15822" y="217949"/>
                        </a:lnTo>
                        <a:lnTo>
                          <a:pt x="18150" y="219324"/>
                        </a:lnTo>
                        <a:lnTo>
                          <a:pt x="31161" y="226729"/>
                        </a:lnTo>
                        <a:lnTo>
                          <a:pt x="31161" y="226729"/>
                        </a:lnTo>
                        <a:cubicBezTo>
                          <a:pt x="30949" y="230780"/>
                          <a:pt x="30949" y="234843"/>
                          <a:pt x="31161" y="238894"/>
                        </a:cubicBezTo>
                        <a:cubicBezTo>
                          <a:pt x="31393" y="239973"/>
                          <a:pt x="31393" y="241094"/>
                          <a:pt x="31161" y="242173"/>
                        </a:cubicBezTo>
                        <a:cubicBezTo>
                          <a:pt x="30653" y="243569"/>
                          <a:pt x="29934" y="244892"/>
                          <a:pt x="29045" y="246087"/>
                        </a:cubicBezTo>
                        <a:lnTo>
                          <a:pt x="1859" y="278985"/>
                        </a:lnTo>
                        <a:cubicBezTo>
                          <a:pt x="1002" y="279948"/>
                          <a:pt x="420" y="281112"/>
                          <a:pt x="167" y="282370"/>
                        </a:cubicBezTo>
                        <a:cubicBezTo>
                          <a:pt x="167" y="282370"/>
                          <a:pt x="167" y="283005"/>
                          <a:pt x="167" y="283322"/>
                        </a:cubicBezTo>
                        <a:cubicBezTo>
                          <a:pt x="-56" y="284116"/>
                          <a:pt x="-56" y="284962"/>
                          <a:pt x="167" y="285755"/>
                        </a:cubicBezTo>
                        <a:lnTo>
                          <a:pt x="13178" y="314316"/>
                        </a:lnTo>
                        <a:cubicBezTo>
                          <a:pt x="13178" y="314316"/>
                          <a:pt x="13178" y="314316"/>
                          <a:pt x="13178" y="314845"/>
                        </a:cubicBezTo>
                        <a:lnTo>
                          <a:pt x="13178" y="314845"/>
                        </a:lnTo>
                        <a:lnTo>
                          <a:pt x="13178" y="314845"/>
                        </a:lnTo>
                        <a:cubicBezTo>
                          <a:pt x="14236" y="314845"/>
                          <a:pt x="22592" y="320135"/>
                          <a:pt x="32536" y="326058"/>
                        </a:cubicBezTo>
                        <a:cubicBezTo>
                          <a:pt x="34228" y="326905"/>
                          <a:pt x="35921" y="327962"/>
                          <a:pt x="37613" y="328914"/>
                        </a:cubicBezTo>
                        <a:lnTo>
                          <a:pt x="56443" y="339493"/>
                        </a:lnTo>
                        <a:lnTo>
                          <a:pt x="58664" y="340762"/>
                        </a:lnTo>
                        <a:lnTo>
                          <a:pt x="70300" y="347532"/>
                        </a:lnTo>
                        <a:cubicBezTo>
                          <a:pt x="69972" y="347352"/>
                          <a:pt x="69739" y="347046"/>
                          <a:pt x="69665" y="346686"/>
                        </a:cubicBezTo>
                        <a:lnTo>
                          <a:pt x="56760" y="318125"/>
                        </a:lnTo>
                        <a:cubicBezTo>
                          <a:pt x="56379" y="316993"/>
                          <a:pt x="56379" y="315766"/>
                          <a:pt x="56760" y="314634"/>
                        </a:cubicBezTo>
                        <a:cubicBezTo>
                          <a:pt x="57088" y="313439"/>
                          <a:pt x="57670" y="312317"/>
                          <a:pt x="58453" y="311355"/>
                        </a:cubicBezTo>
                        <a:lnTo>
                          <a:pt x="85638" y="278456"/>
                        </a:lnTo>
                        <a:cubicBezTo>
                          <a:pt x="86612" y="277272"/>
                          <a:pt x="87331" y="275907"/>
                          <a:pt x="87754" y="274437"/>
                        </a:cubicBezTo>
                        <a:cubicBezTo>
                          <a:pt x="88156" y="273432"/>
                          <a:pt x="88346" y="272342"/>
                          <a:pt x="88283" y="271263"/>
                        </a:cubicBezTo>
                        <a:cubicBezTo>
                          <a:pt x="87595" y="263446"/>
                          <a:pt x="87595" y="255597"/>
                          <a:pt x="88283" y="247780"/>
                        </a:cubicBezTo>
                        <a:cubicBezTo>
                          <a:pt x="88283" y="245558"/>
                          <a:pt x="86485" y="243760"/>
                          <a:pt x="84263" y="243760"/>
                        </a:cubicBezTo>
                        <a:cubicBezTo>
                          <a:pt x="84232" y="243760"/>
                          <a:pt x="84189" y="243760"/>
                          <a:pt x="84157" y="243760"/>
                        </a:cubicBezTo>
                        <a:lnTo>
                          <a:pt x="59722" y="242385"/>
                        </a:lnTo>
                        <a:cubicBezTo>
                          <a:pt x="59098" y="242554"/>
                          <a:pt x="58442" y="242554"/>
                          <a:pt x="57818" y="242385"/>
                        </a:cubicBezTo>
                        <a:lnTo>
                          <a:pt x="57818" y="242385"/>
                        </a:lnTo>
                        <a:cubicBezTo>
                          <a:pt x="56644" y="241697"/>
                          <a:pt x="56115" y="240290"/>
                          <a:pt x="56548" y="239000"/>
                        </a:cubicBezTo>
                        <a:lnTo>
                          <a:pt x="68396" y="199332"/>
                        </a:lnTo>
                        <a:lnTo>
                          <a:pt x="69983" y="193725"/>
                        </a:lnTo>
                        <a:cubicBezTo>
                          <a:pt x="70247" y="193027"/>
                          <a:pt x="70649" y="192382"/>
                          <a:pt x="71146" y="191821"/>
                        </a:cubicBezTo>
                        <a:cubicBezTo>
                          <a:pt x="72384" y="190298"/>
                          <a:pt x="74098" y="189219"/>
                          <a:pt x="76012" y="188753"/>
                        </a:cubicBezTo>
                        <a:lnTo>
                          <a:pt x="102669" y="182301"/>
                        </a:lnTo>
                        <a:cubicBezTo>
                          <a:pt x="104721" y="181751"/>
                          <a:pt x="106583" y="180650"/>
                          <a:pt x="108064" y="179127"/>
                        </a:cubicBezTo>
                        <a:cubicBezTo>
                          <a:pt x="108593" y="178545"/>
                          <a:pt x="109048" y="177911"/>
                          <a:pt x="109439" y="177223"/>
                        </a:cubicBezTo>
                        <a:cubicBezTo>
                          <a:pt x="113787" y="168687"/>
                          <a:pt x="118590" y="160383"/>
                          <a:pt x="123826" y="152364"/>
                        </a:cubicBezTo>
                        <a:cubicBezTo>
                          <a:pt x="125010" y="150545"/>
                          <a:pt x="125592" y="148398"/>
                          <a:pt x="125518" y="146229"/>
                        </a:cubicBezTo>
                        <a:lnTo>
                          <a:pt x="125518" y="146229"/>
                        </a:lnTo>
                        <a:cubicBezTo>
                          <a:pt x="125571" y="145912"/>
                          <a:pt x="125571" y="145594"/>
                          <a:pt x="125518" y="145277"/>
                        </a:cubicBezTo>
                        <a:lnTo>
                          <a:pt x="116844" y="115870"/>
                        </a:lnTo>
                        <a:cubicBezTo>
                          <a:pt x="116590" y="114822"/>
                          <a:pt x="116590" y="113743"/>
                          <a:pt x="116844" y="112696"/>
                        </a:cubicBezTo>
                        <a:cubicBezTo>
                          <a:pt x="117310" y="111353"/>
                          <a:pt x="118071" y="110126"/>
                          <a:pt x="119066" y="109100"/>
                        </a:cubicBezTo>
                        <a:lnTo>
                          <a:pt x="119066" y="109100"/>
                        </a:lnTo>
                        <a:lnTo>
                          <a:pt x="149742" y="76519"/>
                        </a:lnTo>
                        <a:cubicBezTo>
                          <a:pt x="150758" y="75196"/>
                          <a:pt x="152471" y="74604"/>
                          <a:pt x="154079" y="75038"/>
                        </a:cubicBezTo>
                        <a:lnTo>
                          <a:pt x="154079" y="75038"/>
                        </a:lnTo>
                        <a:cubicBezTo>
                          <a:pt x="154418" y="75165"/>
                          <a:pt x="154693" y="75440"/>
                          <a:pt x="154820" y="75778"/>
                        </a:cubicBezTo>
                        <a:lnTo>
                          <a:pt x="169312" y="97887"/>
                        </a:lnTo>
                        <a:cubicBezTo>
                          <a:pt x="170370" y="99473"/>
                          <a:pt x="173120" y="99368"/>
                          <a:pt x="175447" y="97887"/>
                        </a:cubicBezTo>
                        <a:cubicBezTo>
                          <a:pt x="181011" y="93909"/>
                          <a:pt x="186882" y="90376"/>
                          <a:pt x="193007" y="87309"/>
                        </a:cubicBezTo>
                        <a:cubicBezTo>
                          <a:pt x="195588" y="86029"/>
                          <a:pt x="197735" y="84008"/>
                          <a:pt x="199142" y="81491"/>
                        </a:cubicBezTo>
                        <a:cubicBezTo>
                          <a:pt x="199142" y="81491"/>
                          <a:pt x="199142" y="81491"/>
                          <a:pt x="199142" y="81491"/>
                        </a:cubicBezTo>
                        <a:lnTo>
                          <a:pt x="214587" y="40235"/>
                        </a:lnTo>
                        <a:cubicBezTo>
                          <a:pt x="214830" y="39358"/>
                          <a:pt x="215348" y="38585"/>
                          <a:pt x="216068" y="38014"/>
                        </a:cubicBezTo>
                        <a:cubicBezTo>
                          <a:pt x="217337" y="36808"/>
                          <a:pt x="218976" y="36068"/>
                          <a:pt x="220722" y="35899"/>
                        </a:cubicBezTo>
                        <a:lnTo>
                          <a:pt x="249177" y="33042"/>
                        </a:lnTo>
                        <a:cubicBezTo>
                          <a:pt x="249971" y="32820"/>
                          <a:pt x="250817" y="32820"/>
                          <a:pt x="251610" y="33042"/>
                        </a:cubicBezTo>
                        <a:lnTo>
                          <a:pt x="251610" y="33042"/>
                        </a:lnTo>
                        <a:cubicBezTo>
                          <a:pt x="252605" y="33677"/>
                          <a:pt x="253102" y="34851"/>
                          <a:pt x="252880" y="36004"/>
                        </a:cubicBezTo>
                        <a:lnTo>
                          <a:pt x="243888" y="76624"/>
                        </a:lnTo>
                        <a:cubicBezTo>
                          <a:pt x="243592" y="78793"/>
                          <a:pt x="244808" y="80898"/>
                          <a:pt x="246850" y="81702"/>
                        </a:cubicBezTo>
                        <a:cubicBezTo>
                          <a:pt x="251325" y="83437"/>
                          <a:pt x="255503" y="85859"/>
                          <a:pt x="259227" y="88895"/>
                        </a:cubicBezTo>
                        <a:cubicBezTo>
                          <a:pt x="261321" y="90101"/>
                          <a:pt x="263976" y="89657"/>
                          <a:pt x="265573" y="87837"/>
                        </a:cubicBezTo>
                        <a:lnTo>
                          <a:pt x="294558" y="61286"/>
                        </a:lnTo>
                        <a:cubicBezTo>
                          <a:pt x="295616" y="60101"/>
                          <a:pt x="297255" y="59615"/>
                          <a:pt x="298789" y="60017"/>
                        </a:cubicBezTo>
                        <a:close/>
                      </a:path>
                    </a:pathLst>
                  </a:custGeom>
                  <a:solidFill>
                    <a:srgbClr val="92E3A9"/>
                  </a:solidFill>
                  <a:ln w="10573" cap="flat">
                    <a:noFill/>
                    <a:prstDash val="solid"/>
                    <a:miter/>
                  </a:ln>
                </p:spPr>
                <p:txBody>
                  <a:bodyPr rtlCol="0" anchor="ctr"/>
                  <a:lstStyle/>
                  <a:p>
                    <a:endParaRPr lang="en-US"/>
                  </a:p>
                </p:txBody>
              </p:sp>
              <p:sp>
                <p:nvSpPr>
                  <p:cNvPr id="1017" name="Graphic 4">
                    <a:extLst>
                      <a:ext uri="{FF2B5EF4-FFF2-40B4-BE49-F238E27FC236}">
                        <a16:creationId xmlns:a16="http://schemas.microsoft.com/office/drawing/2014/main" id="{3EA4ECFD-ACB7-4C90-9C7B-AF726E71096D}"/>
                      </a:ext>
                    </a:extLst>
                  </p:cNvPr>
                  <p:cNvSpPr/>
                  <p:nvPr/>
                </p:nvSpPr>
                <p:spPr>
                  <a:xfrm>
                    <a:off x="6182657" y="3978510"/>
                    <a:ext cx="30253" cy="16713"/>
                  </a:xfrm>
                  <a:custGeom>
                    <a:avLst/>
                    <a:gdLst>
                      <a:gd name="connsiteX0" fmla="*/ 529 w 30253"/>
                      <a:gd name="connsiteY0" fmla="*/ 0 h 16713"/>
                      <a:gd name="connsiteX1" fmla="*/ 0 w 30253"/>
                      <a:gd name="connsiteY1" fmla="*/ 11319 h 16713"/>
                      <a:gd name="connsiteX2" fmla="*/ 4020 w 30253"/>
                      <a:gd name="connsiteY2" fmla="*/ 15339 h 16713"/>
                      <a:gd name="connsiteX3" fmla="*/ 4125 w 30253"/>
                      <a:gd name="connsiteY3" fmla="*/ 15339 h 16713"/>
                      <a:gd name="connsiteX4" fmla="*/ 28455 w 30253"/>
                      <a:gd name="connsiteY4" fmla="*/ 16714 h 16713"/>
                      <a:gd name="connsiteX5" fmla="*/ 30254 w 30253"/>
                      <a:gd name="connsiteY5" fmla="*/ 16714 h 16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53" h="16713">
                        <a:moveTo>
                          <a:pt x="529" y="0"/>
                        </a:moveTo>
                        <a:cubicBezTo>
                          <a:pt x="529" y="3702"/>
                          <a:pt x="529" y="7511"/>
                          <a:pt x="0" y="11319"/>
                        </a:cubicBezTo>
                        <a:cubicBezTo>
                          <a:pt x="0" y="13540"/>
                          <a:pt x="1798" y="15339"/>
                          <a:pt x="4020" y="15339"/>
                        </a:cubicBezTo>
                        <a:cubicBezTo>
                          <a:pt x="4051" y="15339"/>
                          <a:pt x="4094" y="15339"/>
                          <a:pt x="4125" y="15339"/>
                        </a:cubicBezTo>
                        <a:lnTo>
                          <a:pt x="28455" y="16714"/>
                        </a:lnTo>
                        <a:cubicBezTo>
                          <a:pt x="29048" y="16608"/>
                          <a:pt x="29661" y="16608"/>
                          <a:pt x="30254" y="16714"/>
                        </a:cubicBezTo>
                        <a:close/>
                      </a:path>
                    </a:pathLst>
                  </a:custGeom>
                  <a:solidFill>
                    <a:srgbClr val="92E3A9"/>
                  </a:solidFill>
                  <a:ln w="10573" cap="flat">
                    <a:noFill/>
                    <a:prstDash val="solid"/>
                    <a:miter/>
                  </a:ln>
                </p:spPr>
                <p:txBody>
                  <a:bodyPr rtlCol="0" anchor="ctr"/>
                  <a:lstStyle/>
                  <a:p>
                    <a:endParaRPr lang="en-US"/>
                  </a:p>
                </p:txBody>
              </p:sp>
              <p:sp>
                <p:nvSpPr>
                  <p:cNvPr id="1018" name="Graphic 4">
                    <a:extLst>
                      <a:ext uri="{FF2B5EF4-FFF2-40B4-BE49-F238E27FC236}">
                        <a16:creationId xmlns:a16="http://schemas.microsoft.com/office/drawing/2014/main" id="{99732D20-55AB-4181-96E1-E2285F5F2B14}"/>
                      </a:ext>
                    </a:extLst>
                  </p:cNvPr>
                  <p:cNvSpPr/>
                  <p:nvPr/>
                </p:nvSpPr>
                <p:spPr>
                  <a:xfrm>
                    <a:off x="6086290" y="4139523"/>
                    <a:ext cx="29830" cy="23999"/>
                  </a:xfrm>
                  <a:custGeom>
                    <a:avLst/>
                    <a:gdLst>
                      <a:gd name="connsiteX0" fmla="*/ 14598 w 29830"/>
                      <a:gd name="connsiteY0" fmla="*/ 1151 h 23999"/>
                      <a:gd name="connsiteX1" fmla="*/ 8463 w 29830"/>
                      <a:gd name="connsiteY1" fmla="*/ 1151 h 23999"/>
                      <a:gd name="connsiteX2" fmla="*/ 0 w 29830"/>
                      <a:gd name="connsiteY2" fmla="*/ 6651 h 23999"/>
                      <a:gd name="connsiteX3" fmla="*/ 29831 w 29830"/>
                      <a:gd name="connsiteY3" fmla="*/ 24000 h 23999"/>
                      <a:gd name="connsiteX4" fmla="*/ 29831 w 29830"/>
                      <a:gd name="connsiteY4" fmla="*/ 24000 h 23999"/>
                      <a:gd name="connsiteX5" fmla="*/ 29090 w 29830"/>
                      <a:gd name="connsiteY5" fmla="*/ 23365 h 23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30" h="23999">
                        <a:moveTo>
                          <a:pt x="14598" y="1151"/>
                        </a:moveTo>
                        <a:cubicBezTo>
                          <a:pt x="13540" y="-436"/>
                          <a:pt x="10896" y="-330"/>
                          <a:pt x="8463" y="1151"/>
                        </a:cubicBezTo>
                        <a:cubicBezTo>
                          <a:pt x="6030" y="2632"/>
                          <a:pt x="2750" y="4959"/>
                          <a:pt x="0" y="6651"/>
                        </a:cubicBezTo>
                        <a:lnTo>
                          <a:pt x="29831" y="24000"/>
                        </a:lnTo>
                        <a:lnTo>
                          <a:pt x="29831" y="24000"/>
                        </a:lnTo>
                        <a:cubicBezTo>
                          <a:pt x="29534" y="23852"/>
                          <a:pt x="29280" y="23629"/>
                          <a:pt x="29090" y="23365"/>
                        </a:cubicBezTo>
                        <a:close/>
                      </a:path>
                    </a:pathLst>
                  </a:custGeom>
                  <a:solidFill>
                    <a:srgbClr val="92E3A9"/>
                  </a:solidFill>
                  <a:ln w="10573" cap="flat">
                    <a:noFill/>
                    <a:prstDash val="solid"/>
                    <a:miter/>
                  </a:ln>
                </p:spPr>
                <p:txBody>
                  <a:bodyPr rtlCol="0" anchor="ctr"/>
                  <a:lstStyle/>
                  <a:p>
                    <a:endParaRPr lang="en-US"/>
                  </a:p>
                </p:txBody>
              </p:sp>
              <p:sp>
                <p:nvSpPr>
                  <p:cNvPr id="1019" name="Graphic 4">
                    <a:extLst>
                      <a:ext uri="{FF2B5EF4-FFF2-40B4-BE49-F238E27FC236}">
                        <a16:creationId xmlns:a16="http://schemas.microsoft.com/office/drawing/2014/main" id="{9583C53E-AA3D-4923-9356-06ED517A79DE}"/>
                      </a:ext>
                    </a:extLst>
                  </p:cNvPr>
                  <p:cNvSpPr/>
                  <p:nvPr/>
                </p:nvSpPr>
                <p:spPr>
                  <a:xfrm>
                    <a:off x="5972151" y="4148491"/>
                    <a:ext cx="53916" cy="56392"/>
                  </a:xfrm>
                  <a:custGeom>
                    <a:avLst/>
                    <a:gdLst>
                      <a:gd name="connsiteX0" fmla="*/ 50987 w 53916"/>
                      <a:gd name="connsiteY0" fmla="*/ 7944 h 56392"/>
                      <a:gd name="connsiteX1" fmla="*/ 38505 w 53916"/>
                      <a:gd name="connsiteY1" fmla="*/ 645 h 56392"/>
                      <a:gd name="connsiteX2" fmla="*/ 32158 w 53916"/>
                      <a:gd name="connsiteY2" fmla="*/ 1703 h 56392"/>
                      <a:gd name="connsiteX3" fmla="*/ 3173 w 53916"/>
                      <a:gd name="connsiteY3" fmla="*/ 28254 h 56392"/>
                      <a:gd name="connsiteX4" fmla="*/ 0 w 53916"/>
                      <a:gd name="connsiteY4" fmla="*/ 29735 h 56392"/>
                      <a:gd name="connsiteX5" fmla="*/ 46121 w 53916"/>
                      <a:gd name="connsiteY5" fmla="*/ 56392 h 56392"/>
                      <a:gd name="connsiteX6" fmla="*/ 44957 w 53916"/>
                      <a:gd name="connsiteY6" fmla="*/ 53642 h 56392"/>
                      <a:gd name="connsiteX7" fmla="*/ 53843 w 53916"/>
                      <a:gd name="connsiteY7" fmla="*/ 12916 h 56392"/>
                      <a:gd name="connsiteX8" fmla="*/ 50987 w 53916"/>
                      <a:gd name="connsiteY8" fmla="*/ 7944 h 5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916" h="56392">
                        <a:moveTo>
                          <a:pt x="50987" y="7944"/>
                        </a:moveTo>
                        <a:cubicBezTo>
                          <a:pt x="46459" y="6199"/>
                          <a:pt x="42249" y="3734"/>
                          <a:pt x="38505" y="645"/>
                        </a:cubicBezTo>
                        <a:cubicBezTo>
                          <a:pt x="36399" y="-518"/>
                          <a:pt x="33776" y="-74"/>
                          <a:pt x="32158" y="1703"/>
                        </a:cubicBezTo>
                        <a:lnTo>
                          <a:pt x="3173" y="28254"/>
                        </a:lnTo>
                        <a:cubicBezTo>
                          <a:pt x="2327" y="29111"/>
                          <a:pt x="1195" y="29630"/>
                          <a:pt x="0" y="29735"/>
                        </a:cubicBezTo>
                        <a:lnTo>
                          <a:pt x="46121" y="56392"/>
                        </a:lnTo>
                        <a:cubicBezTo>
                          <a:pt x="45116" y="55874"/>
                          <a:pt x="44629" y="54721"/>
                          <a:pt x="44957" y="53642"/>
                        </a:cubicBezTo>
                        <a:lnTo>
                          <a:pt x="53843" y="12916"/>
                        </a:lnTo>
                        <a:cubicBezTo>
                          <a:pt x="54234" y="10779"/>
                          <a:pt x="53028" y="8685"/>
                          <a:pt x="50987" y="7944"/>
                        </a:cubicBezTo>
                        <a:close/>
                      </a:path>
                    </a:pathLst>
                  </a:custGeom>
                  <a:solidFill>
                    <a:srgbClr val="92E3A9"/>
                  </a:solidFill>
                  <a:ln w="10573" cap="flat">
                    <a:noFill/>
                    <a:prstDash val="solid"/>
                    <a:miter/>
                  </a:ln>
                </p:spPr>
                <p:txBody>
                  <a:bodyPr rtlCol="0" anchor="ctr"/>
                  <a:lstStyle/>
                  <a:p>
                    <a:endParaRPr lang="en-US"/>
                  </a:p>
                </p:txBody>
              </p:sp>
              <p:sp>
                <p:nvSpPr>
                  <p:cNvPr id="1020" name="Graphic 4">
                    <a:extLst>
                      <a:ext uri="{FF2B5EF4-FFF2-40B4-BE49-F238E27FC236}">
                        <a16:creationId xmlns:a16="http://schemas.microsoft.com/office/drawing/2014/main" id="{1A6E8C90-1C49-40A3-8B74-17A2A164D3B9}"/>
                      </a:ext>
                    </a:extLst>
                  </p:cNvPr>
                  <p:cNvSpPr/>
                  <p:nvPr/>
                </p:nvSpPr>
                <p:spPr>
                  <a:xfrm>
                    <a:off x="6029167" y="3959034"/>
                    <a:ext cx="113763" cy="147156"/>
                  </a:xfrm>
                  <a:custGeom>
                    <a:avLst/>
                    <a:gdLst>
                      <a:gd name="connsiteX0" fmla="*/ 78384 w 113763"/>
                      <a:gd name="connsiteY0" fmla="*/ 123248 h 147156"/>
                      <a:gd name="connsiteX1" fmla="*/ 41466 w 113763"/>
                      <a:gd name="connsiteY1" fmla="*/ 147154 h 147156"/>
                      <a:gd name="connsiteX2" fmla="*/ 39880 w 113763"/>
                      <a:gd name="connsiteY2" fmla="*/ 147154 h 147156"/>
                      <a:gd name="connsiteX3" fmla="*/ 38822 w 113763"/>
                      <a:gd name="connsiteY3" fmla="*/ 147154 h 147156"/>
                      <a:gd name="connsiteX4" fmla="*/ 36283 w 113763"/>
                      <a:gd name="connsiteY4" fmla="*/ 147154 h 147156"/>
                      <a:gd name="connsiteX5" fmla="*/ 33321 w 113763"/>
                      <a:gd name="connsiteY5" fmla="*/ 147154 h 147156"/>
                      <a:gd name="connsiteX6" fmla="*/ 30571 w 113763"/>
                      <a:gd name="connsiteY6" fmla="*/ 147154 h 147156"/>
                      <a:gd name="connsiteX7" fmla="*/ 3808 w 113763"/>
                      <a:gd name="connsiteY7" fmla="*/ 129277 h 147156"/>
                      <a:gd name="connsiteX8" fmla="*/ 0 w 113763"/>
                      <a:gd name="connsiteY8" fmla="*/ 114362 h 147156"/>
                      <a:gd name="connsiteX9" fmla="*/ 6664 w 113763"/>
                      <a:gd name="connsiteY9" fmla="*/ 110871 h 147156"/>
                      <a:gd name="connsiteX10" fmla="*/ 63786 w 113763"/>
                      <a:gd name="connsiteY10" fmla="*/ 12071 h 147156"/>
                      <a:gd name="connsiteX11" fmla="*/ 63786 w 113763"/>
                      <a:gd name="connsiteY11" fmla="*/ 4243 h 147156"/>
                      <a:gd name="connsiteX12" fmla="*/ 83885 w 113763"/>
                      <a:gd name="connsiteY12" fmla="*/ 12 h 147156"/>
                      <a:gd name="connsiteX13" fmla="*/ 85154 w 113763"/>
                      <a:gd name="connsiteY13" fmla="*/ 12 h 147156"/>
                      <a:gd name="connsiteX14" fmla="*/ 86106 w 113763"/>
                      <a:gd name="connsiteY14" fmla="*/ 12 h 147156"/>
                      <a:gd name="connsiteX15" fmla="*/ 87270 w 113763"/>
                      <a:gd name="connsiteY15" fmla="*/ 12 h 147156"/>
                      <a:gd name="connsiteX16" fmla="*/ 109590 w 113763"/>
                      <a:gd name="connsiteY16" fmla="*/ 17677 h 147156"/>
                      <a:gd name="connsiteX17" fmla="*/ 78384 w 113763"/>
                      <a:gd name="connsiteY17" fmla="*/ 123248 h 14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3763" h="147156">
                        <a:moveTo>
                          <a:pt x="78384" y="123248"/>
                        </a:moveTo>
                        <a:cubicBezTo>
                          <a:pt x="68483" y="134429"/>
                          <a:pt x="55715" y="142701"/>
                          <a:pt x="41466" y="147154"/>
                        </a:cubicBezTo>
                        <a:lnTo>
                          <a:pt x="39880" y="147154"/>
                        </a:lnTo>
                        <a:lnTo>
                          <a:pt x="38822" y="147154"/>
                        </a:lnTo>
                        <a:lnTo>
                          <a:pt x="36283" y="147154"/>
                        </a:lnTo>
                        <a:lnTo>
                          <a:pt x="33321" y="147154"/>
                        </a:lnTo>
                        <a:lnTo>
                          <a:pt x="30571" y="147154"/>
                        </a:lnTo>
                        <a:cubicBezTo>
                          <a:pt x="18808" y="147302"/>
                          <a:pt x="8177" y="140194"/>
                          <a:pt x="3808" y="129277"/>
                        </a:cubicBezTo>
                        <a:cubicBezTo>
                          <a:pt x="1745" y="124538"/>
                          <a:pt x="465" y="119503"/>
                          <a:pt x="0" y="114362"/>
                        </a:cubicBezTo>
                        <a:cubicBezTo>
                          <a:pt x="2116" y="113304"/>
                          <a:pt x="4443" y="112141"/>
                          <a:pt x="6664" y="110871"/>
                        </a:cubicBezTo>
                        <a:cubicBezTo>
                          <a:pt x="40345" y="88911"/>
                          <a:pt x="61555" y="52215"/>
                          <a:pt x="63786" y="12071"/>
                        </a:cubicBezTo>
                        <a:cubicBezTo>
                          <a:pt x="63786" y="9321"/>
                          <a:pt x="63786" y="6676"/>
                          <a:pt x="63786" y="4243"/>
                        </a:cubicBezTo>
                        <a:cubicBezTo>
                          <a:pt x="70070" y="1302"/>
                          <a:pt x="76946" y="-147"/>
                          <a:pt x="83885" y="12"/>
                        </a:cubicBezTo>
                        <a:lnTo>
                          <a:pt x="85154" y="12"/>
                        </a:lnTo>
                        <a:lnTo>
                          <a:pt x="86106" y="12"/>
                        </a:lnTo>
                        <a:lnTo>
                          <a:pt x="87270" y="12"/>
                        </a:lnTo>
                        <a:cubicBezTo>
                          <a:pt x="97319" y="1524"/>
                          <a:pt x="105803" y="8252"/>
                          <a:pt x="109590" y="17677"/>
                        </a:cubicBezTo>
                        <a:cubicBezTo>
                          <a:pt x="121332" y="46027"/>
                          <a:pt x="107474" y="92571"/>
                          <a:pt x="78384" y="123248"/>
                        </a:cubicBezTo>
                        <a:close/>
                      </a:path>
                    </a:pathLst>
                  </a:custGeom>
                  <a:solidFill>
                    <a:srgbClr val="92E3A9"/>
                  </a:solidFill>
                  <a:ln w="10573" cap="flat">
                    <a:noFill/>
                    <a:prstDash val="solid"/>
                    <a:miter/>
                  </a:ln>
                </p:spPr>
                <p:txBody>
                  <a:bodyPr rtlCol="0" anchor="ctr"/>
                  <a:lstStyle/>
                  <a:p>
                    <a:endParaRPr lang="en-US"/>
                  </a:p>
                </p:txBody>
              </p:sp>
              <p:sp>
                <p:nvSpPr>
                  <p:cNvPr id="1021" name="Graphic 4">
                    <a:extLst>
                      <a:ext uri="{FF2B5EF4-FFF2-40B4-BE49-F238E27FC236}">
                        <a16:creationId xmlns:a16="http://schemas.microsoft.com/office/drawing/2014/main" id="{7AA00347-9363-4010-A9C4-8335CE6983B5}"/>
                      </a:ext>
                    </a:extLst>
                  </p:cNvPr>
                  <p:cNvSpPr/>
                  <p:nvPr/>
                </p:nvSpPr>
                <p:spPr>
                  <a:xfrm>
                    <a:off x="6029167" y="3959034"/>
                    <a:ext cx="113763" cy="147156"/>
                  </a:xfrm>
                  <a:custGeom>
                    <a:avLst/>
                    <a:gdLst>
                      <a:gd name="connsiteX0" fmla="*/ 78384 w 113763"/>
                      <a:gd name="connsiteY0" fmla="*/ 123248 h 147156"/>
                      <a:gd name="connsiteX1" fmla="*/ 41466 w 113763"/>
                      <a:gd name="connsiteY1" fmla="*/ 147154 h 147156"/>
                      <a:gd name="connsiteX2" fmla="*/ 39880 w 113763"/>
                      <a:gd name="connsiteY2" fmla="*/ 147154 h 147156"/>
                      <a:gd name="connsiteX3" fmla="*/ 38822 w 113763"/>
                      <a:gd name="connsiteY3" fmla="*/ 147154 h 147156"/>
                      <a:gd name="connsiteX4" fmla="*/ 36283 w 113763"/>
                      <a:gd name="connsiteY4" fmla="*/ 147154 h 147156"/>
                      <a:gd name="connsiteX5" fmla="*/ 33321 w 113763"/>
                      <a:gd name="connsiteY5" fmla="*/ 147154 h 147156"/>
                      <a:gd name="connsiteX6" fmla="*/ 30571 w 113763"/>
                      <a:gd name="connsiteY6" fmla="*/ 147154 h 147156"/>
                      <a:gd name="connsiteX7" fmla="*/ 3808 w 113763"/>
                      <a:gd name="connsiteY7" fmla="*/ 129277 h 147156"/>
                      <a:gd name="connsiteX8" fmla="*/ 0 w 113763"/>
                      <a:gd name="connsiteY8" fmla="*/ 114362 h 147156"/>
                      <a:gd name="connsiteX9" fmla="*/ 6664 w 113763"/>
                      <a:gd name="connsiteY9" fmla="*/ 110871 h 147156"/>
                      <a:gd name="connsiteX10" fmla="*/ 63786 w 113763"/>
                      <a:gd name="connsiteY10" fmla="*/ 12071 h 147156"/>
                      <a:gd name="connsiteX11" fmla="*/ 63786 w 113763"/>
                      <a:gd name="connsiteY11" fmla="*/ 4243 h 147156"/>
                      <a:gd name="connsiteX12" fmla="*/ 83885 w 113763"/>
                      <a:gd name="connsiteY12" fmla="*/ 12 h 147156"/>
                      <a:gd name="connsiteX13" fmla="*/ 85154 w 113763"/>
                      <a:gd name="connsiteY13" fmla="*/ 12 h 147156"/>
                      <a:gd name="connsiteX14" fmla="*/ 86106 w 113763"/>
                      <a:gd name="connsiteY14" fmla="*/ 12 h 147156"/>
                      <a:gd name="connsiteX15" fmla="*/ 87270 w 113763"/>
                      <a:gd name="connsiteY15" fmla="*/ 12 h 147156"/>
                      <a:gd name="connsiteX16" fmla="*/ 109590 w 113763"/>
                      <a:gd name="connsiteY16" fmla="*/ 17677 h 147156"/>
                      <a:gd name="connsiteX17" fmla="*/ 78384 w 113763"/>
                      <a:gd name="connsiteY17" fmla="*/ 123248 h 14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3763" h="147156">
                        <a:moveTo>
                          <a:pt x="78384" y="123248"/>
                        </a:moveTo>
                        <a:cubicBezTo>
                          <a:pt x="68483" y="134429"/>
                          <a:pt x="55715" y="142701"/>
                          <a:pt x="41466" y="147154"/>
                        </a:cubicBezTo>
                        <a:lnTo>
                          <a:pt x="39880" y="147154"/>
                        </a:lnTo>
                        <a:lnTo>
                          <a:pt x="38822" y="147154"/>
                        </a:lnTo>
                        <a:lnTo>
                          <a:pt x="36283" y="147154"/>
                        </a:lnTo>
                        <a:lnTo>
                          <a:pt x="33321" y="147154"/>
                        </a:lnTo>
                        <a:lnTo>
                          <a:pt x="30571" y="147154"/>
                        </a:lnTo>
                        <a:cubicBezTo>
                          <a:pt x="18808" y="147302"/>
                          <a:pt x="8177" y="140194"/>
                          <a:pt x="3808" y="129277"/>
                        </a:cubicBezTo>
                        <a:cubicBezTo>
                          <a:pt x="1745" y="124538"/>
                          <a:pt x="465" y="119503"/>
                          <a:pt x="0" y="114362"/>
                        </a:cubicBezTo>
                        <a:cubicBezTo>
                          <a:pt x="2116" y="113304"/>
                          <a:pt x="4443" y="112141"/>
                          <a:pt x="6664" y="110871"/>
                        </a:cubicBezTo>
                        <a:cubicBezTo>
                          <a:pt x="40345" y="88911"/>
                          <a:pt x="61555" y="52215"/>
                          <a:pt x="63786" y="12071"/>
                        </a:cubicBezTo>
                        <a:cubicBezTo>
                          <a:pt x="63786" y="9321"/>
                          <a:pt x="63786" y="6676"/>
                          <a:pt x="63786" y="4243"/>
                        </a:cubicBezTo>
                        <a:cubicBezTo>
                          <a:pt x="70070" y="1302"/>
                          <a:pt x="76946" y="-147"/>
                          <a:pt x="83885" y="12"/>
                        </a:cubicBezTo>
                        <a:lnTo>
                          <a:pt x="85154" y="12"/>
                        </a:lnTo>
                        <a:lnTo>
                          <a:pt x="86106" y="12"/>
                        </a:lnTo>
                        <a:lnTo>
                          <a:pt x="87270" y="12"/>
                        </a:lnTo>
                        <a:cubicBezTo>
                          <a:pt x="97319" y="1524"/>
                          <a:pt x="105803" y="8252"/>
                          <a:pt x="109590" y="17677"/>
                        </a:cubicBezTo>
                        <a:cubicBezTo>
                          <a:pt x="121332" y="46027"/>
                          <a:pt x="107474" y="92571"/>
                          <a:pt x="78384" y="123248"/>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22" name="Graphic 4">
                    <a:extLst>
                      <a:ext uri="{FF2B5EF4-FFF2-40B4-BE49-F238E27FC236}">
                        <a16:creationId xmlns:a16="http://schemas.microsoft.com/office/drawing/2014/main" id="{AA937426-C007-41DC-A4BC-DDF4855F23DB}"/>
                      </a:ext>
                    </a:extLst>
                  </p:cNvPr>
                  <p:cNvSpPr/>
                  <p:nvPr/>
                </p:nvSpPr>
                <p:spPr>
                  <a:xfrm>
                    <a:off x="5956905" y="3863456"/>
                    <a:ext cx="257734" cy="341397"/>
                  </a:xfrm>
                  <a:custGeom>
                    <a:avLst/>
                    <a:gdLst>
                      <a:gd name="connsiteX0" fmla="*/ 256111 w 257734"/>
                      <a:gd name="connsiteY0" fmla="*/ 132296 h 341397"/>
                      <a:gd name="connsiteX1" fmla="*/ 256111 w 257734"/>
                      <a:gd name="connsiteY1" fmla="*/ 132296 h 341397"/>
                      <a:gd name="connsiteX2" fmla="*/ 254313 w 257734"/>
                      <a:gd name="connsiteY2" fmla="*/ 132296 h 341397"/>
                      <a:gd name="connsiteX3" fmla="*/ 229983 w 257734"/>
                      <a:gd name="connsiteY3" fmla="*/ 130921 h 341397"/>
                      <a:gd name="connsiteX4" fmla="*/ 225868 w 257734"/>
                      <a:gd name="connsiteY4" fmla="*/ 127229 h 341397"/>
                      <a:gd name="connsiteX5" fmla="*/ 225858 w 257734"/>
                      <a:gd name="connsiteY5" fmla="*/ 127007 h 341397"/>
                      <a:gd name="connsiteX6" fmla="*/ 226387 w 257734"/>
                      <a:gd name="connsiteY6" fmla="*/ 115583 h 341397"/>
                      <a:gd name="connsiteX7" fmla="*/ 225858 w 257734"/>
                      <a:gd name="connsiteY7" fmla="*/ 103523 h 341397"/>
                      <a:gd name="connsiteX8" fmla="*/ 228502 w 257734"/>
                      <a:gd name="connsiteY8" fmla="*/ 96330 h 341397"/>
                      <a:gd name="connsiteX9" fmla="*/ 255688 w 257734"/>
                      <a:gd name="connsiteY9" fmla="*/ 63326 h 341397"/>
                      <a:gd name="connsiteX10" fmla="*/ 257381 w 257734"/>
                      <a:gd name="connsiteY10" fmla="*/ 56556 h 341397"/>
                      <a:gd name="connsiteX11" fmla="*/ 244475 w 257734"/>
                      <a:gd name="connsiteY11" fmla="*/ 27995 h 341397"/>
                      <a:gd name="connsiteX12" fmla="*/ 243735 w 257734"/>
                      <a:gd name="connsiteY12" fmla="*/ 27149 h 341397"/>
                      <a:gd name="connsiteX13" fmla="*/ 243735 w 257734"/>
                      <a:gd name="connsiteY13" fmla="*/ 27149 h 341397"/>
                      <a:gd name="connsiteX14" fmla="*/ 239609 w 257734"/>
                      <a:gd name="connsiteY14" fmla="*/ 28418 h 341397"/>
                      <a:gd name="connsiteX15" fmla="*/ 210519 w 257734"/>
                      <a:gd name="connsiteY15" fmla="*/ 54970 h 341397"/>
                      <a:gd name="connsiteX16" fmla="*/ 204173 w 257734"/>
                      <a:gd name="connsiteY16" fmla="*/ 56027 h 341397"/>
                      <a:gd name="connsiteX17" fmla="*/ 191796 w 257734"/>
                      <a:gd name="connsiteY17" fmla="*/ 48834 h 341397"/>
                      <a:gd name="connsiteX18" fmla="*/ 188834 w 257734"/>
                      <a:gd name="connsiteY18" fmla="*/ 43757 h 341397"/>
                      <a:gd name="connsiteX19" fmla="*/ 197826 w 257734"/>
                      <a:gd name="connsiteY19" fmla="*/ 3136 h 341397"/>
                      <a:gd name="connsiteX20" fmla="*/ 196556 w 257734"/>
                      <a:gd name="connsiteY20" fmla="*/ 174 h 341397"/>
                      <a:gd name="connsiteX21" fmla="*/ 193912 w 257734"/>
                      <a:gd name="connsiteY21" fmla="*/ 174 h 341397"/>
                      <a:gd name="connsiteX22" fmla="*/ 165456 w 257734"/>
                      <a:gd name="connsiteY22" fmla="*/ 3031 h 341397"/>
                      <a:gd name="connsiteX23" fmla="*/ 159215 w 257734"/>
                      <a:gd name="connsiteY23" fmla="*/ 7368 h 341397"/>
                      <a:gd name="connsiteX24" fmla="*/ 143877 w 257734"/>
                      <a:gd name="connsiteY24" fmla="*/ 48623 h 341397"/>
                      <a:gd name="connsiteX25" fmla="*/ 137636 w 257734"/>
                      <a:gd name="connsiteY25" fmla="*/ 54652 h 341397"/>
                      <a:gd name="connsiteX26" fmla="*/ 120076 w 257734"/>
                      <a:gd name="connsiteY26" fmla="*/ 65230 h 341397"/>
                      <a:gd name="connsiteX27" fmla="*/ 113941 w 257734"/>
                      <a:gd name="connsiteY27" fmla="*/ 65230 h 341397"/>
                      <a:gd name="connsiteX28" fmla="*/ 99448 w 257734"/>
                      <a:gd name="connsiteY28" fmla="*/ 43016 h 341397"/>
                      <a:gd name="connsiteX29" fmla="*/ 94159 w 257734"/>
                      <a:gd name="connsiteY29" fmla="*/ 43757 h 341397"/>
                      <a:gd name="connsiteX30" fmla="*/ 62742 w 257734"/>
                      <a:gd name="connsiteY30" fmla="*/ 74962 h 341397"/>
                      <a:gd name="connsiteX31" fmla="*/ 60309 w 257734"/>
                      <a:gd name="connsiteY31" fmla="*/ 81732 h 341397"/>
                      <a:gd name="connsiteX32" fmla="*/ 68983 w 257734"/>
                      <a:gd name="connsiteY32" fmla="*/ 111140 h 341397"/>
                      <a:gd name="connsiteX33" fmla="*/ 67396 w 257734"/>
                      <a:gd name="connsiteY33" fmla="*/ 118227 h 341397"/>
                      <a:gd name="connsiteX34" fmla="*/ 53010 w 257734"/>
                      <a:gd name="connsiteY34" fmla="*/ 143086 h 341397"/>
                      <a:gd name="connsiteX35" fmla="*/ 46240 w 257734"/>
                      <a:gd name="connsiteY35" fmla="*/ 148163 h 341397"/>
                      <a:gd name="connsiteX36" fmla="*/ 19583 w 257734"/>
                      <a:gd name="connsiteY36" fmla="*/ 154616 h 341397"/>
                      <a:gd name="connsiteX37" fmla="*/ 13553 w 257734"/>
                      <a:gd name="connsiteY37" fmla="*/ 159588 h 341397"/>
                      <a:gd name="connsiteX38" fmla="*/ 119 w 257734"/>
                      <a:gd name="connsiteY38" fmla="*/ 204863 h 341397"/>
                      <a:gd name="connsiteX39" fmla="*/ 2319 w 257734"/>
                      <a:gd name="connsiteY39" fmla="*/ 208776 h 341397"/>
                      <a:gd name="connsiteX40" fmla="*/ 3398 w 257734"/>
                      <a:gd name="connsiteY40" fmla="*/ 208882 h 341397"/>
                      <a:gd name="connsiteX41" fmla="*/ 27834 w 257734"/>
                      <a:gd name="connsiteY41" fmla="*/ 210257 h 341397"/>
                      <a:gd name="connsiteX42" fmla="*/ 31960 w 257734"/>
                      <a:gd name="connsiteY42" fmla="*/ 214277 h 341397"/>
                      <a:gd name="connsiteX43" fmla="*/ 31960 w 257734"/>
                      <a:gd name="connsiteY43" fmla="*/ 237761 h 341397"/>
                      <a:gd name="connsiteX44" fmla="*/ 29315 w 257734"/>
                      <a:gd name="connsiteY44" fmla="*/ 244954 h 341397"/>
                      <a:gd name="connsiteX45" fmla="*/ 2129 w 257734"/>
                      <a:gd name="connsiteY45" fmla="*/ 277852 h 341397"/>
                      <a:gd name="connsiteX46" fmla="*/ 542 w 257734"/>
                      <a:gd name="connsiteY46" fmla="*/ 284622 h 341397"/>
                      <a:gd name="connsiteX47" fmla="*/ 13448 w 257734"/>
                      <a:gd name="connsiteY47" fmla="*/ 313183 h 341397"/>
                      <a:gd name="connsiteX48" fmla="*/ 14188 w 257734"/>
                      <a:gd name="connsiteY48" fmla="*/ 314030 h 341397"/>
                      <a:gd name="connsiteX49" fmla="*/ 14188 w 257734"/>
                      <a:gd name="connsiteY49" fmla="*/ 314030 h 341397"/>
                      <a:gd name="connsiteX50" fmla="*/ 15246 w 257734"/>
                      <a:gd name="connsiteY50" fmla="*/ 314030 h 341397"/>
                      <a:gd name="connsiteX51" fmla="*/ 15246 w 257734"/>
                      <a:gd name="connsiteY51" fmla="*/ 314030 h 341397"/>
                      <a:gd name="connsiteX52" fmla="*/ 18419 w 257734"/>
                      <a:gd name="connsiteY52" fmla="*/ 312549 h 341397"/>
                      <a:gd name="connsiteX53" fmla="*/ 47086 w 257734"/>
                      <a:gd name="connsiteY53" fmla="*/ 286526 h 341397"/>
                      <a:gd name="connsiteX54" fmla="*/ 53433 w 257734"/>
                      <a:gd name="connsiteY54" fmla="*/ 285468 h 341397"/>
                      <a:gd name="connsiteX55" fmla="*/ 65916 w 257734"/>
                      <a:gd name="connsiteY55" fmla="*/ 292662 h 341397"/>
                      <a:gd name="connsiteX56" fmla="*/ 68772 w 257734"/>
                      <a:gd name="connsiteY56" fmla="*/ 297739 h 341397"/>
                      <a:gd name="connsiteX57" fmla="*/ 59886 w 257734"/>
                      <a:gd name="connsiteY57" fmla="*/ 338465 h 341397"/>
                      <a:gd name="connsiteX58" fmla="*/ 61050 w 257734"/>
                      <a:gd name="connsiteY58" fmla="*/ 341215 h 341397"/>
                      <a:gd name="connsiteX59" fmla="*/ 61050 w 257734"/>
                      <a:gd name="connsiteY59" fmla="*/ 341215 h 341397"/>
                      <a:gd name="connsiteX60" fmla="*/ 63694 w 257734"/>
                      <a:gd name="connsiteY60" fmla="*/ 341215 h 341397"/>
                      <a:gd name="connsiteX61" fmla="*/ 92044 w 257734"/>
                      <a:gd name="connsiteY61" fmla="*/ 338465 h 341397"/>
                      <a:gd name="connsiteX62" fmla="*/ 98285 w 257734"/>
                      <a:gd name="connsiteY62" fmla="*/ 334128 h 341397"/>
                      <a:gd name="connsiteX63" fmla="*/ 113729 w 257734"/>
                      <a:gd name="connsiteY63" fmla="*/ 292873 h 341397"/>
                      <a:gd name="connsiteX64" fmla="*/ 119864 w 257734"/>
                      <a:gd name="connsiteY64" fmla="*/ 286844 h 341397"/>
                      <a:gd name="connsiteX65" fmla="*/ 128962 w 257734"/>
                      <a:gd name="connsiteY65" fmla="*/ 282083 h 341397"/>
                      <a:gd name="connsiteX66" fmla="*/ 137530 w 257734"/>
                      <a:gd name="connsiteY66" fmla="*/ 276689 h 341397"/>
                      <a:gd name="connsiteX67" fmla="*/ 143559 w 257734"/>
                      <a:gd name="connsiteY67" fmla="*/ 276689 h 341397"/>
                      <a:gd name="connsiteX68" fmla="*/ 158052 w 257734"/>
                      <a:gd name="connsiteY68" fmla="*/ 298903 h 341397"/>
                      <a:gd name="connsiteX69" fmla="*/ 158792 w 257734"/>
                      <a:gd name="connsiteY69" fmla="*/ 299537 h 341397"/>
                      <a:gd name="connsiteX70" fmla="*/ 163341 w 257734"/>
                      <a:gd name="connsiteY70" fmla="*/ 298162 h 341397"/>
                      <a:gd name="connsiteX71" fmla="*/ 195181 w 257734"/>
                      <a:gd name="connsiteY71" fmla="*/ 265370 h 341397"/>
                      <a:gd name="connsiteX72" fmla="*/ 197508 w 257734"/>
                      <a:gd name="connsiteY72" fmla="*/ 258494 h 341397"/>
                      <a:gd name="connsiteX73" fmla="*/ 188834 w 257734"/>
                      <a:gd name="connsiteY73" fmla="*/ 229087 h 341397"/>
                      <a:gd name="connsiteX74" fmla="*/ 190527 w 257734"/>
                      <a:gd name="connsiteY74" fmla="*/ 221999 h 341397"/>
                      <a:gd name="connsiteX75" fmla="*/ 204807 w 257734"/>
                      <a:gd name="connsiteY75" fmla="*/ 197140 h 341397"/>
                      <a:gd name="connsiteX76" fmla="*/ 211577 w 257734"/>
                      <a:gd name="connsiteY76" fmla="*/ 192063 h 341397"/>
                      <a:gd name="connsiteX77" fmla="*/ 238234 w 257734"/>
                      <a:gd name="connsiteY77" fmla="*/ 185716 h 341397"/>
                      <a:gd name="connsiteX78" fmla="*/ 244264 w 257734"/>
                      <a:gd name="connsiteY78" fmla="*/ 180639 h 341397"/>
                      <a:gd name="connsiteX79" fmla="*/ 257698 w 257734"/>
                      <a:gd name="connsiteY79" fmla="*/ 135470 h 341397"/>
                      <a:gd name="connsiteX80" fmla="*/ 256111 w 257734"/>
                      <a:gd name="connsiteY80" fmla="*/ 132296 h 341397"/>
                      <a:gd name="connsiteX81" fmla="*/ 113729 w 257734"/>
                      <a:gd name="connsiteY81" fmla="*/ 242732 h 341397"/>
                      <a:gd name="connsiteX82" fmla="*/ 112142 w 257734"/>
                      <a:gd name="connsiteY82" fmla="*/ 242732 h 341397"/>
                      <a:gd name="connsiteX83" fmla="*/ 110979 w 257734"/>
                      <a:gd name="connsiteY83" fmla="*/ 242732 h 341397"/>
                      <a:gd name="connsiteX84" fmla="*/ 108546 w 257734"/>
                      <a:gd name="connsiteY84" fmla="*/ 242732 h 341397"/>
                      <a:gd name="connsiteX85" fmla="*/ 105584 w 257734"/>
                      <a:gd name="connsiteY85" fmla="*/ 242732 h 341397"/>
                      <a:gd name="connsiteX86" fmla="*/ 102939 w 257734"/>
                      <a:gd name="connsiteY86" fmla="*/ 242732 h 341397"/>
                      <a:gd name="connsiteX87" fmla="*/ 76176 w 257734"/>
                      <a:gd name="connsiteY87" fmla="*/ 224644 h 341397"/>
                      <a:gd name="connsiteX88" fmla="*/ 72262 w 257734"/>
                      <a:gd name="connsiteY88" fmla="*/ 209834 h 341397"/>
                      <a:gd name="connsiteX89" fmla="*/ 72262 w 257734"/>
                      <a:gd name="connsiteY89" fmla="*/ 201583 h 341397"/>
                      <a:gd name="connsiteX90" fmla="*/ 107382 w 257734"/>
                      <a:gd name="connsiteY90" fmla="*/ 120872 h 341397"/>
                      <a:gd name="connsiteX91" fmla="*/ 128538 w 257734"/>
                      <a:gd name="connsiteY91" fmla="*/ 103418 h 341397"/>
                      <a:gd name="connsiteX92" fmla="*/ 135732 w 257734"/>
                      <a:gd name="connsiteY92" fmla="*/ 99715 h 341397"/>
                      <a:gd name="connsiteX93" fmla="*/ 155830 w 257734"/>
                      <a:gd name="connsiteY93" fmla="*/ 95484 h 341397"/>
                      <a:gd name="connsiteX94" fmla="*/ 159215 w 257734"/>
                      <a:gd name="connsiteY94" fmla="*/ 95484 h 341397"/>
                      <a:gd name="connsiteX95" fmla="*/ 181535 w 257734"/>
                      <a:gd name="connsiteY95" fmla="*/ 113150 h 341397"/>
                      <a:gd name="connsiteX96" fmla="*/ 150647 w 257734"/>
                      <a:gd name="connsiteY96" fmla="*/ 217027 h 341397"/>
                      <a:gd name="connsiteX97" fmla="*/ 113729 w 257734"/>
                      <a:gd name="connsiteY97" fmla="*/ 242732 h 34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57734" h="341397">
                        <a:moveTo>
                          <a:pt x="256111" y="132296"/>
                        </a:moveTo>
                        <a:lnTo>
                          <a:pt x="256111" y="132296"/>
                        </a:lnTo>
                        <a:cubicBezTo>
                          <a:pt x="255519" y="132190"/>
                          <a:pt x="254905" y="132190"/>
                          <a:pt x="254313" y="132296"/>
                        </a:cubicBezTo>
                        <a:lnTo>
                          <a:pt x="229983" y="130921"/>
                        </a:lnTo>
                        <a:cubicBezTo>
                          <a:pt x="227825" y="131037"/>
                          <a:pt x="225985" y="129387"/>
                          <a:pt x="225868" y="127229"/>
                        </a:cubicBezTo>
                        <a:cubicBezTo>
                          <a:pt x="225858" y="127155"/>
                          <a:pt x="225858" y="127081"/>
                          <a:pt x="225858" y="127007"/>
                        </a:cubicBezTo>
                        <a:cubicBezTo>
                          <a:pt x="225858" y="123093"/>
                          <a:pt x="226387" y="119285"/>
                          <a:pt x="226387" y="115583"/>
                        </a:cubicBezTo>
                        <a:cubicBezTo>
                          <a:pt x="226429" y="111552"/>
                          <a:pt x="226249" y="107533"/>
                          <a:pt x="225858" y="103523"/>
                        </a:cubicBezTo>
                        <a:cubicBezTo>
                          <a:pt x="225921" y="100900"/>
                          <a:pt x="226852" y="98372"/>
                          <a:pt x="228502" y="96330"/>
                        </a:cubicBezTo>
                        <a:lnTo>
                          <a:pt x="255688" y="63326"/>
                        </a:lnTo>
                        <a:cubicBezTo>
                          <a:pt x="257328" y="61486"/>
                          <a:pt x="257963" y="58958"/>
                          <a:pt x="257381" y="56556"/>
                        </a:cubicBezTo>
                        <a:lnTo>
                          <a:pt x="244475" y="27995"/>
                        </a:lnTo>
                        <a:cubicBezTo>
                          <a:pt x="244285" y="27667"/>
                          <a:pt x="244031" y="27382"/>
                          <a:pt x="243735" y="27149"/>
                        </a:cubicBezTo>
                        <a:lnTo>
                          <a:pt x="243735" y="27149"/>
                        </a:lnTo>
                        <a:cubicBezTo>
                          <a:pt x="242233" y="26705"/>
                          <a:pt x="240604" y="27202"/>
                          <a:pt x="239609" y="28418"/>
                        </a:cubicBezTo>
                        <a:lnTo>
                          <a:pt x="210519" y="54970"/>
                        </a:lnTo>
                        <a:cubicBezTo>
                          <a:pt x="208922" y="56789"/>
                          <a:pt x="206267" y="57233"/>
                          <a:pt x="204173" y="56027"/>
                        </a:cubicBezTo>
                        <a:cubicBezTo>
                          <a:pt x="200449" y="52991"/>
                          <a:pt x="196271" y="50569"/>
                          <a:pt x="191796" y="48834"/>
                        </a:cubicBezTo>
                        <a:cubicBezTo>
                          <a:pt x="189754" y="48030"/>
                          <a:pt x="188538" y="45925"/>
                          <a:pt x="188834" y="43757"/>
                        </a:cubicBezTo>
                        <a:lnTo>
                          <a:pt x="197826" y="3136"/>
                        </a:lnTo>
                        <a:cubicBezTo>
                          <a:pt x="198090" y="1983"/>
                          <a:pt x="197572" y="788"/>
                          <a:pt x="196556" y="174"/>
                        </a:cubicBezTo>
                        <a:cubicBezTo>
                          <a:pt x="195689" y="-58"/>
                          <a:pt x="194779" y="-58"/>
                          <a:pt x="193912" y="174"/>
                        </a:cubicBezTo>
                        <a:lnTo>
                          <a:pt x="165456" y="3031"/>
                        </a:lnTo>
                        <a:cubicBezTo>
                          <a:pt x="162759" y="3285"/>
                          <a:pt x="160389" y="4924"/>
                          <a:pt x="159215" y="7368"/>
                        </a:cubicBezTo>
                        <a:lnTo>
                          <a:pt x="143877" y="48623"/>
                        </a:lnTo>
                        <a:cubicBezTo>
                          <a:pt x="142523" y="51267"/>
                          <a:pt x="140333" y="53393"/>
                          <a:pt x="137636" y="54652"/>
                        </a:cubicBezTo>
                        <a:cubicBezTo>
                          <a:pt x="131511" y="57720"/>
                          <a:pt x="125640" y="61253"/>
                          <a:pt x="120076" y="65230"/>
                        </a:cubicBezTo>
                        <a:cubicBezTo>
                          <a:pt x="117643" y="66817"/>
                          <a:pt x="114998" y="66923"/>
                          <a:pt x="113941" y="65230"/>
                        </a:cubicBezTo>
                        <a:lnTo>
                          <a:pt x="99448" y="43016"/>
                        </a:lnTo>
                        <a:cubicBezTo>
                          <a:pt x="98391" y="41535"/>
                          <a:pt x="96063" y="41853"/>
                          <a:pt x="94159" y="43757"/>
                        </a:cubicBezTo>
                        <a:lnTo>
                          <a:pt x="62742" y="74962"/>
                        </a:lnTo>
                        <a:cubicBezTo>
                          <a:pt x="60912" y="76708"/>
                          <a:pt x="60013" y="79215"/>
                          <a:pt x="60309" y="81732"/>
                        </a:cubicBezTo>
                        <a:lnTo>
                          <a:pt x="68983" y="111140"/>
                        </a:lnTo>
                        <a:cubicBezTo>
                          <a:pt x="69311" y="113615"/>
                          <a:pt x="68751" y="116122"/>
                          <a:pt x="67396" y="118227"/>
                        </a:cubicBezTo>
                        <a:cubicBezTo>
                          <a:pt x="62118" y="126224"/>
                          <a:pt x="57315" y="134528"/>
                          <a:pt x="53010" y="143086"/>
                        </a:cubicBezTo>
                        <a:cubicBezTo>
                          <a:pt x="51508" y="145593"/>
                          <a:pt x="49075" y="147423"/>
                          <a:pt x="46240" y="148163"/>
                        </a:cubicBezTo>
                        <a:lnTo>
                          <a:pt x="19583" y="154616"/>
                        </a:lnTo>
                        <a:cubicBezTo>
                          <a:pt x="16917" y="155251"/>
                          <a:pt x="14685" y="157092"/>
                          <a:pt x="13553" y="159588"/>
                        </a:cubicBezTo>
                        <a:lnTo>
                          <a:pt x="119" y="204863"/>
                        </a:lnTo>
                        <a:cubicBezTo>
                          <a:pt x="-357" y="206555"/>
                          <a:pt x="637" y="208300"/>
                          <a:pt x="2319" y="208776"/>
                        </a:cubicBezTo>
                        <a:cubicBezTo>
                          <a:pt x="2668" y="208872"/>
                          <a:pt x="3039" y="208903"/>
                          <a:pt x="3398" y="208882"/>
                        </a:cubicBezTo>
                        <a:lnTo>
                          <a:pt x="27834" y="210257"/>
                        </a:lnTo>
                        <a:cubicBezTo>
                          <a:pt x="30077" y="210257"/>
                          <a:pt x="31907" y="212045"/>
                          <a:pt x="31960" y="214277"/>
                        </a:cubicBezTo>
                        <a:cubicBezTo>
                          <a:pt x="31272" y="222094"/>
                          <a:pt x="31272" y="229943"/>
                          <a:pt x="31960" y="237761"/>
                        </a:cubicBezTo>
                        <a:cubicBezTo>
                          <a:pt x="31917" y="240384"/>
                          <a:pt x="30986" y="242923"/>
                          <a:pt x="29315" y="244954"/>
                        </a:cubicBezTo>
                        <a:lnTo>
                          <a:pt x="2129" y="277852"/>
                        </a:lnTo>
                        <a:cubicBezTo>
                          <a:pt x="458" y="279672"/>
                          <a:pt x="-145" y="282242"/>
                          <a:pt x="542" y="284622"/>
                        </a:cubicBezTo>
                        <a:lnTo>
                          <a:pt x="13448" y="313183"/>
                        </a:lnTo>
                        <a:cubicBezTo>
                          <a:pt x="13575" y="313553"/>
                          <a:pt x="13839" y="313860"/>
                          <a:pt x="14188" y="314030"/>
                        </a:cubicBezTo>
                        <a:lnTo>
                          <a:pt x="14188" y="314030"/>
                        </a:lnTo>
                        <a:lnTo>
                          <a:pt x="15246" y="314030"/>
                        </a:lnTo>
                        <a:lnTo>
                          <a:pt x="15246" y="314030"/>
                        </a:lnTo>
                        <a:cubicBezTo>
                          <a:pt x="16441" y="313924"/>
                          <a:pt x="17573" y="313405"/>
                          <a:pt x="18419" y="312549"/>
                        </a:cubicBezTo>
                        <a:lnTo>
                          <a:pt x="47086" y="286526"/>
                        </a:lnTo>
                        <a:cubicBezTo>
                          <a:pt x="48705" y="284749"/>
                          <a:pt x="51328" y="284305"/>
                          <a:pt x="53433" y="285468"/>
                        </a:cubicBezTo>
                        <a:cubicBezTo>
                          <a:pt x="57178" y="288525"/>
                          <a:pt x="61388" y="290959"/>
                          <a:pt x="65916" y="292662"/>
                        </a:cubicBezTo>
                        <a:cubicBezTo>
                          <a:pt x="67968" y="293444"/>
                          <a:pt x="69174" y="295581"/>
                          <a:pt x="68772" y="297739"/>
                        </a:cubicBezTo>
                        <a:lnTo>
                          <a:pt x="59886" y="338465"/>
                        </a:lnTo>
                        <a:cubicBezTo>
                          <a:pt x="59558" y="339544"/>
                          <a:pt x="60045" y="340697"/>
                          <a:pt x="61050" y="341215"/>
                        </a:cubicBezTo>
                        <a:lnTo>
                          <a:pt x="61050" y="341215"/>
                        </a:lnTo>
                        <a:cubicBezTo>
                          <a:pt x="61917" y="341459"/>
                          <a:pt x="62827" y="341459"/>
                          <a:pt x="63694" y="341215"/>
                        </a:cubicBezTo>
                        <a:lnTo>
                          <a:pt x="92044" y="338465"/>
                        </a:lnTo>
                        <a:cubicBezTo>
                          <a:pt x="94709" y="338137"/>
                          <a:pt x="97047" y="336519"/>
                          <a:pt x="98285" y="334128"/>
                        </a:cubicBezTo>
                        <a:lnTo>
                          <a:pt x="113729" y="292873"/>
                        </a:lnTo>
                        <a:cubicBezTo>
                          <a:pt x="115030" y="290229"/>
                          <a:pt x="117199" y="288102"/>
                          <a:pt x="119864" y="286844"/>
                        </a:cubicBezTo>
                        <a:lnTo>
                          <a:pt x="128962" y="282083"/>
                        </a:lnTo>
                        <a:lnTo>
                          <a:pt x="137530" y="276689"/>
                        </a:lnTo>
                        <a:cubicBezTo>
                          <a:pt x="139857" y="274996"/>
                          <a:pt x="142502" y="274890"/>
                          <a:pt x="143559" y="276689"/>
                        </a:cubicBezTo>
                        <a:lnTo>
                          <a:pt x="158052" y="298903"/>
                        </a:lnTo>
                        <a:cubicBezTo>
                          <a:pt x="158210" y="299199"/>
                          <a:pt x="158475" y="299421"/>
                          <a:pt x="158792" y="299537"/>
                        </a:cubicBezTo>
                        <a:cubicBezTo>
                          <a:pt x="160442" y="300193"/>
                          <a:pt x="162336" y="299622"/>
                          <a:pt x="163341" y="298162"/>
                        </a:cubicBezTo>
                        <a:lnTo>
                          <a:pt x="195181" y="265370"/>
                        </a:lnTo>
                        <a:cubicBezTo>
                          <a:pt x="196979" y="263561"/>
                          <a:pt x="197836" y="261022"/>
                          <a:pt x="197508" y="258494"/>
                        </a:cubicBezTo>
                        <a:lnTo>
                          <a:pt x="188834" y="229087"/>
                        </a:lnTo>
                        <a:cubicBezTo>
                          <a:pt x="188538" y="226601"/>
                          <a:pt x="189141" y="224083"/>
                          <a:pt x="190527" y="221999"/>
                        </a:cubicBezTo>
                        <a:cubicBezTo>
                          <a:pt x="195773" y="214002"/>
                          <a:pt x="200544" y="205698"/>
                          <a:pt x="204807" y="197140"/>
                        </a:cubicBezTo>
                        <a:cubicBezTo>
                          <a:pt x="206309" y="194633"/>
                          <a:pt x="208742" y="192803"/>
                          <a:pt x="211577" y="192063"/>
                        </a:cubicBezTo>
                        <a:lnTo>
                          <a:pt x="238234" y="185716"/>
                        </a:lnTo>
                        <a:cubicBezTo>
                          <a:pt x="240921" y="185039"/>
                          <a:pt x="243143" y="183167"/>
                          <a:pt x="244264" y="180639"/>
                        </a:cubicBezTo>
                        <a:lnTo>
                          <a:pt x="257698" y="135470"/>
                        </a:lnTo>
                        <a:cubicBezTo>
                          <a:pt x="257899" y="134179"/>
                          <a:pt x="257264" y="132910"/>
                          <a:pt x="256111" y="132296"/>
                        </a:cubicBezTo>
                        <a:close/>
                        <a:moveTo>
                          <a:pt x="113729" y="242732"/>
                        </a:moveTo>
                        <a:lnTo>
                          <a:pt x="112142" y="242732"/>
                        </a:lnTo>
                        <a:lnTo>
                          <a:pt x="110979" y="242732"/>
                        </a:lnTo>
                        <a:lnTo>
                          <a:pt x="108546" y="242732"/>
                        </a:lnTo>
                        <a:lnTo>
                          <a:pt x="105584" y="242732"/>
                        </a:lnTo>
                        <a:lnTo>
                          <a:pt x="102939" y="242732"/>
                        </a:lnTo>
                        <a:cubicBezTo>
                          <a:pt x="91144" y="242785"/>
                          <a:pt x="80524" y="235603"/>
                          <a:pt x="76176" y="224644"/>
                        </a:cubicBezTo>
                        <a:cubicBezTo>
                          <a:pt x="74071" y="219958"/>
                          <a:pt x="72749" y="214954"/>
                          <a:pt x="72262" y="209834"/>
                        </a:cubicBezTo>
                        <a:cubicBezTo>
                          <a:pt x="72051" y="207084"/>
                          <a:pt x="72051" y="204334"/>
                          <a:pt x="72262" y="201583"/>
                        </a:cubicBezTo>
                        <a:cubicBezTo>
                          <a:pt x="73966" y="171351"/>
                          <a:pt x="86427" y="142726"/>
                          <a:pt x="107382" y="120872"/>
                        </a:cubicBezTo>
                        <a:cubicBezTo>
                          <a:pt x="113560" y="114059"/>
                          <a:pt x="120679" y="108189"/>
                          <a:pt x="128538" y="103418"/>
                        </a:cubicBezTo>
                        <a:cubicBezTo>
                          <a:pt x="130834" y="102000"/>
                          <a:pt x="133246" y="100763"/>
                          <a:pt x="135732" y="99715"/>
                        </a:cubicBezTo>
                        <a:cubicBezTo>
                          <a:pt x="142015" y="96785"/>
                          <a:pt x="148891" y="95336"/>
                          <a:pt x="155830" y="95484"/>
                        </a:cubicBezTo>
                        <a:lnTo>
                          <a:pt x="159215" y="95484"/>
                        </a:lnTo>
                        <a:cubicBezTo>
                          <a:pt x="169275" y="96965"/>
                          <a:pt x="177791" y="103693"/>
                          <a:pt x="181535" y="113150"/>
                        </a:cubicBezTo>
                        <a:cubicBezTo>
                          <a:pt x="193594" y="139807"/>
                          <a:pt x="179737" y="186245"/>
                          <a:pt x="150647" y="217027"/>
                        </a:cubicBezTo>
                        <a:cubicBezTo>
                          <a:pt x="140978" y="228875"/>
                          <a:pt x="128189" y="237771"/>
                          <a:pt x="113729" y="242732"/>
                        </a:cubicBezTo>
                        <a:close/>
                      </a:path>
                    </a:pathLst>
                  </a:custGeom>
                  <a:solidFill>
                    <a:srgbClr val="92E3A9"/>
                  </a:solidFill>
                  <a:ln w="10573" cap="flat">
                    <a:noFill/>
                    <a:prstDash val="solid"/>
                    <a:miter/>
                  </a:ln>
                </p:spPr>
                <p:txBody>
                  <a:bodyPr rtlCol="0" anchor="ctr"/>
                  <a:lstStyle/>
                  <a:p>
                    <a:endParaRPr lang="en-US"/>
                  </a:p>
                </p:txBody>
              </p:sp>
              <p:sp>
                <p:nvSpPr>
                  <p:cNvPr id="1023" name="Graphic 4">
                    <a:extLst>
                      <a:ext uri="{FF2B5EF4-FFF2-40B4-BE49-F238E27FC236}">
                        <a16:creationId xmlns:a16="http://schemas.microsoft.com/office/drawing/2014/main" id="{7AC60FF4-46EA-472B-8EC2-684C4D34402F}"/>
                      </a:ext>
                    </a:extLst>
                  </p:cNvPr>
                  <p:cNvSpPr/>
                  <p:nvPr/>
                </p:nvSpPr>
                <p:spPr>
                  <a:xfrm>
                    <a:off x="6143094" y="3856861"/>
                    <a:ext cx="57333" cy="33215"/>
                  </a:xfrm>
                  <a:custGeom>
                    <a:avLst/>
                    <a:gdLst>
                      <a:gd name="connsiteX0" fmla="*/ 0 w 57333"/>
                      <a:gd name="connsiteY0" fmla="*/ 0 h 33215"/>
                      <a:gd name="connsiteX1" fmla="*/ 57334 w 57333"/>
                      <a:gd name="connsiteY1" fmla="*/ 33215 h 33215"/>
                    </a:gdLst>
                    <a:ahLst/>
                    <a:cxnLst>
                      <a:cxn ang="0">
                        <a:pos x="connsiteX0" y="connsiteY0"/>
                      </a:cxn>
                      <a:cxn ang="0">
                        <a:pos x="connsiteX1" y="connsiteY1"/>
                      </a:cxn>
                    </a:cxnLst>
                    <a:rect l="l" t="t" r="r" b="b"/>
                    <a:pathLst>
                      <a:path w="57333" h="33215">
                        <a:moveTo>
                          <a:pt x="0" y="0"/>
                        </a:moveTo>
                        <a:lnTo>
                          <a:pt x="57334" y="33215"/>
                        </a:lnTo>
                      </a:path>
                    </a:pathLst>
                  </a:custGeom>
                  <a:ln w="10573" cap="flat">
                    <a:noFill/>
                    <a:prstDash val="solid"/>
                    <a:miter/>
                  </a:ln>
                </p:spPr>
                <p:txBody>
                  <a:bodyPr rtlCol="0" anchor="ctr"/>
                  <a:lstStyle/>
                  <a:p>
                    <a:endParaRPr lang="en-US"/>
                  </a:p>
                </p:txBody>
              </p:sp>
              <p:sp>
                <p:nvSpPr>
                  <p:cNvPr id="1024" name="Graphic 4">
                    <a:extLst>
                      <a:ext uri="{FF2B5EF4-FFF2-40B4-BE49-F238E27FC236}">
                        <a16:creationId xmlns:a16="http://schemas.microsoft.com/office/drawing/2014/main" id="{3FDA20B0-5129-4013-91A8-DCA3C00196F7}"/>
                      </a:ext>
                    </a:extLst>
                  </p:cNvPr>
                  <p:cNvSpPr/>
                  <p:nvPr/>
                </p:nvSpPr>
                <p:spPr>
                  <a:xfrm>
                    <a:off x="5914077" y="3975760"/>
                    <a:ext cx="94463" cy="45803"/>
                  </a:xfrm>
                  <a:custGeom>
                    <a:avLst/>
                    <a:gdLst>
                      <a:gd name="connsiteX0" fmla="*/ 94463 w 94463"/>
                      <a:gd name="connsiteY0" fmla="*/ 33110 h 45803"/>
                      <a:gd name="connsiteX1" fmla="*/ 89068 w 94463"/>
                      <a:gd name="connsiteY1" fmla="*/ 36283 h 45803"/>
                      <a:gd name="connsiteX2" fmla="*/ 62411 w 94463"/>
                      <a:gd name="connsiteY2" fmla="*/ 42736 h 45803"/>
                      <a:gd name="connsiteX3" fmla="*/ 57545 w 94463"/>
                      <a:gd name="connsiteY3" fmla="*/ 45804 h 45803"/>
                      <a:gd name="connsiteX4" fmla="*/ 0 w 94463"/>
                      <a:gd name="connsiteY4" fmla="*/ 12694 h 45803"/>
                      <a:gd name="connsiteX5" fmla="*/ 5078 w 94463"/>
                      <a:gd name="connsiteY5" fmla="*/ 9520 h 45803"/>
                      <a:gd name="connsiteX6" fmla="*/ 31735 w 94463"/>
                      <a:gd name="connsiteY6" fmla="*/ 3068 h 45803"/>
                      <a:gd name="connsiteX7" fmla="*/ 37024 w 94463"/>
                      <a:gd name="connsiteY7" fmla="*/ 0 h 45803"/>
                      <a:gd name="connsiteX8" fmla="*/ 37024 w 94463"/>
                      <a:gd name="connsiteY8" fmla="*/ 0 h 4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463" h="45803">
                        <a:moveTo>
                          <a:pt x="94463" y="33110"/>
                        </a:moveTo>
                        <a:cubicBezTo>
                          <a:pt x="92982" y="34633"/>
                          <a:pt x="91121" y="35733"/>
                          <a:pt x="89068" y="36283"/>
                        </a:cubicBezTo>
                        <a:lnTo>
                          <a:pt x="62411" y="42736"/>
                        </a:lnTo>
                        <a:cubicBezTo>
                          <a:pt x="60497" y="43201"/>
                          <a:pt x="58783" y="44280"/>
                          <a:pt x="57545" y="45804"/>
                        </a:cubicBezTo>
                        <a:lnTo>
                          <a:pt x="0" y="12694"/>
                        </a:lnTo>
                        <a:cubicBezTo>
                          <a:pt x="1291" y="11096"/>
                          <a:pt x="3078" y="9975"/>
                          <a:pt x="5078" y="9520"/>
                        </a:cubicBezTo>
                        <a:lnTo>
                          <a:pt x="31735" y="3068"/>
                        </a:lnTo>
                        <a:cubicBezTo>
                          <a:pt x="33744" y="2560"/>
                          <a:pt x="35575" y="1492"/>
                          <a:pt x="37024" y="0"/>
                        </a:cubicBezTo>
                        <a:lnTo>
                          <a:pt x="37024" y="0"/>
                        </a:lnTo>
                        <a:close/>
                      </a:path>
                    </a:pathLst>
                  </a:custGeom>
                  <a:solidFill>
                    <a:srgbClr val="000000">
                      <a:alpha val="20000"/>
                    </a:srgbClr>
                  </a:solidFill>
                  <a:ln w="10573" cap="flat">
                    <a:noFill/>
                    <a:prstDash val="solid"/>
                    <a:miter/>
                  </a:ln>
                </p:spPr>
                <p:txBody>
                  <a:bodyPr rtlCol="0" anchor="ctr"/>
                  <a:lstStyle/>
                  <a:p>
                    <a:endParaRPr lang="en-US"/>
                  </a:p>
                </p:txBody>
              </p:sp>
              <p:sp>
                <p:nvSpPr>
                  <p:cNvPr id="1025" name="Graphic 4">
                    <a:extLst>
                      <a:ext uri="{FF2B5EF4-FFF2-40B4-BE49-F238E27FC236}">
                        <a16:creationId xmlns:a16="http://schemas.microsoft.com/office/drawing/2014/main" id="{BD49EBAF-DE66-42EB-80DB-2C13A531875B}"/>
                      </a:ext>
                    </a:extLst>
                  </p:cNvPr>
                  <p:cNvSpPr/>
                  <p:nvPr/>
                </p:nvSpPr>
                <p:spPr>
                  <a:xfrm>
                    <a:off x="5959658" y="3909434"/>
                    <a:ext cx="66342" cy="66536"/>
                  </a:xfrm>
                  <a:custGeom>
                    <a:avLst/>
                    <a:gdLst>
                      <a:gd name="connsiteX0" fmla="*/ 66336 w 66342"/>
                      <a:gd name="connsiteY0" fmla="*/ 66537 h 66536"/>
                      <a:gd name="connsiteX1" fmla="*/ 9002 w 66342"/>
                      <a:gd name="connsiteY1" fmla="*/ 33427 h 66536"/>
                      <a:gd name="connsiteX2" fmla="*/ 9002 w 66342"/>
                      <a:gd name="connsiteY2" fmla="*/ 32369 h 66536"/>
                      <a:gd name="connsiteX3" fmla="*/ 222 w 66342"/>
                      <a:gd name="connsiteY3" fmla="*/ 2962 h 66536"/>
                      <a:gd name="connsiteX4" fmla="*/ 222 w 66342"/>
                      <a:gd name="connsiteY4" fmla="*/ 0 h 66536"/>
                      <a:gd name="connsiteX5" fmla="*/ 44016 w 66342"/>
                      <a:gd name="connsiteY5" fmla="*/ 25176 h 66536"/>
                      <a:gd name="connsiteX6" fmla="*/ 57556 w 66342"/>
                      <a:gd name="connsiteY6" fmla="*/ 33004 h 66536"/>
                      <a:gd name="connsiteX7" fmla="*/ 57556 w 66342"/>
                      <a:gd name="connsiteY7" fmla="*/ 36177 h 66536"/>
                      <a:gd name="connsiteX8" fmla="*/ 66230 w 66342"/>
                      <a:gd name="connsiteY8" fmla="*/ 65585 h 66536"/>
                      <a:gd name="connsiteX9" fmla="*/ 66336 w 66342"/>
                      <a:gd name="connsiteY9" fmla="*/ 66537 h 6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342" h="66536">
                        <a:moveTo>
                          <a:pt x="66336" y="66537"/>
                        </a:moveTo>
                        <a:lnTo>
                          <a:pt x="9002" y="33427"/>
                        </a:lnTo>
                        <a:cubicBezTo>
                          <a:pt x="9055" y="33078"/>
                          <a:pt x="9055" y="32718"/>
                          <a:pt x="9002" y="32369"/>
                        </a:cubicBezTo>
                        <a:lnTo>
                          <a:pt x="222" y="2962"/>
                        </a:lnTo>
                        <a:cubicBezTo>
                          <a:pt x="-74" y="1999"/>
                          <a:pt x="-74" y="963"/>
                          <a:pt x="222" y="0"/>
                        </a:cubicBezTo>
                        <a:lnTo>
                          <a:pt x="44016" y="25176"/>
                        </a:lnTo>
                        <a:lnTo>
                          <a:pt x="57556" y="33004"/>
                        </a:lnTo>
                        <a:cubicBezTo>
                          <a:pt x="57302" y="34051"/>
                          <a:pt x="57302" y="35130"/>
                          <a:pt x="57556" y="36177"/>
                        </a:cubicBezTo>
                        <a:lnTo>
                          <a:pt x="66230" y="65585"/>
                        </a:lnTo>
                        <a:cubicBezTo>
                          <a:pt x="66325" y="65892"/>
                          <a:pt x="66357" y="66220"/>
                          <a:pt x="66336" y="66537"/>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26" name="Graphic 4">
                    <a:extLst>
                      <a:ext uri="{FF2B5EF4-FFF2-40B4-BE49-F238E27FC236}">
                        <a16:creationId xmlns:a16="http://schemas.microsoft.com/office/drawing/2014/main" id="{560C0E3F-A8FA-4B19-83E1-EFE025982DC2}"/>
                      </a:ext>
                    </a:extLst>
                  </p:cNvPr>
                  <p:cNvSpPr/>
                  <p:nvPr/>
                </p:nvSpPr>
                <p:spPr>
                  <a:xfrm>
                    <a:off x="6043025" y="3834541"/>
                    <a:ext cx="74364" cy="76480"/>
                  </a:xfrm>
                  <a:custGeom>
                    <a:avLst/>
                    <a:gdLst>
                      <a:gd name="connsiteX0" fmla="*/ 74365 w 74364"/>
                      <a:gd name="connsiteY0" fmla="*/ 33004 h 76480"/>
                      <a:gd name="connsiteX1" fmla="*/ 72884 w 74364"/>
                      <a:gd name="connsiteY1" fmla="*/ 35225 h 76480"/>
                      <a:gd name="connsiteX2" fmla="*/ 57440 w 74364"/>
                      <a:gd name="connsiteY2" fmla="*/ 76480 h 76480"/>
                      <a:gd name="connsiteX3" fmla="*/ 57440 w 74364"/>
                      <a:gd name="connsiteY3" fmla="*/ 76480 h 76480"/>
                      <a:gd name="connsiteX4" fmla="*/ 0 w 74364"/>
                      <a:gd name="connsiteY4" fmla="*/ 43371 h 76480"/>
                      <a:gd name="connsiteX5" fmla="*/ 0 w 74364"/>
                      <a:gd name="connsiteY5" fmla="*/ 43371 h 76480"/>
                      <a:gd name="connsiteX6" fmla="*/ 15338 w 74364"/>
                      <a:gd name="connsiteY6" fmla="*/ 2010 h 76480"/>
                      <a:gd name="connsiteX7" fmla="*/ 16819 w 74364"/>
                      <a:gd name="connsiteY7" fmla="*/ 0 h 7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64" h="76480">
                        <a:moveTo>
                          <a:pt x="74365" y="33004"/>
                        </a:moveTo>
                        <a:cubicBezTo>
                          <a:pt x="73645" y="33575"/>
                          <a:pt x="73127" y="34347"/>
                          <a:pt x="72884" y="35225"/>
                        </a:cubicBezTo>
                        <a:lnTo>
                          <a:pt x="57440" y="76480"/>
                        </a:lnTo>
                        <a:cubicBezTo>
                          <a:pt x="57440" y="76480"/>
                          <a:pt x="57440" y="76480"/>
                          <a:pt x="57440" y="76480"/>
                        </a:cubicBezTo>
                        <a:lnTo>
                          <a:pt x="0" y="43371"/>
                        </a:lnTo>
                        <a:lnTo>
                          <a:pt x="0" y="43371"/>
                        </a:lnTo>
                        <a:lnTo>
                          <a:pt x="15338" y="2010"/>
                        </a:lnTo>
                        <a:cubicBezTo>
                          <a:pt x="15730" y="1269"/>
                          <a:pt x="16227" y="592"/>
                          <a:pt x="16819" y="0"/>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27" name="Graphic 4">
                    <a:extLst>
                      <a:ext uri="{FF2B5EF4-FFF2-40B4-BE49-F238E27FC236}">
                        <a16:creationId xmlns:a16="http://schemas.microsoft.com/office/drawing/2014/main" id="{7C7A22E9-B2C7-49BE-AD07-104AA8E10BD1}"/>
                      </a:ext>
                    </a:extLst>
                  </p:cNvPr>
                  <p:cNvSpPr/>
                  <p:nvPr/>
                </p:nvSpPr>
                <p:spPr>
                  <a:xfrm>
                    <a:off x="6142566" y="3856755"/>
                    <a:ext cx="57545" cy="62769"/>
                  </a:xfrm>
                  <a:custGeom>
                    <a:avLst/>
                    <a:gdLst>
                      <a:gd name="connsiteX0" fmla="*/ 57545 w 57545"/>
                      <a:gd name="connsiteY0" fmla="*/ 33110 h 62769"/>
                      <a:gd name="connsiteX1" fmla="*/ 53526 w 57545"/>
                      <a:gd name="connsiteY1" fmla="*/ 34485 h 62769"/>
                      <a:gd name="connsiteX2" fmla="*/ 24541 w 57545"/>
                      <a:gd name="connsiteY2" fmla="*/ 61036 h 62769"/>
                      <a:gd name="connsiteX3" fmla="*/ 18195 w 57545"/>
                      <a:gd name="connsiteY3" fmla="*/ 62094 h 62769"/>
                      <a:gd name="connsiteX4" fmla="*/ 5818 w 57545"/>
                      <a:gd name="connsiteY4" fmla="*/ 54901 h 62769"/>
                      <a:gd name="connsiteX5" fmla="*/ 2856 w 57545"/>
                      <a:gd name="connsiteY5" fmla="*/ 49823 h 62769"/>
                      <a:gd name="connsiteX6" fmla="*/ 11848 w 57545"/>
                      <a:gd name="connsiteY6" fmla="*/ 9203 h 62769"/>
                      <a:gd name="connsiteX7" fmla="*/ 10578 w 57545"/>
                      <a:gd name="connsiteY7" fmla="*/ 6241 h 62769"/>
                      <a:gd name="connsiteX8" fmla="*/ 10578 w 57545"/>
                      <a:gd name="connsiteY8" fmla="*/ 6241 h 62769"/>
                      <a:gd name="connsiteX9" fmla="*/ 0 w 57545"/>
                      <a:gd name="connsiteY9" fmla="*/ 0 h 62769"/>
                      <a:gd name="connsiteX10" fmla="*/ 1058 w 57545"/>
                      <a:gd name="connsiteY10" fmla="*/ 0 h 62769"/>
                      <a:gd name="connsiteX11" fmla="*/ 1692 w 57545"/>
                      <a:gd name="connsiteY11" fmla="*/ 0 h 6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45" h="62769">
                        <a:moveTo>
                          <a:pt x="57545" y="33110"/>
                        </a:moveTo>
                        <a:cubicBezTo>
                          <a:pt x="56054" y="32814"/>
                          <a:pt x="54520" y="33343"/>
                          <a:pt x="53526" y="34485"/>
                        </a:cubicBezTo>
                        <a:lnTo>
                          <a:pt x="24541" y="61036"/>
                        </a:lnTo>
                        <a:cubicBezTo>
                          <a:pt x="22944" y="62856"/>
                          <a:pt x="20289" y="63300"/>
                          <a:pt x="18195" y="62094"/>
                        </a:cubicBezTo>
                        <a:cubicBezTo>
                          <a:pt x="14471" y="59058"/>
                          <a:pt x="10292" y="56636"/>
                          <a:pt x="5818" y="54901"/>
                        </a:cubicBezTo>
                        <a:cubicBezTo>
                          <a:pt x="3776" y="54097"/>
                          <a:pt x="2560" y="51992"/>
                          <a:pt x="2856" y="49823"/>
                        </a:cubicBezTo>
                        <a:lnTo>
                          <a:pt x="11848" y="9203"/>
                        </a:lnTo>
                        <a:cubicBezTo>
                          <a:pt x="12080" y="8050"/>
                          <a:pt x="11572" y="6876"/>
                          <a:pt x="10578" y="6241"/>
                        </a:cubicBezTo>
                        <a:lnTo>
                          <a:pt x="10578" y="6241"/>
                        </a:lnTo>
                        <a:lnTo>
                          <a:pt x="0" y="0"/>
                        </a:lnTo>
                        <a:lnTo>
                          <a:pt x="1058" y="0"/>
                        </a:lnTo>
                        <a:lnTo>
                          <a:pt x="1692" y="0"/>
                        </a:lnTo>
                        <a:close/>
                      </a:path>
                    </a:pathLst>
                  </a:custGeom>
                  <a:solidFill>
                    <a:srgbClr val="000000">
                      <a:alpha val="30000"/>
                    </a:srgbClr>
                  </a:solidFill>
                  <a:ln w="10573" cap="flat">
                    <a:noFill/>
                    <a:prstDash val="solid"/>
                    <a:miter/>
                  </a:ln>
                </p:spPr>
                <p:txBody>
                  <a:bodyPr rtlCol="0" anchor="ctr"/>
                  <a:lstStyle/>
                  <a:p>
                    <a:endParaRPr lang="en-US"/>
                  </a:p>
                </p:txBody>
              </p:sp>
              <p:sp>
                <p:nvSpPr>
                  <p:cNvPr id="1028" name="Graphic 4">
                    <a:extLst>
                      <a:ext uri="{FF2B5EF4-FFF2-40B4-BE49-F238E27FC236}">
                        <a16:creationId xmlns:a16="http://schemas.microsoft.com/office/drawing/2014/main" id="{67462FA3-FD11-4D68-8231-5B709546211A}"/>
                      </a:ext>
                    </a:extLst>
                  </p:cNvPr>
                  <p:cNvSpPr/>
                  <p:nvPr/>
                </p:nvSpPr>
                <p:spPr>
                  <a:xfrm>
                    <a:off x="6182657" y="3978933"/>
                    <a:ext cx="30253" cy="16713"/>
                  </a:xfrm>
                  <a:custGeom>
                    <a:avLst/>
                    <a:gdLst>
                      <a:gd name="connsiteX0" fmla="*/ 30254 w 30253"/>
                      <a:gd name="connsiteY0" fmla="*/ 16714 h 16713"/>
                      <a:gd name="connsiteX1" fmla="*/ 28455 w 30253"/>
                      <a:gd name="connsiteY1" fmla="*/ 16714 h 16713"/>
                      <a:gd name="connsiteX2" fmla="*/ 4125 w 30253"/>
                      <a:gd name="connsiteY2" fmla="*/ 15338 h 16713"/>
                      <a:gd name="connsiteX3" fmla="*/ 0 w 30253"/>
                      <a:gd name="connsiteY3" fmla="*/ 11424 h 16713"/>
                      <a:gd name="connsiteX4" fmla="*/ 0 w 30253"/>
                      <a:gd name="connsiteY4" fmla="*/ 11319 h 16713"/>
                      <a:gd name="connsiteX5" fmla="*/ 529 w 30253"/>
                      <a:gd name="connsiteY5" fmla="*/ 0 h 16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53" h="16713">
                        <a:moveTo>
                          <a:pt x="30254" y="16714"/>
                        </a:moveTo>
                        <a:cubicBezTo>
                          <a:pt x="29661" y="16608"/>
                          <a:pt x="29048" y="16608"/>
                          <a:pt x="28455" y="16714"/>
                        </a:cubicBezTo>
                        <a:lnTo>
                          <a:pt x="4125" y="15338"/>
                        </a:lnTo>
                        <a:cubicBezTo>
                          <a:pt x="1904" y="15402"/>
                          <a:pt x="63" y="13646"/>
                          <a:pt x="0" y="11424"/>
                        </a:cubicBezTo>
                        <a:cubicBezTo>
                          <a:pt x="0" y="11393"/>
                          <a:pt x="0" y="11350"/>
                          <a:pt x="0" y="11319"/>
                        </a:cubicBezTo>
                        <a:cubicBezTo>
                          <a:pt x="0" y="7510"/>
                          <a:pt x="529" y="3702"/>
                          <a:pt x="529" y="0"/>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29" name="Graphic 4">
                    <a:extLst>
                      <a:ext uri="{FF2B5EF4-FFF2-40B4-BE49-F238E27FC236}">
                        <a16:creationId xmlns:a16="http://schemas.microsoft.com/office/drawing/2014/main" id="{1DA98013-2B25-4E1B-8AEB-D58E3FD493F7}"/>
                      </a:ext>
                    </a:extLst>
                  </p:cNvPr>
                  <p:cNvSpPr/>
                  <p:nvPr/>
                </p:nvSpPr>
                <p:spPr>
                  <a:xfrm>
                    <a:off x="6086290" y="4139283"/>
                    <a:ext cx="29830" cy="24239"/>
                  </a:xfrm>
                  <a:custGeom>
                    <a:avLst/>
                    <a:gdLst>
                      <a:gd name="connsiteX0" fmla="*/ 29831 w 29830"/>
                      <a:gd name="connsiteY0" fmla="*/ 24240 h 24239"/>
                      <a:gd name="connsiteX1" fmla="*/ 29831 w 29830"/>
                      <a:gd name="connsiteY1" fmla="*/ 24240 h 24239"/>
                      <a:gd name="connsiteX2" fmla="*/ 0 w 29830"/>
                      <a:gd name="connsiteY2" fmla="*/ 6892 h 24239"/>
                      <a:gd name="connsiteX3" fmla="*/ 8463 w 29830"/>
                      <a:gd name="connsiteY3" fmla="*/ 1391 h 24239"/>
                      <a:gd name="connsiteX4" fmla="*/ 14598 w 29830"/>
                      <a:gd name="connsiteY4" fmla="*/ 1391 h 24239"/>
                      <a:gd name="connsiteX5" fmla="*/ 29090 w 29830"/>
                      <a:gd name="connsiteY5" fmla="*/ 23605 h 24239"/>
                      <a:gd name="connsiteX6" fmla="*/ 29831 w 29830"/>
                      <a:gd name="connsiteY6" fmla="*/ 24240 h 2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30" h="24239">
                        <a:moveTo>
                          <a:pt x="29831" y="24240"/>
                        </a:moveTo>
                        <a:lnTo>
                          <a:pt x="29831" y="24240"/>
                        </a:lnTo>
                        <a:lnTo>
                          <a:pt x="0" y="6892"/>
                        </a:lnTo>
                        <a:cubicBezTo>
                          <a:pt x="2750" y="5199"/>
                          <a:pt x="5712" y="3401"/>
                          <a:pt x="8463" y="1391"/>
                        </a:cubicBezTo>
                        <a:cubicBezTo>
                          <a:pt x="11213" y="-619"/>
                          <a:pt x="13540" y="-301"/>
                          <a:pt x="14598" y="1391"/>
                        </a:cubicBezTo>
                        <a:lnTo>
                          <a:pt x="29090" y="23605"/>
                        </a:lnTo>
                        <a:cubicBezTo>
                          <a:pt x="29280" y="23870"/>
                          <a:pt x="29534" y="24092"/>
                          <a:pt x="29831" y="24240"/>
                        </a:cubicBezTo>
                        <a:close/>
                      </a:path>
                    </a:pathLst>
                  </a:custGeom>
                  <a:solidFill>
                    <a:srgbClr val="000000">
                      <a:alpha val="40000"/>
                    </a:srgbClr>
                  </a:solidFill>
                  <a:ln w="10573" cap="flat">
                    <a:noFill/>
                    <a:prstDash val="solid"/>
                    <a:miter/>
                  </a:ln>
                </p:spPr>
                <p:txBody>
                  <a:bodyPr rtlCol="0" anchor="ctr"/>
                  <a:lstStyle/>
                  <a:p>
                    <a:endParaRPr lang="en-US"/>
                  </a:p>
                </p:txBody>
              </p:sp>
              <p:sp>
                <p:nvSpPr>
                  <p:cNvPr id="1030" name="Graphic 4">
                    <a:extLst>
                      <a:ext uri="{FF2B5EF4-FFF2-40B4-BE49-F238E27FC236}">
                        <a16:creationId xmlns:a16="http://schemas.microsoft.com/office/drawing/2014/main" id="{B0C3E7B0-C416-4A92-87A2-1A88CDBA7E08}"/>
                      </a:ext>
                    </a:extLst>
                  </p:cNvPr>
                  <p:cNvSpPr/>
                  <p:nvPr/>
                </p:nvSpPr>
                <p:spPr>
                  <a:xfrm>
                    <a:off x="5972257" y="4148279"/>
                    <a:ext cx="53830" cy="56603"/>
                  </a:xfrm>
                  <a:custGeom>
                    <a:avLst/>
                    <a:gdLst>
                      <a:gd name="connsiteX0" fmla="*/ 53737 w 53830"/>
                      <a:gd name="connsiteY0" fmla="*/ 13128 h 56603"/>
                      <a:gd name="connsiteX1" fmla="*/ 44852 w 53830"/>
                      <a:gd name="connsiteY1" fmla="*/ 53854 h 56603"/>
                      <a:gd name="connsiteX2" fmla="*/ 46015 w 53830"/>
                      <a:gd name="connsiteY2" fmla="*/ 56604 h 56603"/>
                      <a:gd name="connsiteX3" fmla="*/ 0 w 53830"/>
                      <a:gd name="connsiteY3" fmla="*/ 29947 h 56603"/>
                      <a:gd name="connsiteX4" fmla="*/ 3173 w 53830"/>
                      <a:gd name="connsiteY4" fmla="*/ 28466 h 56603"/>
                      <a:gd name="connsiteX5" fmla="*/ 31735 w 53830"/>
                      <a:gd name="connsiteY5" fmla="*/ 1703 h 56603"/>
                      <a:gd name="connsiteX6" fmla="*/ 38082 w 53830"/>
                      <a:gd name="connsiteY6" fmla="*/ 645 h 56603"/>
                      <a:gd name="connsiteX7" fmla="*/ 50564 w 53830"/>
                      <a:gd name="connsiteY7" fmla="*/ 7944 h 56603"/>
                      <a:gd name="connsiteX8" fmla="*/ 53737 w 53830"/>
                      <a:gd name="connsiteY8" fmla="*/ 13128 h 5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830" h="56603">
                        <a:moveTo>
                          <a:pt x="53737" y="13128"/>
                        </a:moveTo>
                        <a:lnTo>
                          <a:pt x="44852" y="53854"/>
                        </a:lnTo>
                        <a:cubicBezTo>
                          <a:pt x="44524" y="54933"/>
                          <a:pt x="45010" y="56086"/>
                          <a:pt x="46015" y="56604"/>
                        </a:cubicBezTo>
                        <a:lnTo>
                          <a:pt x="0" y="29947"/>
                        </a:lnTo>
                        <a:cubicBezTo>
                          <a:pt x="1195" y="29841"/>
                          <a:pt x="2327" y="29323"/>
                          <a:pt x="3173" y="28466"/>
                        </a:cubicBezTo>
                        <a:lnTo>
                          <a:pt x="31735" y="1703"/>
                        </a:lnTo>
                        <a:cubicBezTo>
                          <a:pt x="33353" y="-74"/>
                          <a:pt x="35976" y="-518"/>
                          <a:pt x="38082" y="645"/>
                        </a:cubicBezTo>
                        <a:cubicBezTo>
                          <a:pt x="41826" y="3734"/>
                          <a:pt x="46036" y="6199"/>
                          <a:pt x="50564" y="7944"/>
                        </a:cubicBezTo>
                        <a:cubicBezTo>
                          <a:pt x="52828" y="8568"/>
                          <a:pt x="54213" y="10832"/>
                          <a:pt x="53737" y="13128"/>
                        </a:cubicBezTo>
                        <a:close/>
                      </a:path>
                    </a:pathLst>
                  </a:custGeom>
                  <a:solidFill>
                    <a:srgbClr val="000000">
                      <a:alpha val="40000"/>
                    </a:srgbClr>
                  </a:solidFill>
                  <a:ln w="10573" cap="flat">
                    <a:noFill/>
                    <a:prstDash val="solid"/>
                    <a:miter/>
                  </a:ln>
                </p:spPr>
                <p:txBody>
                  <a:bodyPr rtlCol="0" anchor="ctr"/>
                  <a:lstStyle/>
                  <a:p>
                    <a:endParaRPr lang="en-US"/>
                  </a:p>
                </p:txBody>
              </p:sp>
              <p:sp>
                <p:nvSpPr>
                  <p:cNvPr id="1031" name="Graphic 4">
                    <a:extLst>
                      <a:ext uri="{FF2B5EF4-FFF2-40B4-BE49-F238E27FC236}">
                        <a16:creationId xmlns:a16="http://schemas.microsoft.com/office/drawing/2014/main" id="{8C01A111-E3D4-4F29-9E7A-F4380914351C}"/>
                      </a:ext>
                    </a:extLst>
                  </p:cNvPr>
                  <p:cNvSpPr/>
                  <p:nvPr/>
                </p:nvSpPr>
                <p:spPr>
                  <a:xfrm>
                    <a:off x="5899902" y="4071704"/>
                    <a:ext cx="88327" cy="73306"/>
                  </a:xfrm>
                  <a:custGeom>
                    <a:avLst/>
                    <a:gdLst>
                      <a:gd name="connsiteX0" fmla="*/ 88328 w 88327"/>
                      <a:gd name="connsiteY0" fmla="*/ 33110 h 73306"/>
                      <a:gd name="connsiteX1" fmla="*/ 86212 w 88327"/>
                      <a:gd name="connsiteY1" fmla="*/ 37129 h 73306"/>
                      <a:gd name="connsiteX2" fmla="*/ 59026 w 88327"/>
                      <a:gd name="connsiteY2" fmla="*/ 70028 h 73306"/>
                      <a:gd name="connsiteX3" fmla="*/ 57334 w 88327"/>
                      <a:gd name="connsiteY3" fmla="*/ 73307 h 73306"/>
                      <a:gd name="connsiteX4" fmla="*/ 0 w 88327"/>
                      <a:gd name="connsiteY4" fmla="*/ 40197 h 73306"/>
                      <a:gd name="connsiteX5" fmla="*/ 1692 w 88327"/>
                      <a:gd name="connsiteY5" fmla="*/ 36812 h 73306"/>
                      <a:gd name="connsiteX6" fmla="*/ 28878 w 88327"/>
                      <a:gd name="connsiteY6" fmla="*/ 3914 h 73306"/>
                      <a:gd name="connsiteX7" fmla="*/ 30994 w 88327"/>
                      <a:gd name="connsiteY7" fmla="*/ 0 h 7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27" h="73306">
                        <a:moveTo>
                          <a:pt x="88328" y="33110"/>
                        </a:moveTo>
                        <a:cubicBezTo>
                          <a:pt x="87905" y="34580"/>
                          <a:pt x="87185" y="35945"/>
                          <a:pt x="86212" y="37129"/>
                        </a:cubicBezTo>
                        <a:lnTo>
                          <a:pt x="59026" y="70028"/>
                        </a:lnTo>
                        <a:cubicBezTo>
                          <a:pt x="58243" y="70990"/>
                          <a:pt x="57662" y="72112"/>
                          <a:pt x="57334" y="73307"/>
                        </a:cubicBezTo>
                        <a:lnTo>
                          <a:pt x="0" y="40197"/>
                        </a:lnTo>
                        <a:cubicBezTo>
                          <a:pt x="254" y="38938"/>
                          <a:pt x="836" y="37775"/>
                          <a:pt x="1692" y="36812"/>
                        </a:cubicBezTo>
                        <a:lnTo>
                          <a:pt x="28878" y="3914"/>
                        </a:lnTo>
                        <a:cubicBezTo>
                          <a:pt x="29767" y="2718"/>
                          <a:pt x="30486" y="1396"/>
                          <a:pt x="30994" y="0"/>
                        </a:cubicBezTo>
                        <a:close/>
                      </a:path>
                    </a:pathLst>
                  </a:custGeom>
                  <a:solidFill>
                    <a:srgbClr val="000000">
                      <a:alpha val="20000"/>
                    </a:srgbClr>
                  </a:solidFill>
                  <a:ln w="10573" cap="flat">
                    <a:noFill/>
                    <a:prstDash val="solid"/>
                    <a:miter/>
                  </a:ln>
                </p:spPr>
                <p:txBody>
                  <a:bodyPr rtlCol="0" anchor="ctr"/>
                  <a:lstStyle/>
                  <a:p>
                    <a:endParaRPr lang="en-US"/>
                  </a:p>
                </p:txBody>
              </p:sp>
              <p:sp>
                <p:nvSpPr>
                  <p:cNvPr id="1032" name="Graphic 4">
                    <a:extLst>
                      <a:ext uri="{FF2B5EF4-FFF2-40B4-BE49-F238E27FC236}">
                        <a16:creationId xmlns:a16="http://schemas.microsoft.com/office/drawing/2014/main" id="{83502711-7F00-49D3-8DBB-270B93F2125F}"/>
                      </a:ext>
                    </a:extLst>
                  </p:cNvPr>
                  <p:cNvSpPr/>
                  <p:nvPr/>
                </p:nvSpPr>
                <p:spPr>
                  <a:xfrm>
                    <a:off x="6028004" y="3878546"/>
                    <a:ext cx="72354" cy="50312"/>
                  </a:xfrm>
                  <a:custGeom>
                    <a:avLst/>
                    <a:gdLst>
                      <a:gd name="connsiteX0" fmla="*/ 72355 w 72354"/>
                      <a:gd name="connsiteY0" fmla="*/ 32687 h 50312"/>
                      <a:gd name="connsiteX1" fmla="*/ 66219 w 72354"/>
                      <a:gd name="connsiteY1" fmla="*/ 38505 h 50312"/>
                      <a:gd name="connsiteX2" fmla="*/ 48660 w 72354"/>
                      <a:gd name="connsiteY2" fmla="*/ 49083 h 50312"/>
                      <a:gd name="connsiteX3" fmla="*/ 42524 w 72354"/>
                      <a:gd name="connsiteY3" fmla="*/ 49083 h 50312"/>
                      <a:gd name="connsiteX4" fmla="*/ 28032 w 72354"/>
                      <a:gd name="connsiteY4" fmla="*/ 26974 h 50312"/>
                      <a:gd name="connsiteX5" fmla="*/ 27292 w 72354"/>
                      <a:gd name="connsiteY5" fmla="*/ 26234 h 50312"/>
                      <a:gd name="connsiteX6" fmla="*/ 27292 w 72354"/>
                      <a:gd name="connsiteY6" fmla="*/ 26234 h 50312"/>
                      <a:gd name="connsiteX7" fmla="*/ 0 w 72354"/>
                      <a:gd name="connsiteY7" fmla="*/ 10367 h 50312"/>
                      <a:gd name="connsiteX8" fmla="*/ 9097 w 72354"/>
                      <a:gd name="connsiteY8" fmla="*/ 5712 h 50312"/>
                      <a:gd name="connsiteX9" fmla="*/ 10155 w 72354"/>
                      <a:gd name="connsiteY9" fmla="*/ 5078 h 50312"/>
                      <a:gd name="connsiteX10" fmla="*/ 13117 w 72354"/>
                      <a:gd name="connsiteY10" fmla="*/ 2750 h 50312"/>
                      <a:gd name="connsiteX11" fmla="*/ 14175 w 72354"/>
                      <a:gd name="connsiteY11" fmla="*/ 1587 h 50312"/>
                      <a:gd name="connsiteX12" fmla="*/ 14175 w 72354"/>
                      <a:gd name="connsiteY12" fmla="*/ 741 h 50312"/>
                      <a:gd name="connsiteX13" fmla="*/ 14175 w 72354"/>
                      <a:gd name="connsiteY13" fmla="*/ 0 h 5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54" h="50312">
                        <a:moveTo>
                          <a:pt x="72355" y="32687"/>
                        </a:moveTo>
                        <a:cubicBezTo>
                          <a:pt x="70948" y="35204"/>
                          <a:pt x="68801" y="37225"/>
                          <a:pt x="66219" y="38505"/>
                        </a:cubicBezTo>
                        <a:cubicBezTo>
                          <a:pt x="60095" y="41572"/>
                          <a:pt x="54224" y="45105"/>
                          <a:pt x="48660" y="49083"/>
                        </a:cubicBezTo>
                        <a:cubicBezTo>
                          <a:pt x="46332" y="50670"/>
                          <a:pt x="43582" y="50775"/>
                          <a:pt x="42524" y="49083"/>
                        </a:cubicBezTo>
                        <a:lnTo>
                          <a:pt x="28032" y="26974"/>
                        </a:lnTo>
                        <a:cubicBezTo>
                          <a:pt x="27905" y="26636"/>
                          <a:pt x="27630" y="26361"/>
                          <a:pt x="27292" y="26234"/>
                        </a:cubicBezTo>
                        <a:lnTo>
                          <a:pt x="27292" y="26234"/>
                        </a:lnTo>
                        <a:lnTo>
                          <a:pt x="0" y="10367"/>
                        </a:lnTo>
                        <a:cubicBezTo>
                          <a:pt x="3068" y="8674"/>
                          <a:pt x="6135" y="7087"/>
                          <a:pt x="9097" y="5712"/>
                        </a:cubicBezTo>
                        <a:lnTo>
                          <a:pt x="10155" y="5078"/>
                        </a:lnTo>
                        <a:cubicBezTo>
                          <a:pt x="11213" y="4390"/>
                          <a:pt x="12207" y="3618"/>
                          <a:pt x="13117" y="2750"/>
                        </a:cubicBezTo>
                        <a:lnTo>
                          <a:pt x="14175" y="1587"/>
                        </a:lnTo>
                        <a:cubicBezTo>
                          <a:pt x="14207" y="1301"/>
                          <a:pt x="14207" y="1026"/>
                          <a:pt x="14175" y="741"/>
                        </a:cubicBezTo>
                        <a:lnTo>
                          <a:pt x="14175" y="0"/>
                        </a:lnTo>
                        <a:close/>
                      </a:path>
                    </a:pathLst>
                  </a:custGeom>
                  <a:solidFill>
                    <a:srgbClr val="000000">
                      <a:alpha val="10000"/>
                    </a:srgbClr>
                  </a:solidFill>
                  <a:ln w="10573" cap="flat">
                    <a:noFill/>
                    <a:prstDash val="solid"/>
                    <a:miter/>
                  </a:ln>
                </p:spPr>
                <p:txBody>
                  <a:bodyPr rtlCol="0" anchor="ctr"/>
                  <a:lstStyle/>
                  <a:p>
                    <a:endParaRPr lang="en-US"/>
                  </a:p>
                </p:txBody>
              </p:sp>
              <p:sp>
                <p:nvSpPr>
                  <p:cNvPr id="1033" name="Graphic 4">
                    <a:extLst>
                      <a:ext uri="{FF2B5EF4-FFF2-40B4-BE49-F238E27FC236}">
                        <a16:creationId xmlns:a16="http://schemas.microsoft.com/office/drawing/2014/main" id="{DD6EACAE-B3E0-4339-9DEA-587855024D03}"/>
                      </a:ext>
                    </a:extLst>
                  </p:cNvPr>
                  <p:cNvSpPr/>
                  <p:nvPr/>
                </p:nvSpPr>
                <p:spPr>
                  <a:xfrm>
                    <a:off x="5930737" y="4056260"/>
                    <a:ext cx="58033" cy="48553"/>
                  </a:xfrm>
                  <a:custGeom>
                    <a:avLst/>
                    <a:gdLst>
                      <a:gd name="connsiteX0" fmla="*/ 58021 w 58033"/>
                      <a:gd name="connsiteY0" fmla="*/ 45380 h 48553"/>
                      <a:gd name="connsiteX1" fmla="*/ 57492 w 58033"/>
                      <a:gd name="connsiteY1" fmla="*/ 48554 h 48553"/>
                      <a:gd name="connsiteX2" fmla="*/ 159 w 58033"/>
                      <a:gd name="connsiteY2" fmla="*/ 15444 h 48553"/>
                      <a:gd name="connsiteX3" fmla="*/ 159 w 58033"/>
                      <a:gd name="connsiteY3" fmla="*/ 12165 h 48553"/>
                      <a:gd name="connsiteX4" fmla="*/ 159 w 58033"/>
                      <a:gd name="connsiteY4" fmla="*/ 0 h 48553"/>
                      <a:gd name="connsiteX5" fmla="*/ 27556 w 58033"/>
                      <a:gd name="connsiteY5" fmla="*/ 15867 h 48553"/>
                      <a:gd name="connsiteX6" fmla="*/ 27556 w 58033"/>
                      <a:gd name="connsiteY6" fmla="*/ 15867 h 48553"/>
                      <a:gd name="connsiteX7" fmla="*/ 29460 w 58033"/>
                      <a:gd name="connsiteY7" fmla="*/ 15867 h 48553"/>
                      <a:gd name="connsiteX8" fmla="*/ 53896 w 58033"/>
                      <a:gd name="connsiteY8" fmla="*/ 17243 h 48553"/>
                      <a:gd name="connsiteX9" fmla="*/ 58021 w 58033"/>
                      <a:gd name="connsiteY9" fmla="*/ 21156 h 48553"/>
                      <a:gd name="connsiteX10" fmla="*/ 58021 w 58033"/>
                      <a:gd name="connsiteY10" fmla="*/ 21262 h 48553"/>
                      <a:gd name="connsiteX11" fmla="*/ 58021 w 58033"/>
                      <a:gd name="connsiteY11" fmla="*/ 45380 h 48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033" h="48553">
                        <a:moveTo>
                          <a:pt x="58021" y="45380"/>
                        </a:moveTo>
                        <a:cubicBezTo>
                          <a:pt x="58085" y="46459"/>
                          <a:pt x="57895" y="47549"/>
                          <a:pt x="57492" y="48554"/>
                        </a:cubicBezTo>
                        <a:lnTo>
                          <a:pt x="159" y="15444"/>
                        </a:lnTo>
                        <a:cubicBezTo>
                          <a:pt x="391" y="14365"/>
                          <a:pt x="391" y="13244"/>
                          <a:pt x="159" y="12165"/>
                        </a:cubicBezTo>
                        <a:cubicBezTo>
                          <a:pt x="-53" y="8113"/>
                          <a:pt x="-53" y="4051"/>
                          <a:pt x="159" y="0"/>
                        </a:cubicBezTo>
                        <a:lnTo>
                          <a:pt x="27556" y="15867"/>
                        </a:lnTo>
                        <a:lnTo>
                          <a:pt x="27556" y="15867"/>
                        </a:lnTo>
                        <a:cubicBezTo>
                          <a:pt x="28180" y="16037"/>
                          <a:pt x="28836" y="16037"/>
                          <a:pt x="29460" y="15867"/>
                        </a:cubicBezTo>
                        <a:lnTo>
                          <a:pt x="53896" y="17243"/>
                        </a:lnTo>
                        <a:cubicBezTo>
                          <a:pt x="56117" y="17179"/>
                          <a:pt x="57958" y="18935"/>
                          <a:pt x="58021" y="21156"/>
                        </a:cubicBezTo>
                        <a:cubicBezTo>
                          <a:pt x="58021" y="21188"/>
                          <a:pt x="58021" y="21230"/>
                          <a:pt x="58021" y="21262"/>
                        </a:cubicBezTo>
                        <a:cubicBezTo>
                          <a:pt x="57302" y="29280"/>
                          <a:pt x="57302" y="37362"/>
                          <a:pt x="58021" y="45380"/>
                        </a:cubicBezTo>
                        <a:close/>
                      </a:path>
                    </a:pathLst>
                  </a:custGeom>
                  <a:solidFill>
                    <a:srgbClr val="000000">
                      <a:alpha val="40000"/>
                    </a:srgbClr>
                  </a:solidFill>
                  <a:ln w="10573" cap="flat">
                    <a:noFill/>
                    <a:prstDash val="solid"/>
                    <a:miter/>
                  </a:ln>
                </p:spPr>
                <p:txBody>
                  <a:bodyPr rtlCol="0" anchor="ctr"/>
                  <a:lstStyle/>
                  <a:p>
                    <a:endParaRPr lang="en-US"/>
                  </a:p>
                </p:txBody>
              </p:sp>
              <p:sp>
                <p:nvSpPr>
                  <p:cNvPr id="1034" name="Graphic 4">
                    <a:extLst>
                      <a:ext uri="{FF2B5EF4-FFF2-40B4-BE49-F238E27FC236}">
                        <a16:creationId xmlns:a16="http://schemas.microsoft.com/office/drawing/2014/main" id="{5B6A8FDE-0541-4F25-9D89-D275A51F35DC}"/>
                      </a:ext>
                    </a:extLst>
                  </p:cNvPr>
                  <p:cNvSpPr/>
                  <p:nvPr/>
                </p:nvSpPr>
                <p:spPr>
                  <a:xfrm>
                    <a:off x="5951100" y="3943179"/>
                    <a:ext cx="74899" cy="65690"/>
                  </a:xfrm>
                  <a:custGeom>
                    <a:avLst/>
                    <a:gdLst>
                      <a:gd name="connsiteX0" fmla="*/ 74894 w 74899"/>
                      <a:gd name="connsiteY0" fmla="*/ 32792 h 65690"/>
                      <a:gd name="connsiteX1" fmla="*/ 74894 w 74899"/>
                      <a:gd name="connsiteY1" fmla="*/ 32792 h 65690"/>
                      <a:gd name="connsiteX2" fmla="*/ 73201 w 74899"/>
                      <a:gd name="connsiteY2" fmla="*/ 38928 h 65690"/>
                      <a:gd name="connsiteX3" fmla="*/ 58815 w 74899"/>
                      <a:gd name="connsiteY3" fmla="*/ 63786 h 65690"/>
                      <a:gd name="connsiteX4" fmla="*/ 57440 w 74899"/>
                      <a:gd name="connsiteY4" fmla="*/ 65691 h 65690"/>
                      <a:gd name="connsiteX5" fmla="*/ 0 w 74899"/>
                      <a:gd name="connsiteY5" fmla="*/ 32581 h 65690"/>
                      <a:gd name="connsiteX6" fmla="*/ 846 w 74899"/>
                      <a:gd name="connsiteY6" fmla="*/ 31629 h 65690"/>
                      <a:gd name="connsiteX7" fmla="*/ 1481 w 74899"/>
                      <a:gd name="connsiteY7" fmla="*/ 30677 h 65690"/>
                      <a:gd name="connsiteX8" fmla="*/ 15867 w 74899"/>
                      <a:gd name="connsiteY8" fmla="*/ 5818 h 65690"/>
                      <a:gd name="connsiteX9" fmla="*/ 16502 w 74899"/>
                      <a:gd name="connsiteY9" fmla="*/ 4549 h 65690"/>
                      <a:gd name="connsiteX10" fmla="*/ 16502 w 74899"/>
                      <a:gd name="connsiteY10" fmla="*/ 3597 h 65690"/>
                      <a:gd name="connsiteX11" fmla="*/ 16502 w 74899"/>
                      <a:gd name="connsiteY11" fmla="*/ 3068 h 65690"/>
                      <a:gd name="connsiteX12" fmla="*/ 16502 w 74899"/>
                      <a:gd name="connsiteY12" fmla="*/ 3068 h 65690"/>
                      <a:gd name="connsiteX13" fmla="*/ 16502 w 74899"/>
                      <a:gd name="connsiteY13" fmla="*/ 1904 h 65690"/>
                      <a:gd name="connsiteX14" fmla="*/ 16502 w 74899"/>
                      <a:gd name="connsiteY14" fmla="*/ 0 h 6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899" h="65690">
                        <a:moveTo>
                          <a:pt x="74894" y="32792"/>
                        </a:moveTo>
                        <a:lnTo>
                          <a:pt x="74894" y="32792"/>
                        </a:lnTo>
                        <a:cubicBezTo>
                          <a:pt x="74968" y="34961"/>
                          <a:pt x="74386" y="37108"/>
                          <a:pt x="73201" y="38928"/>
                        </a:cubicBezTo>
                        <a:cubicBezTo>
                          <a:pt x="67965" y="46946"/>
                          <a:pt x="63162" y="55250"/>
                          <a:pt x="58815" y="63786"/>
                        </a:cubicBezTo>
                        <a:cubicBezTo>
                          <a:pt x="58423" y="64474"/>
                          <a:pt x="57968" y="65109"/>
                          <a:pt x="57440" y="65691"/>
                        </a:cubicBezTo>
                        <a:lnTo>
                          <a:pt x="0" y="32581"/>
                        </a:lnTo>
                        <a:lnTo>
                          <a:pt x="846" y="31629"/>
                        </a:lnTo>
                        <a:cubicBezTo>
                          <a:pt x="1132" y="31364"/>
                          <a:pt x="1343" y="31036"/>
                          <a:pt x="1481" y="30677"/>
                        </a:cubicBezTo>
                        <a:cubicBezTo>
                          <a:pt x="5723" y="22087"/>
                          <a:pt x="10525" y="13783"/>
                          <a:pt x="15867" y="5818"/>
                        </a:cubicBezTo>
                        <a:lnTo>
                          <a:pt x="16502" y="4549"/>
                        </a:lnTo>
                        <a:cubicBezTo>
                          <a:pt x="16544" y="4231"/>
                          <a:pt x="16544" y="3914"/>
                          <a:pt x="16502" y="3597"/>
                        </a:cubicBezTo>
                        <a:cubicBezTo>
                          <a:pt x="16565" y="3427"/>
                          <a:pt x="16565" y="3237"/>
                          <a:pt x="16502" y="3068"/>
                        </a:cubicBezTo>
                        <a:cubicBezTo>
                          <a:pt x="16502" y="3068"/>
                          <a:pt x="16502" y="3068"/>
                          <a:pt x="16502" y="3068"/>
                        </a:cubicBezTo>
                        <a:cubicBezTo>
                          <a:pt x="16544" y="2676"/>
                          <a:pt x="16544" y="2296"/>
                          <a:pt x="16502" y="1904"/>
                        </a:cubicBezTo>
                        <a:cubicBezTo>
                          <a:pt x="16650" y="1280"/>
                          <a:pt x="16650" y="624"/>
                          <a:pt x="16502" y="0"/>
                        </a:cubicBezTo>
                        <a:close/>
                      </a:path>
                    </a:pathLst>
                  </a:custGeom>
                  <a:solidFill>
                    <a:srgbClr val="000000">
                      <a:alpha val="10000"/>
                    </a:srgbClr>
                  </a:solidFill>
                  <a:ln w="10573" cap="flat">
                    <a:noFill/>
                    <a:prstDash val="solid"/>
                    <a:miter/>
                  </a:ln>
                </p:spPr>
                <p:txBody>
                  <a:bodyPr rtlCol="0" anchor="ctr"/>
                  <a:lstStyle/>
                  <a:p>
                    <a:endParaRPr lang="en-US"/>
                  </a:p>
                </p:txBody>
              </p:sp>
              <p:sp>
                <p:nvSpPr>
                  <p:cNvPr id="1035" name="Graphic 4">
                    <a:extLst>
                      <a:ext uri="{FF2B5EF4-FFF2-40B4-BE49-F238E27FC236}">
                        <a16:creationId xmlns:a16="http://schemas.microsoft.com/office/drawing/2014/main" id="{24BBF24E-A456-4298-8B8D-85DA02E98121}"/>
                      </a:ext>
                    </a:extLst>
                  </p:cNvPr>
                  <p:cNvSpPr/>
                  <p:nvPr/>
                </p:nvSpPr>
                <p:spPr>
                  <a:xfrm>
                    <a:off x="5951100" y="3974808"/>
                    <a:ext cx="846" cy="951"/>
                  </a:xfrm>
                  <a:custGeom>
                    <a:avLst/>
                    <a:gdLst>
                      <a:gd name="connsiteX0" fmla="*/ 846 w 846"/>
                      <a:gd name="connsiteY0" fmla="*/ 0 h 951"/>
                      <a:gd name="connsiteX1" fmla="*/ 0 w 846"/>
                      <a:gd name="connsiteY1" fmla="*/ 952 h 951"/>
                      <a:gd name="connsiteX2" fmla="*/ 0 w 846"/>
                      <a:gd name="connsiteY2" fmla="*/ 952 h 951"/>
                    </a:gdLst>
                    <a:ahLst/>
                    <a:cxnLst>
                      <a:cxn ang="0">
                        <a:pos x="connsiteX0" y="connsiteY0"/>
                      </a:cxn>
                      <a:cxn ang="0">
                        <a:pos x="connsiteX1" y="connsiteY1"/>
                      </a:cxn>
                      <a:cxn ang="0">
                        <a:pos x="connsiteX2" y="connsiteY2"/>
                      </a:cxn>
                    </a:cxnLst>
                    <a:rect l="l" t="t" r="r" b="b"/>
                    <a:pathLst>
                      <a:path w="846" h="951">
                        <a:moveTo>
                          <a:pt x="846" y="0"/>
                        </a:moveTo>
                        <a:lnTo>
                          <a:pt x="0" y="952"/>
                        </a:lnTo>
                        <a:lnTo>
                          <a:pt x="0" y="952"/>
                        </a:lnTo>
                        <a:close/>
                      </a:path>
                    </a:pathLst>
                  </a:custGeom>
                  <a:solidFill>
                    <a:srgbClr val="000000">
                      <a:alpha val="30000"/>
                    </a:srgbClr>
                  </a:solidFill>
                  <a:ln w="10573" cap="flat">
                    <a:noFill/>
                    <a:prstDash val="solid"/>
                    <a:miter/>
                  </a:ln>
                </p:spPr>
                <p:txBody>
                  <a:bodyPr rtlCol="0" anchor="ctr"/>
                  <a:lstStyle/>
                  <a:p>
                    <a:endParaRPr lang="en-US"/>
                  </a:p>
                </p:txBody>
              </p:sp>
              <p:sp>
                <p:nvSpPr>
                  <p:cNvPr id="1036" name="Graphic 4">
                    <a:extLst>
                      <a:ext uri="{FF2B5EF4-FFF2-40B4-BE49-F238E27FC236}">
                        <a16:creationId xmlns:a16="http://schemas.microsoft.com/office/drawing/2014/main" id="{DE79B220-5D6C-447F-8FE2-CE645F25BEB1}"/>
                      </a:ext>
                    </a:extLst>
                  </p:cNvPr>
                  <p:cNvSpPr/>
                  <p:nvPr/>
                </p:nvSpPr>
                <p:spPr>
                  <a:xfrm>
                    <a:off x="5900581" y="4112747"/>
                    <a:ext cx="70405" cy="65161"/>
                  </a:xfrm>
                  <a:custGeom>
                    <a:avLst/>
                    <a:gdLst>
                      <a:gd name="connsiteX0" fmla="*/ 70300 w 70405"/>
                      <a:gd name="connsiteY0" fmla="*/ 65162 h 65161"/>
                      <a:gd name="connsiteX1" fmla="*/ 58664 w 70405"/>
                      <a:gd name="connsiteY1" fmla="*/ 58392 h 65161"/>
                      <a:gd name="connsiteX2" fmla="*/ 56443 w 70405"/>
                      <a:gd name="connsiteY2" fmla="*/ 57122 h 65161"/>
                      <a:gd name="connsiteX3" fmla="*/ 37613 w 70405"/>
                      <a:gd name="connsiteY3" fmla="*/ 46544 h 65161"/>
                      <a:gd name="connsiteX4" fmla="*/ 32536 w 70405"/>
                      <a:gd name="connsiteY4" fmla="*/ 43688 h 65161"/>
                      <a:gd name="connsiteX5" fmla="*/ 13178 w 70405"/>
                      <a:gd name="connsiteY5" fmla="*/ 32475 h 65161"/>
                      <a:gd name="connsiteX6" fmla="*/ 13178 w 70405"/>
                      <a:gd name="connsiteY6" fmla="*/ 32475 h 65161"/>
                      <a:gd name="connsiteX7" fmla="*/ 13178 w 70405"/>
                      <a:gd name="connsiteY7" fmla="*/ 32475 h 65161"/>
                      <a:gd name="connsiteX8" fmla="*/ 13178 w 70405"/>
                      <a:gd name="connsiteY8" fmla="*/ 31946 h 65161"/>
                      <a:gd name="connsiteX9" fmla="*/ 167 w 70405"/>
                      <a:gd name="connsiteY9" fmla="*/ 3385 h 65161"/>
                      <a:gd name="connsiteX10" fmla="*/ 167 w 70405"/>
                      <a:gd name="connsiteY10" fmla="*/ 952 h 65161"/>
                      <a:gd name="connsiteX11" fmla="*/ 167 w 70405"/>
                      <a:gd name="connsiteY11" fmla="*/ 0 h 65161"/>
                      <a:gd name="connsiteX12" fmla="*/ 57500 w 70405"/>
                      <a:gd name="connsiteY12" fmla="*/ 33110 h 65161"/>
                      <a:gd name="connsiteX13" fmla="*/ 57500 w 70405"/>
                      <a:gd name="connsiteY13" fmla="*/ 36601 h 65161"/>
                      <a:gd name="connsiteX14" fmla="*/ 70406 w 70405"/>
                      <a:gd name="connsiteY14" fmla="*/ 65162 h 65161"/>
                      <a:gd name="connsiteX15" fmla="*/ 70300 w 70405"/>
                      <a:gd name="connsiteY15" fmla="*/ 65162 h 6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405" h="65161">
                        <a:moveTo>
                          <a:pt x="70300" y="65162"/>
                        </a:moveTo>
                        <a:lnTo>
                          <a:pt x="58664" y="58392"/>
                        </a:lnTo>
                        <a:lnTo>
                          <a:pt x="56443" y="57122"/>
                        </a:lnTo>
                        <a:lnTo>
                          <a:pt x="37613" y="46544"/>
                        </a:lnTo>
                        <a:cubicBezTo>
                          <a:pt x="35921" y="45592"/>
                          <a:pt x="34228" y="44534"/>
                          <a:pt x="32536" y="43688"/>
                        </a:cubicBezTo>
                        <a:cubicBezTo>
                          <a:pt x="22592" y="37764"/>
                          <a:pt x="14236" y="33110"/>
                          <a:pt x="13178" y="32475"/>
                        </a:cubicBezTo>
                        <a:lnTo>
                          <a:pt x="13178" y="32475"/>
                        </a:lnTo>
                        <a:lnTo>
                          <a:pt x="13178" y="32475"/>
                        </a:lnTo>
                        <a:cubicBezTo>
                          <a:pt x="13178" y="32475"/>
                          <a:pt x="13178" y="32475"/>
                          <a:pt x="13178" y="31946"/>
                        </a:cubicBezTo>
                        <a:lnTo>
                          <a:pt x="167" y="3385"/>
                        </a:lnTo>
                        <a:cubicBezTo>
                          <a:pt x="-56" y="2592"/>
                          <a:pt x="-56" y="1745"/>
                          <a:pt x="167" y="952"/>
                        </a:cubicBezTo>
                        <a:cubicBezTo>
                          <a:pt x="167" y="952"/>
                          <a:pt x="167" y="317"/>
                          <a:pt x="167" y="0"/>
                        </a:cubicBezTo>
                        <a:lnTo>
                          <a:pt x="57500" y="33110"/>
                        </a:lnTo>
                        <a:cubicBezTo>
                          <a:pt x="57120" y="34242"/>
                          <a:pt x="57120" y="35469"/>
                          <a:pt x="57500" y="36601"/>
                        </a:cubicBezTo>
                        <a:lnTo>
                          <a:pt x="70406" y="65162"/>
                        </a:lnTo>
                        <a:cubicBezTo>
                          <a:pt x="70374" y="65162"/>
                          <a:pt x="70332" y="65162"/>
                          <a:pt x="70300" y="65162"/>
                        </a:cubicBezTo>
                        <a:close/>
                      </a:path>
                    </a:pathLst>
                  </a:custGeom>
                  <a:solidFill>
                    <a:srgbClr val="000000">
                      <a:alpha val="40000"/>
                    </a:srgbClr>
                  </a:solidFill>
                  <a:ln w="10573" cap="flat">
                    <a:noFill/>
                    <a:prstDash val="solid"/>
                    <a:miter/>
                  </a:ln>
                </p:spPr>
                <p:txBody>
                  <a:bodyPr rtlCol="0" anchor="ctr"/>
                  <a:lstStyle/>
                  <a:p>
                    <a:endParaRPr lang="en-US"/>
                  </a:p>
                </p:txBody>
              </p:sp>
              <p:sp>
                <p:nvSpPr>
                  <p:cNvPr id="1037" name="Graphic 4">
                    <a:extLst>
                      <a:ext uri="{FF2B5EF4-FFF2-40B4-BE49-F238E27FC236}">
                        <a16:creationId xmlns:a16="http://schemas.microsoft.com/office/drawing/2014/main" id="{26AB9240-75F9-4753-90A3-C93990D5D2EC}"/>
                      </a:ext>
                    </a:extLst>
                  </p:cNvPr>
                  <p:cNvSpPr/>
                  <p:nvPr/>
                </p:nvSpPr>
                <p:spPr>
                  <a:xfrm>
                    <a:off x="5899524" y="3988453"/>
                    <a:ext cx="71252" cy="83673"/>
                  </a:xfrm>
                  <a:custGeom>
                    <a:avLst/>
                    <a:gdLst>
                      <a:gd name="connsiteX0" fmla="*/ 14553 w 71252"/>
                      <a:gd name="connsiteY0" fmla="*/ 0 h 83673"/>
                      <a:gd name="connsiteX1" fmla="*/ 13601 w 71252"/>
                      <a:gd name="connsiteY1" fmla="*/ 1798 h 83673"/>
                      <a:gd name="connsiteX2" fmla="*/ 11908 w 71252"/>
                      <a:gd name="connsiteY2" fmla="*/ 7405 h 83673"/>
                      <a:gd name="connsiteX3" fmla="*/ 3128 w 71252"/>
                      <a:gd name="connsiteY3" fmla="*/ 36918 h 83673"/>
                      <a:gd name="connsiteX4" fmla="*/ 167 w 71252"/>
                      <a:gd name="connsiteY4" fmla="*/ 47496 h 83673"/>
                      <a:gd name="connsiteX5" fmla="*/ 167 w 71252"/>
                      <a:gd name="connsiteY5" fmla="*/ 49083 h 83673"/>
                      <a:gd name="connsiteX6" fmla="*/ 167 w 71252"/>
                      <a:gd name="connsiteY6" fmla="*/ 50035 h 83673"/>
                      <a:gd name="connsiteX7" fmla="*/ 907 w 71252"/>
                      <a:gd name="connsiteY7" fmla="*/ 50775 h 83673"/>
                      <a:gd name="connsiteX8" fmla="*/ 907 w 71252"/>
                      <a:gd name="connsiteY8" fmla="*/ 50775 h 83673"/>
                      <a:gd name="connsiteX9" fmla="*/ 5456 w 71252"/>
                      <a:gd name="connsiteY9" fmla="*/ 53314 h 83673"/>
                      <a:gd name="connsiteX10" fmla="*/ 6619 w 71252"/>
                      <a:gd name="connsiteY10" fmla="*/ 54055 h 83673"/>
                      <a:gd name="connsiteX11" fmla="*/ 6619 w 71252"/>
                      <a:gd name="connsiteY11" fmla="*/ 54055 h 83673"/>
                      <a:gd name="connsiteX12" fmla="*/ 10216 w 71252"/>
                      <a:gd name="connsiteY12" fmla="*/ 56170 h 83673"/>
                      <a:gd name="connsiteX13" fmla="*/ 12120 w 71252"/>
                      <a:gd name="connsiteY13" fmla="*/ 57334 h 83673"/>
                      <a:gd name="connsiteX14" fmla="*/ 14341 w 71252"/>
                      <a:gd name="connsiteY14" fmla="*/ 58497 h 83673"/>
                      <a:gd name="connsiteX15" fmla="*/ 15188 w 71252"/>
                      <a:gd name="connsiteY15" fmla="*/ 59026 h 83673"/>
                      <a:gd name="connsiteX16" fmla="*/ 17515 w 71252"/>
                      <a:gd name="connsiteY16" fmla="*/ 60402 h 83673"/>
                      <a:gd name="connsiteX17" fmla="*/ 30526 w 71252"/>
                      <a:gd name="connsiteY17" fmla="*/ 67806 h 83673"/>
                      <a:gd name="connsiteX18" fmla="*/ 30526 w 71252"/>
                      <a:gd name="connsiteY18" fmla="*/ 67806 h 83673"/>
                      <a:gd name="connsiteX19" fmla="*/ 57924 w 71252"/>
                      <a:gd name="connsiteY19" fmla="*/ 83674 h 83673"/>
                      <a:gd name="connsiteX20" fmla="*/ 56654 w 71252"/>
                      <a:gd name="connsiteY20" fmla="*/ 80289 h 83673"/>
                      <a:gd name="connsiteX21" fmla="*/ 68502 w 71252"/>
                      <a:gd name="connsiteY21" fmla="*/ 40620 h 83673"/>
                      <a:gd name="connsiteX22" fmla="*/ 70088 w 71252"/>
                      <a:gd name="connsiteY22" fmla="*/ 35014 h 83673"/>
                      <a:gd name="connsiteX23" fmla="*/ 71252 w 71252"/>
                      <a:gd name="connsiteY23" fmla="*/ 33110 h 8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252" h="83673">
                        <a:moveTo>
                          <a:pt x="14553" y="0"/>
                        </a:moveTo>
                        <a:cubicBezTo>
                          <a:pt x="14183" y="571"/>
                          <a:pt x="13855" y="1174"/>
                          <a:pt x="13601" y="1798"/>
                        </a:cubicBezTo>
                        <a:lnTo>
                          <a:pt x="11908" y="7405"/>
                        </a:lnTo>
                        <a:lnTo>
                          <a:pt x="3128" y="36918"/>
                        </a:lnTo>
                        <a:lnTo>
                          <a:pt x="167" y="47496"/>
                        </a:lnTo>
                        <a:cubicBezTo>
                          <a:pt x="-56" y="48004"/>
                          <a:pt x="-56" y="48575"/>
                          <a:pt x="167" y="49083"/>
                        </a:cubicBezTo>
                        <a:cubicBezTo>
                          <a:pt x="124" y="49400"/>
                          <a:pt x="124" y="49717"/>
                          <a:pt x="167" y="50035"/>
                        </a:cubicBezTo>
                        <a:lnTo>
                          <a:pt x="907" y="50775"/>
                        </a:lnTo>
                        <a:lnTo>
                          <a:pt x="907" y="50775"/>
                        </a:lnTo>
                        <a:lnTo>
                          <a:pt x="5456" y="53314"/>
                        </a:lnTo>
                        <a:lnTo>
                          <a:pt x="6619" y="54055"/>
                        </a:lnTo>
                        <a:lnTo>
                          <a:pt x="6619" y="54055"/>
                        </a:lnTo>
                        <a:lnTo>
                          <a:pt x="10216" y="56170"/>
                        </a:lnTo>
                        <a:lnTo>
                          <a:pt x="12120" y="57334"/>
                        </a:lnTo>
                        <a:lnTo>
                          <a:pt x="14341" y="58497"/>
                        </a:lnTo>
                        <a:lnTo>
                          <a:pt x="15188" y="59026"/>
                        </a:lnTo>
                        <a:lnTo>
                          <a:pt x="17515" y="60402"/>
                        </a:lnTo>
                        <a:lnTo>
                          <a:pt x="30526" y="67806"/>
                        </a:lnTo>
                        <a:lnTo>
                          <a:pt x="30526" y="67806"/>
                        </a:lnTo>
                        <a:lnTo>
                          <a:pt x="57924" y="83674"/>
                        </a:lnTo>
                        <a:cubicBezTo>
                          <a:pt x="56749" y="82986"/>
                          <a:pt x="56220" y="81579"/>
                          <a:pt x="56654" y="80289"/>
                        </a:cubicBezTo>
                        <a:lnTo>
                          <a:pt x="68502" y="40620"/>
                        </a:lnTo>
                        <a:lnTo>
                          <a:pt x="70088" y="35014"/>
                        </a:lnTo>
                        <a:cubicBezTo>
                          <a:pt x="70353" y="34316"/>
                          <a:pt x="70755" y="33670"/>
                          <a:pt x="71252" y="33110"/>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38" name="Graphic 4">
                    <a:extLst>
                      <a:ext uri="{FF2B5EF4-FFF2-40B4-BE49-F238E27FC236}">
                        <a16:creationId xmlns:a16="http://schemas.microsoft.com/office/drawing/2014/main" id="{6124D409-7BF1-48D0-AA7E-47926510A145}"/>
                      </a:ext>
                    </a:extLst>
                  </p:cNvPr>
                  <p:cNvSpPr/>
                  <p:nvPr/>
                </p:nvSpPr>
                <p:spPr>
                  <a:xfrm>
                    <a:off x="5960092" y="3871168"/>
                    <a:ext cx="94568" cy="71587"/>
                  </a:xfrm>
                  <a:custGeom>
                    <a:avLst/>
                    <a:gdLst>
                      <a:gd name="connsiteX0" fmla="*/ 67700 w 94568"/>
                      <a:gd name="connsiteY0" fmla="*/ 17322 h 71587"/>
                      <a:gd name="connsiteX1" fmla="*/ 37976 w 94568"/>
                      <a:gd name="connsiteY1" fmla="*/ 79 h 71587"/>
                      <a:gd name="connsiteX2" fmla="*/ 36706 w 94568"/>
                      <a:gd name="connsiteY2" fmla="*/ 79 h 71587"/>
                      <a:gd name="connsiteX3" fmla="*/ 33321 w 94568"/>
                      <a:gd name="connsiteY3" fmla="*/ 1772 h 71587"/>
                      <a:gd name="connsiteX4" fmla="*/ 33321 w 94568"/>
                      <a:gd name="connsiteY4" fmla="*/ 1772 h 71587"/>
                      <a:gd name="connsiteX5" fmla="*/ 14704 w 94568"/>
                      <a:gd name="connsiteY5" fmla="*/ 21553 h 71587"/>
                      <a:gd name="connsiteX6" fmla="*/ 2116 w 94568"/>
                      <a:gd name="connsiteY6" fmla="*/ 34670 h 71587"/>
                      <a:gd name="connsiteX7" fmla="*/ 0 w 94568"/>
                      <a:gd name="connsiteY7" fmla="*/ 38584 h 71587"/>
                      <a:gd name="connsiteX8" fmla="*/ 43794 w 94568"/>
                      <a:gd name="connsiteY8" fmla="*/ 63760 h 71587"/>
                      <a:gd name="connsiteX9" fmla="*/ 57334 w 94568"/>
                      <a:gd name="connsiteY9" fmla="*/ 71588 h 71587"/>
                      <a:gd name="connsiteX10" fmla="*/ 59555 w 94568"/>
                      <a:gd name="connsiteY10" fmla="*/ 67991 h 71587"/>
                      <a:gd name="connsiteX11" fmla="*/ 59555 w 94568"/>
                      <a:gd name="connsiteY11" fmla="*/ 67991 h 71587"/>
                      <a:gd name="connsiteX12" fmla="*/ 90232 w 94568"/>
                      <a:gd name="connsiteY12" fmla="*/ 35411 h 71587"/>
                      <a:gd name="connsiteX13" fmla="*/ 94569 w 94568"/>
                      <a:gd name="connsiteY13" fmla="*/ 33930 h 7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568" h="71587">
                        <a:moveTo>
                          <a:pt x="67700" y="17322"/>
                        </a:moveTo>
                        <a:lnTo>
                          <a:pt x="37976" y="79"/>
                        </a:lnTo>
                        <a:cubicBezTo>
                          <a:pt x="37563" y="-26"/>
                          <a:pt x="37119" y="-26"/>
                          <a:pt x="36706" y="79"/>
                        </a:cubicBezTo>
                        <a:cubicBezTo>
                          <a:pt x="35405" y="196"/>
                          <a:pt x="34199" y="799"/>
                          <a:pt x="33321" y="1772"/>
                        </a:cubicBezTo>
                        <a:lnTo>
                          <a:pt x="33321" y="1772"/>
                        </a:lnTo>
                        <a:lnTo>
                          <a:pt x="14704" y="21553"/>
                        </a:lnTo>
                        <a:lnTo>
                          <a:pt x="2116" y="34670"/>
                        </a:lnTo>
                        <a:cubicBezTo>
                          <a:pt x="1142" y="35812"/>
                          <a:pt x="423" y="37145"/>
                          <a:pt x="0" y="38584"/>
                        </a:cubicBezTo>
                        <a:lnTo>
                          <a:pt x="43794" y="63760"/>
                        </a:lnTo>
                        <a:lnTo>
                          <a:pt x="57334" y="71588"/>
                        </a:lnTo>
                        <a:cubicBezTo>
                          <a:pt x="57799" y="70245"/>
                          <a:pt x="58561" y="69018"/>
                          <a:pt x="59555" y="67991"/>
                        </a:cubicBezTo>
                        <a:lnTo>
                          <a:pt x="59555" y="67991"/>
                        </a:lnTo>
                        <a:lnTo>
                          <a:pt x="90232" y="35411"/>
                        </a:lnTo>
                        <a:cubicBezTo>
                          <a:pt x="91247" y="34088"/>
                          <a:pt x="92961" y="33496"/>
                          <a:pt x="94569" y="33930"/>
                        </a:cubicBezTo>
                        <a:close/>
                      </a:path>
                    </a:pathLst>
                  </a:custGeom>
                  <a:solidFill>
                    <a:srgbClr val="FFFFFF">
                      <a:alpha val="50000"/>
                    </a:srgbClr>
                  </a:solidFill>
                  <a:ln w="10573" cap="flat">
                    <a:noFill/>
                    <a:prstDash val="solid"/>
                    <a:miter/>
                  </a:ln>
                </p:spPr>
                <p:txBody>
                  <a:bodyPr rtlCol="0" anchor="ctr"/>
                  <a:lstStyle/>
                  <a:p>
                    <a:endParaRPr lang="en-US"/>
                  </a:p>
                </p:txBody>
              </p:sp>
              <p:sp>
                <p:nvSpPr>
                  <p:cNvPr id="1039" name="Graphic 4">
                    <a:extLst>
                      <a:ext uri="{FF2B5EF4-FFF2-40B4-BE49-F238E27FC236}">
                        <a16:creationId xmlns:a16="http://schemas.microsoft.com/office/drawing/2014/main" id="{105E806E-973C-4D10-8111-82222A2EA385}"/>
                      </a:ext>
                    </a:extLst>
                  </p:cNvPr>
                  <p:cNvSpPr/>
                  <p:nvPr/>
                </p:nvSpPr>
                <p:spPr>
                  <a:xfrm>
                    <a:off x="6059950" y="3829636"/>
                    <a:ext cx="92982" cy="38225"/>
                  </a:xfrm>
                  <a:custGeom>
                    <a:avLst/>
                    <a:gdLst>
                      <a:gd name="connsiteX0" fmla="*/ 92982 w 92982"/>
                      <a:gd name="connsiteY0" fmla="*/ 33254 h 38225"/>
                      <a:gd name="connsiteX1" fmla="*/ 90549 w 92982"/>
                      <a:gd name="connsiteY1" fmla="*/ 33254 h 38225"/>
                      <a:gd name="connsiteX2" fmla="*/ 62094 w 92982"/>
                      <a:gd name="connsiteY2" fmla="*/ 36110 h 38225"/>
                      <a:gd name="connsiteX3" fmla="*/ 57440 w 92982"/>
                      <a:gd name="connsiteY3" fmla="*/ 38226 h 38225"/>
                      <a:gd name="connsiteX4" fmla="*/ 0 w 92982"/>
                      <a:gd name="connsiteY4" fmla="*/ 5116 h 38225"/>
                      <a:gd name="connsiteX5" fmla="*/ 4760 w 92982"/>
                      <a:gd name="connsiteY5" fmla="*/ 2895 h 38225"/>
                      <a:gd name="connsiteX6" fmla="*/ 33110 w 92982"/>
                      <a:gd name="connsiteY6" fmla="*/ 38 h 38225"/>
                      <a:gd name="connsiteX7" fmla="*/ 35966 w 92982"/>
                      <a:gd name="connsiteY7" fmla="*/ 567 h 38225"/>
                      <a:gd name="connsiteX8" fmla="*/ 43582 w 92982"/>
                      <a:gd name="connsiteY8" fmla="*/ 5010 h 38225"/>
                      <a:gd name="connsiteX9" fmla="*/ 47390 w 92982"/>
                      <a:gd name="connsiteY9" fmla="*/ 7232 h 38225"/>
                      <a:gd name="connsiteX10" fmla="*/ 71720 w 92982"/>
                      <a:gd name="connsiteY10" fmla="*/ 21301 h 38225"/>
                      <a:gd name="connsiteX11" fmla="*/ 77750 w 92982"/>
                      <a:gd name="connsiteY11" fmla="*/ 24791 h 38225"/>
                      <a:gd name="connsiteX12" fmla="*/ 82087 w 92982"/>
                      <a:gd name="connsiteY12" fmla="*/ 27330 h 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2" h="38225">
                        <a:moveTo>
                          <a:pt x="92982" y="33254"/>
                        </a:moveTo>
                        <a:cubicBezTo>
                          <a:pt x="92189" y="33032"/>
                          <a:pt x="91343" y="33032"/>
                          <a:pt x="90549" y="33254"/>
                        </a:cubicBezTo>
                        <a:lnTo>
                          <a:pt x="62094" y="36110"/>
                        </a:lnTo>
                        <a:cubicBezTo>
                          <a:pt x="60349" y="36279"/>
                          <a:pt x="58709" y="37020"/>
                          <a:pt x="57440" y="38226"/>
                        </a:cubicBezTo>
                        <a:lnTo>
                          <a:pt x="0" y="5116"/>
                        </a:lnTo>
                        <a:cubicBezTo>
                          <a:pt x="1301" y="3878"/>
                          <a:pt x="2973" y="3096"/>
                          <a:pt x="4760" y="2895"/>
                        </a:cubicBezTo>
                        <a:lnTo>
                          <a:pt x="33110" y="38"/>
                        </a:lnTo>
                        <a:cubicBezTo>
                          <a:pt x="34094" y="-89"/>
                          <a:pt x="35088" y="102"/>
                          <a:pt x="35966" y="567"/>
                        </a:cubicBezTo>
                        <a:lnTo>
                          <a:pt x="43582" y="5010"/>
                        </a:lnTo>
                        <a:lnTo>
                          <a:pt x="47390" y="7232"/>
                        </a:lnTo>
                        <a:lnTo>
                          <a:pt x="71720" y="21301"/>
                        </a:lnTo>
                        <a:cubicBezTo>
                          <a:pt x="73730" y="22464"/>
                          <a:pt x="75740" y="23734"/>
                          <a:pt x="77750" y="24791"/>
                        </a:cubicBezTo>
                        <a:lnTo>
                          <a:pt x="82087" y="27330"/>
                        </a:lnTo>
                        <a:close/>
                      </a:path>
                    </a:pathLst>
                  </a:custGeom>
                  <a:solidFill>
                    <a:srgbClr val="FFFFFF">
                      <a:alpha val="50000"/>
                    </a:srgbClr>
                  </a:solidFill>
                  <a:ln w="10573" cap="flat">
                    <a:noFill/>
                    <a:prstDash val="solid"/>
                    <a:miter/>
                  </a:ln>
                </p:spPr>
                <p:txBody>
                  <a:bodyPr rtlCol="0" anchor="ctr"/>
                  <a:lstStyle/>
                  <a:p>
                    <a:endParaRPr lang="en-US"/>
                  </a:p>
                </p:txBody>
              </p:sp>
              <p:sp>
                <p:nvSpPr>
                  <p:cNvPr id="1040" name="Graphic 4">
                    <a:extLst>
                      <a:ext uri="{FF2B5EF4-FFF2-40B4-BE49-F238E27FC236}">
                        <a16:creationId xmlns:a16="http://schemas.microsoft.com/office/drawing/2014/main" id="{FF21354B-3E45-460E-AC36-2A3D1E97B851}"/>
                      </a:ext>
                    </a:extLst>
                  </p:cNvPr>
                  <p:cNvSpPr/>
                  <p:nvPr/>
                </p:nvSpPr>
                <p:spPr>
                  <a:xfrm>
                    <a:off x="6142989" y="3856861"/>
                    <a:ext cx="740" cy="317"/>
                  </a:xfrm>
                  <a:custGeom>
                    <a:avLst/>
                    <a:gdLst>
                      <a:gd name="connsiteX0" fmla="*/ 741 w 740"/>
                      <a:gd name="connsiteY0" fmla="*/ 317 h 317"/>
                      <a:gd name="connsiteX1" fmla="*/ 0 w 740"/>
                      <a:gd name="connsiteY1" fmla="*/ 0 h 317"/>
                    </a:gdLst>
                    <a:ahLst/>
                    <a:cxnLst>
                      <a:cxn ang="0">
                        <a:pos x="connsiteX0" y="connsiteY0"/>
                      </a:cxn>
                      <a:cxn ang="0">
                        <a:pos x="connsiteX1" y="connsiteY1"/>
                      </a:cxn>
                    </a:cxnLst>
                    <a:rect l="l" t="t" r="r" b="b"/>
                    <a:pathLst>
                      <a:path w="740" h="317">
                        <a:moveTo>
                          <a:pt x="741" y="317"/>
                        </a:moveTo>
                        <a:lnTo>
                          <a:pt x="0" y="0"/>
                        </a:lnTo>
                      </a:path>
                    </a:pathLst>
                  </a:custGeom>
                  <a:ln w="10573" cap="flat">
                    <a:noFill/>
                    <a:prstDash val="solid"/>
                    <a:miter/>
                  </a:ln>
                </p:spPr>
                <p:txBody>
                  <a:bodyPr rtlCol="0" anchor="ctr"/>
                  <a:lstStyle/>
                  <a:p>
                    <a:endParaRPr lang="en-US"/>
                  </a:p>
                </p:txBody>
              </p:sp>
              <p:sp>
                <p:nvSpPr>
                  <p:cNvPr id="1041" name="Graphic 4">
                    <a:extLst>
                      <a:ext uri="{FF2B5EF4-FFF2-40B4-BE49-F238E27FC236}">
                        <a16:creationId xmlns:a16="http://schemas.microsoft.com/office/drawing/2014/main" id="{9A6CE1CD-460B-41C6-AB19-DD962C999A13}"/>
                      </a:ext>
                    </a:extLst>
                  </p:cNvPr>
                  <p:cNvSpPr/>
                  <p:nvPr/>
                </p:nvSpPr>
                <p:spPr>
                  <a:xfrm>
                    <a:off x="5612810" y="4459289"/>
                    <a:ext cx="4125" cy="2433"/>
                  </a:xfrm>
                  <a:custGeom>
                    <a:avLst/>
                    <a:gdLst>
                      <a:gd name="connsiteX0" fmla="*/ 2962 w 4125"/>
                      <a:gd name="connsiteY0" fmla="*/ 1693 h 2433"/>
                      <a:gd name="connsiteX1" fmla="*/ 4126 w 4125"/>
                      <a:gd name="connsiteY1" fmla="*/ 2433 h 2433"/>
                      <a:gd name="connsiteX2" fmla="*/ 2645 w 4125"/>
                      <a:gd name="connsiteY2" fmla="*/ 1587 h 2433"/>
                      <a:gd name="connsiteX3" fmla="*/ 0 w 4125"/>
                      <a:gd name="connsiteY3" fmla="*/ 0 h 2433"/>
                    </a:gdLst>
                    <a:ahLst/>
                    <a:cxnLst>
                      <a:cxn ang="0">
                        <a:pos x="connsiteX0" y="connsiteY0"/>
                      </a:cxn>
                      <a:cxn ang="0">
                        <a:pos x="connsiteX1" y="connsiteY1"/>
                      </a:cxn>
                      <a:cxn ang="0">
                        <a:pos x="connsiteX2" y="connsiteY2"/>
                      </a:cxn>
                      <a:cxn ang="0">
                        <a:pos x="connsiteX3" y="connsiteY3"/>
                      </a:cxn>
                    </a:cxnLst>
                    <a:rect l="l" t="t" r="r" b="b"/>
                    <a:pathLst>
                      <a:path w="4125" h="2433">
                        <a:moveTo>
                          <a:pt x="2962" y="1693"/>
                        </a:moveTo>
                        <a:lnTo>
                          <a:pt x="4126" y="2433"/>
                        </a:lnTo>
                        <a:lnTo>
                          <a:pt x="2645" y="1587"/>
                        </a:lnTo>
                        <a:lnTo>
                          <a:pt x="0" y="0"/>
                        </a:lnTo>
                        <a:close/>
                      </a:path>
                    </a:pathLst>
                  </a:custGeom>
                  <a:solidFill>
                    <a:srgbClr val="000000">
                      <a:alpha val="30000"/>
                    </a:srgbClr>
                  </a:solidFill>
                  <a:ln w="10573" cap="flat">
                    <a:noFill/>
                    <a:prstDash val="solid"/>
                    <a:miter/>
                  </a:ln>
                </p:spPr>
                <p:txBody>
                  <a:bodyPr rtlCol="0" anchor="ctr"/>
                  <a:lstStyle/>
                  <a:p>
                    <a:endParaRPr lang="en-US"/>
                  </a:p>
                </p:txBody>
              </p:sp>
              <p:sp>
                <p:nvSpPr>
                  <p:cNvPr id="1042" name="Graphic 4">
                    <a:extLst>
                      <a:ext uri="{FF2B5EF4-FFF2-40B4-BE49-F238E27FC236}">
                        <a16:creationId xmlns:a16="http://schemas.microsoft.com/office/drawing/2014/main" id="{BADF9F64-6EBF-4F17-9ECB-5A3006352608}"/>
                      </a:ext>
                    </a:extLst>
                  </p:cNvPr>
                  <p:cNvSpPr/>
                  <p:nvPr/>
                </p:nvSpPr>
                <p:spPr>
                  <a:xfrm>
                    <a:off x="5595012" y="4431468"/>
                    <a:ext cx="4363" cy="16184"/>
                  </a:xfrm>
                  <a:custGeom>
                    <a:avLst/>
                    <a:gdLst>
                      <a:gd name="connsiteX0" fmla="*/ 238 w 4363"/>
                      <a:gd name="connsiteY0" fmla="*/ 13858 h 16184"/>
                      <a:gd name="connsiteX1" fmla="*/ 238 w 4363"/>
                      <a:gd name="connsiteY1" fmla="*/ 16185 h 16184"/>
                      <a:gd name="connsiteX2" fmla="*/ 238 w 4363"/>
                      <a:gd name="connsiteY2" fmla="*/ 13858 h 16184"/>
                      <a:gd name="connsiteX3" fmla="*/ 4363 w 4363"/>
                      <a:gd name="connsiteY3" fmla="*/ 0 h 16184"/>
                    </a:gdLst>
                    <a:ahLst/>
                    <a:cxnLst>
                      <a:cxn ang="0">
                        <a:pos x="connsiteX0" y="connsiteY0"/>
                      </a:cxn>
                      <a:cxn ang="0">
                        <a:pos x="connsiteX1" y="connsiteY1"/>
                      </a:cxn>
                      <a:cxn ang="0">
                        <a:pos x="connsiteX2" y="connsiteY2"/>
                      </a:cxn>
                      <a:cxn ang="0">
                        <a:pos x="connsiteX3" y="connsiteY3"/>
                      </a:cxn>
                    </a:cxnLst>
                    <a:rect l="l" t="t" r="r" b="b"/>
                    <a:pathLst>
                      <a:path w="4363" h="16184">
                        <a:moveTo>
                          <a:pt x="238" y="13858"/>
                        </a:moveTo>
                        <a:cubicBezTo>
                          <a:pt x="26" y="14619"/>
                          <a:pt x="26" y="15423"/>
                          <a:pt x="238" y="16185"/>
                        </a:cubicBezTo>
                        <a:cubicBezTo>
                          <a:pt x="-79" y="15444"/>
                          <a:pt x="-79" y="14598"/>
                          <a:pt x="238" y="13858"/>
                        </a:cubicBezTo>
                        <a:lnTo>
                          <a:pt x="4363" y="0"/>
                        </a:lnTo>
                        <a:close/>
                      </a:path>
                    </a:pathLst>
                  </a:custGeom>
                  <a:solidFill>
                    <a:srgbClr val="92E3A9"/>
                  </a:solidFill>
                  <a:ln w="10573" cap="flat">
                    <a:noFill/>
                    <a:prstDash val="solid"/>
                    <a:miter/>
                  </a:ln>
                </p:spPr>
                <p:txBody>
                  <a:bodyPr rtlCol="0" anchor="ctr"/>
                  <a:lstStyle/>
                  <a:p>
                    <a:endParaRPr lang="en-US"/>
                  </a:p>
                </p:txBody>
              </p:sp>
              <p:sp>
                <p:nvSpPr>
                  <p:cNvPr id="1043" name="Graphic 4">
                    <a:extLst>
                      <a:ext uri="{FF2B5EF4-FFF2-40B4-BE49-F238E27FC236}">
                        <a16:creationId xmlns:a16="http://schemas.microsoft.com/office/drawing/2014/main" id="{151F9D09-6B2C-447F-8E90-F61325A942AC}"/>
                      </a:ext>
                    </a:extLst>
                  </p:cNvPr>
                  <p:cNvSpPr/>
                  <p:nvPr/>
                </p:nvSpPr>
                <p:spPr>
                  <a:xfrm>
                    <a:off x="5595012" y="4431468"/>
                    <a:ext cx="4363" cy="16184"/>
                  </a:xfrm>
                  <a:custGeom>
                    <a:avLst/>
                    <a:gdLst>
                      <a:gd name="connsiteX0" fmla="*/ 238 w 4363"/>
                      <a:gd name="connsiteY0" fmla="*/ 13858 h 16184"/>
                      <a:gd name="connsiteX1" fmla="*/ 238 w 4363"/>
                      <a:gd name="connsiteY1" fmla="*/ 16185 h 16184"/>
                      <a:gd name="connsiteX2" fmla="*/ 238 w 4363"/>
                      <a:gd name="connsiteY2" fmla="*/ 13858 h 16184"/>
                      <a:gd name="connsiteX3" fmla="*/ 4363 w 4363"/>
                      <a:gd name="connsiteY3" fmla="*/ 0 h 16184"/>
                    </a:gdLst>
                    <a:ahLst/>
                    <a:cxnLst>
                      <a:cxn ang="0">
                        <a:pos x="connsiteX0" y="connsiteY0"/>
                      </a:cxn>
                      <a:cxn ang="0">
                        <a:pos x="connsiteX1" y="connsiteY1"/>
                      </a:cxn>
                      <a:cxn ang="0">
                        <a:pos x="connsiteX2" y="connsiteY2"/>
                      </a:cxn>
                      <a:cxn ang="0">
                        <a:pos x="connsiteX3" y="connsiteY3"/>
                      </a:cxn>
                    </a:cxnLst>
                    <a:rect l="l" t="t" r="r" b="b"/>
                    <a:pathLst>
                      <a:path w="4363" h="16184">
                        <a:moveTo>
                          <a:pt x="238" y="13858"/>
                        </a:moveTo>
                        <a:cubicBezTo>
                          <a:pt x="26" y="14619"/>
                          <a:pt x="26" y="15423"/>
                          <a:pt x="238" y="16185"/>
                        </a:cubicBezTo>
                        <a:cubicBezTo>
                          <a:pt x="-79" y="15444"/>
                          <a:pt x="-79" y="14598"/>
                          <a:pt x="238" y="13858"/>
                        </a:cubicBezTo>
                        <a:lnTo>
                          <a:pt x="4363" y="0"/>
                        </a:lnTo>
                        <a:close/>
                      </a:path>
                    </a:pathLst>
                  </a:custGeom>
                  <a:solidFill>
                    <a:srgbClr val="FFFFFF">
                      <a:alpha val="40000"/>
                    </a:srgbClr>
                  </a:solidFill>
                  <a:ln w="10573" cap="flat">
                    <a:noFill/>
                    <a:prstDash val="solid"/>
                    <a:miter/>
                  </a:ln>
                </p:spPr>
                <p:txBody>
                  <a:bodyPr rtlCol="0" anchor="ctr"/>
                  <a:lstStyle/>
                  <a:p>
                    <a:endParaRPr lang="en-US"/>
                  </a:p>
                </p:txBody>
              </p:sp>
              <p:sp>
                <p:nvSpPr>
                  <p:cNvPr id="1044" name="Graphic 4">
                    <a:extLst>
                      <a:ext uri="{FF2B5EF4-FFF2-40B4-BE49-F238E27FC236}">
                        <a16:creationId xmlns:a16="http://schemas.microsoft.com/office/drawing/2014/main" id="{A6B5E6A4-F3B8-40DD-9F7E-CEE81EC2D102}"/>
                      </a:ext>
                    </a:extLst>
                  </p:cNvPr>
                  <p:cNvSpPr/>
                  <p:nvPr/>
                </p:nvSpPr>
                <p:spPr>
                  <a:xfrm>
                    <a:off x="5596307" y="4161959"/>
                    <a:ext cx="394143" cy="468273"/>
                  </a:xfrm>
                  <a:custGeom>
                    <a:avLst/>
                    <a:gdLst>
                      <a:gd name="connsiteX0" fmla="*/ 394144 w 394143"/>
                      <a:gd name="connsiteY0" fmla="*/ 72649 h 468273"/>
                      <a:gd name="connsiteX1" fmla="*/ 316606 w 394143"/>
                      <a:gd name="connsiteY1" fmla="*/ 27797 h 468273"/>
                      <a:gd name="connsiteX2" fmla="*/ 315759 w 394143"/>
                      <a:gd name="connsiteY2" fmla="*/ 27268 h 468273"/>
                      <a:gd name="connsiteX3" fmla="*/ 314278 w 394143"/>
                      <a:gd name="connsiteY3" fmla="*/ 27268 h 468273"/>
                      <a:gd name="connsiteX4" fmla="*/ 308249 w 394143"/>
                      <a:gd name="connsiteY4" fmla="*/ 23883 h 468273"/>
                      <a:gd name="connsiteX5" fmla="*/ 299998 w 394143"/>
                      <a:gd name="connsiteY5" fmla="*/ 19123 h 468273"/>
                      <a:gd name="connsiteX6" fmla="*/ 284236 w 394143"/>
                      <a:gd name="connsiteY6" fmla="*/ 9920 h 468273"/>
                      <a:gd name="connsiteX7" fmla="*/ 279053 w 394143"/>
                      <a:gd name="connsiteY7" fmla="*/ 6852 h 468273"/>
                      <a:gd name="connsiteX8" fmla="*/ 268475 w 394143"/>
                      <a:gd name="connsiteY8" fmla="*/ 823 h 468273"/>
                      <a:gd name="connsiteX9" fmla="*/ 264561 w 394143"/>
                      <a:gd name="connsiteY9" fmla="*/ 82 h 468273"/>
                      <a:gd name="connsiteX10" fmla="*/ 225527 w 394143"/>
                      <a:gd name="connsiteY10" fmla="*/ 3891 h 468273"/>
                      <a:gd name="connsiteX11" fmla="*/ 219075 w 394143"/>
                      <a:gd name="connsiteY11" fmla="*/ 7064 h 468273"/>
                      <a:gd name="connsiteX12" fmla="*/ 217065 w 394143"/>
                      <a:gd name="connsiteY12" fmla="*/ 9814 h 468273"/>
                      <a:gd name="connsiteX13" fmla="*/ 195908 w 394143"/>
                      <a:gd name="connsiteY13" fmla="*/ 66619 h 468273"/>
                      <a:gd name="connsiteX14" fmla="*/ 195908 w 394143"/>
                      <a:gd name="connsiteY14" fmla="*/ 66619 h 468273"/>
                      <a:gd name="connsiteX15" fmla="*/ 195274 w 394143"/>
                      <a:gd name="connsiteY15" fmla="*/ 67677 h 468273"/>
                      <a:gd name="connsiteX16" fmla="*/ 194533 w 394143"/>
                      <a:gd name="connsiteY16" fmla="*/ 68735 h 468273"/>
                      <a:gd name="connsiteX17" fmla="*/ 193052 w 394143"/>
                      <a:gd name="connsiteY17" fmla="*/ 70427 h 468273"/>
                      <a:gd name="connsiteX18" fmla="*/ 189033 w 394143"/>
                      <a:gd name="connsiteY18" fmla="*/ 73601 h 468273"/>
                      <a:gd name="connsiteX19" fmla="*/ 187552 w 394143"/>
                      <a:gd name="connsiteY19" fmla="*/ 74447 h 468273"/>
                      <a:gd name="connsiteX20" fmla="*/ 175175 w 394143"/>
                      <a:gd name="connsiteY20" fmla="*/ 80900 h 468273"/>
                      <a:gd name="connsiteX21" fmla="*/ 134238 w 394143"/>
                      <a:gd name="connsiteY21" fmla="*/ 57205 h 468273"/>
                      <a:gd name="connsiteX22" fmla="*/ 132439 w 394143"/>
                      <a:gd name="connsiteY22" fmla="*/ 57205 h 468273"/>
                      <a:gd name="connsiteX23" fmla="*/ 127891 w 394143"/>
                      <a:gd name="connsiteY23" fmla="*/ 59532 h 468273"/>
                      <a:gd name="connsiteX24" fmla="*/ 127891 w 394143"/>
                      <a:gd name="connsiteY24" fmla="*/ 59532 h 468273"/>
                      <a:gd name="connsiteX25" fmla="*/ 102291 w 394143"/>
                      <a:gd name="connsiteY25" fmla="*/ 86612 h 468273"/>
                      <a:gd name="connsiteX26" fmla="*/ 85049 w 394143"/>
                      <a:gd name="connsiteY26" fmla="*/ 104806 h 468273"/>
                      <a:gd name="connsiteX27" fmla="*/ 81981 w 394143"/>
                      <a:gd name="connsiteY27" fmla="*/ 110096 h 468273"/>
                      <a:gd name="connsiteX28" fmla="*/ 81981 w 394143"/>
                      <a:gd name="connsiteY28" fmla="*/ 114115 h 468273"/>
                      <a:gd name="connsiteX29" fmla="*/ 94040 w 394143"/>
                      <a:gd name="connsiteY29" fmla="*/ 154524 h 468273"/>
                      <a:gd name="connsiteX30" fmla="*/ 94040 w 394143"/>
                      <a:gd name="connsiteY30" fmla="*/ 156005 h 468273"/>
                      <a:gd name="connsiteX31" fmla="*/ 94040 w 394143"/>
                      <a:gd name="connsiteY31" fmla="*/ 158544 h 468273"/>
                      <a:gd name="connsiteX32" fmla="*/ 94040 w 394143"/>
                      <a:gd name="connsiteY32" fmla="*/ 160236 h 468273"/>
                      <a:gd name="connsiteX33" fmla="*/ 94040 w 394143"/>
                      <a:gd name="connsiteY33" fmla="*/ 160236 h 468273"/>
                      <a:gd name="connsiteX34" fmla="*/ 94040 w 394143"/>
                      <a:gd name="connsiteY34" fmla="*/ 160977 h 468273"/>
                      <a:gd name="connsiteX35" fmla="*/ 94040 w 394143"/>
                      <a:gd name="connsiteY35" fmla="*/ 162246 h 468273"/>
                      <a:gd name="connsiteX36" fmla="*/ 93088 w 394143"/>
                      <a:gd name="connsiteY36" fmla="*/ 163939 h 468273"/>
                      <a:gd name="connsiteX37" fmla="*/ 73413 w 394143"/>
                      <a:gd name="connsiteY37" fmla="*/ 198212 h 468273"/>
                      <a:gd name="connsiteX38" fmla="*/ 72461 w 394143"/>
                      <a:gd name="connsiteY38" fmla="*/ 199587 h 468273"/>
                      <a:gd name="connsiteX39" fmla="*/ 71192 w 394143"/>
                      <a:gd name="connsiteY39" fmla="*/ 200856 h 468273"/>
                      <a:gd name="connsiteX40" fmla="*/ 63998 w 394143"/>
                      <a:gd name="connsiteY40" fmla="*/ 205088 h 468273"/>
                      <a:gd name="connsiteX41" fmla="*/ 27398 w 394143"/>
                      <a:gd name="connsiteY41" fmla="*/ 213868 h 468273"/>
                      <a:gd name="connsiteX42" fmla="*/ 20416 w 394143"/>
                      <a:gd name="connsiteY42" fmla="*/ 218416 h 468273"/>
                      <a:gd name="connsiteX43" fmla="*/ 19041 w 394143"/>
                      <a:gd name="connsiteY43" fmla="*/ 220849 h 468273"/>
                      <a:gd name="connsiteX44" fmla="*/ 16820 w 394143"/>
                      <a:gd name="connsiteY44" fmla="*/ 228571 h 468273"/>
                      <a:gd name="connsiteX45" fmla="*/ 4760 w 394143"/>
                      <a:gd name="connsiteY45" fmla="*/ 269086 h 468273"/>
                      <a:gd name="connsiteX46" fmla="*/ 635 w 394143"/>
                      <a:gd name="connsiteY46" fmla="*/ 282943 h 468273"/>
                      <a:gd name="connsiteX47" fmla="*/ 635 w 394143"/>
                      <a:gd name="connsiteY47" fmla="*/ 285271 h 468273"/>
                      <a:gd name="connsiteX48" fmla="*/ 635 w 394143"/>
                      <a:gd name="connsiteY48" fmla="*/ 286434 h 468273"/>
                      <a:gd name="connsiteX49" fmla="*/ 1481 w 394143"/>
                      <a:gd name="connsiteY49" fmla="*/ 287386 h 468273"/>
                      <a:gd name="connsiteX50" fmla="*/ 2116 w 394143"/>
                      <a:gd name="connsiteY50" fmla="*/ 287915 h 468273"/>
                      <a:gd name="connsiteX51" fmla="*/ 8357 w 394143"/>
                      <a:gd name="connsiteY51" fmla="*/ 291512 h 468273"/>
                      <a:gd name="connsiteX52" fmla="*/ 10050 w 394143"/>
                      <a:gd name="connsiteY52" fmla="*/ 292464 h 468273"/>
                      <a:gd name="connsiteX53" fmla="*/ 10050 w 394143"/>
                      <a:gd name="connsiteY53" fmla="*/ 292464 h 468273"/>
                      <a:gd name="connsiteX54" fmla="*/ 14916 w 394143"/>
                      <a:gd name="connsiteY54" fmla="*/ 295320 h 468273"/>
                      <a:gd name="connsiteX55" fmla="*/ 17666 w 394143"/>
                      <a:gd name="connsiteY55" fmla="*/ 296907 h 468273"/>
                      <a:gd name="connsiteX56" fmla="*/ 20628 w 394143"/>
                      <a:gd name="connsiteY56" fmla="*/ 298599 h 468273"/>
                      <a:gd name="connsiteX57" fmla="*/ 21791 w 394143"/>
                      <a:gd name="connsiteY57" fmla="*/ 299339 h 468273"/>
                      <a:gd name="connsiteX58" fmla="*/ 24965 w 394143"/>
                      <a:gd name="connsiteY58" fmla="*/ 301138 h 468273"/>
                      <a:gd name="connsiteX59" fmla="*/ 42842 w 394143"/>
                      <a:gd name="connsiteY59" fmla="*/ 311716 h 468273"/>
                      <a:gd name="connsiteX60" fmla="*/ 42842 w 394143"/>
                      <a:gd name="connsiteY60" fmla="*/ 311716 h 468273"/>
                      <a:gd name="connsiteX61" fmla="*/ 43477 w 394143"/>
                      <a:gd name="connsiteY61" fmla="*/ 328429 h 468273"/>
                      <a:gd name="connsiteX62" fmla="*/ 42736 w 394143"/>
                      <a:gd name="connsiteY62" fmla="*/ 332872 h 468273"/>
                      <a:gd name="connsiteX63" fmla="*/ 39880 w 394143"/>
                      <a:gd name="connsiteY63" fmla="*/ 338267 h 468273"/>
                      <a:gd name="connsiteX64" fmla="*/ 2539 w 394143"/>
                      <a:gd name="connsiteY64" fmla="*/ 383542 h 468273"/>
                      <a:gd name="connsiteX65" fmla="*/ 212 w 394143"/>
                      <a:gd name="connsiteY65" fmla="*/ 388196 h 468273"/>
                      <a:gd name="connsiteX66" fmla="*/ 212 w 394143"/>
                      <a:gd name="connsiteY66" fmla="*/ 389466 h 468273"/>
                      <a:gd name="connsiteX67" fmla="*/ 212 w 394143"/>
                      <a:gd name="connsiteY67" fmla="*/ 392745 h 468273"/>
                      <a:gd name="connsiteX68" fmla="*/ 17031 w 394143"/>
                      <a:gd name="connsiteY68" fmla="*/ 432307 h 468273"/>
                      <a:gd name="connsiteX69" fmla="*/ 17560 w 394143"/>
                      <a:gd name="connsiteY69" fmla="*/ 433048 h 468273"/>
                      <a:gd name="connsiteX70" fmla="*/ 18195 w 394143"/>
                      <a:gd name="connsiteY70" fmla="*/ 433048 h 468273"/>
                      <a:gd name="connsiteX71" fmla="*/ 18195 w 394143"/>
                      <a:gd name="connsiteY71" fmla="*/ 433048 h 468273"/>
                      <a:gd name="connsiteX72" fmla="*/ 27186 w 394143"/>
                      <a:gd name="connsiteY72" fmla="*/ 438231 h 468273"/>
                      <a:gd name="connsiteX73" fmla="*/ 34168 w 394143"/>
                      <a:gd name="connsiteY73" fmla="*/ 442251 h 468273"/>
                      <a:gd name="connsiteX74" fmla="*/ 59979 w 394143"/>
                      <a:gd name="connsiteY74" fmla="*/ 457166 h 468273"/>
                      <a:gd name="connsiteX75" fmla="*/ 63046 w 394143"/>
                      <a:gd name="connsiteY75" fmla="*/ 458964 h 468273"/>
                      <a:gd name="connsiteX76" fmla="*/ 79125 w 394143"/>
                      <a:gd name="connsiteY76" fmla="*/ 468273 h 468273"/>
                      <a:gd name="connsiteX77" fmla="*/ 78067 w 394143"/>
                      <a:gd name="connsiteY77" fmla="*/ 467004 h 468273"/>
                      <a:gd name="connsiteX78" fmla="*/ 60402 w 394143"/>
                      <a:gd name="connsiteY78" fmla="*/ 427759 h 468273"/>
                      <a:gd name="connsiteX79" fmla="*/ 60402 w 394143"/>
                      <a:gd name="connsiteY79" fmla="*/ 423104 h 468273"/>
                      <a:gd name="connsiteX80" fmla="*/ 62729 w 394143"/>
                      <a:gd name="connsiteY80" fmla="*/ 418556 h 468273"/>
                      <a:gd name="connsiteX81" fmla="*/ 100070 w 394143"/>
                      <a:gd name="connsiteY81" fmla="*/ 373281 h 468273"/>
                      <a:gd name="connsiteX82" fmla="*/ 103032 w 394143"/>
                      <a:gd name="connsiteY82" fmla="*/ 367886 h 468273"/>
                      <a:gd name="connsiteX83" fmla="*/ 103772 w 394143"/>
                      <a:gd name="connsiteY83" fmla="*/ 363338 h 468273"/>
                      <a:gd name="connsiteX84" fmla="*/ 103772 w 394143"/>
                      <a:gd name="connsiteY84" fmla="*/ 331603 h 468273"/>
                      <a:gd name="connsiteX85" fmla="*/ 98494 w 394143"/>
                      <a:gd name="connsiteY85" fmla="*/ 326102 h 468273"/>
                      <a:gd name="connsiteX86" fmla="*/ 98166 w 394143"/>
                      <a:gd name="connsiteY86" fmla="*/ 326102 h 468273"/>
                      <a:gd name="connsiteX87" fmla="*/ 64633 w 394143"/>
                      <a:gd name="connsiteY87" fmla="*/ 324198 h 468273"/>
                      <a:gd name="connsiteX88" fmla="*/ 61988 w 394143"/>
                      <a:gd name="connsiteY88" fmla="*/ 323458 h 468273"/>
                      <a:gd name="connsiteX89" fmla="*/ 61988 w 394143"/>
                      <a:gd name="connsiteY89" fmla="*/ 323458 h 468273"/>
                      <a:gd name="connsiteX90" fmla="*/ 60296 w 394143"/>
                      <a:gd name="connsiteY90" fmla="*/ 318698 h 468273"/>
                      <a:gd name="connsiteX91" fmla="*/ 76481 w 394143"/>
                      <a:gd name="connsiteY91" fmla="*/ 264220 h 468273"/>
                      <a:gd name="connsiteX92" fmla="*/ 78808 w 394143"/>
                      <a:gd name="connsiteY92" fmla="*/ 256604 h 468273"/>
                      <a:gd name="connsiteX93" fmla="*/ 80289 w 394143"/>
                      <a:gd name="connsiteY93" fmla="*/ 253959 h 468273"/>
                      <a:gd name="connsiteX94" fmla="*/ 87059 w 394143"/>
                      <a:gd name="connsiteY94" fmla="*/ 249728 h 468273"/>
                      <a:gd name="connsiteX95" fmla="*/ 123765 w 394143"/>
                      <a:gd name="connsiteY95" fmla="*/ 240842 h 468273"/>
                      <a:gd name="connsiteX96" fmla="*/ 131064 w 394143"/>
                      <a:gd name="connsiteY96" fmla="*/ 236505 h 468273"/>
                      <a:gd name="connsiteX97" fmla="*/ 133074 w 394143"/>
                      <a:gd name="connsiteY97" fmla="*/ 233966 h 468273"/>
                      <a:gd name="connsiteX98" fmla="*/ 152749 w 394143"/>
                      <a:gd name="connsiteY98" fmla="*/ 199799 h 468273"/>
                      <a:gd name="connsiteX99" fmla="*/ 155077 w 394143"/>
                      <a:gd name="connsiteY99" fmla="*/ 191336 h 468273"/>
                      <a:gd name="connsiteX100" fmla="*/ 155077 w 394143"/>
                      <a:gd name="connsiteY100" fmla="*/ 191336 h 468273"/>
                      <a:gd name="connsiteX101" fmla="*/ 155077 w 394143"/>
                      <a:gd name="connsiteY101" fmla="*/ 190067 h 468273"/>
                      <a:gd name="connsiteX102" fmla="*/ 143229 w 394143"/>
                      <a:gd name="connsiteY102" fmla="*/ 149764 h 468273"/>
                      <a:gd name="connsiteX103" fmla="*/ 143229 w 394143"/>
                      <a:gd name="connsiteY103" fmla="*/ 145321 h 468273"/>
                      <a:gd name="connsiteX104" fmla="*/ 146191 w 394143"/>
                      <a:gd name="connsiteY104" fmla="*/ 140349 h 468273"/>
                      <a:gd name="connsiteX105" fmla="*/ 146826 w 394143"/>
                      <a:gd name="connsiteY105" fmla="*/ 139715 h 468273"/>
                      <a:gd name="connsiteX106" fmla="*/ 189138 w 394143"/>
                      <a:gd name="connsiteY106" fmla="*/ 95075 h 468273"/>
                      <a:gd name="connsiteX107" fmla="*/ 195062 w 394143"/>
                      <a:gd name="connsiteY107" fmla="*/ 92959 h 468273"/>
                      <a:gd name="connsiteX108" fmla="*/ 195062 w 394143"/>
                      <a:gd name="connsiteY108" fmla="*/ 92959 h 468273"/>
                      <a:gd name="connsiteX109" fmla="*/ 196120 w 394143"/>
                      <a:gd name="connsiteY109" fmla="*/ 93911 h 468273"/>
                      <a:gd name="connsiteX110" fmla="*/ 216007 w 394143"/>
                      <a:gd name="connsiteY110" fmla="*/ 124376 h 468273"/>
                      <a:gd name="connsiteX111" fmla="*/ 224364 w 394143"/>
                      <a:gd name="connsiteY111" fmla="*/ 124376 h 468273"/>
                      <a:gd name="connsiteX112" fmla="*/ 248588 w 394143"/>
                      <a:gd name="connsiteY112" fmla="*/ 110413 h 468273"/>
                      <a:gd name="connsiteX113" fmla="*/ 256945 w 394143"/>
                      <a:gd name="connsiteY113" fmla="*/ 102479 h 468273"/>
                      <a:gd name="connsiteX114" fmla="*/ 256945 w 394143"/>
                      <a:gd name="connsiteY114" fmla="*/ 102479 h 468273"/>
                      <a:gd name="connsiteX115" fmla="*/ 278101 w 394143"/>
                      <a:gd name="connsiteY115" fmla="*/ 45780 h 468273"/>
                      <a:gd name="connsiteX116" fmla="*/ 280217 w 394143"/>
                      <a:gd name="connsiteY116" fmla="*/ 42818 h 468273"/>
                      <a:gd name="connsiteX117" fmla="*/ 286669 w 394143"/>
                      <a:gd name="connsiteY117" fmla="*/ 39856 h 468273"/>
                      <a:gd name="connsiteX118" fmla="*/ 325703 w 394143"/>
                      <a:gd name="connsiteY118" fmla="*/ 35942 h 468273"/>
                      <a:gd name="connsiteX119" fmla="*/ 329088 w 394143"/>
                      <a:gd name="connsiteY119" fmla="*/ 35942 h 468273"/>
                      <a:gd name="connsiteX120" fmla="*/ 329088 w 394143"/>
                      <a:gd name="connsiteY120" fmla="*/ 35942 h 468273"/>
                      <a:gd name="connsiteX121" fmla="*/ 330780 w 394143"/>
                      <a:gd name="connsiteY121" fmla="*/ 39856 h 468273"/>
                      <a:gd name="connsiteX122" fmla="*/ 318510 w 394143"/>
                      <a:gd name="connsiteY122" fmla="*/ 95709 h 468273"/>
                      <a:gd name="connsiteX123" fmla="*/ 322529 w 394143"/>
                      <a:gd name="connsiteY123" fmla="*/ 102691 h 468273"/>
                      <a:gd name="connsiteX124" fmla="*/ 339560 w 394143"/>
                      <a:gd name="connsiteY124" fmla="*/ 112634 h 468273"/>
                      <a:gd name="connsiteX125" fmla="*/ 348340 w 394143"/>
                      <a:gd name="connsiteY125" fmla="*/ 111153 h 468273"/>
                      <a:gd name="connsiteX126" fmla="*/ 388220 w 394143"/>
                      <a:gd name="connsiteY126" fmla="*/ 74659 h 468273"/>
                      <a:gd name="connsiteX127" fmla="*/ 394144 w 394143"/>
                      <a:gd name="connsiteY127" fmla="*/ 72649 h 46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94143" h="468273">
                        <a:moveTo>
                          <a:pt x="394144" y="72649"/>
                        </a:moveTo>
                        <a:lnTo>
                          <a:pt x="316606" y="27797"/>
                        </a:lnTo>
                        <a:lnTo>
                          <a:pt x="315759" y="27268"/>
                        </a:lnTo>
                        <a:cubicBezTo>
                          <a:pt x="315273" y="27163"/>
                          <a:pt x="314765" y="27163"/>
                          <a:pt x="314278" y="27268"/>
                        </a:cubicBezTo>
                        <a:lnTo>
                          <a:pt x="308249" y="23883"/>
                        </a:lnTo>
                        <a:lnTo>
                          <a:pt x="299998" y="19123"/>
                        </a:lnTo>
                        <a:lnTo>
                          <a:pt x="284236" y="9920"/>
                        </a:lnTo>
                        <a:lnTo>
                          <a:pt x="279053" y="6852"/>
                        </a:lnTo>
                        <a:lnTo>
                          <a:pt x="268475" y="823"/>
                        </a:lnTo>
                        <a:cubicBezTo>
                          <a:pt x="267301" y="114"/>
                          <a:pt x="265915" y="-150"/>
                          <a:pt x="264561" y="82"/>
                        </a:cubicBezTo>
                        <a:lnTo>
                          <a:pt x="225527" y="3891"/>
                        </a:lnTo>
                        <a:cubicBezTo>
                          <a:pt x="223094" y="4240"/>
                          <a:pt x="220841" y="5350"/>
                          <a:pt x="219075" y="7064"/>
                        </a:cubicBezTo>
                        <a:cubicBezTo>
                          <a:pt x="218154" y="7773"/>
                          <a:pt x="217467" y="8725"/>
                          <a:pt x="217065" y="9814"/>
                        </a:cubicBezTo>
                        <a:lnTo>
                          <a:pt x="195908" y="66619"/>
                        </a:lnTo>
                        <a:lnTo>
                          <a:pt x="195908" y="66619"/>
                        </a:lnTo>
                        <a:lnTo>
                          <a:pt x="195274" y="67677"/>
                        </a:lnTo>
                        <a:cubicBezTo>
                          <a:pt x="195104" y="68079"/>
                          <a:pt x="194851" y="68439"/>
                          <a:pt x="194533" y="68735"/>
                        </a:cubicBezTo>
                        <a:cubicBezTo>
                          <a:pt x="194099" y="69348"/>
                          <a:pt x="193602" y="69909"/>
                          <a:pt x="193052" y="70427"/>
                        </a:cubicBezTo>
                        <a:cubicBezTo>
                          <a:pt x="191857" y="71655"/>
                          <a:pt x="190503" y="72723"/>
                          <a:pt x="189033" y="73601"/>
                        </a:cubicBezTo>
                        <a:lnTo>
                          <a:pt x="187552" y="74447"/>
                        </a:lnTo>
                        <a:cubicBezTo>
                          <a:pt x="183426" y="76351"/>
                          <a:pt x="179301" y="78573"/>
                          <a:pt x="175175" y="80900"/>
                        </a:cubicBezTo>
                        <a:lnTo>
                          <a:pt x="134238" y="57205"/>
                        </a:lnTo>
                        <a:cubicBezTo>
                          <a:pt x="133645" y="57035"/>
                          <a:pt x="133032" y="57035"/>
                          <a:pt x="132439" y="57205"/>
                        </a:cubicBezTo>
                        <a:cubicBezTo>
                          <a:pt x="130662" y="57310"/>
                          <a:pt x="129012" y="58157"/>
                          <a:pt x="127891" y="59532"/>
                        </a:cubicBezTo>
                        <a:lnTo>
                          <a:pt x="127891" y="59532"/>
                        </a:lnTo>
                        <a:lnTo>
                          <a:pt x="102291" y="86612"/>
                        </a:lnTo>
                        <a:lnTo>
                          <a:pt x="85049" y="104806"/>
                        </a:lnTo>
                        <a:cubicBezTo>
                          <a:pt x="83631" y="106309"/>
                          <a:pt x="82584" y="108117"/>
                          <a:pt x="81981" y="110096"/>
                        </a:cubicBezTo>
                        <a:cubicBezTo>
                          <a:pt x="81579" y="111407"/>
                          <a:pt x="81579" y="112804"/>
                          <a:pt x="81981" y="114115"/>
                        </a:cubicBezTo>
                        <a:lnTo>
                          <a:pt x="94040" y="154524"/>
                        </a:lnTo>
                        <a:cubicBezTo>
                          <a:pt x="94093" y="155011"/>
                          <a:pt x="94093" y="155508"/>
                          <a:pt x="94040" y="156005"/>
                        </a:cubicBezTo>
                        <a:cubicBezTo>
                          <a:pt x="94188" y="156841"/>
                          <a:pt x="94188" y="157708"/>
                          <a:pt x="94040" y="158544"/>
                        </a:cubicBezTo>
                        <a:cubicBezTo>
                          <a:pt x="94072" y="159104"/>
                          <a:pt x="94072" y="159675"/>
                          <a:pt x="94040" y="160236"/>
                        </a:cubicBezTo>
                        <a:lnTo>
                          <a:pt x="94040" y="160236"/>
                        </a:lnTo>
                        <a:cubicBezTo>
                          <a:pt x="94040" y="160236"/>
                          <a:pt x="94040" y="160765"/>
                          <a:pt x="94040" y="160977"/>
                        </a:cubicBezTo>
                        <a:cubicBezTo>
                          <a:pt x="94083" y="161400"/>
                          <a:pt x="94083" y="161823"/>
                          <a:pt x="94040" y="162246"/>
                        </a:cubicBezTo>
                        <a:lnTo>
                          <a:pt x="93088" y="163939"/>
                        </a:lnTo>
                        <a:cubicBezTo>
                          <a:pt x="85821" y="174940"/>
                          <a:pt x="79252" y="186386"/>
                          <a:pt x="73413" y="198212"/>
                        </a:cubicBezTo>
                        <a:lnTo>
                          <a:pt x="72461" y="199587"/>
                        </a:lnTo>
                        <a:lnTo>
                          <a:pt x="71192" y="200856"/>
                        </a:lnTo>
                        <a:cubicBezTo>
                          <a:pt x="69234" y="202909"/>
                          <a:pt x="66749" y="204379"/>
                          <a:pt x="63998" y="205088"/>
                        </a:cubicBezTo>
                        <a:lnTo>
                          <a:pt x="27398" y="213868"/>
                        </a:lnTo>
                        <a:cubicBezTo>
                          <a:pt x="24638" y="214587"/>
                          <a:pt x="22187" y="216184"/>
                          <a:pt x="20416" y="218416"/>
                        </a:cubicBezTo>
                        <a:cubicBezTo>
                          <a:pt x="19820" y="219136"/>
                          <a:pt x="19354" y="219961"/>
                          <a:pt x="19041" y="220849"/>
                        </a:cubicBezTo>
                        <a:lnTo>
                          <a:pt x="16820" y="228571"/>
                        </a:lnTo>
                        <a:lnTo>
                          <a:pt x="4760" y="269086"/>
                        </a:lnTo>
                        <a:lnTo>
                          <a:pt x="635" y="282943"/>
                        </a:lnTo>
                        <a:cubicBezTo>
                          <a:pt x="423" y="283705"/>
                          <a:pt x="423" y="284509"/>
                          <a:pt x="635" y="285271"/>
                        </a:cubicBezTo>
                        <a:cubicBezTo>
                          <a:pt x="556" y="285651"/>
                          <a:pt x="556" y="286053"/>
                          <a:pt x="635" y="286434"/>
                        </a:cubicBezTo>
                        <a:cubicBezTo>
                          <a:pt x="832" y="286815"/>
                          <a:pt x="1123" y="287143"/>
                          <a:pt x="1481" y="287386"/>
                        </a:cubicBezTo>
                        <a:lnTo>
                          <a:pt x="2116" y="287915"/>
                        </a:lnTo>
                        <a:lnTo>
                          <a:pt x="8357" y="291512"/>
                        </a:lnTo>
                        <a:lnTo>
                          <a:pt x="10050" y="292464"/>
                        </a:lnTo>
                        <a:lnTo>
                          <a:pt x="10050" y="292464"/>
                        </a:lnTo>
                        <a:lnTo>
                          <a:pt x="14916" y="295320"/>
                        </a:lnTo>
                        <a:lnTo>
                          <a:pt x="17666" y="296907"/>
                        </a:lnTo>
                        <a:lnTo>
                          <a:pt x="20628" y="298599"/>
                        </a:lnTo>
                        <a:lnTo>
                          <a:pt x="21791" y="299339"/>
                        </a:lnTo>
                        <a:lnTo>
                          <a:pt x="24965" y="301138"/>
                        </a:lnTo>
                        <a:lnTo>
                          <a:pt x="42842" y="311716"/>
                        </a:lnTo>
                        <a:lnTo>
                          <a:pt x="42842" y="311716"/>
                        </a:lnTo>
                        <a:cubicBezTo>
                          <a:pt x="42842" y="317428"/>
                          <a:pt x="42842" y="322929"/>
                          <a:pt x="43477" y="328429"/>
                        </a:cubicBezTo>
                        <a:cubicBezTo>
                          <a:pt x="43552" y="329942"/>
                          <a:pt x="43299" y="331466"/>
                          <a:pt x="42736" y="332872"/>
                        </a:cubicBezTo>
                        <a:cubicBezTo>
                          <a:pt x="42128" y="334829"/>
                          <a:pt x="41159" y="336659"/>
                          <a:pt x="39880" y="338267"/>
                        </a:cubicBezTo>
                        <a:lnTo>
                          <a:pt x="2539" y="383542"/>
                        </a:lnTo>
                        <a:cubicBezTo>
                          <a:pt x="1355" y="384854"/>
                          <a:pt x="550" y="386461"/>
                          <a:pt x="212" y="388196"/>
                        </a:cubicBezTo>
                        <a:lnTo>
                          <a:pt x="212" y="389466"/>
                        </a:lnTo>
                        <a:cubicBezTo>
                          <a:pt x="-71" y="390545"/>
                          <a:pt x="-71" y="391666"/>
                          <a:pt x="212" y="392745"/>
                        </a:cubicBezTo>
                        <a:lnTo>
                          <a:pt x="17031" y="432307"/>
                        </a:lnTo>
                        <a:lnTo>
                          <a:pt x="17560" y="433048"/>
                        </a:lnTo>
                        <a:lnTo>
                          <a:pt x="18195" y="433048"/>
                        </a:lnTo>
                        <a:lnTo>
                          <a:pt x="18195" y="433048"/>
                        </a:lnTo>
                        <a:cubicBezTo>
                          <a:pt x="19676" y="433788"/>
                          <a:pt x="13435" y="430192"/>
                          <a:pt x="27186" y="438231"/>
                        </a:cubicBezTo>
                        <a:lnTo>
                          <a:pt x="34168" y="442251"/>
                        </a:lnTo>
                        <a:lnTo>
                          <a:pt x="59979" y="457166"/>
                        </a:lnTo>
                        <a:lnTo>
                          <a:pt x="63046" y="458964"/>
                        </a:lnTo>
                        <a:lnTo>
                          <a:pt x="79125" y="468273"/>
                        </a:lnTo>
                        <a:cubicBezTo>
                          <a:pt x="78670" y="467945"/>
                          <a:pt x="78311" y="467512"/>
                          <a:pt x="78067" y="467004"/>
                        </a:cubicBezTo>
                        <a:lnTo>
                          <a:pt x="60402" y="427759"/>
                        </a:lnTo>
                        <a:cubicBezTo>
                          <a:pt x="59809" y="426267"/>
                          <a:pt x="59809" y="424596"/>
                          <a:pt x="60402" y="423104"/>
                        </a:cubicBezTo>
                        <a:cubicBezTo>
                          <a:pt x="60857" y="421443"/>
                          <a:pt x="61650" y="419888"/>
                          <a:pt x="62729" y="418556"/>
                        </a:cubicBezTo>
                        <a:lnTo>
                          <a:pt x="100070" y="373281"/>
                        </a:lnTo>
                        <a:cubicBezTo>
                          <a:pt x="101360" y="371663"/>
                          <a:pt x="102365" y="369843"/>
                          <a:pt x="103032" y="367886"/>
                        </a:cubicBezTo>
                        <a:cubicBezTo>
                          <a:pt x="103614" y="366447"/>
                          <a:pt x="103868" y="364893"/>
                          <a:pt x="103772" y="363338"/>
                        </a:cubicBezTo>
                        <a:cubicBezTo>
                          <a:pt x="102841" y="352780"/>
                          <a:pt x="102841" y="342160"/>
                          <a:pt x="103772" y="331603"/>
                        </a:cubicBezTo>
                        <a:cubicBezTo>
                          <a:pt x="103836" y="328620"/>
                          <a:pt x="101466" y="326155"/>
                          <a:pt x="98494" y="326102"/>
                        </a:cubicBezTo>
                        <a:cubicBezTo>
                          <a:pt x="98377" y="326102"/>
                          <a:pt x="98272" y="326102"/>
                          <a:pt x="98166" y="326102"/>
                        </a:cubicBezTo>
                        <a:lnTo>
                          <a:pt x="64633" y="324198"/>
                        </a:lnTo>
                        <a:cubicBezTo>
                          <a:pt x="63713" y="324124"/>
                          <a:pt x="62814" y="323881"/>
                          <a:pt x="61988" y="323458"/>
                        </a:cubicBezTo>
                        <a:lnTo>
                          <a:pt x="61988" y="323458"/>
                        </a:lnTo>
                        <a:cubicBezTo>
                          <a:pt x="60402" y="322442"/>
                          <a:pt x="59714" y="320485"/>
                          <a:pt x="60296" y="318698"/>
                        </a:cubicBezTo>
                        <a:lnTo>
                          <a:pt x="76481" y="264220"/>
                        </a:lnTo>
                        <a:lnTo>
                          <a:pt x="78808" y="256604"/>
                        </a:lnTo>
                        <a:cubicBezTo>
                          <a:pt x="79115" y="255630"/>
                          <a:pt x="79612" y="254731"/>
                          <a:pt x="80289" y="253959"/>
                        </a:cubicBezTo>
                        <a:cubicBezTo>
                          <a:pt x="82076" y="251907"/>
                          <a:pt x="84435" y="250437"/>
                          <a:pt x="87059" y="249728"/>
                        </a:cubicBezTo>
                        <a:lnTo>
                          <a:pt x="123765" y="240842"/>
                        </a:lnTo>
                        <a:cubicBezTo>
                          <a:pt x="126537" y="240070"/>
                          <a:pt x="129065" y="238578"/>
                          <a:pt x="131064" y="236505"/>
                        </a:cubicBezTo>
                        <a:cubicBezTo>
                          <a:pt x="131826" y="235743"/>
                          <a:pt x="132503" y="234887"/>
                          <a:pt x="133074" y="233966"/>
                        </a:cubicBezTo>
                        <a:cubicBezTo>
                          <a:pt x="138913" y="222172"/>
                          <a:pt x="145482" y="210768"/>
                          <a:pt x="152749" y="199799"/>
                        </a:cubicBezTo>
                        <a:cubicBezTo>
                          <a:pt x="154400" y="197292"/>
                          <a:pt x="155204" y="194330"/>
                          <a:pt x="155077" y="191336"/>
                        </a:cubicBezTo>
                        <a:lnTo>
                          <a:pt x="155077" y="191336"/>
                        </a:lnTo>
                        <a:cubicBezTo>
                          <a:pt x="155193" y="190924"/>
                          <a:pt x="155193" y="190479"/>
                          <a:pt x="155077" y="190067"/>
                        </a:cubicBezTo>
                        <a:lnTo>
                          <a:pt x="143229" y="149764"/>
                        </a:lnTo>
                        <a:cubicBezTo>
                          <a:pt x="142816" y="148315"/>
                          <a:pt x="142816" y="146770"/>
                          <a:pt x="143229" y="145321"/>
                        </a:cubicBezTo>
                        <a:cubicBezTo>
                          <a:pt x="143885" y="143481"/>
                          <a:pt x="144890" y="141798"/>
                          <a:pt x="146191" y="140349"/>
                        </a:cubicBezTo>
                        <a:lnTo>
                          <a:pt x="146826" y="139715"/>
                        </a:lnTo>
                        <a:lnTo>
                          <a:pt x="189138" y="95075"/>
                        </a:lnTo>
                        <a:cubicBezTo>
                          <a:pt x="190545" y="93297"/>
                          <a:pt x="192841" y="92472"/>
                          <a:pt x="195062" y="92959"/>
                        </a:cubicBezTo>
                        <a:lnTo>
                          <a:pt x="195062" y="92959"/>
                        </a:lnTo>
                        <a:cubicBezTo>
                          <a:pt x="195485" y="93181"/>
                          <a:pt x="195845" y="93509"/>
                          <a:pt x="196120" y="93911"/>
                        </a:cubicBezTo>
                        <a:lnTo>
                          <a:pt x="216007" y="124376"/>
                        </a:lnTo>
                        <a:cubicBezTo>
                          <a:pt x="217488" y="126598"/>
                          <a:pt x="221084" y="126386"/>
                          <a:pt x="224364" y="124376"/>
                        </a:cubicBezTo>
                        <a:cubicBezTo>
                          <a:pt x="232054" y="119077"/>
                          <a:pt x="240146" y="114411"/>
                          <a:pt x="248588" y="110413"/>
                        </a:cubicBezTo>
                        <a:cubicBezTo>
                          <a:pt x="252100" y="108657"/>
                          <a:pt x="255009" y="105896"/>
                          <a:pt x="256945" y="102479"/>
                        </a:cubicBezTo>
                        <a:cubicBezTo>
                          <a:pt x="256945" y="102479"/>
                          <a:pt x="256945" y="102479"/>
                          <a:pt x="256945" y="102479"/>
                        </a:cubicBezTo>
                        <a:lnTo>
                          <a:pt x="278101" y="45780"/>
                        </a:lnTo>
                        <a:cubicBezTo>
                          <a:pt x="278566" y="44648"/>
                          <a:pt x="279296" y="43633"/>
                          <a:pt x="280217" y="42818"/>
                        </a:cubicBezTo>
                        <a:cubicBezTo>
                          <a:pt x="281962" y="41115"/>
                          <a:pt x="284236" y="40068"/>
                          <a:pt x="286669" y="39856"/>
                        </a:cubicBezTo>
                        <a:lnTo>
                          <a:pt x="325703" y="35942"/>
                        </a:lnTo>
                        <a:cubicBezTo>
                          <a:pt x="326814" y="35657"/>
                          <a:pt x="327977" y="35657"/>
                          <a:pt x="329088" y="35942"/>
                        </a:cubicBezTo>
                        <a:lnTo>
                          <a:pt x="329088" y="35942"/>
                        </a:lnTo>
                        <a:cubicBezTo>
                          <a:pt x="330505" y="36683"/>
                          <a:pt x="331214" y="38312"/>
                          <a:pt x="330780" y="39856"/>
                        </a:cubicBezTo>
                        <a:lnTo>
                          <a:pt x="318510" y="95709"/>
                        </a:lnTo>
                        <a:cubicBezTo>
                          <a:pt x="318012" y="98692"/>
                          <a:pt x="319694" y="101622"/>
                          <a:pt x="322529" y="102691"/>
                        </a:cubicBezTo>
                        <a:cubicBezTo>
                          <a:pt x="328696" y="105081"/>
                          <a:pt x="334440" y="108435"/>
                          <a:pt x="339560" y="112634"/>
                        </a:cubicBezTo>
                        <a:cubicBezTo>
                          <a:pt x="342480" y="114232"/>
                          <a:pt x="346108" y="113618"/>
                          <a:pt x="348340" y="111153"/>
                        </a:cubicBezTo>
                        <a:lnTo>
                          <a:pt x="388220" y="74659"/>
                        </a:lnTo>
                        <a:cubicBezTo>
                          <a:pt x="389637" y="72892"/>
                          <a:pt x="391943" y="72109"/>
                          <a:pt x="394144" y="72649"/>
                        </a:cubicBezTo>
                        <a:close/>
                      </a:path>
                    </a:pathLst>
                  </a:custGeom>
                  <a:solidFill>
                    <a:srgbClr val="92E3A9"/>
                  </a:solidFill>
                  <a:ln w="10573" cap="flat">
                    <a:noFill/>
                    <a:prstDash val="solid"/>
                    <a:miter/>
                  </a:ln>
                </p:spPr>
                <p:txBody>
                  <a:bodyPr rtlCol="0" anchor="ctr"/>
                  <a:lstStyle/>
                  <a:p>
                    <a:endParaRPr lang="en-US"/>
                  </a:p>
                </p:txBody>
              </p:sp>
              <p:sp>
                <p:nvSpPr>
                  <p:cNvPr id="1045" name="Graphic 4">
                    <a:extLst>
                      <a:ext uri="{FF2B5EF4-FFF2-40B4-BE49-F238E27FC236}">
                        <a16:creationId xmlns:a16="http://schemas.microsoft.com/office/drawing/2014/main" id="{0283E0E4-FA79-4A08-BFD8-8DB2D7725A3B}"/>
                      </a:ext>
                    </a:extLst>
                  </p:cNvPr>
                  <p:cNvSpPr/>
                  <p:nvPr/>
                </p:nvSpPr>
                <p:spPr>
                  <a:xfrm>
                    <a:off x="5966437" y="4356786"/>
                    <a:ext cx="41467" cy="23060"/>
                  </a:xfrm>
                  <a:custGeom>
                    <a:avLst/>
                    <a:gdLst>
                      <a:gd name="connsiteX0" fmla="*/ 742 w 41467"/>
                      <a:gd name="connsiteY0" fmla="*/ 0 h 23060"/>
                      <a:gd name="connsiteX1" fmla="*/ 1 w 41467"/>
                      <a:gd name="connsiteY1" fmla="*/ 15656 h 23060"/>
                      <a:gd name="connsiteX2" fmla="*/ 5280 w 41467"/>
                      <a:gd name="connsiteY2" fmla="*/ 21156 h 23060"/>
                      <a:gd name="connsiteX3" fmla="*/ 5608 w 41467"/>
                      <a:gd name="connsiteY3" fmla="*/ 21156 h 23060"/>
                      <a:gd name="connsiteX4" fmla="*/ 39035 w 41467"/>
                      <a:gd name="connsiteY4" fmla="*/ 23061 h 23060"/>
                      <a:gd name="connsiteX5" fmla="*/ 41468 w 41467"/>
                      <a:gd name="connsiteY5" fmla="*/ 23061 h 2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7" h="23060">
                        <a:moveTo>
                          <a:pt x="742" y="0"/>
                        </a:moveTo>
                        <a:cubicBezTo>
                          <a:pt x="742" y="5184"/>
                          <a:pt x="742" y="10578"/>
                          <a:pt x="1" y="15656"/>
                        </a:cubicBezTo>
                        <a:cubicBezTo>
                          <a:pt x="-62" y="18639"/>
                          <a:pt x="2307" y="21104"/>
                          <a:pt x="5280" y="21156"/>
                        </a:cubicBezTo>
                        <a:cubicBezTo>
                          <a:pt x="5396" y="21167"/>
                          <a:pt x="5502" y="21156"/>
                          <a:pt x="5608" y="21156"/>
                        </a:cubicBezTo>
                        <a:lnTo>
                          <a:pt x="39035" y="23061"/>
                        </a:lnTo>
                        <a:cubicBezTo>
                          <a:pt x="39839" y="22881"/>
                          <a:pt x="40664" y="22881"/>
                          <a:pt x="41468" y="23061"/>
                        </a:cubicBezTo>
                        <a:close/>
                      </a:path>
                    </a:pathLst>
                  </a:custGeom>
                  <a:solidFill>
                    <a:srgbClr val="92E3A9"/>
                  </a:solidFill>
                  <a:ln w="10573" cap="flat">
                    <a:noFill/>
                    <a:prstDash val="solid"/>
                    <a:miter/>
                  </a:ln>
                </p:spPr>
                <p:txBody>
                  <a:bodyPr rtlCol="0" anchor="ctr"/>
                  <a:lstStyle/>
                  <a:p>
                    <a:endParaRPr lang="en-US"/>
                  </a:p>
                </p:txBody>
              </p:sp>
              <p:sp>
                <p:nvSpPr>
                  <p:cNvPr id="1046" name="Graphic 4">
                    <a:extLst>
                      <a:ext uri="{FF2B5EF4-FFF2-40B4-BE49-F238E27FC236}">
                        <a16:creationId xmlns:a16="http://schemas.microsoft.com/office/drawing/2014/main" id="{505FC8A5-A6FF-47A4-951F-12D941D39938}"/>
                      </a:ext>
                    </a:extLst>
                  </p:cNvPr>
                  <p:cNvSpPr/>
                  <p:nvPr/>
                </p:nvSpPr>
                <p:spPr>
                  <a:xfrm>
                    <a:off x="5834000" y="4578081"/>
                    <a:ext cx="41043" cy="32899"/>
                  </a:xfrm>
                  <a:custGeom>
                    <a:avLst/>
                    <a:gdLst>
                      <a:gd name="connsiteX0" fmla="*/ 19993 w 41043"/>
                      <a:gd name="connsiteY0" fmla="*/ 1588 h 32899"/>
                      <a:gd name="connsiteX1" fmla="*/ 11742 w 41043"/>
                      <a:gd name="connsiteY1" fmla="*/ 1588 h 32899"/>
                      <a:gd name="connsiteX2" fmla="*/ 0 w 41043"/>
                      <a:gd name="connsiteY2" fmla="*/ 8993 h 32899"/>
                      <a:gd name="connsiteX3" fmla="*/ 41043 w 41043"/>
                      <a:gd name="connsiteY3" fmla="*/ 32899 h 32899"/>
                      <a:gd name="connsiteX4" fmla="*/ 41043 w 41043"/>
                      <a:gd name="connsiteY4" fmla="*/ 32899 h 32899"/>
                      <a:gd name="connsiteX5" fmla="*/ 39986 w 41043"/>
                      <a:gd name="connsiteY5" fmla="*/ 32053 h 32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3" h="32899">
                        <a:moveTo>
                          <a:pt x="19993" y="1588"/>
                        </a:moveTo>
                        <a:cubicBezTo>
                          <a:pt x="18618" y="-634"/>
                          <a:pt x="15021" y="-422"/>
                          <a:pt x="11742" y="1588"/>
                        </a:cubicBezTo>
                        <a:cubicBezTo>
                          <a:pt x="8463" y="3598"/>
                          <a:pt x="3808" y="6771"/>
                          <a:pt x="0" y="8993"/>
                        </a:cubicBezTo>
                        <a:lnTo>
                          <a:pt x="41043" y="32899"/>
                        </a:lnTo>
                        <a:lnTo>
                          <a:pt x="41043" y="32899"/>
                        </a:lnTo>
                        <a:cubicBezTo>
                          <a:pt x="40641" y="32677"/>
                          <a:pt x="40292" y="32392"/>
                          <a:pt x="39986" y="32053"/>
                        </a:cubicBezTo>
                        <a:close/>
                      </a:path>
                    </a:pathLst>
                  </a:custGeom>
                  <a:solidFill>
                    <a:srgbClr val="92E3A9"/>
                  </a:solidFill>
                  <a:ln w="10573" cap="flat">
                    <a:noFill/>
                    <a:prstDash val="solid"/>
                    <a:miter/>
                  </a:ln>
                </p:spPr>
                <p:txBody>
                  <a:bodyPr rtlCol="0" anchor="ctr"/>
                  <a:lstStyle/>
                  <a:p>
                    <a:endParaRPr lang="en-US"/>
                  </a:p>
                </p:txBody>
              </p:sp>
              <p:sp>
                <p:nvSpPr>
                  <p:cNvPr id="1047" name="Graphic 4">
                    <a:extLst>
                      <a:ext uri="{FF2B5EF4-FFF2-40B4-BE49-F238E27FC236}">
                        <a16:creationId xmlns:a16="http://schemas.microsoft.com/office/drawing/2014/main" id="{D9817B72-91DA-43F5-8CA7-6D2E9E0DE9BA}"/>
                      </a:ext>
                    </a:extLst>
                  </p:cNvPr>
                  <p:cNvSpPr/>
                  <p:nvPr/>
                </p:nvSpPr>
                <p:spPr>
                  <a:xfrm>
                    <a:off x="5677231" y="4590436"/>
                    <a:ext cx="74263" cy="77454"/>
                  </a:xfrm>
                  <a:custGeom>
                    <a:avLst/>
                    <a:gdLst>
                      <a:gd name="connsiteX0" fmla="*/ 70028 w 74263"/>
                      <a:gd name="connsiteY0" fmla="*/ 10812 h 77454"/>
                      <a:gd name="connsiteX1" fmla="*/ 52891 w 74263"/>
                      <a:gd name="connsiteY1" fmla="*/ 868 h 77454"/>
                      <a:gd name="connsiteX2" fmla="*/ 44217 w 74263"/>
                      <a:gd name="connsiteY2" fmla="*/ 2349 h 77454"/>
                      <a:gd name="connsiteX3" fmla="*/ 4337 w 74263"/>
                      <a:gd name="connsiteY3" fmla="*/ 38844 h 77454"/>
                      <a:gd name="connsiteX4" fmla="*/ 0 w 74263"/>
                      <a:gd name="connsiteY4" fmla="*/ 40854 h 77454"/>
                      <a:gd name="connsiteX5" fmla="*/ 63469 w 74263"/>
                      <a:gd name="connsiteY5" fmla="*/ 77454 h 77454"/>
                      <a:gd name="connsiteX6" fmla="*/ 61882 w 74263"/>
                      <a:gd name="connsiteY6" fmla="*/ 73646 h 77454"/>
                      <a:gd name="connsiteX7" fmla="*/ 74153 w 74263"/>
                      <a:gd name="connsiteY7" fmla="*/ 17794 h 77454"/>
                      <a:gd name="connsiteX8" fmla="*/ 70028 w 74263"/>
                      <a:gd name="connsiteY8" fmla="*/ 10812 h 7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63" h="77454">
                        <a:moveTo>
                          <a:pt x="70028" y="10812"/>
                        </a:moveTo>
                        <a:cubicBezTo>
                          <a:pt x="63839" y="8400"/>
                          <a:pt x="58064" y="5047"/>
                          <a:pt x="52891" y="868"/>
                        </a:cubicBezTo>
                        <a:cubicBezTo>
                          <a:pt x="50003" y="-708"/>
                          <a:pt x="46417" y="-94"/>
                          <a:pt x="44217" y="2349"/>
                        </a:cubicBezTo>
                        <a:lnTo>
                          <a:pt x="4337" y="38844"/>
                        </a:lnTo>
                        <a:cubicBezTo>
                          <a:pt x="3163" y="39987"/>
                          <a:pt x="1629" y="40685"/>
                          <a:pt x="0" y="40854"/>
                        </a:cubicBezTo>
                        <a:lnTo>
                          <a:pt x="63469" y="77454"/>
                        </a:lnTo>
                        <a:cubicBezTo>
                          <a:pt x="62168" y="76672"/>
                          <a:pt x="61523" y="75127"/>
                          <a:pt x="61882" y="73646"/>
                        </a:cubicBezTo>
                        <a:lnTo>
                          <a:pt x="74153" y="17794"/>
                        </a:lnTo>
                        <a:cubicBezTo>
                          <a:pt x="74735" y="14757"/>
                          <a:pt x="72968" y="11764"/>
                          <a:pt x="70028" y="10812"/>
                        </a:cubicBezTo>
                        <a:close/>
                      </a:path>
                    </a:pathLst>
                  </a:custGeom>
                  <a:solidFill>
                    <a:srgbClr val="92E3A9"/>
                  </a:solidFill>
                  <a:ln w="10573" cap="flat">
                    <a:noFill/>
                    <a:prstDash val="solid"/>
                    <a:miter/>
                  </a:ln>
                </p:spPr>
                <p:txBody>
                  <a:bodyPr rtlCol="0" anchor="ctr"/>
                  <a:lstStyle/>
                  <a:p>
                    <a:endParaRPr lang="en-US"/>
                  </a:p>
                </p:txBody>
              </p:sp>
              <p:sp>
                <p:nvSpPr>
                  <p:cNvPr id="1048" name="Graphic 4">
                    <a:extLst>
                      <a:ext uri="{FF2B5EF4-FFF2-40B4-BE49-F238E27FC236}">
                        <a16:creationId xmlns:a16="http://schemas.microsoft.com/office/drawing/2014/main" id="{FB0114C8-E39D-4D13-AFA8-17B4A250B1D0}"/>
                      </a:ext>
                    </a:extLst>
                  </p:cNvPr>
                  <p:cNvSpPr/>
                  <p:nvPr/>
                </p:nvSpPr>
                <p:spPr>
                  <a:xfrm>
                    <a:off x="5755404" y="4332223"/>
                    <a:ext cx="156397" cy="200288"/>
                  </a:xfrm>
                  <a:custGeom>
                    <a:avLst/>
                    <a:gdLst>
                      <a:gd name="connsiteX0" fmla="*/ 107792 w 156397"/>
                      <a:gd name="connsiteY0" fmla="*/ 166840 h 200288"/>
                      <a:gd name="connsiteX1" fmla="*/ 57122 w 156397"/>
                      <a:gd name="connsiteY1" fmla="*/ 199738 h 200288"/>
                      <a:gd name="connsiteX2" fmla="*/ 54901 w 156397"/>
                      <a:gd name="connsiteY2" fmla="*/ 200267 h 200288"/>
                      <a:gd name="connsiteX3" fmla="*/ 53420 w 156397"/>
                      <a:gd name="connsiteY3" fmla="*/ 200267 h 200288"/>
                      <a:gd name="connsiteX4" fmla="*/ 49929 w 156397"/>
                      <a:gd name="connsiteY4" fmla="*/ 200267 h 200288"/>
                      <a:gd name="connsiteX5" fmla="*/ 45909 w 156397"/>
                      <a:gd name="connsiteY5" fmla="*/ 200267 h 200288"/>
                      <a:gd name="connsiteX6" fmla="*/ 42207 w 156397"/>
                      <a:gd name="connsiteY6" fmla="*/ 200267 h 200288"/>
                      <a:gd name="connsiteX7" fmla="*/ 5289 w 156397"/>
                      <a:gd name="connsiteY7" fmla="*/ 177418 h 200288"/>
                      <a:gd name="connsiteX8" fmla="*/ 0 w 156397"/>
                      <a:gd name="connsiteY8" fmla="*/ 156896 h 200288"/>
                      <a:gd name="connsiteX9" fmla="*/ 9203 w 156397"/>
                      <a:gd name="connsiteY9" fmla="*/ 152136 h 200288"/>
                      <a:gd name="connsiteX10" fmla="*/ 87587 w 156397"/>
                      <a:gd name="connsiteY10" fmla="*/ 16418 h 200288"/>
                      <a:gd name="connsiteX11" fmla="*/ 87587 w 156397"/>
                      <a:gd name="connsiteY11" fmla="*/ 5839 h 200288"/>
                      <a:gd name="connsiteX12" fmla="*/ 115302 w 156397"/>
                      <a:gd name="connsiteY12" fmla="*/ 22 h 200288"/>
                      <a:gd name="connsiteX13" fmla="*/ 116995 w 156397"/>
                      <a:gd name="connsiteY13" fmla="*/ 22 h 200288"/>
                      <a:gd name="connsiteX14" fmla="*/ 118370 w 156397"/>
                      <a:gd name="connsiteY14" fmla="*/ 22 h 200288"/>
                      <a:gd name="connsiteX15" fmla="*/ 119851 w 156397"/>
                      <a:gd name="connsiteY15" fmla="*/ 22 h 200288"/>
                      <a:gd name="connsiteX16" fmla="*/ 150633 w 156397"/>
                      <a:gd name="connsiteY16" fmla="*/ 24245 h 200288"/>
                      <a:gd name="connsiteX17" fmla="*/ 107792 w 156397"/>
                      <a:gd name="connsiteY17" fmla="*/ 166840 h 20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6397" h="200288">
                        <a:moveTo>
                          <a:pt x="107792" y="166840"/>
                        </a:moveTo>
                        <a:cubicBezTo>
                          <a:pt x="94241" y="182241"/>
                          <a:pt x="76713" y="193624"/>
                          <a:pt x="57122" y="199738"/>
                        </a:cubicBezTo>
                        <a:lnTo>
                          <a:pt x="54901" y="200267"/>
                        </a:lnTo>
                        <a:lnTo>
                          <a:pt x="53420" y="200267"/>
                        </a:lnTo>
                        <a:lnTo>
                          <a:pt x="49929" y="200267"/>
                        </a:lnTo>
                        <a:lnTo>
                          <a:pt x="45909" y="200267"/>
                        </a:lnTo>
                        <a:lnTo>
                          <a:pt x="42207" y="200267"/>
                        </a:lnTo>
                        <a:cubicBezTo>
                          <a:pt x="26414" y="200795"/>
                          <a:pt x="11858" y="191783"/>
                          <a:pt x="5289" y="177418"/>
                        </a:cubicBezTo>
                        <a:cubicBezTo>
                          <a:pt x="2433" y="170912"/>
                          <a:pt x="645" y="163973"/>
                          <a:pt x="0" y="156896"/>
                        </a:cubicBezTo>
                        <a:cubicBezTo>
                          <a:pt x="2962" y="155521"/>
                          <a:pt x="6135" y="153934"/>
                          <a:pt x="9203" y="152136"/>
                        </a:cubicBezTo>
                        <a:cubicBezTo>
                          <a:pt x="55504" y="122009"/>
                          <a:pt x="84636" y="71583"/>
                          <a:pt x="87587" y="16418"/>
                        </a:cubicBezTo>
                        <a:cubicBezTo>
                          <a:pt x="87587" y="12610"/>
                          <a:pt x="87587" y="9119"/>
                          <a:pt x="87587" y="5839"/>
                        </a:cubicBezTo>
                        <a:cubicBezTo>
                          <a:pt x="96240" y="1756"/>
                          <a:pt x="105740" y="-232"/>
                          <a:pt x="115302" y="22"/>
                        </a:cubicBezTo>
                        <a:lnTo>
                          <a:pt x="116995" y="22"/>
                        </a:lnTo>
                        <a:lnTo>
                          <a:pt x="118370" y="22"/>
                        </a:lnTo>
                        <a:lnTo>
                          <a:pt x="119851" y="22"/>
                        </a:lnTo>
                        <a:cubicBezTo>
                          <a:pt x="133687" y="2052"/>
                          <a:pt x="145408" y="11277"/>
                          <a:pt x="150633" y="24245"/>
                        </a:cubicBezTo>
                        <a:cubicBezTo>
                          <a:pt x="166818" y="61058"/>
                          <a:pt x="147777" y="124527"/>
                          <a:pt x="107792" y="166840"/>
                        </a:cubicBezTo>
                        <a:close/>
                      </a:path>
                    </a:pathLst>
                  </a:custGeom>
                  <a:solidFill>
                    <a:srgbClr val="92E3A9"/>
                  </a:solidFill>
                  <a:ln w="10573" cap="flat">
                    <a:noFill/>
                    <a:prstDash val="solid"/>
                    <a:miter/>
                  </a:ln>
                </p:spPr>
                <p:txBody>
                  <a:bodyPr rtlCol="0" anchor="ctr"/>
                  <a:lstStyle/>
                  <a:p>
                    <a:endParaRPr lang="en-US"/>
                  </a:p>
                </p:txBody>
              </p:sp>
              <p:sp>
                <p:nvSpPr>
                  <p:cNvPr id="1049" name="Graphic 4">
                    <a:extLst>
                      <a:ext uri="{FF2B5EF4-FFF2-40B4-BE49-F238E27FC236}">
                        <a16:creationId xmlns:a16="http://schemas.microsoft.com/office/drawing/2014/main" id="{2E84F93E-9F40-4920-B277-E2CB5D495010}"/>
                      </a:ext>
                    </a:extLst>
                  </p:cNvPr>
                  <p:cNvSpPr/>
                  <p:nvPr/>
                </p:nvSpPr>
                <p:spPr>
                  <a:xfrm>
                    <a:off x="5755404" y="4332223"/>
                    <a:ext cx="156397" cy="200288"/>
                  </a:xfrm>
                  <a:custGeom>
                    <a:avLst/>
                    <a:gdLst>
                      <a:gd name="connsiteX0" fmla="*/ 107792 w 156397"/>
                      <a:gd name="connsiteY0" fmla="*/ 166840 h 200288"/>
                      <a:gd name="connsiteX1" fmla="*/ 57122 w 156397"/>
                      <a:gd name="connsiteY1" fmla="*/ 199738 h 200288"/>
                      <a:gd name="connsiteX2" fmla="*/ 54901 w 156397"/>
                      <a:gd name="connsiteY2" fmla="*/ 200267 h 200288"/>
                      <a:gd name="connsiteX3" fmla="*/ 53420 w 156397"/>
                      <a:gd name="connsiteY3" fmla="*/ 200267 h 200288"/>
                      <a:gd name="connsiteX4" fmla="*/ 49929 w 156397"/>
                      <a:gd name="connsiteY4" fmla="*/ 200267 h 200288"/>
                      <a:gd name="connsiteX5" fmla="*/ 45909 w 156397"/>
                      <a:gd name="connsiteY5" fmla="*/ 200267 h 200288"/>
                      <a:gd name="connsiteX6" fmla="*/ 42207 w 156397"/>
                      <a:gd name="connsiteY6" fmla="*/ 200267 h 200288"/>
                      <a:gd name="connsiteX7" fmla="*/ 5289 w 156397"/>
                      <a:gd name="connsiteY7" fmla="*/ 177418 h 200288"/>
                      <a:gd name="connsiteX8" fmla="*/ 0 w 156397"/>
                      <a:gd name="connsiteY8" fmla="*/ 156896 h 200288"/>
                      <a:gd name="connsiteX9" fmla="*/ 9203 w 156397"/>
                      <a:gd name="connsiteY9" fmla="*/ 152136 h 200288"/>
                      <a:gd name="connsiteX10" fmla="*/ 87587 w 156397"/>
                      <a:gd name="connsiteY10" fmla="*/ 16418 h 200288"/>
                      <a:gd name="connsiteX11" fmla="*/ 87587 w 156397"/>
                      <a:gd name="connsiteY11" fmla="*/ 5839 h 200288"/>
                      <a:gd name="connsiteX12" fmla="*/ 115302 w 156397"/>
                      <a:gd name="connsiteY12" fmla="*/ 22 h 200288"/>
                      <a:gd name="connsiteX13" fmla="*/ 116995 w 156397"/>
                      <a:gd name="connsiteY13" fmla="*/ 22 h 200288"/>
                      <a:gd name="connsiteX14" fmla="*/ 118370 w 156397"/>
                      <a:gd name="connsiteY14" fmla="*/ 22 h 200288"/>
                      <a:gd name="connsiteX15" fmla="*/ 119851 w 156397"/>
                      <a:gd name="connsiteY15" fmla="*/ 22 h 200288"/>
                      <a:gd name="connsiteX16" fmla="*/ 150633 w 156397"/>
                      <a:gd name="connsiteY16" fmla="*/ 24245 h 200288"/>
                      <a:gd name="connsiteX17" fmla="*/ 107792 w 156397"/>
                      <a:gd name="connsiteY17" fmla="*/ 166840 h 20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6397" h="200288">
                        <a:moveTo>
                          <a:pt x="107792" y="166840"/>
                        </a:moveTo>
                        <a:cubicBezTo>
                          <a:pt x="94241" y="182241"/>
                          <a:pt x="76713" y="193624"/>
                          <a:pt x="57122" y="199738"/>
                        </a:cubicBezTo>
                        <a:lnTo>
                          <a:pt x="54901" y="200267"/>
                        </a:lnTo>
                        <a:lnTo>
                          <a:pt x="53420" y="200267"/>
                        </a:lnTo>
                        <a:lnTo>
                          <a:pt x="49929" y="200267"/>
                        </a:lnTo>
                        <a:lnTo>
                          <a:pt x="45909" y="200267"/>
                        </a:lnTo>
                        <a:lnTo>
                          <a:pt x="42207" y="200267"/>
                        </a:lnTo>
                        <a:cubicBezTo>
                          <a:pt x="26414" y="200795"/>
                          <a:pt x="11858" y="191783"/>
                          <a:pt x="5289" y="177418"/>
                        </a:cubicBezTo>
                        <a:cubicBezTo>
                          <a:pt x="2433" y="170912"/>
                          <a:pt x="645" y="163973"/>
                          <a:pt x="0" y="156896"/>
                        </a:cubicBezTo>
                        <a:cubicBezTo>
                          <a:pt x="2962" y="155521"/>
                          <a:pt x="6135" y="153934"/>
                          <a:pt x="9203" y="152136"/>
                        </a:cubicBezTo>
                        <a:cubicBezTo>
                          <a:pt x="55504" y="122009"/>
                          <a:pt x="84636" y="71583"/>
                          <a:pt x="87587" y="16418"/>
                        </a:cubicBezTo>
                        <a:cubicBezTo>
                          <a:pt x="87587" y="12610"/>
                          <a:pt x="87587" y="9119"/>
                          <a:pt x="87587" y="5839"/>
                        </a:cubicBezTo>
                        <a:cubicBezTo>
                          <a:pt x="96240" y="1756"/>
                          <a:pt x="105740" y="-232"/>
                          <a:pt x="115302" y="22"/>
                        </a:cubicBezTo>
                        <a:lnTo>
                          <a:pt x="116995" y="22"/>
                        </a:lnTo>
                        <a:lnTo>
                          <a:pt x="118370" y="22"/>
                        </a:lnTo>
                        <a:lnTo>
                          <a:pt x="119851" y="22"/>
                        </a:lnTo>
                        <a:cubicBezTo>
                          <a:pt x="133687" y="2052"/>
                          <a:pt x="145408" y="11277"/>
                          <a:pt x="150633" y="24245"/>
                        </a:cubicBezTo>
                        <a:cubicBezTo>
                          <a:pt x="166818" y="61058"/>
                          <a:pt x="147777" y="124527"/>
                          <a:pt x="107792" y="166840"/>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50" name="Graphic 4">
                    <a:extLst>
                      <a:ext uri="{FF2B5EF4-FFF2-40B4-BE49-F238E27FC236}">
                        <a16:creationId xmlns:a16="http://schemas.microsoft.com/office/drawing/2014/main" id="{5139AAC7-287A-45B2-A15C-06A805A15729}"/>
                      </a:ext>
                    </a:extLst>
                  </p:cNvPr>
                  <p:cNvSpPr/>
                  <p:nvPr/>
                </p:nvSpPr>
                <p:spPr>
                  <a:xfrm>
                    <a:off x="5656763" y="4197761"/>
                    <a:ext cx="353603" cy="470095"/>
                  </a:xfrm>
                  <a:custGeom>
                    <a:avLst/>
                    <a:gdLst>
                      <a:gd name="connsiteX0" fmla="*/ 351353 w 353603"/>
                      <a:gd name="connsiteY0" fmla="*/ 182826 h 470095"/>
                      <a:gd name="connsiteX1" fmla="*/ 351353 w 353603"/>
                      <a:gd name="connsiteY1" fmla="*/ 182826 h 470095"/>
                      <a:gd name="connsiteX2" fmla="*/ 348921 w 353603"/>
                      <a:gd name="connsiteY2" fmla="*/ 182191 h 470095"/>
                      <a:gd name="connsiteX3" fmla="*/ 315493 w 353603"/>
                      <a:gd name="connsiteY3" fmla="*/ 180287 h 470095"/>
                      <a:gd name="connsiteX4" fmla="*/ 309887 w 353603"/>
                      <a:gd name="connsiteY4" fmla="*/ 175104 h 470095"/>
                      <a:gd name="connsiteX5" fmla="*/ 309887 w 353603"/>
                      <a:gd name="connsiteY5" fmla="*/ 174787 h 470095"/>
                      <a:gd name="connsiteX6" fmla="*/ 310627 w 353603"/>
                      <a:gd name="connsiteY6" fmla="*/ 159237 h 470095"/>
                      <a:gd name="connsiteX7" fmla="*/ 309887 w 353603"/>
                      <a:gd name="connsiteY7" fmla="*/ 142523 h 470095"/>
                      <a:gd name="connsiteX8" fmla="*/ 313589 w 353603"/>
                      <a:gd name="connsiteY8" fmla="*/ 132685 h 470095"/>
                      <a:gd name="connsiteX9" fmla="*/ 350930 w 353603"/>
                      <a:gd name="connsiteY9" fmla="*/ 87411 h 470095"/>
                      <a:gd name="connsiteX10" fmla="*/ 353152 w 353603"/>
                      <a:gd name="connsiteY10" fmla="*/ 78208 h 470095"/>
                      <a:gd name="connsiteX11" fmla="*/ 335486 w 353603"/>
                      <a:gd name="connsiteY11" fmla="*/ 38963 h 470095"/>
                      <a:gd name="connsiteX12" fmla="*/ 334323 w 353603"/>
                      <a:gd name="connsiteY12" fmla="*/ 37693 h 470095"/>
                      <a:gd name="connsiteX13" fmla="*/ 334323 w 353603"/>
                      <a:gd name="connsiteY13" fmla="*/ 37693 h 470095"/>
                      <a:gd name="connsiteX14" fmla="*/ 328610 w 353603"/>
                      <a:gd name="connsiteY14" fmla="*/ 39491 h 470095"/>
                      <a:gd name="connsiteX15" fmla="*/ 288731 w 353603"/>
                      <a:gd name="connsiteY15" fmla="*/ 75880 h 470095"/>
                      <a:gd name="connsiteX16" fmla="*/ 279951 w 353603"/>
                      <a:gd name="connsiteY16" fmla="*/ 77361 h 470095"/>
                      <a:gd name="connsiteX17" fmla="*/ 262920 w 353603"/>
                      <a:gd name="connsiteY17" fmla="*/ 67418 h 470095"/>
                      <a:gd name="connsiteX18" fmla="*/ 258900 w 353603"/>
                      <a:gd name="connsiteY18" fmla="*/ 60436 h 470095"/>
                      <a:gd name="connsiteX19" fmla="*/ 271277 w 353603"/>
                      <a:gd name="connsiteY19" fmla="*/ 4583 h 470095"/>
                      <a:gd name="connsiteX20" fmla="*/ 269584 w 353603"/>
                      <a:gd name="connsiteY20" fmla="*/ 670 h 470095"/>
                      <a:gd name="connsiteX21" fmla="*/ 265882 w 353603"/>
                      <a:gd name="connsiteY21" fmla="*/ 35 h 470095"/>
                      <a:gd name="connsiteX22" fmla="*/ 226848 w 353603"/>
                      <a:gd name="connsiteY22" fmla="*/ 3949 h 470095"/>
                      <a:gd name="connsiteX23" fmla="*/ 218280 w 353603"/>
                      <a:gd name="connsiteY23" fmla="*/ 9872 h 470095"/>
                      <a:gd name="connsiteX24" fmla="*/ 197123 w 353603"/>
                      <a:gd name="connsiteY24" fmla="*/ 66572 h 470095"/>
                      <a:gd name="connsiteX25" fmla="*/ 188661 w 353603"/>
                      <a:gd name="connsiteY25" fmla="*/ 74823 h 470095"/>
                      <a:gd name="connsiteX26" fmla="*/ 164437 w 353603"/>
                      <a:gd name="connsiteY26" fmla="*/ 88786 h 470095"/>
                      <a:gd name="connsiteX27" fmla="*/ 156080 w 353603"/>
                      <a:gd name="connsiteY27" fmla="*/ 88786 h 470095"/>
                      <a:gd name="connsiteX28" fmla="*/ 135664 w 353603"/>
                      <a:gd name="connsiteY28" fmla="*/ 58003 h 470095"/>
                      <a:gd name="connsiteX29" fmla="*/ 128471 w 353603"/>
                      <a:gd name="connsiteY29" fmla="*/ 58955 h 470095"/>
                      <a:gd name="connsiteX30" fmla="*/ 86158 w 353603"/>
                      <a:gd name="connsiteY30" fmla="*/ 104230 h 470095"/>
                      <a:gd name="connsiteX31" fmla="*/ 82879 w 353603"/>
                      <a:gd name="connsiteY31" fmla="*/ 113539 h 470095"/>
                      <a:gd name="connsiteX32" fmla="*/ 94832 w 353603"/>
                      <a:gd name="connsiteY32" fmla="*/ 153948 h 470095"/>
                      <a:gd name="connsiteX33" fmla="*/ 92611 w 353603"/>
                      <a:gd name="connsiteY33" fmla="*/ 163679 h 470095"/>
                      <a:gd name="connsiteX34" fmla="*/ 72935 w 353603"/>
                      <a:gd name="connsiteY34" fmla="*/ 197953 h 470095"/>
                      <a:gd name="connsiteX35" fmla="*/ 63627 w 353603"/>
                      <a:gd name="connsiteY35" fmla="*/ 204829 h 470095"/>
                      <a:gd name="connsiteX36" fmla="*/ 26920 w 353603"/>
                      <a:gd name="connsiteY36" fmla="*/ 213714 h 470095"/>
                      <a:gd name="connsiteX37" fmla="*/ 18669 w 353603"/>
                      <a:gd name="connsiteY37" fmla="*/ 220590 h 470095"/>
                      <a:gd name="connsiteX38" fmla="*/ 158 w 353603"/>
                      <a:gd name="connsiteY38" fmla="*/ 282684 h 470095"/>
                      <a:gd name="connsiteX39" fmla="*/ 3268 w 353603"/>
                      <a:gd name="connsiteY39" fmla="*/ 288143 h 470095"/>
                      <a:gd name="connsiteX40" fmla="*/ 4706 w 353603"/>
                      <a:gd name="connsiteY40" fmla="*/ 288290 h 470095"/>
                      <a:gd name="connsiteX41" fmla="*/ 38239 w 353603"/>
                      <a:gd name="connsiteY41" fmla="*/ 290195 h 470095"/>
                      <a:gd name="connsiteX42" fmla="*/ 43845 w 353603"/>
                      <a:gd name="connsiteY42" fmla="*/ 295378 h 470095"/>
                      <a:gd name="connsiteX43" fmla="*/ 43845 w 353603"/>
                      <a:gd name="connsiteY43" fmla="*/ 295589 h 470095"/>
                      <a:gd name="connsiteX44" fmla="*/ 43845 w 353603"/>
                      <a:gd name="connsiteY44" fmla="*/ 327853 h 470095"/>
                      <a:gd name="connsiteX45" fmla="*/ 40143 w 353603"/>
                      <a:gd name="connsiteY45" fmla="*/ 337797 h 470095"/>
                      <a:gd name="connsiteX46" fmla="*/ 2802 w 353603"/>
                      <a:gd name="connsiteY46" fmla="*/ 383071 h 470095"/>
                      <a:gd name="connsiteX47" fmla="*/ 581 w 353603"/>
                      <a:gd name="connsiteY47" fmla="*/ 392380 h 470095"/>
                      <a:gd name="connsiteX48" fmla="*/ 18246 w 353603"/>
                      <a:gd name="connsiteY48" fmla="*/ 431519 h 470095"/>
                      <a:gd name="connsiteX49" fmla="*/ 19410 w 353603"/>
                      <a:gd name="connsiteY49" fmla="*/ 432789 h 470095"/>
                      <a:gd name="connsiteX50" fmla="*/ 19410 w 353603"/>
                      <a:gd name="connsiteY50" fmla="*/ 432789 h 470095"/>
                      <a:gd name="connsiteX51" fmla="*/ 20785 w 353603"/>
                      <a:gd name="connsiteY51" fmla="*/ 432789 h 470095"/>
                      <a:gd name="connsiteX52" fmla="*/ 20785 w 353603"/>
                      <a:gd name="connsiteY52" fmla="*/ 432789 h 470095"/>
                      <a:gd name="connsiteX53" fmla="*/ 25122 w 353603"/>
                      <a:gd name="connsiteY53" fmla="*/ 430779 h 470095"/>
                      <a:gd name="connsiteX54" fmla="*/ 65002 w 353603"/>
                      <a:gd name="connsiteY54" fmla="*/ 394284 h 470095"/>
                      <a:gd name="connsiteX55" fmla="*/ 73676 w 353603"/>
                      <a:gd name="connsiteY55" fmla="*/ 392803 h 470095"/>
                      <a:gd name="connsiteX56" fmla="*/ 90707 w 353603"/>
                      <a:gd name="connsiteY56" fmla="*/ 402747 h 470095"/>
                      <a:gd name="connsiteX57" fmla="*/ 94727 w 353603"/>
                      <a:gd name="connsiteY57" fmla="*/ 409728 h 470095"/>
                      <a:gd name="connsiteX58" fmla="*/ 82456 w 353603"/>
                      <a:gd name="connsiteY58" fmla="*/ 465581 h 470095"/>
                      <a:gd name="connsiteX59" fmla="*/ 84043 w 353603"/>
                      <a:gd name="connsiteY59" fmla="*/ 469389 h 470095"/>
                      <a:gd name="connsiteX60" fmla="*/ 84043 w 353603"/>
                      <a:gd name="connsiteY60" fmla="*/ 469389 h 470095"/>
                      <a:gd name="connsiteX61" fmla="*/ 87745 w 353603"/>
                      <a:gd name="connsiteY61" fmla="*/ 470024 h 470095"/>
                      <a:gd name="connsiteX62" fmla="*/ 126779 w 353603"/>
                      <a:gd name="connsiteY62" fmla="*/ 466216 h 470095"/>
                      <a:gd name="connsiteX63" fmla="*/ 135347 w 353603"/>
                      <a:gd name="connsiteY63" fmla="*/ 460186 h 470095"/>
                      <a:gd name="connsiteX64" fmla="*/ 156503 w 353603"/>
                      <a:gd name="connsiteY64" fmla="*/ 403487 h 470095"/>
                      <a:gd name="connsiteX65" fmla="*/ 164966 w 353603"/>
                      <a:gd name="connsiteY65" fmla="*/ 395236 h 470095"/>
                      <a:gd name="connsiteX66" fmla="*/ 177448 w 353603"/>
                      <a:gd name="connsiteY66" fmla="*/ 388678 h 470095"/>
                      <a:gd name="connsiteX67" fmla="*/ 189190 w 353603"/>
                      <a:gd name="connsiteY67" fmla="*/ 381273 h 470095"/>
                      <a:gd name="connsiteX68" fmla="*/ 197547 w 353603"/>
                      <a:gd name="connsiteY68" fmla="*/ 381273 h 470095"/>
                      <a:gd name="connsiteX69" fmla="*/ 217539 w 353603"/>
                      <a:gd name="connsiteY69" fmla="*/ 411738 h 470095"/>
                      <a:gd name="connsiteX70" fmla="*/ 218491 w 353603"/>
                      <a:gd name="connsiteY70" fmla="*/ 412690 h 470095"/>
                      <a:gd name="connsiteX71" fmla="*/ 224627 w 353603"/>
                      <a:gd name="connsiteY71" fmla="*/ 410786 h 470095"/>
                      <a:gd name="connsiteX72" fmla="*/ 267574 w 353603"/>
                      <a:gd name="connsiteY72" fmla="*/ 365511 h 470095"/>
                      <a:gd name="connsiteX73" fmla="*/ 270853 w 353603"/>
                      <a:gd name="connsiteY73" fmla="*/ 356097 h 470095"/>
                      <a:gd name="connsiteX74" fmla="*/ 258900 w 353603"/>
                      <a:gd name="connsiteY74" fmla="*/ 315794 h 470095"/>
                      <a:gd name="connsiteX75" fmla="*/ 261122 w 353603"/>
                      <a:gd name="connsiteY75" fmla="*/ 306062 h 470095"/>
                      <a:gd name="connsiteX76" fmla="*/ 280797 w 353603"/>
                      <a:gd name="connsiteY76" fmla="*/ 271788 h 470095"/>
                      <a:gd name="connsiteX77" fmla="*/ 290106 w 353603"/>
                      <a:gd name="connsiteY77" fmla="*/ 264913 h 470095"/>
                      <a:gd name="connsiteX78" fmla="*/ 326706 w 353603"/>
                      <a:gd name="connsiteY78" fmla="*/ 256027 h 470095"/>
                      <a:gd name="connsiteX79" fmla="*/ 335063 w 353603"/>
                      <a:gd name="connsiteY79" fmla="*/ 249151 h 470095"/>
                      <a:gd name="connsiteX80" fmla="*/ 353575 w 353603"/>
                      <a:gd name="connsiteY80" fmla="*/ 187057 h 470095"/>
                      <a:gd name="connsiteX81" fmla="*/ 351353 w 353603"/>
                      <a:gd name="connsiteY81" fmla="*/ 182826 h 470095"/>
                      <a:gd name="connsiteX82" fmla="*/ 155763 w 353603"/>
                      <a:gd name="connsiteY82" fmla="*/ 334517 h 470095"/>
                      <a:gd name="connsiteX83" fmla="*/ 153541 w 353603"/>
                      <a:gd name="connsiteY83" fmla="*/ 335046 h 470095"/>
                      <a:gd name="connsiteX84" fmla="*/ 152060 w 353603"/>
                      <a:gd name="connsiteY84" fmla="*/ 335046 h 470095"/>
                      <a:gd name="connsiteX85" fmla="*/ 148570 w 353603"/>
                      <a:gd name="connsiteY85" fmla="*/ 335046 h 470095"/>
                      <a:gd name="connsiteX86" fmla="*/ 144550 w 353603"/>
                      <a:gd name="connsiteY86" fmla="*/ 335046 h 470095"/>
                      <a:gd name="connsiteX87" fmla="*/ 140847 w 353603"/>
                      <a:gd name="connsiteY87" fmla="*/ 335046 h 470095"/>
                      <a:gd name="connsiteX88" fmla="*/ 103930 w 353603"/>
                      <a:gd name="connsiteY88" fmla="*/ 311880 h 470095"/>
                      <a:gd name="connsiteX89" fmla="*/ 98535 w 353603"/>
                      <a:gd name="connsiteY89" fmla="*/ 291464 h 470095"/>
                      <a:gd name="connsiteX90" fmla="*/ 97900 w 353603"/>
                      <a:gd name="connsiteY90" fmla="*/ 280039 h 470095"/>
                      <a:gd name="connsiteX91" fmla="*/ 146242 w 353603"/>
                      <a:gd name="connsiteY91" fmla="*/ 169074 h 470095"/>
                      <a:gd name="connsiteX92" fmla="*/ 175756 w 353603"/>
                      <a:gd name="connsiteY92" fmla="*/ 145062 h 470095"/>
                      <a:gd name="connsiteX93" fmla="*/ 185593 w 353603"/>
                      <a:gd name="connsiteY93" fmla="*/ 140090 h 470095"/>
                      <a:gd name="connsiteX94" fmla="*/ 213308 w 353603"/>
                      <a:gd name="connsiteY94" fmla="*/ 134166 h 470095"/>
                      <a:gd name="connsiteX95" fmla="*/ 215001 w 353603"/>
                      <a:gd name="connsiteY95" fmla="*/ 134166 h 470095"/>
                      <a:gd name="connsiteX96" fmla="*/ 216376 w 353603"/>
                      <a:gd name="connsiteY96" fmla="*/ 134166 h 470095"/>
                      <a:gd name="connsiteX97" fmla="*/ 217857 w 353603"/>
                      <a:gd name="connsiteY97" fmla="*/ 134166 h 470095"/>
                      <a:gd name="connsiteX98" fmla="*/ 248533 w 353603"/>
                      <a:gd name="connsiteY98" fmla="*/ 158390 h 470095"/>
                      <a:gd name="connsiteX99" fmla="*/ 206221 w 353603"/>
                      <a:gd name="connsiteY99" fmla="*/ 301090 h 470095"/>
                      <a:gd name="connsiteX100" fmla="*/ 155763 w 353603"/>
                      <a:gd name="connsiteY100" fmla="*/ 334517 h 47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53603" h="470095">
                        <a:moveTo>
                          <a:pt x="351353" y="182826"/>
                        </a:moveTo>
                        <a:lnTo>
                          <a:pt x="351353" y="182826"/>
                        </a:lnTo>
                        <a:cubicBezTo>
                          <a:pt x="350624" y="182382"/>
                          <a:pt x="349777" y="182160"/>
                          <a:pt x="348921" y="182191"/>
                        </a:cubicBezTo>
                        <a:lnTo>
                          <a:pt x="315493" y="180287"/>
                        </a:lnTo>
                        <a:cubicBezTo>
                          <a:pt x="312521" y="180404"/>
                          <a:pt x="310003" y="178087"/>
                          <a:pt x="309887" y="175104"/>
                        </a:cubicBezTo>
                        <a:cubicBezTo>
                          <a:pt x="309887" y="174998"/>
                          <a:pt x="309887" y="174892"/>
                          <a:pt x="309887" y="174787"/>
                        </a:cubicBezTo>
                        <a:cubicBezTo>
                          <a:pt x="309887" y="169498"/>
                          <a:pt x="310627" y="164208"/>
                          <a:pt x="310627" y="159237"/>
                        </a:cubicBezTo>
                        <a:cubicBezTo>
                          <a:pt x="310627" y="154265"/>
                          <a:pt x="310627" y="148024"/>
                          <a:pt x="309887" y="142523"/>
                        </a:cubicBezTo>
                        <a:cubicBezTo>
                          <a:pt x="310003" y="138926"/>
                          <a:pt x="311304" y="135467"/>
                          <a:pt x="313589" y="132685"/>
                        </a:cubicBezTo>
                        <a:lnTo>
                          <a:pt x="350930" y="87411"/>
                        </a:lnTo>
                        <a:cubicBezTo>
                          <a:pt x="353173" y="84914"/>
                          <a:pt x="354009" y="81455"/>
                          <a:pt x="353152" y="78208"/>
                        </a:cubicBezTo>
                        <a:lnTo>
                          <a:pt x="335486" y="38963"/>
                        </a:lnTo>
                        <a:cubicBezTo>
                          <a:pt x="335275" y="38402"/>
                          <a:pt x="334862" y="37947"/>
                          <a:pt x="334323" y="37693"/>
                        </a:cubicBezTo>
                        <a:lnTo>
                          <a:pt x="334323" y="37693"/>
                        </a:lnTo>
                        <a:cubicBezTo>
                          <a:pt x="332228" y="37080"/>
                          <a:pt x="329975" y="37788"/>
                          <a:pt x="328610" y="39491"/>
                        </a:cubicBezTo>
                        <a:lnTo>
                          <a:pt x="288731" y="75880"/>
                        </a:lnTo>
                        <a:cubicBezTo>
                          <a:pt x="286499" y="78345"/>
                          <a:pt x="282870" y="78959"/>
                          <a:pt x="279951" y="77361"/>
                        </a:cubicBezTo>
                        <a:cubicBezTo>
                          <a:pt x="274852" y="73141"/>
                          <a:pt x="269097" y="69787"/>
                          <a:pt x="262920" y="67418"/>
                        </a:cubicBezTo>
                        <a:cubicBezTo>
                          <a:pt x="260085" y="66350"/>
                          <a:pt x="258403" y="63419"/>
                          <a:pt x="258900" y="60436"/>
                        </a:cubicBezTo>
                        <a:lnTo>
                          <a:pt x="271277" y="4583"/>
                        </a:lnTo>
                        <a:cubicBezTo>
                          <a:pt x="271626" y="3050"/>
                          <a:pt x="270949" y="1463"/>
                          <a:pt x="269584" y="670"/>
                        </a:cubicBezTo>
                        <a:cubicBezTo>
                          <a:pt x="268431" y="130"/>
                          <a:pt x="267151" y="-92"/>
                          <a:pt x="265882" y="35"/>
                        </a:cubicBezTo>
                        <a:lnTo>
                          <a:pt x="226848" y="3949"/>
                        </a:lnTo>
                        <a:cubicBezTo>
                          <a:pt x="223146" y="4287"/>
                          <a:pt x="219898" y="6530"/>
                          <a:pt x="218280" y="9872"/>
                        </a:cubicBezTo>
                        <a:lnTo>
                          <a:pt x="197123" y="66572"/>
                        </a:lnTo>
                        <a:cubicBezTo>
                          <a:pt x="195293" y="70179"/>
                          <a:pt x="192321" y="73088"/>
                          <a:pt x="188661" y="74823"/>
                        </a:cubicBezTo>
                        <a:cubicBezTo>
                          <a:pt x="180219" y="78821"/>
                          <a:pt x="172127" y="83486"/>
                          <a:pt x="164437" y="88786"/>
                        </a:cubicBezTo>
                        <a:cubicBezTo>
                          <a:pt x="161158" y="91007"/>
                          <a:pt x="157455" y="91113"/>
                          <a:pt x="156080" y="88786"/>
                        </a:cubicBezTo>
                        <a:lnTo>
                          <a:pt x="135664" y="58003"/>
                        </a:lnTo>
                        <a:cubicBezTo>
                          <a:pt x="134289" y="55782"/>
                          <a:pt x="131116" y="56311"/>
                          <a:pt x="128471" y="58955"/>
                        </a:cubicBezTo>
                        <a:lnTo>
                          <a:pt x="86158" y="104230"/>
                        </a:lnTo>
                        <a:cubicBezTo>
                          <a:pt x="83683" y="106663"/>
                          <a:pt x="82477" y="110090"/>
                          <a:pt x="82879" y="113539"/>
                        </a:cubicBezTo>
                        <a:lnTo>
                          <a:pt x="94832" y="153948"/>
                        </a:lnTo>
                        <a:cubicBezTo>
                          <a:pt x="95298" y="157354"/>
                          <a:pt x="94504" y="160813"/>
                          <a:pt x="92611" y="163679"/>
                        </a:cubicBezTo>
                        <a:cubicBezTo>
                          <a:pt x="85365" y="174691"/>
                          <a:pt x="78796" y="186137"/>
                          <a:pt x="72935" y="197953"/>
                        </a:cubicBezTo>
                        <a:cubicBezTo>
                          <a:pt x="70820" y="201338"/>
                          <a:pt x="67488" y="203802"/>
                          <a:pt x="63627" y="204829"/>
                        </a:cubicBezTo>
                        <a:lnTo>
                          <a:pt x="26920" y="213714"/>
                        </a:lnTo>
                        <a:cubicBezTo>
                          <a:pt x="23218" y="214539"/>
                          <a:pt x="20150" y="217099"/>
                          <a:pt x="18669" y="220590"/>
                        </a:cubicBezTo>
                        <a:lnTo>
                          <a:pt x="158" y="282684"/>
                        </a:lnTo>
                        <a:cubicBezTo>
                          <a:pt x="-488" y="285054"/>
                          <a:pt x="909" y="287497"/>
                          <a:pt x="3268" y="288143"/>
                        </a:cubicBezTo>
                        <a:cubicBezTo>
                          <a:pt x="3744" y="288269"/>
                          <a:pt x="4220" y="288322"/>
                          <a:pt x="4706" y="288290"/>
                        </a:cubicBezTo>
                        <a:lnTo>
                          <a:pt x="38239" y="290195"/>
                        </a:lnTo>
                        <a:cubicBezTo>
                          <a:pt x="41211" y="290078"/>
                          <a:pt x="43729" y="292395"/>
                          <a:pt x="43845" y="295378"/>
                        </a:cubicBezTo>
                        <a:cubicBezTo>
                          <a:pt x="43845" y="295442"/>
                          <a:pt x="43845" y="295515"/>
                          <a:pt x="43845" y="295589"/>
                        </a:cubicBezTo>
                        <a:cubicBezTo>
                          <a:pt x="42893" y="306326"/>
                          <a:pt x="42893" y="317116"/>
                          <a:pt x="43845" y="327853"/>
                        </a:cubicBezTo>
                        <a:cubicBezTo>
                          <a:pt x="43750" y="331481"/>
                          <a:pt x="42449" y="334983"/>
                          <a:pt x="40143" y="337797"/>
                        </a:cubicBezTo>
                        <a:lnTo>
                          <a:pt x="2802" y="383071"/>
                        </a:lnTo>
                        <a:cubicBezTo>
                          <a:pt x="623" y="385642"/>
                          <a:pt x="-202" y="389101"/>
                          <a:pt x="581" y="392380"/>
                        </a:cubicBezTo>
                        <a:lnTo>
                          <a:pt x="18246" y="431519"/>
                        </a:lnTo>
                        <a:cubicBezTo>
                          <a:pt x="18489" y="432059"/>
                          <a:pt x="18891" y="432503"/>
                          <a:pt x="19410" y="432789"/>
                        </a:cubicBezTo>
                        <a:lnTo>
                          <a:pt x="19410" y="432789"/>
                        </a:lnTo>
                        <a:cubicBezTo>
                          <a:pt x="19865" y="432884"/>
                          <a:pt x="20330" y="432884"/>
                          <a:pt x="20785" y="432789"/>
                        </a:cubicBezTo>
                        <a:lnTo>
                          <a:pt x="20785" y="432789"/>
                        </a:lnTo>
                        <a:cubicBezTo>
                          <a:pt x="22414" y="432619"/>
                          <a:pt x="23948" y="431921"/>
                          <a:pt x="25122" y="430779"/>
                        </a:cubicBezTo>
                        <a:lnTo>
                          <a:pt x="65002" y="394284"/>
                        </a:lnTo>
                        <a:cubicBezTo>
                          <a:pt x="67202" y="391840"/>
                          <a:pt x="70788" y="391227"/>
                          <a:pt x="73676" y="392803"/>
                        </a:cubicBezTo>
                        <a:cubicBezTo>
                          <a:pt x="78806" y="396971"/>
                          <a:pt x="84550" y="400335"/>
                          <a:pt x="90707" y="402747"/>
                        </a:cubicBezTo>
                        <a:cubicBezTo>
                          <a:pt x="93605" y="403741"/>
                          <a:pt x="95319" y="406724"/>
                          <a:pt x="94727" y="409728"/>
                        </a:cubicBezTo>
                        <a:lnTo>
                          <a:pt x="82456" y="465581"/>
                        </a:lnTo>
                        <a:cubicBezTo>
                          <a:pt x="82064" y="467062"/>
                          <a:pt x="82710" y="468627"/>
                          <a:pt x="84043" y="469389"/>
                        </a:cubicBezTo>
                        <a:lnTo>
                          <a:pt x="84043" y="469389"/>
                        </a:lnTo>
                        <a:cubicBezTo>
                          <a:pt x="85174" y="470003"/>
                          <a:pt x="86476" y="470225"/>
                          <a:pt x="87745" y="470024"/>
                        </a:cubicBezTo>
                        <a:lnTo>
                          <a:pt x="126779" y="466216"/>
                        </a:lnTo>
                        <a:cubicBezTo>
                          <a:pt x="130460" y="465750"/>
                          <a:pt x="133665" y="463487"/>
                          <a:pt x="135347" y="460186"/>
                        </a:cubicBezTo>
                        <a:lnTo>
                          <a:pt x="156503" y="403487"/>
                        </a:lnTo>
                        <a:cubicBezTo>
                          <a:pt x="158333" y="399880"/>
                          <a:pt x="161306" y="396971"/>
                          <a:pt x="164966" y="395236"/>
                        </a:cubicBezTo>
                        <a:cubicBezTo>
                          <a:pt x="169091" y="393332"/>
                          <a:pt x="173322" y="391110"/>
                          <a:pt x="177448" y="388678"/>
                        </a:cubicBezTo>
                        <a:cubicBezTo>
                          <a:pt x="181573" y="386245"/>
                          <a:pt x="185276" y="383917"/>
                          <a:pt x="189190" y="381273"/>
                        </a:cubicBezTo>
                        <a:cubicBezTo>
                          <a:pt x="193104" y="378628"/>
                          <a:pt x="196066" y="378840"/>
                          <a:pt x="197547" y="381273"/>
                        </a:cubicBezTo>
                        <a:lnTo>
                          <a:pt x="217539" y="411738"/>
                        </a:lnTo>
                        <a:cubicBezTo>
                          <a:pt x="217740" y="412151"/>
                          <a:pt x="218079" y="412489"/>
                          <a:pt x="218491" y="412690"/>
                        </a:cubicBezTo>
                        <a:cubicBezTo>
                          <a:pt x="220734" y="413547"/>
                          <a:pt x="223273" y="412764"/>
                          <a:pt x="224627" y="410786"/>
                        </a:cubicBezTo>
                        <a:lnTo>
                          <a:pt x="267574" y="365511"/>
                        </a:lnTo>
                        <a:cubicBezTo>
                          <a:pt x="270060" y="363047"/>
                          <a:pt x="271277" y="359577"/>
                          <a:pt x="270853" y="356097"/>
                        </a:cubicBezTo>
                        <a:lnTo>
                          <a:pt x="258900" y="315794"/>
                        </a:lnTo>
                        <a:cubicBezTo>
                          <a:pt x="258382" y="312388"/>
                          <a:pt x="259175" y="308907"/>
                          <a:pt x="261122" y="306062"/>
                        </a:cubicBezTo>
                        <a:cubicBezTo>
                          <a:pt x="268346" y="295029"/>
                          <a:pt x="274915" y="283583"/>
                          <a:pt x="280797" y="271788"/>
                        </a:cubicBezTo>
                        <a:cubicBezTo>
                          <a:pt x="282881" y="268372"/>
                          <a:pt x="286224" y="265897"/>
                          <a:pt x="290106" y="264913"/>
                        </a:cubicBezTo>
                        <a:lnTo>
                          <a:pt x="326706" y="256027"/>
                        </a:lnTo>
                        <a:cubicBezTo>
                          <a:pt x="330440" y="255234"/>
                          <a:pt x="333561" y="252663"/>
                          <a:pt x="335063" y="249151"/>
                        </a:cubicBezTo>
                        <a:lnTo>
                          <a:pt x="353575" y="187057"/>
                        </a:lnTo>
                        <a:cubicBezTo>
                          <a:pt x="353776" y="185323"/>
                          <a:pt x="352898" y="183641"/>
                          <a:pt x="351353" y="182826"/>
                        </a:cubicBezTo>
                        <a:close/>
                        <a:moveTo>
                          <a:pt x="155763" y="334517"/>
                        </a:moveTo>
                        <a:lnTo>
                          <a:pt x="153541" y="335046"/>
                        </a:lnTo>
                        <a:lnTo>
                          <a:pt x="152060" y="335046"/>
                        </a:lnTo>
                        <a:lnTo>
                          <a:pt x="148570" y="335046"/>
                        </a:lnTo>
                        <a:lnTo>
                          <a:pt x="144550" y="335046"/>
                        </a:lnTo>
                        <a:lnTo>
                          <a:pt x="140847" y="335046"/>
                        </a:lnTo>
                        <a:cubicBezTo>
                          <a:pt x="124991" y="335490"/>
                          <a:pt x="110425" y="326351"/>
                          <a:pt x="103930" y="311880"/>
                        </a:cubicBezTo>
                        <a:cubicBezTo>
                          <a:pt x="101042" y="305406"/>
                          <a:pt x="99222" y="298520"/>
                          <a:pt x="98535" y="291464"/>
                        </a:cubicBezTo>
                        <a:cubicBezTo>
                          <a:pt x="98112" y="287666"/>
                          <a:pt x="97889" y="283858"/>
                          <a:pt x="97900" y="280039"/>
                        </a:cubicBezTo>
                        <a:cubicBezTo>
                          <a:pt x="100238" y="238467"/>
                          <a:pt x="117385" y="199095"/>
                          <a:pt x="146242" y="169074"/>
                        </a:cubicBezTo>
                        <a:cubicBezTo>
                          <a:pt x="154895" y="159723"/>
                          <a:pt x="164839" y="151631"/>
                          <a:pt x="175756" y="145062"/>
                        </a:cubicBezTo>
                        <a:cubicBezTo>
                          <a:pt x="178929" y="143200"/>
                          <a:pt x="182208" y="141539"/>
                          <a:pt x="185593" y="140090"/>
                        </a:cubicBezTo>
                        <a:cubicBezTo>
                          <a:pt x="194257" y="136028"/>
                          <a:pt x="203735" y="133997"/>
                          <a:pt x="213308" y="134166"/>
                        </a:cubicBezTo>
                        <a:lnTo>
                          <a:pt x="215001" y="134166"/>
                        </a:lnTo>
                        <a:lnTo>
                          <a:pt x="216376" y="134166"/>
                        </a:lnTo>
                        <a:lnTo>
                          <a:pt x="217857" y="134166"/>
                        </a:lnTo>
                        <a:cubicBezTo>
                          <a:pt x="231682" y="136166"/>
                          <a:pt x="243382" y="145411"/>
                          <a:pt x="248533" y="158390"/>
                        </a:cubicBezTo>
                        <a:cubicBezTo>
                          <a:pt x="265141" y="194991"/>
                          <a:pt x="246100" y="258883"/>
                          <a:pt x="206221" y="301090"/>
                        </a:cubicBezTo>
                        <a:cubicBezTo>
                          <a:pt x="192829" y="316693"/>
                          <a:pt x="175354" y="328266"/>
                          <a:pt x="155763" y="334517"/>
                        </a:cubicBezTo>
                        <a:close/>
                      </a:path>
                    </a:pathLst>
                  </a:custGeom>
                  <a:solidFill>
                    <a:srgbClr val="92E3A9"/>
                  </a:solidFill>
                  <a:ln w="10573" cap="flat">
                    <a:noFill/>
                    <a:prstDash val="solid"/>
                    <a:miter/>
                  </a:ln>
                </p:spPr>
                <p:txBody>
                  <a:bodyPr rtlCol="0" anchor="ctr"/>
                  <a:lstStyle/>
                  <a:p>
                    <a:endParaRPr lang="en-US"/>
                  </a:p>
                </p:txBody>
              </p:sp>
              <p:sp>
                <p:nvSpPr>
                  <p:cNvPr id="1051" name="Graphic 4">
                    <a:extLst>
                      <a:ext uri="{FF2B5EF4-FFF2-40B4-BE49-F238E27FC236}">
                        <a16:creationId xmlns:a16="http://schemas.microsoft.com/office/drawing/2014/main" id="{1C6C042E-79ED-405B-8488-A9E1C3853CF4}"/>
                      </a:ext>
                    </a:extLst>
                  </p:cNvPr>
                  <p:cNvSpPr/>
                  <p:nvPr/>
                </p:nvSpPr>
                <p:spPr>
                  <a:xfrm>
                    <a:off x="5911961" y="4189651"/>
                    <a:ext cx="78913" cy="45697"/>
                  </a:xfrm>
                  <a:custGeom>
                    <a:avLst/>
                    <a:gdLst>
                      <a:gd name="connsiteX0" fmla="*/ 0 w 78913"/>
                      <a:gd name="connsiteY0" fmla="*/ 0 h 45697"/>
                      <a:gd name="connsiteX1" fmla="*/ 78913 w 78913"/>
                      <a:gd name="connsiteY1" fmla="*/ 45698 h 45697"/>
                    </a:gdLst>
                    <a:ahLst/>
                    <a:cxnLst>
                      <a:cxn ang="0">
                        <a:pos x="connsiteX0" y="connsiteY0"/>
                      </a:cxn>
                      <a:cxn ang="0">
                        <a:pos x="connsiteX1" y="connsiteY1"/>
                      </a:cxn>
                    </a:cxnLst>
                    <a:rect l="l" t="t" r="r" b="b"/>
                    <a:pathLst>
                      <a:path w="78913" h="45697">
                        <a:moveTo>
                          <a:pt x="0" y="0"/>
                        </a:moveTo>
                        <a:lnTo>
                          <a:pt x="78913" y="45698"/>
                        </a:lnTo>
                      </a:path>
                    </a:pathLst>
                  </a:custGeom>
                  <a:ln w="10573" cap="flat">
                    <a:noFill/>
                    <a:prstDash val="solid"/>
                    <a:miter/>
                  </a:ln>
                </p:spPr>
                <p:txBody>
                  <a:bodyPr rtlCol="0" anchor="ctr"/>
                  <a:lstStyle/>
                  <a:p>
                    <a:endParaRPr lang="en-US"/>
                  </a:p>
                </p:txBody>
              </p:sp>
              <p:sp>
                <p:nvSpPr>
                  <p:cNvPr id="1052" name="Graphic 4">
                    <a:extLst>
                      <a:ext uri="{FF2B5EF4-FFF2-40B4-BE49-F238E27FC236}">
                        <a16:creationId xmlns:a16="http://schemas.microsoft.com/office/drawing/2014/main" id="{91BD417B-5C34-4C7B-B177-AF4103E894BD}"/>
                      </a:ext>
                    </a:extLst>
                  </p:cNvPr>
                  <p:cNvSpPr/>
                  <p:nvPr/>
                </p:nvSpPr>
                <p:spPr>
                  <a:xfrm>
                    <a:off x="5615031" y="4363239"/>
                    <a:ext cx="112128" cy="52785"/>
                  </a:xfrm>
                  <a:custGeom>
                    <a:avLst/>
                    <a:gdLst>
                      <a:gd name="connsiteX0" fmla="*/ 112129 w 112128"/>
                      <a:gd name="connsiteY0" fmla="*/ 35331 h 52785"/>
                      <a:gd name="connsiteX1" fmla="*/ 104830 w 112128"/>
                      <a:gd name="connsiteY1" fmla="*/ 39668 h 52785"/>
                      <a:gd name="connsiteX2" fmla="*/ 68124 w 112128"/>
                      <a:gd name="connsiteY2" fmla="*/ 48554 h 52785"/>
                      <a:gd name="connsiteX3" fmla="*/ 61353 w 112128"/>
                      <a:gd name="connsiteY3" fmla="*/ 52785 h 52785"/>
                      <a:gd name="connsiteX4" fmla="*/ 0 w 112128"/>
                      <a:gd name="connsiteY4" fmla="*/ 17560 h 52785"/>
                      <a:gd name="connsiteX5" fmla="*/ 6982 w 112128"/>
                      <a:gd name="connsiteY5" fmla="*/ 13011 h 52785"/>
                      <a:gd name="connsiteX6" fmla="*/ 43582 w 112128"/>
                      <a:gd name="connsiteY6" fmla="*/ 4231 h 52785"/>
                      <a:gd name="connsiteX7" fmla="*/ 50775 w 112128"/>
                      <a:gd name="connsiteY7" fmla="*/ 0 h 52785"/>
                      <a:gd name="connsiteX8" fmla="*/ 50775 w 112128"/>
                      <a:gd name="connsiteY8" fmla="*/ 0 h 5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8" h="52785">
                        <a:moveTo>
                          <a:pt x="112129" y="35331"/>
                        </a:moveTo>
                        <a:cubicBezTo>
                          <a:pt x="110130" y="37405"/>
                          <a:pt x="107601" y="38896"/>
                          <a:pt x="104830" y="39668"/>
                        </a:cubicBezTo>
                        <a:lnTo>
                          <a:pt x="68124" y="48554"/>
                        </a:lnTo>
                        <a:cubicBezTo>
                          <a:pt x="65500" y="49262"/>
                          <a:pt x="63141" y="50733"/>
                          <a:pt x="61353" y="52785"/>
                        </a:cubicBezTo>
                        <a:lnTo>
                          <a:pt x="0" y="17560"/>
                        </a:lnTo>
                        <a:cubicBezTo>
                          <a:pt x="1771" y="15328"/>
                          <a:pt x="4222" y="13731"/>
                          <a:pt x="6982" y="13011"/>
                        </a:cubicBezTo>
                        <a:lnTo>
                          <a:pt x="43582" y="4231"/>
                        </a:lnTo>
                        <a:cubicBezTo>
                          <a:pt x="46332" y="3523"/>
                          <a:pt x="48818" y="2052"/>
                          <a:pt x="50775" y="0"/>
                        </a:cubicBezTo>
                        <a:lnTo>
                          <a:pt x="50775" y="0"/>
                        </a:lnTo>
                        <a:close/>
                      </a:path>
                    </a:pathLst>
                  </a:custGeom>
                  <a:solidFill>
                    <a:srgbClr val="000000">
                      <a:alpha val="20000"/>
                    </a:srgbClr>
                  </a:solidFill>
                  <a:ln w="10573" cap="flat">
                    <a:noFill/>
                    <a:prstDash val="solid"/>
                    <a:miter/>
                  </a:ln>
                </p:spPr>
                <p:txBody>
                  <a:bodyPr rtlCol="0" anchor="ctr"/>
                  <a:lstStyle/>
                  <a:p>
                    <a:endParaRPr lang="en-US"/>
                  </a:p>
                </p:txBody>
              </p:sp>
              <p:sp>
                <p:nvSpPr>
                  <p:cNvPr id="1053" name="Graphic 4">
                    <a:extLst>
                      <a:ext uri="{FF2B5EF4-FFF2-40B4-BE49-F238E27FC236}">
                        <a16:creationId xmlns:a16="http://schemas.microsoft.com/office/drawing/2014/main" id="{48D8EE76-4703-42CE-838E-BA5A74D1D314}"/>
                      </a:ext>
                    </a:extLst>
                  </p:cNvPr>
                  <p:cNvSpPr/>
                  <p:nvPr/>
                </p:nvSpPr>
                <p:spPr>
                  <a:xfrm>
                    <a:off x="5677670" y="4272160"/>
                    <a:ext cx="73502" cy="81134"/>
                  </a:xfrm>
                  <a:custGeom>
                    <a:avLst/>
                    <a:gdLst>
                      <a:gd name="connsiteX0" fmla="*/ 73503 w 73502"/>
                      <a:gd name="connsiteY0" fmla="*/ 81135 h 81134"/>
                      <a:gd name="connsiteX1" fmla="*/ 12361 w 73502"/>
                      <a:gd name="connsiteY1" fmla="*/ 45909 h 81134"/>
                      <a:gd name="connsiteX2" fmla="*/ 12361 w 73502"/>
                      <a:gd name="connsiteY2" fmla="*/ 44428 h 81134"/>
                      <a:gd name="connsiteX3" fmla="*/ 301 w 73502"/>
                      <a:gd name="connsiteY3" fmla="*/ 4020 h 81134"/>
                      <a:gd name="connsiteX4" fmla="*/ 301 w 73502"/>
                      <a:gd name="connsiteY4" fmla="*/ 0 h 81134"/>
                      <a:gd name="connsiteX5" fmla="*/ 42614 w 73502"/>
                      <a:gd name="connsiteY5" fmla="*/ 24435 h 81134"/>
                      <a:gd name="connsiteX6" fmla="*/ 61232 w 73502"/>
                      <a:gd name="connsiteY6" fmla="*/ 35014 h 81134"/>
                      <a:gd name="connsiteX7" fmla="*/ 61232 w 73502"/>
                      <a:gd name="connsiteY7" fmla="*/ 39457 h 81134"/>
                      <a:gd name="connsiteX8" fmla="*/ 73079 w 73502"/>
                      <a:gd name="connsiteY8" fmla="*/ 79760 h 81134"/>
                      <a:gd name="connsiteX9" fmla="*/ 73503 w 73502"/>
                      <a:gd name="connsiteY9" fmla="*/ 81135 h 8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2" h="81134">
                        <a:moveTo>
                          <a:pt x="73503" y="81135"/>
                        </a:moveTo>
                        <a:lnTo>
                          <a:pt x="12361" y="45909"/>
                        </a:lnTo>
                        <a:cubicBezTo>
                          <a:pt x="12413" y="45423"/>
                          <a:pt x="12413" y="44926"/>
                          <a:pt x="12361" y="44428"/>
                        </a:cubicBezTo>
                        <a:lnTo>
                          <a:pt x="301" y="4020"/>
                        </a:lnTo>
                        <a:cubicBezTo>
                          <a:pt x="-100" y="2708"/>
                          <a:pt x="-100" y="1312"/>
                          <a:pt x="301" y="0"/>
                        </a:cubicBezTo>
                        <a:lnTo>
                          <a:pt x="42614" y="24435"/>
                        </a:lnTo>
                        <a:lnTo>
                          <a:pt x="61232" y="35014"/>
                        </a:lnTo>
                        <a:cubicBezTo>
                          <a:pt x="60819" y="36463"/>
                          <a:pt x="60819" y="38007"/>
                          <a:pt x="61232" y="39457"/>
                        </a:cubicBezTo>
                        <a:lnTo>
                          <a:pt x="73079" y="79760"/>
                        </a:lnTo>
                        <a:cubicBezTo>
                          <a:pt x="73354" y="80161"/>
                          <a:pt x="73503" y="80648"/>
                          <a:pt x="73503" y="81135"/>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54" name="Graphic 4">
                    <a:extLst>
                      <a:ext uri="{FF2B5EF4-FFF2-40B4-BE49-F238E27FC236}">
                        <a16:creationId xmlns:a16="http://schemas.microsoft.com/office/drawing/2014/main" id="{14129663-E81A-45AB-BF5E-D9FB76839913}"/>
                      </a:ext>
                    </a:extLst>
                  </p:cNvPr>
                  <p:cNvSpPr/>
                  <p:nvPr/>
                </p:nvSpPr>
                <p:spPr>
                  <a:xfrm>
                    <a:off x="5792427" y="4169552"/>
                    <a:ext cx="84625" cy="94568"/>
                  </a:xfrm>
                  <a:custGeom>
                    <a:avLst/>
                    <a:gdLst>
                      <a:gd name="connsiteX0" fmla="*/ 84626 w 84625"/>
                      <a:gd name="connsiteY0" fmla="*/ 34908 h 94568"/>
                      <a:gd name="connsiteX1" fmla="*/ 82510 w 84625"/>
                      <a:gd name="connsiteY1" fmla="*/ 37870 h 94568"/>
                      <a:gd name="connsiteX2" fmla="*/ 61354 w 84625"/>
                      <a:gd name="connsiteY2" fmla="*/ 94569 h 94568"/>
                      <a:gd name="connsiteX3" fmla="*/ 61354 w 84625"/>
                      <a:gd name="connsiteY3" fmla="*/ 94569 h 94568"/>
                      <a:gd name="connsiteX4" fmla="*/ 0 w 84625"/>
                      <a:gd name="connsiteY4" fmla="*/ 59555 h 94568"/>
                      <a:gd name="connsiteX5" fmla="*/ 0 w 84625"/>
                      <a:gd name="connsiteY5" fmla="*/ 59555 h 94568"/>
                      <a:gd name="connsiteX6" fmla="*/ 21156 w 84625"/>
                      <a:gd name="connsiteY6" fmla="*/ 2750 h 94568"/>
                      <a:gd name="connsiteX7" fmla="*/ 23166 w 84625"/>
                      <a:gd name="connsiteY7" fmla="*/ 0 h 9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625" h="94568">
                        <a:moveTo>
                          <a:pt x="84626" y="34908"/>
                        </a:moveTo>
                        <a:cubicBezTo>
                          <a:pt x="83705" y="35723"/>
                          <a:pt x="82975" y="36738"/>
                          <a:pt x="82510" y="37870"/>
                        </a:cubicBezTo>
                        <a:lnTo>
                          <a:pt x="61354" y="94569"/>
                        </a:lnTo>
                        <a:cubicBezTo>
                          <a:pt x="61354" y="94569"/>
                          <a:pt x="61354" y="94569"/>
                          <a:pt x="61354" y="94569"/>
                        </a:cubicBezTo>
                        <a:lnTo>
                          <a:pt x="0" y="59555"/>
                        </a:lnTo>
                        <a:lnTo>
                          <a:pt x="0" y="59555"/>
                        </a:lnTo>
                        <a:lnTo>
                          <a:pt x="21156" y="2750"/>
                        </a:lnTo>
                        <a:cubicBezTo>
                          <a:pt x="21558" y="1661"/>
                          <a:pt x="22246" y="709"/>
                          <a:pt x="23166" y="0"/>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55" name="Graphic 4">
                    <a:extLst>
                      <a:ext uri="{FF2B5EF4-FFF2-40B4-BE49-F238E27FC236}">
                        <a16:creationId xmlns:a16="http://schemas.microsoft.com/office/drawing/2014/main" id="{5B7431DE-8FE0-4FBA-B518-E7636F0F5C2D}"/>
                      </a:ext>
                    </a:extLst>
                  </p:cNvPr>
                  <p:cNvSpPr/>
                  <p:nvPr/>
                </p:nvSpPr>
                <p:spPr>
                  <a:xfrm>
                    <a:off x="5910797" y="4189042"/>
                    <a:ext cx="79653" cy="86328"/>
                  </a:xfrm>
                  <a:custGeom>
                    <a:avLst/>
                    <a:gdLst>
                      <a:gd name="connsiteX0" fmla="*/ 79654 w 79653"/>
                      <a:gd name="connsiteY0" fmla="*/ 45566 h 86328"/>
                      <a:gd name="connsiteX1" fmla="*/ 74153 w 79653"/>
                      <a:gd name="connsiteY1" fmla="*/ 47470 h 86328"/>
                      <a:gd name="connsiteX2" fmla="*/ 34273 w 79653"/>
                      <a:gd name="connsiteY2" fmla="*/ 83964 h 86328"/>
                      <a:gd name="connsiteX3" fmla="*/ 25493 w 79653"/>
                      <a:gd name="connsiteY3" fmla="*/ 85445 h 86328"/>
                      <a:gd name="connsiteX4" fmla="*/ 8463 w 79653"/>
                      <a:gd name="connsiteY4" fmla="*/ 75502 h 86328"/>
                      <a:gd name="connsiteX5" fmla="*/ 4443 w 79653"/>
                      <a:gd name="connsiteY5" fmla="*/ 68520 h 86328"/>
                      <a:gd name="connsiteX6" fmla="*/ 16713 w 79653"/>
                      <a:gd name="connsiteY6" fmla="*/ 12667 h 86328"/>
                      <a:gd name="connsiteX7" fmla="*/ 15021 w 79653"/>
                      <a:gd name="connsiteY7" fmla="*/ 8753 h 86328"/>
                      <a:gd name="connsiteX8" fmla="*/ 15021 w 79653"/>
                      <a:gd name="connsiteY8" fmla="*/ 8753 h 86328"/>
                      <a:gd name="connsiteX9" fmla="*/ 0 w 79653"/>
                      <a:gd name="connsiteY9" fmla="*/ 79 h 86328"/>
                      <a:gd name="connsiteX10" fmla="*/ 1481 w 79653"/>
                      <a:gd name="connsiteY10" fmla="*/ 79 h 86328"/>
                      <a:gd name="connsiteX11" fmla="*/ 2327 w 79653"/>
                      <a:gd name="connsiteY11" fmla="*/ 608 h 8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653" h="86328">
                        <a:moveTo>
                          <a:pt x="79654" y="45566"/>
                        </a:moveTo>
                        <a:cubicBezTo>
                          <a:pt x="77612" y="45174"/>
                          <a:pt x="75518" y="45894"/>
                          <a:pt x="74153" y="47470"/>
                        </a:cubicBezTo>
                        <a:lnTo>
                          <a:pt x="34273" y="83964"/>
                        </a:lnTo>
                        <a:cubicBezTo>
                          <a:pt x="32041" y="86429"/>
                          <a:pt x="28413" y="87043"/>
                          <a:pt x="25493" y="85445"/>
                        </a:cubicBezTo>
                        <a:cubicBezTo>
                          <a:pt x="20374" y="81246"/>
                          <a:pt x="14630" y="77893"/>
                          <a:pt x="8463" y="75502"/>
                        </a:cubicBezTo>
                        <a:cubicBezTo>
                          <a:pt x="5628" y="74433"/>
                          <a:pt x="3946" y="71503"/>
                          <a:pt x="4443" y="68520"/>
                        </a:cubicBezTo>
                        <a:lnTo>
                          <a:pt x="16713" y="12667"/>
                        </a:lnTo>
                        <a:cubicBezTo>
                          <a:pt x="17147" y="11123"/>
                          <a:pt x="16439" y="9494"/>
                          <a:pt x="15021" y="8753"/>
                        </a:cubicBezTo>
                        <a:lnTo>
                          <a:pt x="15021" y="8753"/>
                        </a:lnTo>
                        <a:lnTo>
                          <a:pt x="0" y="79"/>
                        </a:lnTo>
                        <a:cubicBezTo>
                          <a:pt x="487" y="-26"/>
                          <a:pt x="994" y="-26"/>
                          <a:pt x="1481" y="79"/>
                        </a:cubicBezTo>
                        <a:lnTo>
                          <a:pt x="2327" y="608"/>
                        </a:lnTo>
                        <a:close/>
                      </a:path>
                    </a:pathLst>
                  </a:custGeom>
                  <a:solidFill>
                    <a:srgbClr val="000000">
                      <a:alpha val="30000"/>
                    </a:srgbClr>
                  </a:solidFill>
                  <a:ln w="10573" cap="flat">
                    <a:noFill/>
                    <a:prstDash val="solid"/>
                    <a:miter/>
                  </a:ln>
                </p:spPr>
                <p:txBody>
                  <a:bodyPr rtlCol="0" anchor="ctr"/>
                  <a:lstStyle/>
                  <a:p>
                    <a:endParaRPr lang="en-US"/>
                  </a:p>
                </p:txBody>
              </p:sp>
              <p:sp>
                <p:nvSpPr>
                  <p:cNvPr id="1056" name="Graphic 4">
                    <a:extLst>
                      <a:ext uri="{FF2B5EF4-FFF2-40B4-BE49-F238E27FC236}">
                        <a16:creationId xmlns:a16="http://schemas.microsoft.com/office/drawing/2014/main" id="{6B1C7A61-BAF9-4797-87DE-0E12EB32701E}"/>
                      </a:ext>
                    </a:extLst>
                  </p:cNvPr>
                  <p:cNvSpPr/>
                  <p:nvPr/>
                </p:nvSpPr>
                <p:spPr>
                  <a:xfrm>
                    <a:off x="5966439" y="4357315"/>
                    <a:ext cx="41466" cy="23060"/>
                  </a:xfrm>
                  <a:custGeom>
                    <a:avLst/>
                    <a:gdLst>
                      <a:gd name="connsiteX0" fmla="*/ 41466 w 41466"/>
                      <a:gd name="connsiteY0" fmla="*/ 23060 h 23060"/>
                      <a:gd name="connsiteX1" fmla="*/ 39034 w 41466"/>
                      <a:gd name="connsiteY1" fmla="*/ 23060 h 23060"/>
                      <a:gd name="connsiteX2" fmla="*/ 5606 w 41466"/>
                      <a:gd name="connsiteY2" fmla="*/ 21156 h 23060"/>
                      <a:gd name="connsiteX3" fmla="*/ 0 w 41466"/>
                      <a:gd name="connsiteY3" fmla="*/ 15984 h 23060"/>
                      <a:gd name="connsiteX4" fmla="*/ 0 w 41466"/>
                      <a:gd name="connsiteY4" fmla="*/ 15656 h 23060"/>
                      <a:gd name="connsiteX5" fmla="*/ 741 w 41466"/>
                      <a:gd name="connsiteY5" fmla="*/ 0 h 2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6" h="23060">
                        <a:moveTo>
                          <a:pt x="41466" y="23060"/>
                        </a:moveTo>
                        <a:cubicBezTo>
                          <a:pt x="40663" y="22881"/>
                          <a:pt x="39838" y="22881"/>
                          <a:pt x="39034" y="23060"/>
                        </a:cubicBezTo>
                        <a:lnTo>
                          <a:pt x="5606" y="21156"/>
                        </a:lnTo>
                        <a:cubicBezTo>
                          <a:pt x="2634" y="21273"/>
                          <a:pt x="116" y="18956"/>
                          <a:pt x="0" y="15984"/>
                        </a:cubicBezTo>
                        <a:cubicBezTo>
                          <a:pt x="0" y="15867"/>
                          <a:pt x="0" y="15761"/>
                          <a:pt x="0" y="15656"/>
                        </a:cubicBezTo>
                        <a:cubicBezTo>
                          <a:pt x="0" y="10366"/>
                          <a:pt x="741" y="5077"/>
                          <a:pt x="741" y="0"/>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57" name="Graphic 4">
                    <a:extLst>
                      <a:ext uri="{FF2B5EF4-FFF2-40B4-BE49-F238E27FC236}">
                        <a16:creationId xmlns:a16="http://schemas.microsoft.com/office/drawing/2014/main" id="{B922DC55-2AAD-42DA-A8A2-4D8B3FB6DA64}"/>
                      </a:ext>
                    </a:extLst>
                  </p:cNvPr>
                  <p:cNvSpPr/>
                  <p:nvPr/>
                </p:nvSpPr>
                <p:spPr>
                  <a:xfrm>
                    <a:off x="5834000" y="4577869"/>
                    <a:ext cx="41043" cy="33216"/>
                  </a:xfrm>
                  <a:custGeom>
                    <a:avLst/>
                    <a:gdLst>
                      <a:gd name="connsiteX0" fmla="*/ 41043 w 41043"/>
                      <a:gd name="connsiteY0" fmla="*/ 33216 h 33216"/>
                      <a:gd name="connsiteX1" fmla="*/ 41043 w 41043"/>
                      <a:gd name="connsiteY1" fmla="*/ 33216 h 33216"/>
                      <a:gd name="connsiteX2" fmla="*/ 0 w 41043"/>
                      <a:gd name="connsiteY2" fmla="*/ 9309 h 33216"/>
                      <a:gd name="connsiteX3" fmla="*/ 11742 w 41043"/>
                      <a:gd name="connsiteY3" fmla="*/ 1905 h 33216"/>
                      <a:gd name="connsiteX4" fmla="*/ 19993 w 41043"/>
                      <a:gd name="connsiteY4" fmla="*/ 1905 h 33216"/>
                      <a:gd name="connsiteX5" fmla="*/ 39986 w 41043"/>
                      <a:gd name="connsiteY5" fmla="*/ 32476 h 33216"/>
                      <a:gd name="connsiteX6" fmla="*/ 41043 w 41043"/>
                      <a:gd name="connsiteY6" fmla="*/ 33216 h 33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43" h="33216">
                        <a:moveTo>
                          <a:pt x="41043" y="33216"/>
                        </a:moveTo>
                        <a:lnTo>
                          <a:pt x="41043" y="33216"/>
                        </a:lnTo>
                        <a:lnTo>
                          <a:pt x="0" y="9309"/>
                        </a:lnTo>
                        <a:cubicBezTo>
                          <a:pt x="3808" y="7088"/>
                          <a:pt x="7828" y="4549"/>
                          <a:pt x="11742" y="1905"/>
                        </a:cubicBezTo>
                        <a:cubicBezTo>
                          <a:pt x="15656" y="-740"/>
                          <a:pt x="18618" y="-528"/>
                          <a:pt x="19993" y="1905"/>
                        </a:cubicBezTo>
                        <a:lnTo>
                          <a:pt x="39986" y="32476"/>
                        </a:lnTo>
                        <a:cubicBezTo>
                          <a:pt x="40292" y="32772"/>
                          <a:pt x="40652" y="33026"/>
                          <a:pt x="41043" y="33216"/>
                        </a:cubicBezTo>
                        <a:close/>
                      </a:path>
                    </a:pathLst>
                  </a:custGeom>
                  <a:solidFill>
                    <a:srgbClr val="000000">
                      <a:alpha val="40000"/>
                    </a:srgbClr>
                  </a:solidFill>
                  <a:ln w="10573" cap="flat">
                    <a:noFill/>
                    <a:prstDash val="solid"/>
                    <a:miter/>
                  </a:ln>
                </p:spPr>
                <p:txBody>
                  <a:bodyPr rtlCol="0" anchor="ctr"/>
                  <a:lstStyle/>
                  <a:p>
                    <a:endParaRPr lang="en-US"/>
                  </a:p>
                </p:txBody>
              </p:sp>
              <p:sp>
                <p:nvSpPr>
                  <p:cNvPr id="1058" name="Graphic 4">
                    <a:extLst>
                      <a:ext uri="{FF2B5EF4-FFF2-40B4-BE49-F238E27FC236}">
                        <a16:creationId xmlns:a16="http://schemas.microsoft.com/office/drawing/2014/main" id="{6603963E-A38E-4AF2-8C17-2B4216F365DC}"/>
                      </a:ext>
                    </a:extLst>
                  </p:cNvPr>
                  <p:cNvSpPr/>
                  <p:nvPr/>
                </p:nvSpPr>
                <p:spPr>
                  <a:xfrm>
                    <a:off x="5677019" y="4590436"/>
                    <a:ext cx="74263" cy="77454"/>
                  </a:xfrm>
                  <a:custGeom>
                    <a:avLst/>
                    <a:gdLst>
                      <a:gd name="connsiteX0" fmla="*/ 74153 w 74263"/>
                      <a:gd name="connsiteY0" fmla="*/ 17794 h 77454"/>
                      <a:gd name="connsiteX1" fmla="*/ 61882 w 74263"/>
                      <a:gd name="connsiteY1" fmla="*/ 73646 h 77454"/>
                      <a:gd name="connsiteX2" fmla="*/ 63469 w 74263"/>
                      <a:gd name="connsiteY2" fmla="*/ 77454 h 77454"/>
                      <a:gd name="connsiteX3" fmla="*/ 0 w 74263"/>
                      <a:gd name="connsiteY3" fmla="*/ 40854 h 77454"/>
                      <a:gd name="connsiteX4" fmla="*/ 4337 w 74263"/>
                      <a:gd name="connsiteY4" fmla="*/ 38844 h 77454"/>
                      <a:gd name="connsiteX5" fmla="*/ 44217 w 74263"/>
                      <a:gd name="connsiteY5" fmla="*/ 2349 h 77454"/>
                      <a:gd name="connsiteX6" fmla="*/ 52891 w 74263"/>
                      <a:gd name="connsiteY6" fmla="*/ 868 h 77454"/>
                      <a:gd name="connsiteX7" fmla="*/ 70028 w 74263"/>
                      <a:gd name="connsiteY7" fmla="*/ 10812 h 77454"/>
                      <a:gd name="connsiteX8" fmla="*/ 74153 w 74263"/>
                      <a:gd name="connsiteY8" fmla="*/ 17794 h 7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63" h="77454">
                        <a:moveTo>
                          <a:pt x="74153" y="17794"/>
                        </a:moveTo>
                        <a:lnTo>
                          <a:pt x="61882" y="73646"/>
                        </a:lnTo>
                        <a:cubicBezTo>
                          <a:pt x="61523" y="75127"/>
                          <a:pt x="62168" y="76672"/>
                          <a:pt x="63469" y="77454"/>
                        </a:cubicBezTo>
                        <a:lnTo>
                          <a:pt x="0" y="40854"/>
                        </a:lnTo>
                        <a:cubicBezTo>
                          <a:pt x="1629" y="40685"/>
                          <a:pt x="3163" y="39987"/>
                          <a:pt x="4337" y="38844"/>
                        </a:cubicBezTo>
                        <a:lnTo>
                          <a:pt x="44217" y="2349"/>
                        </a:lnTo>
                        <a:cubicBezTo>
                          <a:pt x="46417" y="-94"/>
                          <a:pt x="50003" y="-708"/>
                          <a:pt x="52891" y="868"/>
                        </a:cubicBezTo>
                        <a:cubicBezTo>
                          <a:pt x="58064" y="5047"/>
                          <a:pt x="63839" y="8400"/>
                          <a:pt x="70028" y="10812"/>
                        </a:cubicBezTo>
                        <a:cubicBezTo>
                          <a:pt x="72968" y="11764"/>
                          <a:pt x="74735" y="14757"/>
                          <a:pt x="74153" y="17794"/>
                        </a:cubicBezTo>
                        <a:close/>
                      </a:path>
                    </a:pathLst>
                  </a:custGeom>
                  <a:solidFill>
                    <a:srgbClr val="000000">
                      <a:alpha val="40000"/>
                    </a:srgbClr>
                  </a:solidFill>
                  <a:ln w="10573" cap="flat">
                    <a:noFill/>
                    <a:prstDash val="solid"/>
                    <a:miter/>
                  </a:ln>
                </p:spPr>
                <p:txBody>
                  <a:bodyPr rtlCol="0" anchor="ctr"/>
                  <a:lstStyle/>
                  <a:p>
                    <a:endParaRPr lang="en-US"/>
                  </a:p>
                </p:txBody>
              </p:sp>
              <p:sp>
                <p:nvSpPr>
                  <p:cNvPr id="1059" name="Graphic 4">
                    <a:extLst>
                      <a:ext uri="{FF2B5EF4-FFF2-40B4-BE49-F238E27FC236}">
                        <a16:creationId xmlns:a16="http://schemas.microsoft.com/office/drawing/2014/main" id="{042ED759-AA46-4869-9573-F6B6D7E6CECF}"/>
                      </a:ext>
                    </a:extLst>
                  </p:cNvPr>
                  <p:cNvSpPr/>
                  <p:nvPr/>
                </p:nvSpPr>
                <p:spPr>
                  <a:xfrm>
                    <a:off x="5595567" y="4495360"/>
                    <a:ext cx="103772" cy="90655"/>
                  </a:xfrm>
                  <a:custGeom>
                    <a:avLst/>
                    <a:gdLst>
                      <a:gd name="connsiteX0" fmla="*/ 103772 w 103772"/>
                      <a:gd name="connsiteY0" fmla="*/ 35437 h 90655"/>
                      <a:gd name="connsiteX1" fmla="*/ 100810 w 103772"/>
                      <a:gd name="connsiteY1" fmla="*/ 40832 h 90655"/>
                      <a:gd name="connsiteX2" fmla="*/ 63469 w 103772"/>
                      <a:gd name="connsiteY2" fmla="*/ 86107 h 90655"/>
                      <a:gd name="connsiteX3" fmla="*/ 61142 w 103772"/>
                      <a:gd name="connsiteY3" fmla="*/ 90655 h 90655"/>
                      <a:gd name="connsiteX4" fmla="*/ 0 w 103772"/>
                      <a:gd name="connsiteY4" fmla="*/ 55324 h 90655"/>
                      <a:gd name="connsiteX5" fmla="*/ 2327 w 103772"/>
                      <a:gd name="connsiteY5" fmla="*/ 50670 h 90655"/>
                      <a:gd name="connsiteX6" fmla="*/ 39668 w 103772"/>
                      <a:gd name="connsiteY6" fmla="*/ 5395 h 90655"/>
                      <a:gd name="connsiteX7" fmla="*/ 42524 w 103772"/>
                      <a:gd name="connsiteY7" fmla="*/ 0 h 9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72" h="90655">
                        <a:moveTo>
                          <a:pt x="103772" y="35437"/>
                        </a:moveTo>
                        <a:cubicBezTo>
                          <a:pt x="103106" y="37394"/>
                          <a:pt x="102101" y="39213"/>
                          <a:pt x="100810" y="40832"/>
                        </a:cubicBezTo>
                        <a:lnTo>
                          <a:pt x="63469" y="86107"/>
                        </a:lnTo>
                        <a:cubicBezTo>
                          <a:pt x="62390" y="87439"/>
                          <a:pt x="61597" y="88994"/>
                          <a:pt x="61142" y="90655"/>
                        </a:cubicBezTo>
                        <a:lnTo>
                          <a:pt x="0" y="55324"/>
                        </a:lnTo>
                        <a:cubicBezTo>
                          <a:pt x="338" y="53589"/>
                          <a:pt x="1144" y="51981"/>
                          <a:pt x="2327" y="50670"/>
                        </a:cubicBezTo>
                        <a:lnTo>
                          <a:pt x="39668" y="5395"/>
                        </a:lnTo>
                        <a:cubicBezTo>
                          <a:pt x="40947" y="3787"/>
                          <a:pt x="41916" y="1957"/>
                          <a:pt x="42524" y="0"/>
                        </a:cubicBezTo>
                        <a:close/>
                      </a:path>
                    </a:pathLst>
                  </a:custGeom>
                  <a:solidFill>
                    <a:srgbClr val="000000">
                      <a:alpha val="20000"/>
                    </a:srgbClr>
                  </a:solidFill>
                  <a:ln w="10573" cap="flat">
                    <a:noFill/>
                    <a:prstDash val="solid"/>
                    <a:miter/>
                  </a:ln>
                </p:spPr>
                <p:txBody>
                  <a:bodyPr rtlCol="0" anchor="ctr"/>
                  <a:lstStyle/>
                  <a:p>
                    <a:endParaRPr lang="en-US"/>
                  </a:p>
                </p:txBody>
              </p:sp>
              <p:sp>
                <p:nvSpPr>
                  <p:cNvPr id="1060" name="Graphic 4">
                    <a:extLst>
                      <a:ext uri="{FF2B5EF4-FFF2-40B4-BE49-F238E27FC236}">
                        <a16:creationId xmlns:a16="http://schemas.microsoft.com/office/drawing/2014/main" id="{67AE73AB-B8DA-4526-B904-DADCE6ABFB8A}"/>
                      </a:ext>
                    </a:extLst>
                  </p:cNvPr>
                  <p:cNvSpPr/>
                  <p:nvPr/>
                </p:nvSpPr>
                <p:spPr>
                  <a:xfrm>
                    <a:off x="5771271" y="4229107"/>
                    <a:ext cx="82086" cy="58974"/>
                  </a:xfrm>
                  <a:custGeom>
                    <a:avLst/>
                    <a:gdLst>
                      <a:gd name="connsiteX0" fmla="*/ 82087 w 82086"/>
                      <a:gd name="connsiteY0" fmla="*/ 35331 h 58974"/>
                      <a:gd name="connsiteX1" fmla="*/ 73730 w 82086"/>
                      <a:gd name="connsiteY1" fmla="*/ 43265 h 58974"/>
                      <a:gd name="connsiteX2" fmla="*/ 49506 w 82086"/>
                      <a:gd name="connsiteY2" fmla="*/ 57228 h 58974"/>
                      <a:gd name="connsiteX3" fmla="*/ 41149 w 82086"/>
                      <a:gd name="connsiteY3" fmla="*/ 57228 h 58974"/>
                      <a:gd name="connsiteX4" fmla="*/ 21156 w 82086"/>
                      <a:gd name="connsiteY4" fmla="*/ 26657 h 58974"/>
                      <a:gd name="connsiteX5" fmla="*/ 20099 w 82086"/>
                      <a:gd name="connsiteY5" fmla="*/ 25705 h 58974"/>
                      <a:gd name="connsiteX6" fmla="*/ 20099 w 82086"/>
                      <a:gd name="connsiteY6" fmla="*/ 25705 h 58974"/>
                      <a:gd name="connsiteX7" fmla="*/ 0 w 82086"/>
                      <a:gd name="connsiteY7" fmla="*/ 14281 h 58974"/>
                      <a:gd name="connsiteX8" fmla="*/ 12376 w 82086"/>
                      <a:gd name="connsiteY8" fmla="*/ 7828 h 58974"/>
                      <a:gd name="connsiteX9" fmla="*/ 13857 w 82086"/>
                      <a:gd name="connsiteY9" fmla="*/ 6982 h 58974"/>
                      <a:gd name="connsiteX10" fmla="*/ 17877 w 82086"/>
                      <a:gd name="connsiteY10" fmla="*/ 3808 h 58974"/>
                      <a:gd name="connsiteX11" fmla="*/ 19358 w 82086"/>
                      <a:gd name="connsiteY11" fmla="*/ 2116 h 58974"/>
                      <a:gd name="connsiteX12" fmla="*/ 20099 w 82086"/>
                      <a:gd name="connsiteY12" fmla="*/ 1058 h 58974"/>
                      <a:gd name="connsiteX13" fmla="*/ 20733 w 82086"/>
                      <a:gd name="connsiteY13" fmla="*/ 0 h 5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86" h="58974">
                        <a:moveTo>
                          <a:pt x="82087" y="35331"/>
                        </a:moveTo>
                        <a:cubicBezTo>
                          <a:pt x="80151" y="38748"/>
                          <a:pt x="77242" y="41509"/>
                          <a:pt x="73730" y="43265"/>
                        </a:cubicBezTo>
                        <a:cubicBezTo>
                          <a:pt x="65289" y="47263"/>
                          <a:pt x="57196" y="51928"/>
                          <a:pt x="49506" y="57228"/>
                        </a:cubicBezTo>
                        <a:cubicBezTo>
                          <a:pt x="46227" y="59450"/>
                          <a:pt x="42630" y="59661"/>
                          <a:pt x="41149" y="57228"/>
                        </a:cubicBezTo>
                        <a:lnTo>
                          <a:pt x="21156" y="26657"/>
                        </a:lnTo>
                        <a:cubicBezTo>
                          <a:pt x="20881" y="26255"/>
                          <a:pt x="20522" y="25927"/>
                          <a:pt x="20099" y="25705"/>
                        </a:cubicBezTo>
                        <a:lnTo>
                          <a:pt x="20099" y="25705"/>
                        </a:lnTo>
                        <a:lnTo>
                          <a:pt x="0" y="14281"/>
                        </a:lnTo>
                        <a:cubicBezTo>
                          <a:pt x="4125" y="11953"/>
                          <a:pt x="8251" y="9732"/>
                          <a:pt x="12376" y="7828"/>
                        </a:cubicBezTo>
                        <a:lnTo>
                          <a:pt x="13857" y="6982"/>
                        </a:lnTo>
                        <a:cubicBezTo>
                          <a:pt x="15328" y="6104"/>
                          <a:pt x="16682" y="5035"/>
                          <a:pt x="17877" y="3808"/>
                        </a:cubicBezTo>
                        <a:cubicBezTo>
                          <a:pt x="18427" y="3290"/>
                          <a:pt x="18924" y="2729"/>
                          <a:pt x="19358" y="2116"/>
                        </a:cubicBezTo>
                        <a:cubicBezTo>
                          <a:pt x="19675" y="1819"/>
                          <a:pt x="19929" y="1460"/>
                          <a:pt x="20099" y="1058"/>
                        </a:cubicBezTo>
                        <a:lnTo>
                          <a:pt x="20733" y="0"/>
                        </a:lnTo>
                        <a:close/>
                      </a:path>
                    </a:pathLst>
                  </a:custGeom>
                  <a:solidFill>
                    <a:srgbClr val="000000">
                      <a:alpha val="10000"/>
                    </a:srgbClr>
                  </a:solidFill>
                  <a:ln w="10573" cap="flat">
                    <a:noFill/>
                    <a:prstDash val="solid"/>
                    <a:miter/>
                  </a:ln>
                </p:spPr>
                <p:txBody>
                  <a:bodyPr rtlCol="0" anchor="ctr"/>
                  <a:lstStyle/>
                  <a:p>
                    <a:endParaRPr lang="en-US"/>
                  </a:p>
                </p:txBody>
              </p:sp>
              <p:sp>
                <p:nvSpPr>
                  <p:cNvPr id="1061" name="Graphic 4">
                    <a:extLst>
                      <a:ext uri="{FF2B5EF4-FFF2-40B4-BE49-F238E27FC236}">
                        <a16:creationId xmlns:a16="http://schemas.microsoft.com/office/drawing/2014/main" id="{AAB4020F-F13F-48C4-B57E-562A6AB313E1}"/>
                      </a:ext>
                    </a:extLst>
                  </p:cNvPr>
                  <p:cNvSpPr/>
                  <p:nvPr/>
                </p:nvSpPr>
                <p:spPr>
                  <a:xfrm>
                    <a:off x="5638092" y="4473887"/>
                    <a:ext cx="62007" cy="56593"/>
                  </a:xfrm>
                  <a:custGeom>
                    <a:avLst/>
                    <a:gdLst>
                      <a:gd name="connsiteX0" fmla="*/ 61988 w 62007"/>
                      <a:gd name="connsiteY0" fmla="*/ 52045 h 56593"/>
                      <a:gd name="connsiteX1" fmla="*/ 61248 w 62007"/>
                      <a:gd name="connsiteY1" fmla="*/ 56593 h 56593"/>
                      <a:gd name="connsiteX2" fmla="*/ 0 w 62007"/>
                      <a:gd name="connsiteY2" fmla="*/ 21156 h 56593"/>
                      <a:gd name="connsiteX3" fmla="*/ 740 w 62007"/>
                      <a:gd name="connsiteY3" fmla="*/ 16714 h 56593"/>
                      <a:gd name="connsiteX4" fmla="*/ 106 w 62007"/>
                      <a:gd name="connsiteY4" fmla="*/ 0 h 56593"/>
                      <a:gd name="connsiteX5" fmla="*/ 19993 w 62007"/>
                      <a:gd name="connsiteY5" fmla="*/ 11636 h 56593"/>
                      <a:gd name="connsiteX6" fmla="*/ 19993 w 62007"/>
                      <a:gd name="connsiteY6" fmla="*/ 11636 h 56593"/>
                      <a:gd name="connsiteX7" fmla="*/ 22637 w 62007"/>
                      <a:gd name="connsiteY7" fmla="*/ 12377 h 56593"/>
                      <a:gd name="connsiteX8" fmla="*/ 56170 w 62007"/>
                      <a:gd name="connsiteY8" fmla="*/ 14281 h 56593"/>
                      <a:gd name="connsiteX9" fmla="*/ 61777 w 62007"/>
                      <a:gd name="connsiteY9" fmla="*/ 19464 h 56593"/>
                      <a:gd name="connsiteX10" fmla="*/ 61777 w 62007"/>
                      <a:gd name="connsiteY10" fmla="*/ 19781 h 56593"/>
                      <a:gd name="connsiteX11" fmla="*/ 61988 w 62007"/>
                      <a:gd name="connsiteY11" fmla="*/ 52045 h 5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07" h="56593">
                        <a:moveTo>
                          <a:pt x="61988" y="52045"/>
                        </a:moveTo>
                        <a:cubicBezTo>
                          <a:pt x="62083" y="53600"/>
                          <a:pt x="61829" y="55155"/>
                          <a:pt x="61248" y="56593"/>
                        </a:cubicBezTo>
                        <a:lnTo>
                          <a:pt x="0" y="21156"/>
                        </a:lnTo>
                        <a:cubicBezTo>
                          <a:pt x="563" y="19750"/>
                          <a:pt x="816" y="18226"/>
                          <a:pt x="740" y="16714"/>
                        </a:cubicBezTo>
                        <a:cubicBezTo>
                          <a:pt x="740" y="11213"/>
                          <a:pt x="0" y="6136"/>
                          <a:pt x="106" y="0"/>
                        </a:cubicBezTo>
                        <a:lnTo>
                          <a:pt x="19993" y="11636"/>
                        </a:lnTo>
                        <a:lnTo>
                          <a:pt x="19993" y="11636"/>
                        </a:lnTo>
                        <a:cubicBezTo>
                          <a:pt x="20818" y="12059"/>
                          <a:pt x="21717" y="12302"/>
                          <a:pt x="22637" y="12377"/>
                        </a:cubicBezTo>
                        <a:lnTo>
                          <a:pt x="56170" y="14281"/>
                        </a:lnTo>
                        <a:cubicBezTo>
                          <a:pt x="59143" y="14164"/>
                          <a:pt x="61660" y="16481"/>
                          <a:pt x="61777" y="19464"/>
                        </a:cubicBezTo>
                        <a:cubicBezTo>
                          <a:pt x="61777" y="19570"/>
                          <a:pt x="61777" y="19676"/>
                          <a:pt x="61777" y="19781"/>
                        </a:cubicBezTo>
                        <a:cubicBezTo>
                          <a:pt x="60888" y="30518"/>
                          <a:pt x="60962" y="41318"/>
                          <a:pt x="61988" y="52045"/>
                        </a:cubicBezTo>
                        <a:close/>
                      </a:path>
                    </a:pathLst>
                  </a:custGeom>
                  <a:solidFill>
                    <a:srgbClr val="000000">
                      <a:alpha val="40000"/>
                    </a:srgbClr>
                  </a:solidFill>
                  <a:ln w="10573" cap="flat">
                    <a:noFill/>
                    <a:prstDash val="solid"/>
                    <a:miter/>
                  </a:ln>
                </p:spPr>
                <p:txBody>
                  <a:bodyPr rtlCol="0" anchor="ctr"/>
                  <a:lstStyle/>
                  <a:p>
                    <a:endParaRPr lang="en-US"/>
                  </a:p>
                </p:txBody>
              </p:sp>
              <p:sp>
                <p:nvSpPr>
                  <p:cNvPr id="1062" name="Graphic 4">
                    <a:extLst>
                      <a:ext uri="{FF2B5EF4-FFF2-40B4-BE49-F238E27FC236}">
                        <a16:creationId xmlns:a16="http://schemas.microsoft.com/office/drawing/2014/main" id="{76F01CE7-97E4-4C22-AF70-887A06EBD103}"/>
                      </a:ext>
                    </a:extLst>
                  </p:cNvPr>
                  <p:cNvSpPr/>
                  <p:nvPr/>
                </p:nvSpPr>
                <p:spPr>
                  <a:xfrm>
                    <a:off x="5665489" y="4318387"/>
                    <a:ext cx="85696" cy="80076"/>
                  </a:xfrm>
                  <a:custGeom>
                    <a:avLst/>
                    <a:gdLst>
                      <a:gd name="connsiteX0" fmla="*/ 85683 w 85696"/>
                      <a:gd name="connsiteY0" fmla="*/ 34908 h 80076"/>
                      <a:gd name="connsiteX1" fmla="*/ 85683 w 85696"/>
                      <a:gd name="connsiteY1" fmla="*/ 34908 h 80076"/>
                      <a:gd name="connsiteX2" fmla="*/ 83356 w 85696"/>
                      <a:gd name="connsiteY2" fmla="*/ 43370 h 80076"/>
                      <a:gd name="connsiteX3" fmla="*/ 63681 w 85696"/>
                      <a:gd name="connsiteY3" fmla="*/ 77538 h 80076"/>
                      <a:gd name="connsiteX4" fmla="*/ 61671 w 85696"/>
                      <a:gd name="connsiteY4" fmla="*/ 80077 h 80076"/>
                      <a:gd name="connsiteX5" fmla="*/ 0 w 85696"/>
                      <a:gd name="connsiteY5" fmla="*/ 44851 h 80076"/>
                      <a:gd name="connsiteX6" fmla="*/ 1164 w 85696"/>
                      <a:gd name="connsiteY6" fmla="*/ 43582 h 80076"/>
                      <a:gd name="connsiteX7" fmla="*/ 2116 w 85696"/>
                      <a:gd name="connsiteY7" fmla="*/ 42207 h 80076"/>
                      <a:gd name="connsiteX8" fmla="*/ 21791 w 85696"/>
                      <a:gd name="connsiteY8" fmla="*/ 7934 h 80076"/>
                      <a:gd name="connsiteX9" fmla="*/ 22743 w 85696"/>
                      <a:gd name="connsiteY9" fmla="*/ 6241 h 80076"/>
                      <a:gd name="connsiteX10" fmla="*/ 22743 w 85696"/>
                      <a:gd name="connsiteY10" fmla="*/ 4972 h 80076"/>
                      <a:gd name="connsiteX11" fmla="*/ 22743 w 85696"/>
                      <a:gd name="connsiteY11" fmla="*/ 4231 h 80076"/>
                      <a:gd name="connsiteX12" fmla="*/ 22743 w 85696"/>
                      <a:gd name="connsiteY12" fmla="*/ 4231 h 80076"/>
                      <a:gd name="connsiteX13" fmla="*/ 22743 w 85696"/>
                      <a:gd name="connsiteY13" fmla="*/ 2539 h 80076"/>
                      <a:gd name="connsiteX14" fmla="*/ 22743 w 85696"/>
                      <a:gd name="connsiteY14" fmla="*/ 0 h 8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696" h="80076">
                        <a:moveTo>
                          <a:pt x="85683" y="34908"/>
                        </a:moveTo>
                        <a:lnTo>
                          <a:pt x="85683" y="34908"/>
                        </a:lnTo>
                        <a:cubicBezTo>
                          <a:pt x="85810" y="37901"/>
                          <a:pt x="84996" y="40863"/>
                          <a:pt x="83356" y="43370"/>
                        </a:cubicBezTo>
                        <a:cubicBezTo>
                          <a:pt x="76089" y="54340"/>
                          <a:pt x="69520" y="65743"/>
                          <a:pt x="63681" y="77538"/>
                        </a:cubicBezTo>
                        <a:cubicBezTo>
                          <a:pt x="63110" y="78458"/>
                          <a:pt x="62432" y="79315"/>
                          <a:pt x="61671" y="80077"/>
                        </a:cubicBezTo>
                        <a:lnTo>
                          <a:pt x="0" y="44851"/>
                        </a:lnTo>
                        <a:lnTo>
                          <a:pt x="1164" y="43582"/>
                        </a:lnTo>
                        <a:lnTo>
                          <a:pt x="2116" y="42207"/>
                        </a:lnTo>
                        <a:cubicBezTo>
                          <a:pt x="7955" y="30380"/>
                          <a:pt x="14524" y="18935"/>
                          <a:pt x="21791" y="7934"/>
                        </a:cubicBezTo>
                        <a:lnTo>
                          <a:pt x="22743" y="6241"/>
                        </a:lnTo>
                        <a:cubicBezTo>
                          <a:pt x="22785" y="5818"/>
                          <a:pt x="22785" y="5395"/>
                          <a:pt x="22743" y="4972"/>
                        </a:cubicBezTo>
                        <a:cubicBezTo>
                          <a:pt x="22743" y="4972"/>
                          <a:pt x="22743" y="4972"/>
                          <a:pt x="22743" y="4231"/>
                        </a:cubicBezTo>
                        <a:lnTo>
                          <a:pt x="22743" y="4231"/>
                        </a:lnTo>
                        <a:cubicBezTo>
                          <a:pt x="22775" y="3670"/>
                          <a:pt x="22775" y="3099"/>
                          <a:pt x="22743" y="2539"/>
                        </a:cubicBezTo>
                        <a:cubicBezTo>
                          <a:pt x="22891" y="1703"/>
                          <a:pt x="22891" y="835"/>
                          <a:pt x="22743" y="0"/>
                        </a:cubicBezTo>
                        <a:close/>
                      </a:path>
                    </a:pathLst>
                  </a:custGeom>
                  <a:solidFill>
                    <a:srgbClr val="000000">
                      <a:alpha val="10000"/>
                    </a:srgbClr>
                  </a:solidFill>
                  <a:ln w="10573" cap="flat">
                    <a:noFill/>
                    <a:prstDash val="solid"/>
                    <a:miter/>
                  </a:ln>
                </p:spPr>
                <p:txBody>
                  <a:bodyPr rtlCol="0" anchor="ctr"/>
                  <a:lstStyle/>
                  <a:p>
                    <a:endParaRPr lang="en-US"/>
                  </a:p>
                </p:txBody>
              </p:sp>
              <p:sp>
                <p:nvSpPr>
                  <p:cNvPr id="1063" name="Graphic 4">
                    <a:extLst>
                      <a:ext uri="{FF2B5EF4-FFF2-40B4-BE49-F238E27FC236}">
                        <a16:creationId xmlns:a16="http://schemas.microsoft.com/office/drawing/2014/main" id="{C13F2FB9-A4CB-45DC-B084-7AA84307162E}"/>
                      </a:ext>
                    </a:extLst>
                  </p:cNvPr>
                  <p:cNvSpPr/>
                  <p:nvPr/>
                </p:nvSpPr>
                <p:spPr>
                  <a:xfrm>
                    <a:off x="5665912" y="4361546"/>
                    <a:ext cx="1163" cy="1269"/>
                  </a:xfrm>
                  <a:custGeom>
                    <a:avLst/>
                    <a:gdLst>
                      <a:gd name="connsiteX0" fmla="*/ 1164 w 1163"/>
                      <a:gd name="connsiteY0" fmla="*/ 0 h 1269"/>
                      <a:gd name="connsiteX1" fmla="*/ 0 w 1163"/>
                      <a:gd name="connsiteY1" fmla="*/ 1269 h 1269"/>
                      <a:gd name="connsiteX2" fmla="*/ 0 w 1163"/>
                      <a:gd name="connsiteY2" fmla="*/ 1269 h 1269"/>
                    </a:gdLst>
                    <a:ahLst/>
                    <a:cxnLst>
                      <a:cxn ang="0">
                        <a:pos x="connsiteX0" y="connsiteY0"/>
                      </a:cxn>
                      <a:cxn ang="0">
                        <a:pos x="connsiteX1" y="connsiteY1"/>
                      </a:cxn>
                      <a:cxn ang="0">
                        <a:pos x="connsiteX2" y="connsiteY2"/>
                      </a:cxn>
                    </a:cxnLst>
                    <a:rect l="l" t="t" r="r" b="b"/>
                    <a:pathLst>
                      <a:path w="1163" h="1269">
                        <a:moveTo>
                          <a:pt x="1164" y="0"/>
                        </a:moveTo>
                        <a:lnTo>
                          <a:pt x="0" y="1269"/>
                        </a:lnTo>
                        <a:lnTo>
                          <a:pt x="0" y="1269"/>
                        </a:lnTo>
                        <a:close/>
                      </a:path>
                    </a:pathLst>
                  </a:custGeom>
                  <a:solidFill>
                    <a:srgbClr val="000000">
                      <a:alpha val="30000"/>
                    </a:srgbClr>
                  </a:solidFill>
                  <a:ln w="10573" cap="flat">
                    <a:noFill/>
                    <a:prstDash val="solid"/>
                    <a:miter/>
                  </a:ln>
                </p:spPr>
                <p:txBody>
                  <a:bodyPr rtlCol="0" anchor="ctr"/>
                  <a:lstStyle/>
                  <a:p>
                    <a:endParaRPr lang="en-US"/>
                  </a:p>
                </p:txBody>
              </p:sp>
              <p:sp>
                <p:nvSpPr>
                  <p:cNvPr id="1064" name="Graphic 4">
                    <a:extLst>
                      <a:ext uri="{FF2B5EF4-FFF2-40B4-BE49-F238E27FC236}">
                        <a16:creationId xmlns:a16="http://schemas.microsoft.com/office/drawing/2014/main" id="{29CEEBDE-D4A5-49F4-BF19-44C82FA52468}"/>
                      </a:ext>
                    </a:extLst>
                  </p:cNvPr>
                  <p:cNvSpPr/>
                  <p:nvPr/>
                </p:nvSpPr>
                <p:spPr>
                  <a:xfrm>
                    <a:off x="5595461" y="4551002"/>
                    <a:ext cx="80606" cy="79865"/>
                  </a:xfrm>
                  <a:custGeom>
                    <a:avLst/>
                    <a:gdLst>
                      <a:gd name="connsiteX0" fmla="*/ 80606 w 80606"/>
                      <a:gd name="connsiteY0" fmla="*/ 79865 h 79865"/>
                      <a:gd name="connsiteX1" fmla="*/ 64527 w 80606"/>
                      <a:gd name="connsiteY1" fmla="*/ 70556 h 79865"/>
                      <a:gd name="connsiteX2" fmla="*/ 61460 w 80606"/>
                      <a:gd name="connsiteY2" fmla="*/ 68758 h 79865"/>
                      <a:gd name="connsiteX3" fmla="*/ 35120 w 80606"/>
                      <a:gd name="connsiteY3" fmla="*/ 53843 h 79865"/>
                      <a:gd name="connsiteX4" fmla="*/ 28138 w 80606"/>
                      <a:gd name="connsiteY4" fmla="*/ 49823 h 79865"/>
                      <a:gd name="connsiteX5" fmla="*/ 19147 w 80606"/>
                      <a:gd name="connsiteY5" fmla="*/ 44640 h 79865"/>
                      <a:gd name="connsiteX6" fmla="*/ 19147 w 80606"/>
                      <a:gd name="connsiteY6" fmla="*/ 44640 h 79865"/>
                      <a:gd name="connsiteX7" fmla="*/ 18512 w 80606"/>
                      <a:gd name="connsiteY7" fmla="*/ 44640 h 79865"/>
                      <a:gd name="connsiteX8" fmla="*/ 17983 w 80606"/>
                      <a:gd name="connsiteY8" fmla="*/ 43899 h 79865"/>
                      <a:gd name="connsiteX9" fmla="*/ 212 w 80606"/>
                      <a:gd name="connsiteY9" fmla="*/ 4549 h 79865"/>
                      <a:gd name="connsiteX10" fmla="*/ 212 w 80606"/>
                      <a:gd name="connsiteY10" fmla="*/ 1269 h 79865"/>
                      <a:gd name="connsiteX11" fmla="*/ 212 w 80606"/>
                      <a:gd name="connsiteY11" fmla="*/ 0 h 79865"/>
                      <a:gd name="connsiteX12" fmla="*/ 61354 w 80606"/>
                      <a:gd name="connsiteY12" fmla="*/ 35331 h 79865"/>
                      <a:gd name="connsiteX13" fmla="*/ 61354 w 80606"/>
                      <a:gd name="connsiteY13" fmla="*/ 39986 h 79865"/>
                      <a:gd name="connsiteX14" fmla="*/ 79019 w 80606"/>
                      <a:gd name="connsiteY14" fmla="*/ 79231 h 79865"/>
                      <a:gd name="connsiteX15" fmla="*/ 80606 w 80606"/>
                      <a:gd name="connsiteY15" fmla="*/ 79865 h 7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606" h="79865">
                        <a:moveTo>
                          <a:pt x="80606" y="79865"/>
                        </a:moveTo>
                        <a:lnTo>
                          <a:pt x="64527" y="70556"/>
                        </a:lnTo>
                        <a:lnTo>
                          <a:pt x="61460" y="68758"/>
                        </a:lnTo>
                        <a:lnTo>
                          <a:pt x="35120" y="53843"/>
                        </a:lnTo>
                        <a:lnTo>
                          <a:pt x="28138" y="49823"/>
                        </a:lnTo>
                        <a:cubicBezTo>
                          <a:pt x="14387" y="41784"/>
                          <a:pt x="20628" y="45381"/>
                          <a:pt x="19147" y="44640"/>
                        </a:cubicBezTo>
                        <a:lnTo>
                          <a:pt x="19147" y="44640"/>
                        </a:lnTo>
                        <a:lnTo>
                          <a:pt x="18512" y="44640"/>
                        </a:lnTo>
                        <a:lnTo>
                          <a:pt x="17983" y="43899"/>
                        </a:lnTo>
                        <a:lnTo>
                          <a:pt x="212" y="4549"/>
                        </a:lnTo>
                        <a:cubicBezTo>
                          <a:pt x="-71" y="3470"/>
                          <a:pt x="-71" y="2348"/>
                          <a:pt x="212" y="1269"/>
                        </a:cubicBezTo>
                        <a:lnTo>
                          <a:pt x="212" y="0"/>
                        </a:lnTo>
                        <a:lnTo>
                          <a:pt x="61354" y="35331"/>
                        </a:lnTo>
                        <a:cubicBezTo>
                          <a:pt x="60761" y="36823"/>
                          <a:pt x="60761" y="38494"/>
                          <a:pt x="61354" y="39986"/>
                        </a:cubicBezTo>
                        <a:lnTo>
                          <a:pt x="79019" y="79231"/>
                        </a:lnTo>
                        <a:cubicBezTo>
                          <a:pt x="79485" y="79580"/>
                          <a:pt x="80035" y="79802"/>
                          <a:pt x="80606" y="79865"/>
                        </a:cubicBezTo>
                        <a:close/>
                      </a:path>
                    </a:pathLst>
                  </a:custGeom>
                  <a:solidFill>
                    <a:srgbClr val="000000">
                      <a:alpha val="40000"/>
                    </a:srgbClr>
                  </a:solidFill>
                  <a:ln w="10573" cap="flat">
                    <a:noFill/>
                    <a:prstDash val="solid"/>
                    <a:miter/>
                  </a:ln>
                </p:spPr>
                <p:txBody>
                  <a:bodyPr rtlCol="0" anchor="ctr"/>
                  <a:lstStyle/>
                  <a:p>
                    <a:endParaRPr lang="en-US"/>
                  </a:p>
                </p:txBody>
              </p:sp>
              <p:sp>
                <p:nvSpPr>
                  <p:cNvPr id="1065" name="Graphic 4">
                    <a:extLst>
                      <a:ext uri="{FF2B5EF4-FFF2-40B4-BE49-F238E27FC236}">
                        <a16:creationId xmlns:a16="http://schemas.microsoft.com/office/drawing/2014/main" id="{642372B0-CBA4-4215-AA7F-9C8E12210AE2}"/>
                      </a:ext>
                    </a:extLst>
                  </p:cNvPr>
                  <p:cNvSpPr/>
                  <p:nvPr/>
                </p:nvSpPr>
                <p:spPr>
                  <a:xfrm>
                    <a:off x="5595091" y="4380799"/>
                    <a:ext cx="80552" cy="104935"/>
                  </a:xfrm>
                  <a:custGeom>
                    <a:avLst/>
                    <a:gdLst>
                      <a:gd name="connsiteX0" fmla="*/ 19940 w 80552"/>
                      <a:gd name="connsiteY0" fmla="*/ 0 h 104935"/>
                      <a:gd name="connsiteX1" fmla="*/ 18565 w 80552"/>
                      <a:gd name="connsiteY1" fmla="*/ 2433 h 104935"/>
                      <a:gd name="connsiteX2" fmla="*/ 16343 w 80552"/>
                      <a:gd name="connsiteY2" fmla="*/ 10155 h 104935"/>
                      <a:gd name="connsiteX3" fmla="*/ 4284 w 80552"/>
                      <a:gd name="connsiteY3" fmla="*/ 50669 h 104935"/>
                      <a:gd name="connsiteX4" fmla="*/ 159 w 80552"/>
                      <a:gd name="connsiteY4" fmla="*/ 64527 h 104935"/>
                      <a:gd name="connsiteX5" fmla="*/ 159 w 80552"/>
                      <a:gd name="connsiteY5" fmla="*/ 66854 h 104935"/>
                      <a:gd name="connsiteX6" fmla="*/ 159 w 80552"/>
                      <a:gd name="connsiteY6" fmla="*/ 68018 h 104935"/>
                      <a:gd name="connsiteX7" fmla="*/ 1005 w 80552"/>
                      <a:gd name="connsiteY7" fmla="*/ 68970 h 104935"/>
                      <a:gd name="connsiteX8" fmla="*/ 1640 w 80552"/>
                      <a:gd name="connsiteY8" fmla="*/ 69499 h 104935"/>
                      <a:gd name="connsiteX9" fmla="*/ 7881 w 80552"/>
                      <a:gd name="connsiteY9" fmla="*/ 73095 h 104935"/>
                      <a:gd name="connsiteX10" fmla="*/ 9573 w 80552"/>
                      <a:gd name="connsiteY10" fmla="*/ 74047 h 104935"/>
                      <a:gd name="connsiteX11" fmla="*/ 9573 w 80552"/>
                      <a:gd name="connsiteY11" fmla="*/ 74047 h 104935"/>
                      <a:gd name="connsiteX12" fmla="*/ 14439 w 80552"/>
                      <a:gd name="connsiteY12" fmla="*/ 76903 h 104935"/>
                      <a:gd name="connsiteX13" fmla="*/ 17190 w 80552"/>
                      <a:gd name="connsiteY13" fmla="*/ 78490 h 104935"/>
                      <a:gd name="connsiteX14" fmla="*/ 20151 w 80552"/>
                      <a:gd name="connsiteY14" fmla="*/ 80183 h 104935"/>
                      <a:gd name="connsiteX15" fmla="*/ 21315 w 80552"/>
                      <a:gd name="connsiteY15" fmla="*/ 80923 h 104935"/>
                      <a:gd name="connsiteX16" fmla="*/ 24489 w 80552"/>
                      <a:gd name="connsiteY16" fmla="*/ 82722 h 104935"/>
                      <a:gd name="connsiteX17" fmla="*/ 42366 w 80552"/>
                      <a:gd name="connsiteY17" fmla="*/ 93300 h 104935"/>
                      <a:gd name="connsiteX18" fmla="*/ 42366 w 80552"/>
                      <a:gd name="connsiteY18" fmla="*/ 93300 h 104935"/>
                      <a:gd name="connsiteX19" fmla="*/ 62253 w 80552"/>
                      <a:gd name="connsiteY19" fmla="*/ 104935 h 104935"/>
                      <a:gd name="connsiteX20" fmla="*/ 60560 w 80552"/>
                      <a:gd name="connsiteY20" fmla="*/ 100175 h 104935"/>
                      <a:gd name="connsiteX21" fmla="*/ 76745 w 80552"/>
                      <a:gd name="connsiteY21" fmla="*/ 45698 h 104935"/>
                      <a:gd name="connsiteX22" fmla="*/ 79072 w 80552"/>
                      <a:gd name="connsiteY22" fmla="*/ 38082 h 104935"/>
                      <a:gd name="connsiteX23" fmla="*/ 80553 w 80552"/>
                      <a:gd name="connsiteY23" fmla="*/ 35437 h 104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0552" h="104935">
                        <a:moveTo>
                          <a:pt x="19940" y="0"/>
                        </a:moveTo>
                        <a:cubicBezTo>
                          <a:pt x="19343" y="719"/>
                          <a:pt x="18878" y="1544"/>
                          <a:pt x="18565" y="2433"/>
                        </a:cubicBezTo>
                        <a:lnTo>
                          <a:pt x="16343" y="10155"/>
                        </a:lnTo>
                        <a:lnTo>
                          <a:pt x="4284" y="50669"/>
                        </a:lnTo>
                        <a:lnTo>
                          <a:pt x="159" y="64527"/>
                        </a:lnTo>
                        <a:cubicBezTo>
                          <a:pt x="-53" y="65289"/>
                          <a:pt x="-53" y="66092"/>
                          <a:pt x="159" y="66854"/>
                        </a:cubicBezTo>
                        <a:cubicBezTo>
                          <a:pt x="79" y="67235"/>
                          <a:pt x="79" y="67637"/>
                          <a:pt x="159" y="68018"/>
                        </a:cubicBezTo>
                        <a:cubicBezTo>
                          <a:pt x="355" y="68399"/>
                          <a:pt x="646" y="68726"/>
                          <a:pt x="1005" y="68970"/>
                        </a:cubicBezTo>
                        <a:lnTo>
                          <a:pt x="1640" y="69499"/>
                        </a:lnTo>
                        <a:lnTo>
                          <a:pt x="7881" y="73095"/>
                        </a:lnTo>
                        <a:lnTo>
                          <a:pt x="9573" y="74047"/>
                        </a:lnTo>
                        <a:lnTo>
                          <a:pt x="9573" y="74047"/>
                        </a:lnTo>
                        <a:lnTo>
                          <a:pt x="14439" y="76903"/>
                        </a:lnTo>
                        <a:lnTo>
                          <a:pt x="17190" y="78490"/>
                        </a:lnTo>
                        <a:lnTo>
                          <a:pt x="20151" y="80183"/>
                        </a:lnTo>
                        <a:lnTo>
                          <a:pt x="21315" y="80923"/>
                        </a:lnTo>
                        <a:lnTo>
                          <a:pt x="24489" y="82722"/>
                        </a:lnTo>
                        <a:lnTo>
                          <a:pt x="42366" y="93300"/>
                        </a:lnTo>
                        <a:lnTo>
                          <a:pt x="42366" y="93300"/>
                        </a:lnTo>
                        <a:lnTo>
                          <a:pt x="62253" y="104935"/>
                        </a:lnTo>
                        <a:cubicBezTo>
                          <a:pt x="60666" y="103920"/>
                          <a:pt x="59978" y="101963"/>
                          <a:pt x="60560" y="100175"/>
                        </a:cubicBezTo>
                        <a:lnTo>
                          <a:pt x="76745" y="45698"/>
                        </a:lnTo>
                        <a:lnTo>
                          <a:pt x="79072" y="38082"/>
                        </a:lnTo>
                        <a:cubicBezTo>
                          <a:pt x="79379" y="37108"/>
                          <a:pt x="79876" y="36209"/>
                          <a:pt x="80553" y="35437"/>
                        </a:cubicBezTo>
                        <a:close/>
                      </a:path>
                    </a:pathLst>
                  </a:custGeom>
                  <a:solidFill>
                    <a:srgbClr val="000000">
                      <a:alpha val="30000"/>
                    </a:srgbClr>
                  </a:solidFill>
                  <a:ln w="10573" cap="flat">
                    <a:noFill/>
                    <a:prstDash val="solid"/>
                    <a:miter/>
                  </a:ln>
                </p:spPr>
                <p:txBody>
                  <a:bodyPr rtlCol="0" anchor="ctr"/>
                  <a:lstStyle/>
                  <a:p>
                    <a:endParaRPr lang="en-US"/>
                  </a:p>
                </p:txBody>
              </p:sp>
              <p:sp>
                <p:nvSpPr>
                  <p:cNvPr id="1066" name="Graphic 4">
                    <a:extLst>
                      <a:ext uri="{FF2B5EF4-FFF2-40B4-BE49-F238E27FC236}">
                        <a16:creationId xmlns:a16="http://schemas.microsoft.com/office/drawing/2014/main" id="{CDD29741-974C-4E59-BBFB-0FBD50706F6A}"/>
                      </a:ext>
                    </a:extLst>
                  </p:cNvPr>
                  <p:cNvSpPr/>
                  <p:nvPr/>
                </p:nvSpPr>
                <p:spPr>
                  <a:xfrm>
                    <a:off x="5678077" y="4219566"/>
                    <a:ext cx="112763" cy="88031"/>
                  </a:xfrm>
                  <a:custGeom>
                    <a:avLst/>
                    <a:gdLst>
                      <a:gd name="connsiteX0" fmla="*/ 93194 w 112763"/>
                      <a:gd name="connsiteY0" fmla="*/ 23822 h 88031"/>
                      <a:gd name="connsiteX1" fmla="*/ 52256 w 112763"/>
                      <a:gd name="connsiteY1" fmla="*/ 127 h 88031"/>
                      <a:gd name="connsiteX2" fmla="*/ 50458 w 112763"/>
                      <a:gd name="connsiteY2" fmla="*/ 127 h 88031"/>
                      <a:gd name="connsiteX3" fmla="*/ 45909 w 112763"/>
                      <a:gd name="connsiteY3" fmla="*/ 2454 h 88031"/>
                      <a:gd name="connsiteX4" fmla="*/ 45909 w 112763"/>
                      <a:gd name="connsiteY4" fmla="*/ 2454 h 88031"/>
                      <a:gd name="connsiteX5" fmla="*/ 20310 w 112763"/>
                      <a:gd name="connsiteY5" fmla="*/ 29534 h 88031"/>
                      <a:gd name="connsiteX6" fmla="*/ 3068 w 112763"/>
                      <a:gd name="connsiteY6" fmla="*/ 47729 h 88031"/>
                      <a:gd name="connsiteX7" fmla="*/ 0 w 112763"/>
                      <a:gd name="connsiteY7" fmla="*/ 53018 h 88031"/>
                      <a:gd name="connsiteX8" fmla="*/ 42313 w 112763"/>
                      <a:gd name="connsiteY8" fmla="*/ 77453 h 88031"/>
                      <a:gd name="connsiteX9" fmla="*/ 60930 w 112763"/>
                      <a:gd name="connsiteY9" fmla="*/ 88032 h 88031"/>
                      <a:gd name="connsiteX10" fmla="*/ 63892 w 112763"/>
                      <a:gd name="connsiteY10" fmla="*/ 83060 h 88031"/>
                      <a:gd name="connsiteX11" fmla="*/ 64527 w 112763"/>
                      <a:gd name="connsiteY11" fmla="*/ 82425 h 88031"/>
                      <a:gd name="connsiteX12" fmla="*/ 106840 w 112763"/>
                      <a:gd name="connsiteY12" fmla="*/ 37785 h 88031"/>
                      <a:gd name="connsiteX13" fmla="*/ 112763 w 112763"/>
                      <a:gd name="connsiteY13" fmla="*/ 35670 h 8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2763" h="88031">
                        <a:moveTo>
                          <a:pt x="93194" y="23822"/>
                        </a:moveTo>
                        <a:lnTo>
                          <a:pt x="52256" y="127"/>
                        </a:lnTo>
                        <a:cubicBezTo>
                          <a:pt x="51664" y="-42"/>
                          <a:pt x="51050" y="-42"/>
                          <a:pt x="50458" y="127"/>
                        </a:cubicBezTo>
                        <a:cubicBezTo>
                          <a:pt x="48681" y="233"/>
                          <a:pt x="47031" y="1079"/>
                          <a:pt x="45909" y="2454"/>
                        </a:cubicBezTo>
                        <a:lnTo>
                          <a:pt x="45909" y="2454"/>
                        </a:lnTo>
                        <a:lnTo>
                          <a:pt x="20310" y="29534"/>
                        </a:lnTo>
                        <a:lnTo>
                          <a:pt x="3068" y="47729"/>
                        </a:lnTo>
                        <a:cubicBezTo>
                          <a:pt x="1650" y="49231"/>
                          <a:pt x="603" y="51040"/>
                          <a:pt x="0" y="53018"/>
                        </a:cubicBezTo>
                        <a:lnTo>
                          <a:pt x="42313" y="77453"/>
                        </a:lnTo>
                        <a:lnTo>
                          <a:pt x="60930" y="88032"/>
                        </a:lnTo>
                        <a:cubicBezTo>
                          <a:pt x="61586" y="86191"/>
                          <a:pt x="62591" y="84509"/>
                          <a:pt x="63892" y="83060"/>
                        </a:cubicBezTo>
                        <a:lnTo>
                          <a:pt x="64527" y="82425"/>
                        </a:lnTo>
                        <a:lnTo>
                          <a:pt x="106840" y="37785"/>
                        </a:lnTo>
                        <a:cubicBezTo>
                          <a:pt x="108247" y="36008"/>
                          <a:pt x="110542" y="35183"/>
                          <a:pt x="112763" y="35670"/>
                        </a:cubicBezTo>
                        <a:close/>
                      </a:path>
                    </a:pathLst>
                  </a:custGeom>
                  <a:solidFill>
                    <a:srgbClr val="FFFFFF">
                      <a:alpha val="50000"/>
                    </a:srgbClr>
                  </a:solidFill>
                  <a:ln w="10573" cap="flat">
                    <a:noFill/>
                    <a:prstDash val="solid"/>
                    <a:miter/>
                  </a:ln>
                </p:spPr>
                <p:txBody>
                  <a:bodyPr rtlCol="0" anchor="ctr"/>
                  <a:lstStyle/>
                  <a:p>
                    <a:endParaRPr lang="en-US"/>
                  </a:p>
                </p:txBody>
              </p:sp>
              <p:sp>
                <p:nvSpPr>
                  <p:cNvPr id="1067" name="Graphic 4">
                    <a:extLst>
                      <a:ext uri="{FF2B5EF4-FFF2-40B4-BE49-F238E27FC236}">
                        <a16:creationId xmlns:a16="http://schemas.microsoft.com/office/drawing/2014/main" id="{C251BAEF-E00E-4A25-9C2F-7B39049B6323}"/>
                      </a:ext>
                    </a:extLst>
                  </p:cNvPr>
                  <p:cNvSpPr/>
                  <p:nvPr/>
                </p:nvSpPr>
                <p:spPr>
                  <a:xfrm>
                    <a:off x="5815488" y="4162488"/>
                    <a:ext cx="110118" cy="42395"/>
                  </a:xfrm>
                  <a:custGeom>
                    <a:avLst/>
                    <a:gdLst>
                      <a:gd name="connsiteX0" fmla="*/ 110119 w 110118"/>
                      <a:gd name="connsiteY0" fmla="*/ 35519 h 42395"/>
                      <a:gd name="connsiteX1" fmla="*/ 106734 w 110118"/>
                      <a:gd name="connsiteY1" fmla="*/ 35519 h 42395"/>
                      <a:gd name="connsiteX2" fmla="*/ 67700 w 110118"/>
                      <a:gd name="connsiteY2" fmla="*/ 39433 h 42395"/>
                      <a:gd name="connsiteX3" fmla="*/ 61248 w 110118"/>
                      <a:gd name="connsiteY3" fmla="*/ 42395 h 42395"/>
                      <a:gd name="connsiteX4" fmla="*/ 0 w 110118"/>
                      <a:gd name="connsiteY4" fmla="*/ 7064 h 42395"/>
                      <a:gd name="connsiteX5" fmla="*/ 6453 w 110118"/>
                      <a:gd name="connsiteY5" fmla="*/ 3891 h 42395"/>
                      <a:gd name="connsiteX6" fmla="*/ 45486 w 110118"/>
                      <a:gd name="connsiteY6" fmla="*/ 82 h 42395"/>
                      <a:gd name="connsiteX7" fmla="*/ 49400 w 110118"/>
                      <a:gd name="connsiteY7" fmla="*/ 823 h 42395"/>
                      <a:gd name="connsiteX8" fmla="*/ 59978 w 110118"/>
                      <a:gd name="connsiteY8" fmla="*/ 6852 h 42395"/>
                      <a:gd name="connsiteX9" fmla="*/ 65162 w 110118"/>
                      <a:gd name="connsiteY9" fmla="*/ 9920 h 42395"/>
                      <a:gd name="connsiteX10" fmla="*/ 80923 w 110118"/>
                      <a:gd name="connsiteY10" fmla="*/ 19123 h 42395"/>
                      <a:gd name="connsiteX11" fmla="*/ 89174 w 110118"/>
                      <a:gd name="connsiteY11" fmla="*/ 23883 h 42395"/>
                      <a:gd name="connsiteX12" fmla="*/ 95204 w 110118"/>
                      <a:gd name="connsiteY12" fmla="*/ 27268 h 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18" h="42395">
                        <a:moveTo>
                          <a:pt x="110119" y="35519"/>
                        </a:moveTo>
                        <a:cubicBezTo>
                          <a:pt x="109008" y="35234"/>
                          <a:pt x="107845" y="35234"/>
                          <a:pt x="106734" y="35519"/>
                        </a:cubicBezTo>
                        <a:lnTo>
                          <a:pt x="67700" y="39433"/>
                        </a:lnTo>
                        <a:cubicBezTo>
                          <a:pt x="65267" y="39645"/>
                          <a:pt x="62993" y="40692"/>
                          <a:pt x="61248" y="42395"/>
                        </a:cubicBezTo>
                        <a:lnTo>
                          <a:pt x="0" y="7064"/>
                        </a:lnTo>
                        <a:cubicBezTo>
                          <a:pt x="1767" y="5350"/>
                          <a:pt x="4020" y="4240"/>
                          <a:pt x="6453" y="3891"/>
                        </a:cubicBezTo>
                        <a:lnTo>
                          <a:pt x="45486" y="82"/>
                        </a:lnTo>
                        <a:cubicBezTo>
                          <a:pt x="46840" y="-150"/>
                          <a:pt x="48226" y="114"/>
                          <a:pt x="49400" y="823"/>
                        </a:cubicBezTo>
                        <a:lnTo>
                          <a:pt x="59978" y="6852"/>
                        </a:lnTo>
                        <a:lnTo>
                          <a:pt x="65162" y="9920"/>
                        </a:lnTo>
                        <a:lnTo>
                          <a:pt x="80923" y="19123"/>
                        </a:lnTo>
                        <a:lnTo>
                          <a:pt x="89174" y="23883"/>
                        </a:lnTo>
                        <a:lnTo>
                          <a:pt x="95204" y="27268"/>
                        </a:lnTo>
                        <a:close/>
                      </a:path>
                    </a:pathLst>
                  </a:custGeom>
                  <a:solidFill>
                    <a:srgbClr val="FFFFFF">
                      <a:alpha val="50000"/>
                    </a:srgbClr>
                  </a:solidFill>
                  <a:ln w="10573" cap="flat">
                    <a:noFill/>
                    <a:prstDash val="solid"/>
                    <a:miter/>
                  </a:ln>
                </p:spPr>
                <p:txBody>
                  <a:bodyPr rtlCol="0" anchor="ctr"/>
                  <a:lstStyle/>
                  <a:p>
                    <a:endParaRPr lang="en-US"/>
                  </a:p>
                </p:txBody>
              </p:sp>
              <p:sp>
                <p:nvSpPr>
                  <p:cNvPr id="1068" name="Graphic 4">
                    <a:extLst>
                      <a:ext uri="{FF2B5EF4-FFF2-40B4-BE49-F238E27FC236}">
                        <a16:creationId xmlns:a16="http://schemas.microsoft.com/office/drawing/2014/main" id="{DAADB410-93F0-4F57-973E-8074EACD067F}"/>
                      </a:ext>
                    </a:extLst>
                  </p:cNvPr>
                  <p:cNvSpPr/>
                  <p:nvPr/>
                </p:nvSpPr>
                <p:spPr>
                  <a:xfrm>
                    <a:off x="5911961" y="4189651"/>
                    <a:ext cx="952" cy="528"/>
                  </a:xfrm>
                  <a:custGeom>
                    <a:avLst/>
                    <a:gdLst>
                      <a:gd name="connsiteX0" fmla="*/ 952 w 952"/>
                      <a:gd name="connsiteY0" fmla="*/ 529 h 528"/>
                      <a:gd name="connsiteX1" fmla="*/ 0 w 952"/>
                      <a:gd name="connsiteY1" fmla="*/ 0 h 528"/>
                    </a:gdLst>
                    <a:ahLst/>
                    <a:cxnLst>
                      <a:cxn ang="0">
                        <a:pos x="connsiteX0" y="connsiteY0"/>
                      </a:cxn>
                      <a:cxn ang="0">
                        <a:pos x="connsiteX1" y="connsiteY1"/>
                      </a:cxn>
                    </a:cxnLst>
                    <a:rect l="l" t="t" r="r" b="b"/>
                    <a:pathLst>
                      <a:path w="952" h="528">
                        <a:moveTo>
                          <a:pt x="952" y="529"/>
                        </a:moveTo>
                        <a:lnTo>
                          <a:pt x="0" y="0"/>
                        </a:lnTo>
                      </a:path>
                    </a:pathLst>
                  </a:custGeom>
                  <a:ln w="10573" cap="flat">
                    <a:noFill/>
                    <a:prstDash val="solid"/>
                    <a:miter/>
                  </a:ln>
                </p:spPr>
                <p:txBody>
                  <a:bodyPr rtlCol="0" anchor="ctr"/>
                  <a:lstStyle/>
                  <a:p>
                    <a:endParaRPr lang="en-US"/>
                  </a:p>
                </p:txBody>
              </p:sp>
              <p:sp>
                <p:nvSpPr>
                  <p:cNvPr id="1069" name="Graphic 4">
                    <a:extLst>
                      <a:ext uri="{FF2B5EF4-FFF2-40B4-BE49-F238E27FC236}">
                        <a16:creationId xmlns:a16="http://schemas.microsoft.com/office/drawing/2014/main" id="{5C85AE89-513D-4B22-ABC3-530B322F72C8}"/>
                      </a:ext>
                    </a:extLst>
                  </p:cNvPr>
                  <p:cNvSpPr/>
                  <p:nvPr/>
                </p:nvSpPr>
                <p:spPr>
                  <a:xfrm>
                    <a:off x="5486974" y="3958212"/>
                    <a:ext cx="1837915" cy="1879415"/>
                  </a:xfrm>
                  <a:custGeom>
                    <a:avLst/>
                    <a:gdLst>
                      <a:gd name="connsiteX0" fmla="*/ 49884 w 1837915"/>
                      <a:gd name="connsiteY0" fmla="*/ 1879415 h 1879415"/>
                      <a:gd name="connsiteX1" fmla="*/ 10639 w 1837915"/>
                      <a:gd name="connsiteY1" fmla="*/ 1856778 h 1879415"/>
                      <a:gd name="connsiteX2" fmla="*/ 10639 w 1837915"/>
                      <a:gd name="connsiteY2" fmla="*/ 1856778 h 1879415"/>
                      <a:gd name="connsiteX3" fmla="*/ 61 w 1837915"/>
                      <a:gd name="connsiteY3" fmla="*/ 1835621 h 1879415"/>
                      <a:gd name="connsiteX4" fmla="*/ 61 w 1837915"/>
                      <a:gd name="connsiteY4" fmla="*/ 1064788 h 1879415"/>
                      <a:gd name="connsiteX5" fmla="*/ 33170 w 1837915"/>
                      <a:gd name="connsiteY5" fmla="*/ 1007349 h 1879415"/>
                      <a:gd name="connsiteX6" fmla="*/ 1775822 w 1837915"/>
                      <a:gd name="connsiteY6" fmla="*/ 4430 h 1879415"/>
                      <a:gd name="connsiteX7" fmla="*/ 1798776 w 1837915"/>
                      <a:gd name="connsiteY7" fmla="*/ 1892 h 1879415"/>
                      <a:gd name="connsiteX8" fmla="*/ 1798776 w 1837915"/>
                      <a:gd name="connsiteY8" fmla="*/ 1892 h 1879415"/>
                      <a:gd name="connsiteX9" fmla="*/ 1798776 w 1837915"/>
                      <a:gd name="connsiteY9" fmla="*/ 1892 h 1879415"/>
                      <a:gd name="connsiteX10" fmla="*/ 1798776 w 1837915"/>
                      <a:gd name="connsiteY10" fmla="*/ 1892 h 1879415"/>
                      <a:gd name="connsiteX11" fmla="*/ 1837916 w 1837915"/>
                      <a:gd name="connsiteY11" fmla="*/ 24423 h 1879415"/>
                      <a:gd name="connsiteX12" fmla="*/ 1808508 w 1837915"/>
                      <a:gd name="connsiteY12" fmla="*/ 793775 h 1879415"/>
                      <a:gd name="connsiteX13" fmla="*/ 1775293 w 1837915"/>
                      <a:gd name="connsiteY13" fmla="*/ 851109 h 187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7915" h="1879415">
                        <a:moveTo>
                          <a:pt x="49884" y="1879415"/>
                        </a:moveTo>
                        <a:lnTo>
                          <a:pt x="10639" y="1856778"/>
                        </a:lnTo>
                        <a:lnTo>
                          <a:pt x="10639" y="1856778"/>
                        </a:lnTo>
                        <a:cubicBezTo>
                          <a:pt x="3507" y="1852197"/>
                          <a:pt x="-551" y="1844073"/>
                          <a:pt x="61" y="1835621"/>
                        </a:cubicBezTo>
                        <a:lnTo>
                          <a:pt x="61" y="1064788"/>
                        </a:lnTo>
                        <a:cubicBezTo>
                          <a:pt x="1314" y="1041464"/>
                          <a:pt x="13611" y="1020127"/>
                          <a:pt x="33170" y="1007349"/>
                        </a:cubicBezTo>
                        <a:lnTo>
                          <a:pt x="1775822" y="4430"/>
                        </a:lnTo>
                        <a:cubicBezTo>
                          <a:pt x="1782496" y="-383"/>
                          <a:pt x="1791213" y="-1345"/>
                          <a:pt x="1798776" y="1892"/>
                        </a:cubicBezTo>
                        <a:lnTo>
                          <a:pt x="1798776" y="1892"/>
                        </a:lnTo>
                        <a:lnTo>
                          <a:pt x="1798776" y="1892"/>
                        </a:lnTo>
                        <a:lnTo>
                          <a:pt x="1798776" y="1892"/>
                        </a:lnTo>
                        <a:lnTo>
                          <a:pt x="1837916" y="24423"/>
                        </a:lnTo>
                        <a:lnTo>
                          <a:pt x="1808508" y="793775"/>
                        </a:lnTo>
                        <a:cubicBezTo>
                          <a:pt x="1807249" y="817100"/>
                          <a:pt x="1794905" y="838415"/>
                          <a:pt x="1775293" y="851109"/>
                        </a:cubicBezTo>
                        <a:close/>
                      </a:path>
                    </a:pathLst>
                  </a:custGeom>
                  <a:solidFill>
                    <a:srgbClr val="FAFAFA"/>
                  </a:solidFill>
                  <a:ln w="10573" cap="flat">
                    <a:noFill/>
                    <a:prstDash val="solid"/>
                    <a:miter/>
                  </a:ln>
                </p:spPr>
                <p:txBody>
                  <a:bodyPr rtlCol="0" anchor="ctr"/>
                  <a:lstStyle/>
                  <a:p>
                    <a:endParaRPr lang="en-US"/>
                  </a:p>
                </p:txBody>
              </p:sp>
              <p:sp>
                <p:nvSpPr>
                  <p:cNvPr id="1070" name="Graphic 4">
                    <a:extLst>
                      <a:ext uri="{FF2B5EF4-FFF2-40B4-BE49-F238E27FC236}">
                        <a16:creationId xmlns:a16="http://schemas.microsoft.com/office/drawing/2014/main" id="{81189596-6E5F-4CFF-87EE-8E5A7F078A16}"/>
                      </a:ext>
                    </a:extLst>
                  </p:cNvPr>
                  <p:cNvSpPr/>
                  <p:nvPr/>
                </p:nvSpPr>
                <p:spPr>
                  <a:xfrm>
                    <a:off x="5526915" y="3980748"/>
                    <a:ext cx="1808341" cy="1859038"/>
                  </a:xfrm>
                  <a:custGeom>
                    <a:avLst/>
                    <a:gdLst>
                      <a:gd name="connsiteX0" fmla="*/ 0 w 1808341"/>
                      <a:gd name="connsiteY0" fmla="*/ 1064891 h 1859038"/>
                      <a:gd name="connsiteX1" fmla="*/ 0 w 1808341"/>
                      <a:gd name="connsiteY1" fmla="*/ 1835406 h 1859038"/>
                      <a:gd name="connsiteX2" fmla="*/ 33110 w 1808341"/>
                      <a:gd name="connsiteY2" fmla="*/ 1854553 h 1859038"/>
                      <a:gd name="connsiteX3" fmla="*/ 1775232 w 1808341"/>
                      <a:gd name="connsiteY3" fmla="*/ 851528 h 1859038"/>
                      <a:gd name="connsiteX4" fmla="*/ 1808342 w 1808341"/>
                      <a:gd name="connsiteY4" fmla="*/ 794089 h 1859038"/>
                      <a:gd name="connsiteX5" fmla="*/ 1808342 w 1808341"/>
                      <a:gd name="connsiteY5" fmla="*/ 23679 h 1859038"/>
                      <a:gd name="connsiteX6" fmla="*/ 1775126 w 1808341"/>
                      <a:gd name="connsiteY6" fmla="*/ 4532 h 1859038"/>
                      <a:gd name="connsiteX7" fmla="*/ 32792 w 1808341"/>
                      <a:gd name="connsiteY7" fmla="*/ 1007557 h 1859038"/>
                      <a:gd name="connsiteX8" fmla="*/ 0 w 1808341"/>
                      <a:gd name="connsiteY8" fmla="*/ 1064891 h 185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341" h="1859038">
                        <a:moveTo>
                          <a:pt x="0" y="1064891"/>
                        </a:moveTo>
                        <a:lnTo>
                          <a:pt x="0" y="1835406"/>
                        </a:lnTo>
                        <a:cubicBezTo>
                          <a:pt x="0" y="1856562"/>
                          <a:pt x="14809" y="1865025"/>
                          <a:pt x="33110" y="1854553"/>
                        </a:cubicBezTo>
                        <a:lnTo>
                          <a:pt x="1775232" y="851528"/>
                        </a:lnTo>
                        <a:cubicBezTo>
                          <a:pt x="1794791" y="838750"/>
                          <a:pt x="1807094" y="817414"/>
                          <a:pt x="1808342" y="794089"/>
                        </a:cubicBezTo>
                        <a:lnTo>
                          <a:pt x="1808342" y="23679"/>
                        </a:lnTo>
                        <a:cubicBezTo>
                          <a:pt x="1808342" y="2523"/>
                          <a:pt x="1793427" y="-6046"/>
                          <a:pt x="1775126" y="4532"/>
                        </a:cubicBezTo>
                        <a:lnTo>
                          <a:pt x="32792" y="1007557"/>
                        </a:lnTo>
                        <a:cubicBezTo>
                          <a:pt x="13345" y="1020346"/>
                          <a:pt x="1164" y="1041639"/>
                          <a:pt x="0" y="1064891"/>
                        </a:cubicBezTo>
                        <a:close/>
                      </a:path>
                    </a:pathLst>
                  </a:custGeom>
                  <a:solidFill>
                    <a:srgbClr val="EBEBEB"/>
                  </a:solidFill>
                  <a:ln w="10573" cap="flat">
                    <a:noFill/>
                    <a:prstDash val="solid"/>
                    <a:miter/>
                  </a:ln>
                </p:spPr>
                <p:txBody>
                  <a:bodyPr rtlCol="0" anchor="ctr"/>
                  <a:lstStyle/>
                  <a:p>
                    <a:endParaRPr lang="en-US"/>
                  </a:p>
                </p:txBody>
              </p:sp>
              <p:sp>
                <p:nvSpPr>
                  <p:cNvPr id="1071" name="Graphic 4">
                    <a:extLst>
                      <a:ext uri="{FF2B5EF4-FFF2-40B4-BE49-F238E27FC236}">
                        <a16:creationId xmlns:a16="http://schemas.microsoft.com/office/drawing/2014/main" id="{D4001687-1B82-440E-A23B-57BA58A062F6}"/>
                      </a:ext>
                    </a:extLst>
                  </p:cNvPr>
                  <p:cNvSpPr/>
                  <p:nvPr/>
                </p:nvSpPr>
                <p:spPr>
                  <a:xfrm>
                    <a:off x="5487460" y="4992112"/>
                    <a:ext cx="48128" cy="844668"/>
                  </a:xfrm>
                  <a:custGeom>
                    <a:avLst/>
                    <a:gdLst>
                      <a:gd name="connsiteX0" fmla="*/ 10047 w 48128"/>
                      <a:gd name="connsiteY0" fmla="*/ 822772 h 844668"/>
                      <a:gd name="connsiteX1" fmla="*/ 48023 w 48128"/>
                      <a:gd name="connsiteY1" fmla="*/ 844669 h 844668"/>
                      <a:gd name="connsiteX2" fmla="*/ 39454 w 48128"/>
                      <a:gd name="connsiteY2" fmla="*/ 823512 h 844668"/>
                      <a:gd name="connsiteX3" fmla="*/ 39454 w 48128"/>
                      <a:gd name="connsiteY3" fmla="*/ 53420 h 844668"/>
                      <a:gd name="connsiteX4" fmla="*/ 48129 w 48128"/>
                      <a:gd name="connsiteY4" fmla="*/ 22637 h 844668"/>
                      <a:gd name="connsiteX5" fmla="*/ 8778 w 48128"/>
                      <a:gd name="connsiteY5" fmla="*/ 0 h 844668"/>
                      <a:gd name="connsiteX6" fmla="*/ 104 w 48128"/>
                      <a:gd name="connsiteY6" fmla="*/ 30888 h 844668"/>
                      <a:gd name="connsiteX7" fmla="*/ 104 w 48128"/>
                      <a:gd name="connsiteY7" fmla="*/ 801298 h 844668"/>
                      <a:gd name="connsiteX8" fmla="*/ 10047 w 48128"/>
                      <a:gd name="connsiteY8" fmla="*/ 822454 h 84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128" h="844668">
                        <a:moveTo>
                          <a:pt x="10047" y="822772"/>
                        </a:moveTo>
                        <a:lnTo>
                          <a:pt x="48023" y="844669"/>
                        </a:lnTo>
                        <a:cubicBezTo>
                          <a:pt x="41814" y="839486"/>
                          <a:pt x="38601" y="831552"/>
                          <a:pt x="39454" y="823512"/>
                        </a:cubicBezTo>
                        <a:lnTo>
                          <a:pt x="39454" y="53420"/>
                        </a:lnTo>
                        <a:cubicBezTo>
                          <a:pt x="39813" y="42609"/>
                          <a:pt x="42790" y="32042"/>
                          <a:pt x="48129" y="22637"/>
                        </a:cubicBezTo>
                        <a:lnTo>
                          <a:pt x="8778" y="0"/>
                        </a:lnTo>
                        <a:cubicBezTo>
                          <a:pt x="3414" y="9436"/>
                          <a:pt x="437" y="20035"/>
                          <a:pt x="104" y="30888"/>
                        </a:cubicBezTo>
                        <a:lnTo>
                          <a:pt x="104" y="801298"/>
                        </a:lnTo>
                        <a:cubicBezTo>
                          <a:pt x="-690" y="809634"/>
                          <a:pt x="3120" y="817747"/>
                          <a:pt x="10047" y="822454"/>
                        </a:cubicBezTo>
                        <a:close/>
                      </a:path>
                    </a:pathLst>
                  </a:custGeom>
                  <a:solidFill>
                    <a:srgbClr val="E0E0E0"/>
                  </a:solidFill>
                  <a:ln w="10573" cap="flat">
                    <a:noFill/>
                    <a:prstDash val="solid"/>
                    <a:miter/>
                  </a:ln>
                </p:spPr>
                <p:txBody>
                  <a:bodyPr rtlCol="0" anchor="ctr"/>
                  <a:lstStyle/>
                  <a:p>
                    <a:endParaRPr lang="en-US"/>
                  </a:p>
                </p:txBody>
              </p:sp>
              <p:sp>
                <p:nvSpPr>
                  <p:cNvPr id="1072" name="Graphic 4">
                    <a:extLst>
                      <a:ext uri="{FF2B5EF4-FFF2-40B4-BE49-F238E27FC236}">
                        <a16:creationId xmlns:a16="http://schemas.microsoft.com/office/drawing/2014/main" id="{24F7B2B0-515E-4FC1-B833-0C82A5B88BEE}"/>
                      </a:ext>
                    </a:extLst>
                  </p:cNvPr>
                  <p:cNvSpPr/>
                  <p:nvPr/>
                </p:nvSpPr>
                <p:spPr>
                  <a:xfrm>
                    <a:off x="5605722" y="4877868"/>
                    <a:ext cx="580108" cy="762661"/>
                  </a:xfrm>
                  <a:custGeom>
                    <a:avLst/>
                    <a:gdLst>
                      <a:gd name="connsiteX0" fmla="*/ 62200 w 580108"/>
                      <a:gd name="connsiteY0" fmla="*/ 759409 h 762661"/>
                      <a:gd name="connsiteX1" fmla="*/ 13434 w 580108"/>
                      <a:gd name="connsiteY1" fmla="*/ 731271 h 762661"/>
                      <a:gd name="connsiteX2" fmla="*/ 0 w 580108"/>
                      <a:gd name="connsiteY2" fmla="*/ 707998 h 762661"/>
                      <a:gd name="connsiteX3" fmla="*/ 0 w 580108"/>
                      <a:gd name="connsiteY3" fmla="*/ 302219 h 762661"/>
                      <a:gd name="connsiteX4" fmla="*/ 13434 w 580108"/>
                      <a:gd name="connsiteY4" fmla="*/ 278947 h 762661"/>
                      <a:gd name="connsiteX5" fmla="*/ 491040 w 580108"/>
                      <a:gd name="connsiteY5" fmla="*/ 3173 h 762661"/>
                      <a:gd name="connsiteX6" fmla="*/ 517908 w 580108"/>
                      <a:gd name="connsiteY6" fmla="*/ 3173 h 762661"/>
                      <a:gd name="connsiteX7" fmla="*/ 566674 w 580108"/>
                      <a:gd name="connsiteY7" fmla="*/ 31417 h 762661"/>
                      <a:gd name="connsiteX8" fmla="*/ 580108 w 580108"/>
                      <a:gd name="connsiteY8" fmla="*/ 54689 h 762661"/>
                      <a:gd name="connsiteX9" fmla="*/ 580108 w 580108"/>
                      <a:gd name="connsiteY9" fmla="*/ 460469 h 762661"/>
                      <a:gd name="connsiteX10" fmla="*/ 566674 w 580108"/>
                      <a:gd name="connsiteY10" fmla="*/ 483741 h 762661"/>
                      <a:gd name="connsiteX11" fmla="*/ 89174 w 580108"/>
                      <a:gd name="connsiteY11" fmla="*/ 759409 h 762661"/>
                      <a:gd name="connsiteX12" fmla="*/ 62200 w 580108"/>
                      <a:gd name="connsiteY12" fmla="*/ 759409 h 76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0108" h="762661">
                        <a:moveTo>
                          <a:pt x="62200" y="759409"/>
                        </a:moveTo>
                        <a:lnTo>
                          <a:pt x="13434" y="731271"/>
                        </a:lnTo>
                        <a:cubicBezTo>
                          <a:pt x="5518" y="726087"/>
                          <a:pt x="533" y="717445"/>
                          <a:pt x="0" y="707998"/>
                        </a:cubicBezTo>
                        <a:lnTo>
                          <a:pt x="0" y="302219"/>
                        </a:lnTo>
                        <a:cubicBezTo>
                          <a:pt x="499" y="292762"/>
                          <a:pt x="5492" y="284109"/>
                          <a:pt x="13434" y="278947"/>
                        </a:cubicBezTo>
                        <a:lnTo>
                          <a:pt x="491040" y="3173"/>
                        </a:lnTo>
                        <a:cubicBezTo>
                          <a:pt x="499492" y="-1058"/>
                          <a:pt x="509456" y="-1058"/>
                          <a:pt x="517908" y="3173"/>
                        </a:cubicBezTo>
                        <a:lnTo>
                          <a:pt x="566674" y="31417"/>
                        </a:lnTo>
                        <a:cubicBezTo>
                          <a:pt x="574618" y="36580"/>
                          <a:pt x="579611" y="45232"/>
                          <a:pt x="580108" y="54689"/>
                        </a:cubicBezTo>
                        <a:lnTo>
                          <a:pt x="580108" y="460469"/>
                        </a:lnTo>
                        <a:cubicBezTo>
                          <a:pt x="579579" y="469915"/>
                          <a:pt x="574586" y="478557"/>
                          <a:pt x="566674" y="483741"/>
                        </a:cubicBezTo>
                        <a:lnTo>
                          <a:pt x="89174" y="759409"/>
                        </a:lnTo>
                        <a:cubicBezTo>
                          <a:pt x="80701" y="763746"/>
                          <a:pt x="70673" y="763746"/>
                          <a:pt x="62200" y="759409"/>
                        </a:cubicBezTo>
                        <a:close/>
                      </a:path>
                    </a:pathLst>
                  </a:custGeom>
                  <a:solidFill>
                    <a:srgbClr val="37474F"/>
                  </a:solidFill>
                  <a:ln w="10573" cap="flat">
                    <a:noFill/>
                    <a:prstDash val="solid"/>
                    <a:miter/>
                  </a:ln>
                </p:spPr>
                <p:txBody>
                  <a:bodyPr rtlCol="0" anchor="ctr"/>
                  <a:lstStyle/>
                  <a:p>
                    <a:endParaRPr lang="en-US"/>
                  </a:p>
                </p:txBody>
              </p:sp>
              <p:sp>
                <p:nvSpPr>
                  <p:cNvPr id="1073" name="Graphic 4">
                    <a:extLst>
                      <a:ext uri="{FF2B5EF4-FFF2-40B4-BE49-F238E27FC236}">
                        <a16:creationId xmlns:a16="http://schemas.microsoft.com/office/drawing/2014/main" id="{E5710735-9051-4BB6-B1BB-57F4C63A5F97}"/>
                      </a:ext>
                    </a:extLst>
                  </p:cNvPr>
                  <p:cNvSpPr/>
                  <p:nvPr/>
                </p:nvSpPr>
                <p:spPr>
                  <a:xfrm>
                    <a:off x="5605722" y="5166864"/>
                    <a:ext cx="86846" cy="473634"/>
                  </a:xfrm>
                  <a:custGeom>
                    <a:avLst/>
                    <a:gdLst>
                      <a:gd name="connsiteX0" fmla="*/ 86847 w 86846"/>
                      <a:gd name="connsiteY0" fmla="*/ 471470 h 473634"/>
                      <a:gd name="connsiteX1" fmla="*/ 62306 w 86846"/>
                      <a:gd name="connsiteY1" fmla="*/ 470412 h 473634"/>
                      <a:gd name="connsiteX2" fmla="*/ 13434 w 86846"/>
                      <a:gd name="connsiteY2" fmla="*/ 442274 h 473634"/>
                      <a:gd name="connsiteX3" fmla="*/ 0 w 86846"/>
                      <a:gd name="connsiteY3" fmla="*/ 419002 h 473634"/>
                      <a:gd name="connsiteX4" fmla="*/ 0 w 86846"/>
                      <a:gd name="connsiteY4" fmla="*/ 13223 h 473634"/>
                      <a:gd name="connsiteX5" fmla="*/ 3914 w 86846"/>
                      <a:gd name="connsiteY5" fmla="*/ 0 h 473634"/>
                      <a:gd name="connsiteX6" fmla="*/ 79654 w 86846"/>
                      <a:gd name="connsiteY6" fmla="*/ 43582 h 473634"/>
                      <a:gd name="connsiteX7" fmla="*/ 75634 w 86846"/>
                      <a:gd name="connsiteY7" fmla="*/ 56911 h 473634"/>
                      <a:gd name="connsiteX8" fmla="*/ 75634 w 86846"/>
                      <a:gd name="connsiteY8" fmla="*/ 462690 h 473634"/>
                      <a:gd name="connsiteX9" fmla="*/ 86847 w 86846"/>
                      <a:gd name="connsiteY9" fmla="*/ 471470 h 473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846" h="473634">
                        <a:moveTo>
                          <a:pt x="86847" y="471470"/>
                        </a:moveTo>
                        <a:cubicBezTo>
                          <a:pt x="78903" y="474686"/>
                          <a:pt x="69943" y="474305"/>
                          <a:pt x="62306" y="470412"/>
                        </a:cubicBezTo>
                        <a:lnTo>
                          <a:pt x="13434" y="442274"/>
                        </a:lnTo>
                        <a:cubicBezTo>
                          <a:pt x="5518" y="437091"/>
                          <a:pt x="533" y="428448"/>
                          <a:pt x="0" y="419002"/>
                        </a:cubicBezTo>
                        <a:lnTo>
                          <a:pt x="0" y="13223"/>
                        </a:lnTo>
                        <a:cubicBezTo>
                          <a:pt x="132" y="8547"/>
                          <a:pt x="1481" y="3988"/>
                          <a:pt x="3914" y="0"/>
                        </a:cubicBezTo>
                        <a:lnTo>
                          <a:pt x="79654" y="43582"/>
                        </a:lnTo>
                        <a:cubicBezTo>
                          <a:pt x="77157" y="47591"/>
                          <a:pt x="75772" y="52193"/>
                          <a:pt x="75634" y="56911"/>
                        </a:cubicBezTo>
                        <a:lnTo>
                          <a:pt x="75634" y="462690"/>
                        </a:lnTo>
                        <a:cubicBezTo>
                          <a:pt x="75634" y="470412"/>
                          <a:pt x="80923" y="473903"/>
                          <a:pt x="86847" y="471470"/>
                        </a:cubicBezTo>
                        <a:close/>
                      </a:path>
                    </a:pathLst>
                  </a:custGeom>
                  <a:solidFill>
                    <a:srgbClr val="263238"/>
                  </a:solidFill>
                  <a:ln w="10573" cap="flat">
                    <a:noFill/>
                    <a:prstDash val="solid"/>
                    <a:miter/>
                  </a:ln>
                </p:spPr>
                <p:txBody>
                  <a:bodyPr rtlCol="0" anchor="ctr"/>
                  <a:lstStyle/>
                  <a:p>
                    <a:endParaRPr lang="en-US"/>
                  </a:p>
                </p:txBody>
              </p:sp>
              <p:sp>
                <p:nvSpPr>
                  <p:cNvPr id="1074" name="Graphic 4">
                    <a:extLst>
                      <a:ext uri="{FF2B5EF4-FFF2-40B4-BE49-F238E27FC236}">
                        <a16:creationId xmlns:a16="http://schemas.microsoft.com/office/drawing/2014/main" id="{0E3B6C10-CBE2-4A4A-8F13-10EEA82E2671}"/>
                      </a:ext>
                    </a:extLst>
                  </p:cNvPr>
                  <p:cNvSpPr/>
                  <p:nvPr/>
                </p:nvSpPr>
                <p:spPr>
                  <a:xfrm>
                    <a:off x="5681462" y="4923143"/>
                    <a:ext cx="504368" cy="715998"/>
                  </a:xfrm>
                  <a:custGeom>
                    <a:avLst/>
                    <a:gdLst>
                      <a:gd name="connsiteX0" fmla="*/ 0 w 504368"/>
                      <a:gd name="connsiteY0" fmla="*/ 300632 h 715998"/>
                      <a:gd name="connsiteX1" fmla="*/ 0 w 504368"/>
                      <a:gd name="connsiteY1" fmla="*/ 706411 h 715998"/>
                      <a:gd name="connsiteX2" fmla="*/ 13434 w 504368"/>
                      <a:gd name="connsiteY2" fmla="*/ 714133 h 715998"/>
                      <a:gd name="connsiteX3" fmla="*/ 490934 w 504368"/>
                      <a:gd name="connsiteY3" fmla="*/ 438465 h 715998"/>
                      <a:gd name="connsiteX4" fmla="*/ 504368 w 504368"/>
                      <a:gd name="connsiteY4" fmla="*/ 415193 h 715998"/>
                      <a:gd name="connsiteX5" fmla="*/ 504368 w 504368"/>
                      <a:gd name="connsiteY5" fmla="*/ 9625 h 715998"/>
                      <a:gd name="connsiteX6" fmla="*/ 490934 w 504368"/>
                      <a:gd name="connsiteY6" fmla="*/ 1798 h 715998"/>
                      <a:gd name="connsiteX7" fmla="*/ 13434 w 504368"/>
                      <a:gd name="connsiteY7" fmla="*/ 277571 h 715998"/>
                      <a:gd name="connsiteX8" fmla="*/ 0 w 504368"/>
                      <a:gd name="connsiteY8" fmla="*/ 300632 h 71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368" h="715998">
                        <a:moveTo>
                          <a:pt x="0" y="300632"/>
                        </a:moveTo>
                        <a:lnTo>
                          <a:pt x="0" y="706411"/>
                        </a:lnTo>
                        <a:cubicBezTo>
                          <a:pt x="0" y="714979"/>
                          <a:pt x="5924" y="718470"/>
                          <a:pt x="13434" y="714133"/>
                        </a:cubicBezTo>
                        <a:lnTo>
                          <a:pt x="490934" y="438465"/>
                        </a:lnTo>
                        <a:cubicBezTo>
                          <a:pt x="498846" y="433282"/>
                          <a:pt x="503839" y="424640"/>
                          <a:pt x="504368" y="415193"/>
                        </a:cubicBezTo>
                        <a:lnTo>
                          <a:pt x="504368" y="9625"/>
                        </a:lnTo>
                        <a:cubicBezTo>
                          <a:pt x="504368" y="1057"/>
                          <a:pt x="498339" y="-2434"/>
                          <a:pt x="490934" y="1798"/>
                        </a:cubicBezTo>
                        <a:lnTo>
                          <a:pt x="13434" y="277571"/>
                        </a:lnTo>
                        <a:cubicBezTo>
                          <a:pt x="5522" y="282670"/>
                          <a:pt x="529" y="291238"/>
                          <a:pt x="0" y="300632"/>
                        </a:cubicBezTo>
                        <a:close/>
                      </a:path>
                    </a:pathLst>
                  </a:custGeom>
                  <a:solidFill>
                    <a:srgbClr val="455A64"/>
                  </a:solidFill>
                  <a:ln w="10573" cap="flat">
                    <a:noFill/>
                    <a:prstDash val="solid"/>
                    <a:miter/>
                  </a:ln>
                </p:spPr>
                <p:txBody>
                  <a:bodyPr rtlCol="0" anchor="ctr"/>
                  <a:lstStyle/>
                  <a:p>
                    <a:endParaRPr lang="en-US"/>
                  </a:p>
                </p:txBody>
              </p:sp>
              <p:sp>
                <p:nvSpPr>
                  <p:cNvPr id="1075" name="Graphic 4">
                    <a:extLst>
                      <a:ext uri="{FF2B5EF4-FFF2-40B4-BE49-F238E27FC236}">
                        <a16:creationId xmlns:a16="http://schemas.microsoft.com/office/drawing/2014/main" id="{3636B468-FA65-450D-99B3-4B5CBB7AA451}"/>
                      </a:ext>
                    </a:extLst>
                  </p:cNvPr>
                  <p:cNvSpPr/>
                  <p:nvPr/>
                </p:nvSpPr>
                <p:spPr>
                  <a:xfrm>
                    <a:off x="5681356" y="5062563"/>
                    <a:ext cx="504474" cy="305815"/>
                  </a:xfrm>
                  <a:custGeom>
                    <a:avLst/>
                    <a:gdLst>
                      <a:gd name="connsiteX0" fmla="*/ 106 w 504474"/>
                      <a:gd name="connsiteY0" fmla="*/ 291324 h 305815"/>
                      <a:gd name="connsiteX1" fmla="*/ 504474 w 504474"/>
                      <a:gd name="connsiteY1" fmla="*/ 0 h 305815"/>
                      <a:gd name="connsiteX2" fmla="*/ 504474 w 504474"/>
                      <a:gd name="connsiteY2" fmla="*/ 14598 h 305815"/>
                      <a:gd name="connsiteX3" fmla="*/ 0 w 504474"/>
                      <a:gd name="connsiteY3" fmla="*/ 305816 h 305815"/>
                      <a:gd name="connsiteX4" fmla="*/ 106 w 504474"/>
                      <a:gd name="connsiteY4" fmla="*/ 291324 h 305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474" h="305815">
                        <a:moveTo>
                          <a:pt x="106" y="291324"/>
                        </a:moveTo>
                        <a:lnTo>
                          <a:pt x="504474" y="0"/>
                        </a:lnTo>
                        <a:lnTo>
                          <a:pt x="504474" y="14598"/>
                        </a:lnTo>
                        <a:lnTo>
                          <a:pt x="0" y="305816"/>
                        </a:lnTo>
                        <a:lnTo>
                          <a:pt x="106" y="291324"/>
                        </a:lnTo>
                        <a:close/>
                      </a:path>
                    </a:pathLst>
                  </a:custGeom>
                  <a:solidFill>
                    <a:srgbClr val="263238"/>
                  </a:solidFill>
                  <a:ln w="10573" cap="flat">
                    <a:noFill/>
                    <a:prstDash val="solid"/>
                    <a:miter/>
                  </a:ln>
                </p:spPr>
                <p:txBody>
                  <a:bodyPr rtlCol="0" anchor="ctr"/>
                  <a:lstStyle/>
                  <a:p>
                    <a:endParaRPr lang="en-US"/>
                  </a:p>
                </p:txBody>
              </p:sp>
              <p:sp>
                <p:nvSpPr>
                  <p:cNvPr id="1076" name="Graphic 4">
                    <a:extLst>
                      <a:ext uri="{FF2B5EF4-FFF2-40B4-BE49-F238E27FC236}">
                        <a16:creationId xmlns:a16="http://schemas.microsoft.com/office/drawing/2014/main" id="{9ECD85A3-E093-4E55-A8DB-0D1E75FC70D5}"/>
                      </a:ext>
                    </a:extLst>
                  </p:cNvPr>
                  <p:cNvSpPr/>
                  <p:nvPr/>
                </p:nvSpPr>
                <p:spPr>
                  <a:xfrm>
                    <a:off x="5895776" y="5171836"/>
                    <a:ext cx="75634" cy="101868"/>
                  </a:xfrm>
                  <a:custGeom>
                    <a:avLst/>
                    <a:gdLst>
                      <a:gd name="connsiteX0" fmla="*/ 0 w 75634"/>
                      <a:gd name="connsiteY0" fmla="*/ 43688 h 101868"/>
                      <a:gd name="connsiteX1" fmla="*/ 75634 w 75634"/>
                      <a:gd name="connsiteY1" fmla="*/ 0 h 101868"/>
                      <a:gd name="connsiteX2" fmla="*/ 75634 w 75634"/>
                      <a:gd name="connsiteY2" fmla="*/ 58286 h 101868"/>
                      <a:gd name="connsiteX3" fmla="*/ 0 w 75634"/>
                      <a:gd name="connsiteY3" fmla="*/ 101868 h 101868"/>
                      <a:gd name="connsiteX4" fmla="*/ 0 w 75634"/>
                      <a:gd name="connsiteY4" fmla="*/ 43688 h 101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34" h="101868">
                        <a:moveTo>
                          <a:pt x="0" y="43688"/>
                        </a:moveTo>
                        <a:lnTo>
                          <a:pt x="75634" y="0"/>
                        </a:lnTo>
                        <a:lnTo>
                          <a:pt x="75634" y="58286"/>
                        </a:lnTo>
                        <a:lnTo>
                          <a:pt x="0" y="101868"/>
                        </a:lnTo>
                        <a:lnTo>
                          <a:pt x="0" y="43688"/>
                        </a:lnTo>
                        <a:close/>
                      </a:path>
                    </a:pathLst>
                  </a:custGeom>
                  <a:solidFill>
                    <a:srgbClr val="92E3A9"/>
                  </a:solidFill>
                  <a:ln w="10573" cap="flat">
                    <a:noFill/>
                    <a:prstDash val="solid"/>
                    <a:miter/>
                  </a:ln>
                </p:spPr>
                <p:txBody>
                  <a:bodyPr rtlCol="0" anchor="ctr"/>
                  <a:lstStyle/>
                  <a:p>
                    <a:endParaRPr lang="en-US"/>
                  </a:p>
                </p:txBody>
              </p:sp>
              <p:sp>
                <p:nvSpPr>
                  <p:cNvPr id="1077" name="Graphic 4">
                    <a:extLst>
                      <a:ext uri="{FF2B5EF4-FFF2-40B4-BE49-F238E27FC236}">
                        <a16:creationId xmlns:a16="http://schemas.microsoft.com/office/drawing/2014/main" id="{14E97562-D964-474E-AEE0-B97EDF9D8A4B}"/>
                      </a:ext>
                    </a:extLst>
                  </p:cNvPr>
                  <p:cNvSpPr/>
                  <p:nvPr/>
                </p:nvSpPr>
                <p:spPr>
                  <a:xfrm>
                    <a:off x="5883188" y="5164537"/>
                    <a:ext cx="88222" cy="50986"/>
                  </a:xfrm>
                  <a:custGeom>
                    <a:avLst/>
                    <a:gdLst>
                      <a:gd name="connsiteX0" fmla="*/ 88222 w 88222"/>
                      <a:gd name="connsiteY0" fmla="*/ 7299 h 50986"/>
                      <a:gd name="connsiteX1" fmla="*/ 75634 w 88222"/>
                      <a:gd name="connsiteY1" fmla="*/ 0 h 50986"/>
                      <a:gd name="connsiteX2" fmla="*/ 0 w 88222"/>
                      <a:gd name="connsiteY2" fmla="*/ 43688 h 50986"/>
                      <a:gd name="connsiteX3" fmla="*/ 12588 w 88222"/>
                      <a:gd name="connsiteY3" fmla="*/ 50987 h 50986"/>
                      <a:gd name="connsiteX4" fmla="*/ 88222 w 88222"/>
                      <a:gd name="connsiteY4" fmla="*/ 7299 h 50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22" h="50986">
                        <a:moveTo>
                          <a:pt x="88222" y="7299"/>
                        </a:moveTo>
                        <a:lnTo>
                          <a:pt x="75634" y="0"/>
                        </a:lnTo>
                        <a:lnTo>
                          <a:pt x="0" y="43688"/>
                        </a:lnTo>
                        <a:lnTo>
                          <a:pt x="12588" y="50987"/>
                        </a:lnTo>
                        <a:lnTo>
                          <a:pt x="88222" y="7299"/>
                        </a:lnTo>
                        <a:close/>
                      </a:path>
                    </a:pathLst>
                  </a:custGeom>
                  <a:solidFill>
                    <a:srgbClr val="92E3A9"/>
                  </a:solidFill>
                  <a:ln w="10573" cap="flat">
                    <a:noFill/>
                    <a:prstDash val="solid"/>
                    <a:miter/>
                  </a:ln>
                </p:spPr>
                <p:txBody>
                  <a:bodyPr rtlCol="0" anchor="ctr"/>
                  <a:lstStyle/>
                  <a:p>
                    <a:endParaRPr lang="en-US"/>
                  </a:p>
                </p:txBody>
              </p:sp>
              <p:sp>
                <p:nvSpPr>
                  <p:cNvPr id="1078" name="Graphic 4">
                    <a:extLst>
                      <a:ext uri="{FF2B5EF4-FFF2-40B4-BE49-F238E27FC236}">
                        <a16:creationId xmlns:a16="http://schemas.microsoft.com/office/drawing/2014/main" id="{536D63F9-871D-4E79-9B08-1811AD438AE8}"/>
                      </a:ext>
                    </a:extLst>
                  </p:cNvPr>
                  <p:cNvSpPr/>
                  <p:nvPr/>
                </p:nvSpPr>
                <p:spPr>
                  <a:xfrm>
                    <a:off x="5883188" y="5164537"/>
                    <a:ext cx="88222" cy="50986"/>
                  </a:xfrm>
                  <a:custGeom>
                    <a:avLst/>
                    <a:gdLst>
                      <a:gd name="connsiteX0" fmla="*/ 88222 w 88222"/>
                      <a:gd name="connsiteY0" fmla="*/ 7299 h 50986"/>
                      <a:gd name="connsiteX1" fmla="*/ 75634 w 88222"/>
                      <a:gd name="connsiteY1" fmla="*/ 0 h 50986"/>
                      <a:gd name="connsiteX2" fmla="*/ 0 w 88222"/>
                      <a:gd name="connsiteY2" fmla="*/ 43688 h 50986"/>
                      <a:gd name="connsiteX3" fmla="*/ 12588 w 88222"/>
                      <a:gd name="connsiteY3" fmla="*/ 50987 h 50986"/>
                      <a:gd name="connsiteX4" fmla="*/ 88222 w 88222"/>
                      <a:gd name="connsiteY4" fmla="*/ 7299 h 50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22" h="50986">
                        <a:moveTo>
                          <a:pt x="88222" y="7299"/>
                        </a:moveTo>
                        <a:lnTo>
                          <a:pt x="75634" y="0"/>
                        </a:lnTo>
                        <a:lnTo>
                          <a:pt x="0" y="43688"/>
                        </a:lnTo>
                        <a:lnTo>
                          <a:pt x="12588" y="50987"/>
                        </a:lnTo>
                        <a:lnTo>
                          <a:pt x="88222" y="7299"/>
                        </a:lnTo>
                        <a:close/>
                      </a:path>
                    </a:pathLst>
                  </a:custGeom>
                  <a:solidFill>
                    <a:srgbClr val="FFFFFF">
                      <a:alpha val="40000"/>
                    </a:srgbClr>
                  </a:solidFill>
                  <a:ln w="10573" cap="flat">
                    <a:noFill/>
                    <a:prstDash val="solid"/>
                    <a:miter/>
                  </a:ln>
                </p:spPr>
                <p:txBody>
                  <a:bodyPr rtlCol="0" anchor="ctr"/>
                  <a:lstStyle/>
                  <a:p>
                    <a:endParaRPr lang="en-US"/>
                  </a:p>
                </p:txBody>
              </p:sp>
              <p:sp>
                <p:nvSpPr>
                  <p:cNvPr id="1079" name="Graphic 4">
                    <a:extLst>
                      <a:ext uri="{FF2B5EF4-FFF2-40B4-BE49-F238E27FC236}">
                        <a16:creationId xmlns:a16="http://schemas.microsoft.com/office/drawing/2014/main" id="{86F6DEAE-BEC9-427E-9922-B3D874318C7D}"/>
                      </a:ext>
                    </a:extLst>
                  </p:cNvPr>
                  <p:cNvSpPr/>
                  <p:nvPr/>
                </p:nvSpPr>
                <p:spPr>
                  <a:xfrm>
                    <a:off x="5883188" y="5208225"/>
                    <a:ext cx="12587" cy="65479"/>
                  </a:xfrm>
                  <a:custGeom>
                    <a:avLst/>
                    <a:gdLst>
                      <a:gd name="connsiteX0" fmla="*/ 0 w 12587"/>
                      <a:gd name="connsiteY0" fmla="*/ 0 h 65479"/>
                      <a:gd name="connsiteX1" fmla="*/ 0 w 12587"/>
                      <a:gd name="connsiteY1" fmla="*/ 58286 h 65479"/>
                      <a:gd name="connsiteX2" fmla="*/ 12588 w 12587"/>
                      <a:gd name="connsiteY2" fmla="*/ 65479 h 65479"/>
                      <a:gd name="connsiteX3" fmla="*/ 12588 w 12587"/>
                      <a:gd name="connsiteY3" fmla="*/ 7299 h 65479"/>
                      <a:gd name="connsiteX4" fmla="*/ 0 w 12587"/>
                      <a:gd name="connsiteY4" fmla="*/ 0 h 65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7" h="65479">
                        <a:moveTo>
                          <a:pt x="0" y="0"/>
                        </a:moveTo>
                        <a:lnTo>
                          <a:pt x="0" y="58286"/>
                        </a:lnTo>
                        <a:lnTo>
                          <a:pt x="12588" y="65479"/>
                        </a:lnTo>
                        <a:lnTo>
                          <a:pt x="12588" y="7299"/>
                        </a:lnTo>
                        <a:lnTo>
                          <a:pt x="0" y="0"/>
                        </a:lnTo>
                        <a:close/>
                      </a:path>
                    </a:pathLst>
                  </a:custGeom>
                  <a:solidFill>
                    <a:srgbClr val="92E3A9"/>
                  </a:solidFill>
                  <a:ln w="10573" cap="flat">
                    <a:noFill/>
                    <a:prstDash val="solid"/>
                    <a:miter/>
                  </a:ln>
                </p:spPr>
                <p:txBody>
                  <a:bodyPr rtlCol="0" anchor="ctr"/>
                  <a:lstStyle/>
                  <a:p>
                    <a:endParaRPr lang="en-US"/>
                  </a:p>
                </p:txBody>
              </p:sp>
              <p:sp>
                <p:nvSpPr>
                  <p:cNvPr id="1080" name="Graphic 4">
                    <a:extLst>
                      <a:ext uri="{FF2B5EF4-FFF2-40B4-BE49-F238E27FC236}">
                        <a16:creationId xmlns:a16="http://schemas.microsoft.com/office/drawing/2014/main" id="{32E8C204-277F-4FEF-B01E-1AD7C92481EF}"/>
                      </a:ext>
                    </a:extLst>
                  </p:cNvPr>
                  <p:cNvSpPr/>
                  <p:nvPr/>
                </p:nvSpPr>
                <p:spPr>
                  <a:xfrm>
                    <a:off x="5883188" y="5208225"/>
                    <a:ext cx="12587" cy="65479"/>
                  </a:xfrm>
                  <a:custGeom>
                    <a:avLst/>
                    <a:gdLst>
                      <a:gd name="connsiteX0" fmla="*/ 0 w 12587"/>
                      <a:gd name="connsiteY0" fmla="*/ 0 h 65479"/>
                      <a:gd name="connsiteX1" fmla="*/ 0 w 12587"/>
                      <a:gd name="connsiteY1" fmla="*/ 58286 h 65479"/>
                      <a:gd name="connsiteX2" fmla="*/ 12588 w 12587"/>
                      <a:gd name="connsiteY2" fmla="*/ 65479 h 65479"/>
                      <a:gd name="connsiteX3" fmla="*/ 12588 w 12587"/>
                      <a:gd name="connsiteY3" fmla="*/ 7299 h 65479"/>
                      <a:gd name="connsiteX4" fmla="*/ 0 w 12587"/>
                      <a:gd name="connsiteY4" fmla="*/ 0 h 65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7" h="65479">
                        <a:moveTo>
                          <a:pt x="0" y="0"/>
                        </a:moveTo>
                        <a:lnTo>
                          <a:pt x="0" y="58286"/>
                        </a:lnTo>
                        <a:lnTo>
                          <a:pt x="12588" y="65479"/>
                        </a:lnTo>
                        <a:lnTo>
                          <a:pt x="12588" y="7299"/>
                        </a:lnTo>
                        <a:lnTo>
                          <a:pt x="0" y="0"/>
                        </a:lnTo>
                        <a:close/>
                      </a:path>
                    </a:pathLst>
                  </a:custGeom>
                  <a:solidFill>
                    <a:srgbClr val="000000">
                      <a:alpha val="10000"/>
                    </a:srgbClr>
                  </a:solidFill>
                  <a:ln w="10573" cap="flat">
                    <a:noFill/>
                    <a:prstDash val="solid"/>
                    <a:miter/>
                  </a:ln>
                </p:spPr>
                <p:txBody>
                  <a:bodyPr rtlCol="0" anchor="ctr"/>
                  <a:lstStyle/>
                  <a:p>
                    <a:endParaRPr lang="en-US"/>
                  </a:p>
                </p:txBody>
              </p:sp>
              <p:sp>
                <p:nvSpPr>
                  <p:cNvPr id="1081" name="Graphic 4">
                    <a:extLst>
                      <a:ext uri="{FF2B5EF4-FFF2-40B4-BE49-F238E27FC236}">
                        <a16:creationId xmlns:a16="http://schemas.microsoft.com/office/drawing/2014/main" id="{BA62CB9A-5FEA-431A-90D8-D753EC0366F5}"/>
                      </a:ext>
                    </a:extLst>
                  </p:cNvPr>
                  <p:cNvSpPr/>
                  <p:nvPr/>
                </p:nvSpPr>
                <p:spPr>
                  <a:xfrm>
                    <a:off x="5780157" y="4874505"/>
                    <a:ext cx="221249" cy="224658"/>
                  </a:xfrm>
                  <a:custGeom>
                    <a:avLst/>
                    <a:gdLst>
                      <a:gd name="connsiteX0" fmla="*/ 15550 w 221249"/>
                      <a:gd name="connsiteY0" fmla="*/ 224659 h 224658"/>
                      <a:gd name="connsiteX1" fmla="*/ 0 w 221249"/>
                      <a:gd name="connsiteY1" fmla="*/ 215350 h 224658"/>
                      <a:gd name="connsiteX2" fmla="*/ 0 w 221249"/>
                      <a:gd name="connsiteY2" fmla="*/ 145005 h 224658"/>
                      <a:gd name="connsiteX3" fmla="*/ 34591 w 221249"/>
                      <a:gd name="connsiteY3" fmla="*/ 84920 h 224658"/>
                      <a:gd name="connsiteX4" fmla="*/ 170944 w 221249"/>
                      <a:gd name="connsiteY4" fmla="*/ 6007 h 224658"/>
                      <a:gd name="connsiteX5" fmla="*/ 215245 w 221249"/>
                      <a:gd name="connsiteY5" fmla="*/ 13169 h 224658"/>
                      <a:gd name="connsiteX6" fmla="*/ 221084 w 221249"/>
                      <a:gd name="connsiteY6" fmla="*/ 34991 h 224658"/>
                      <a:gd name="connsiteX7" fmla="*/ 221084 w 221249"/>
                      <a:gd name="connsiteY7" fmla="*/ 105865 h 224658"/>
                      <a:gd name="connsiteX8" fmla="*/ 205640 w 221249"/>
                      <a:gd name="connsiteY8" fmla="*/ 115174 h 224658"/>
                      <a:gd name="connsiteX9" fmla="*/ 190090 w 221249"/>
                      <a:gd name="connsiteY9" fmla="*/ 105865 h 224658"/>
                      <a:gd name="connsiteX10" fmla="*/ 190090 w 221249"/>
                      <a:gd name="connsiteY10" fmla="*/ 34991 h 224658"/>
                      <a:gd name="connsiteX11" fmla="*/ 190090 w 221249"/>
                      <a:gd name="connsiteY11" fmla="*/ 31501 h 224658"/>
                      <a:gd name="connsiteX12" fmla="*/ 186917 w 221249"/>
                      <a:gd name="connsiteY12" fmla="*/ 32876 h 224658"/>
                      <a:gd name="connsiteX13" fmla="*/ 50141 w 221249"/>
                      <a:gd name="connsiteY13" fmla="*/ 111895 h 224658"/>
                      <a:gd name="connsiteX14" fmla="*/ 30994 w 221249"/>
                      <a:gd name="connsiteY14" fmla="*/ 145005 h 224658"/>
                      <a:gd name="connsiteX15" fmla="*/ 30994 w 221249"/>
                      <a:gd name="connsiteY15" fmla="*/ 215350 h 224658"/>
                      <a:gd name="connsiteX16" fmla="*/ 15550 w 221249"/>
                      <a:gd name="connsiteY16" fmla="*/ 224659 h 22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1249" h="224658">
                        <a:moveTo>
                          <a:pt x="15550" y="224659"/>
                        </a:moveTo>
                        <a:cubicBezTo>
                          <a:pt x="6982" y="224659"/>
                          <a:pt x="0" y="223918"/>
                          <a:pt x="0" y="215350"/>
                        </a:cubicBezTo>
                        <a:lnTo>
                          <a:pt x="0" y="145005"/>
                        </a:lnTo>
                        <a:cubicBezTo>
                          <a:pt x="973" y="120516"/>
                          <a:pt x="13900" y="98059"/>
                          <a:pt x="34591" y="84920"/>
                        </a:cubicBezTo>
                        <a:lnTo>
                          <a:pt x="170944" y="6007"/>
                        </a:lnTo>
                        <a:cubicBezTo>
                          <a:pt x="185150" y="-4254"/>
                          <a:pt x="204995" y="-1048"/>
                          <a:pt x="215245" y="13169"/>
                        </a:cubicBezTo>
                        <a:cubicBezTo>
                          <a:pt x="219804" y="19484"/>
                          <a:pt x="221878" y="27248"/>
                          <a:pt x="221084" y="34991"/>
                        </a:cubicBezTo>
                        <a:lnTo>
                          <a:pt x="221084" y="105865"/>
                        </a:lnTo>
                        <a:cubicBezTo>
                          <a:pt x="221084" y="114434"/>
                          <a:pt x="214208" y="115174"/>
                          <a:pt x="205640" y="115174"/>
                        </a:cubicBezTo>
                        <a:cubicBezTo>
                          <a:pt x="197072" y="115174"/>
                          <a:pt x="190090" y="114434"/>
                          <a:pt x="190090" y="105865"/>
                        </a:cubicBezTo>
                        <a:lnTo>
                          <a:pt x="190090" y="34991"/>
                        </a:lnTo>
                        <a:cubicBezTo>
                          <a:pt x="190249" y="33828"/>
                          <a:pt x="190249" y="32654"/>
                          <a:pt x="190090" y="31501"/>
                        </a:cubicBezTo>
                        <a:cubicBezTo>
                          <a:pt x="188990" y="31850"/>
                          <a:pt x="187922" y="32305"/>
                          <a:pt x="186917" y="32876"/>
                        </a:cubicBezTo>
                        <a:lnTo>
                          <a:pt x="50141" y="111895"/>
                        </a:lnTo>
                        <a:cubicBezTo>
                          <a:pt x="39076" y="119469"/>
                          <a:pt x="32041" y="131645"/>
                          <a:pt x="30994" y="145005"/>
                        </a:cubicBezTo>
                        <a:lnTo>
                          <a:pt x="30994" y="215350"/>
                        </a:lnTo>
                        <a:cubicBezTo>
                          <a:pt x="30994" y="223918"/>
                          <a:pt x="24118" y="224659"/>
                          <a:pt x="15550" y="224659"/>
                        </a:cubicBezTo>
                        <a:close/>
                      </a:path>
                    </a:pathLst>
                  </a:custGeom>
                  <a:solidFill>
                    <a:srgbClr val="92E3A9"/>
                  </a:solidFill>
                  <a:ln w="10573" cap="flat">
                    <a:noFill/>
                    <a:prstDash val="solid"/>
                    <a:miter/>
                  </a:ln>
                </p:spPr>
                <p:txBody>
                  <a:bodyPr rtlCol="0" anchor="ctr"/>
                  <a:lstStyle/>
                  <a:p>
                    <a:endParaRPr lang="en-US"/>
                  </a:p>
                </p:txBody>
              </p:sp>
              <p:sp>
                <p:nvSpPr>
                  <p:cNvPr id="1082" name="Graphic 4">
                    <a:extLst>
                      <a:ext uri="{FF2B5EF4-FFF2-40B4-BE49-F238E27FC236}">
                        <a16:creationId xmlns:a16="http://schemas.microsoft.com/office/drawing/2014/main" id="{CD081CBA-CE2B-4C86-82FC-4763B95582CD}"/>
                      </a:ext>
                    </a:extLst>
                  </p:cNvPr>
                  <p:cNvSpPr/>
                  <p:nvPr/>
                </p:nvSpPr>
                <p:spPr>
                  <a:xfrm>
                    <a:off x="6240689" y="4434829"/>
                    <a:ext cx="445172" cy="785137"/>
                  </a:xfrm>
                  <a:custGeom>
                    <a:avLst/>
                    <a:gdLst>
                      <a:gd name="connsiteX0" fmla="*/ 12842 w 445172"/>
                      <a:gd name="connsiteY0" fmla="*/ 233485 h 785137"/>
                      <a:gd name="connsiteX1" fmla="*/ 414813 w 445172"/>
                      <a:gd name="connsiteY1" fmla="*/ 1717 h 785137"/>
                      <a:gd name="connsiteX2" fmla="*/ 424016 w 445172"/>
                      <a:gd name="connsiteY2" fmla="*/ 765 h 785137"/>
                      <a:gd name="connsiteX3" fmla="*/ 445172 w 445172"/>
                      <a:gd name="connsiteY3" fmla="*/ 10285 h 785137"/>
                      <a:gd name="connsiteX4" fmla="*/ 427718 w 445172"/>
                      <a:gd name="connsiteY4" fmla="*/ 520366 h 785137"/>
                      <a:gd name="connsiteX5" fmla="*/ 414707 w 445172"/>
                      <a:gd name="connsiteY5" fmla="*/ 542897 h 785137"/>
                      <a:gd name="connsiteX6" fmla="*/ 25641 w 445172"/>
                      <a:gd name="connsiteY6" fmla="*/ 785138 h 785137"/>
                      <a:gd name="connsiteX7" fmla="*/ 3956 w 445172"/>
                      <a:gd name="connsiteY7" fmla="*/ 775406 h 785137"/>
                      <a:gd name="connsiteX8" fmla="*/ 42 w 445172"/>
                      <a:gd name="connsiteY8" fmla="*/ 766838 h 785137"/>
                      <a:gd name="connsiteX9" fmla="*/ 42 w 445172"/>
                      <a:gd name="connsiteY9" fmla="*/ 255805 h 785137"/>
                      <a:gd name="connsiteX10" fmla="*/ 12842 w 445172"/>
                      <a:gd name="connsiteY10" fmla="*/ 233485 h 78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5172" h="785137">
                        <a:moveTo>
                          <a:pt x="12842" y="233485"/>
                        </a:moveTo>
                        <a:lnTo>
                          <a:pt x="414813" y="1717"/>
                        </a:lnTo>
                        <a:cubicBezTo>
                          <a:pt x="417510" y="-166"/>
                          <a:pt x="420991" y="-526"/>
                          <a:pt x="424016" y="765"/>
                        </a:cubicBezTo>
                        <a:lnTo>
                          <a:pt x="445172" y="10285"/>
                        </a:lnTo>
                        <a:lnTo>
                          <a:pt x="427718" y="520366"/>
                        </a:lnTo>
                        <a:cubicBezTo>
                          <a:pt x="427253" y="529526"/>
                          <a:pt x="422408" y="537915"/>
                          <a:pt x="414707" y="542897"/>
                        </a:cubicBezTo>
                        <a:lnTo>
                          <a:pt x="25641" y="785138"/>
                        </a:lnTo>
                        <a:cubicBezTo>
                          <a:pt x="25641" y="785138"/>
                          <a:pt x="6389" y="776675"/>
                          <a:pt x="3956" y="775406"/>
                        </a:cubicBezTo>
                        <a:cubicBezTo>
                          <a:pt x="1216" y="773459"/>
                          <a:pt x="-275" y="770191"/>
                          <a:pt x="42" y="766838"/>
                        </a:cubicBezTo>
                        <a:lnTo>
                          <a:pt x="42" y="255805"/>
                        </a:lnTo>
                        <a:cubicBezTo>
                          <a:pt x="592" y="246771"/>
                          <a:pt x="5321" y="238520"/>
                          <a:pt x="12842" y="233485"/>
                        </a:cubicBezTo>
                        <a:close/>
                      </a:path>
                    </a:pathLst>
                  </a:custGeom>
                  <a:solidFill>
                    <a:srgbClr val="E0E0E0"/>
                  </a:solidFill>
                  <a:ln w="10573" cap="flat">
                    <a:noFill/>
                    <a:prstDash val="solid"/>
                    <a:miter/>
                  </a:ln>
                </p:spPr>
                <p:txBody>
                  <a:bodyPr rtlCol="0" anchor="ctr"/>
                  <a:lstStyle/>
                  <a:p>
                    <a:endParaRPr lang="en-US"/>
                  </a:p>
                </p:txBody>
              </p:sp>
              <p:sp>
                <p:nvSpPr>
                  <p:cNvPr id="1083" name="Graphic 4">
                    <a:extLst>
                      <a:ext uri="{FF2B5EF4-FFF2-40B4-BE49-F238E27FC236}">
                        <a16:creationId xmlns:a16="http://schemas.microsoft.com/office/drawing/2014/main" id="{1ECE8B00-6CCA-4C47-85A5-A7EBD9CFBB79}"/>
                      </a:ext>
                    </a:extLst>
                  </p:cNvPr>
                  <p:cNvSpPr/>
                  <p:nvPr/>
                </p:nvSpPr>
                <p:spPr>
                  <a:xfrm>
                    <a:off x="6261993" y="4444096"/>
                    <a:ext cx="428099" cy="776148"/>
                  </a:xfrm>
                  <a:custGeom>
                    <a:avLst/>
                    <a:gdLst>
                      <a:gd name="connsiteX0" fmla="*/ 13117 w 428099"/>
                      <a:gd name="connsiteY0" fmla="*/ 233633 h 776148"/>
                      <a:gd name="connsiteX1" fmla="*/ 415088 w 428099"/>
                      <a:gd name="connsiteY1" fmla="*/ 1759 h 776148"/>
                      <a:gd name="connsiteX2" fmla="*/ 428099 w 428099"/>
                      <a:gd name="connsiteY2" fmla="*/ 9269 h 776148"/>
                      <a:gd name="connsiteX3" fmla="*/ 428099 w 428099"/>
                      <a:gd name="connsiteY3" fmla="*/ 520408 h 776148"/>
                      <a:gd name="connsiteX4" fmla="*/ 415088 w 428099"/>
                      <a:gd name="connsiteY4" fmla="*/ 542939 h 776148"/>
                      <a:gd name="connsiteX5" fmla="*/ 13117 w 428099"/>
                      <a:gd name="connsiteY5" fmla="*/ 774390 h 776148"/>
                      <a:gd name="connsiteX6" fmla="*/ 0 w 428099"/>
                      <a:gd name="connsiteY6" fmla="*/ 766879 h 776148"/>
                      <a:gd name="connsiteX7" fmla="*/ 0 w 428099"/>
                      <a:gd name="connsiteY7" fmla="*/ 255953 h 776148"/>
                      <a:gd name="connsiteX8" fmla="*/ 13117 w 428099"/>
                      <a:gd name="connsiteY8" fmla="*/ 233633 h 77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099" h="776148">
                        <a:moveTo>
                          <a:pt x="13117" y="233633"/>
                        </a:moveTo>
                        <a:lnTo>
                          <a:pt x="415088" y="1759"/>
                        </a:lnTo>
                        <a:cubicBezTo>
                          <a:pt x="422281" y="-2367"/>
                          <a:pt x="428099" y="1018"/>
                          <a:pt x="428099" y="9269"/>
                        </a:cubicBezTo>
                        <a:lnTo>
                          <a:pt x="428099" y="520408"/>
                        </a:lnTo>
                        <a:cubicBezTo>
                          <a:pt x="427634" y="529568"/>
                          <a:pt x="422789" y="537957"/>
                          <a:pt x="415088" y="542939"/>
                        </a:cubicBezTo>
                        <a:lnTo>
                          <a:pt x="13117" y="774390"/>
                        </a:lnTo>
                        <a:cubicBezTo>
                          <a:pt x="5924" y="778515"/>
                          <a:pt x="0" y="775130"/>
                          <a:pt x="0" y="766879"/>
                        </a:cubicBezTo>
                        <a:lnTo>
                          <a:pt x="0" y="255953"/>
                        </a:lnTo>
                        <a:cubicBezTo>
                          <a:pt x="603" y="246856"/>
                          <a:pt x="5469" y="238583"/>
                          <a:pt x="13117" y="233633"/>
                        </a:cubicBezTo>
                        <a:close/>
                      </a:path>
                    </a:pathLst>
                  </a:custGeom>
                  <a:solidFill>
                    <a:srgbClr val="FFFFFF"/>
                  </a:solidFill>
                  <a:ln w="10573" cap="flat">
                    <a:noFill/>
                    <a:prstDash val="solid"/>
                    <a:miter/>
                  </a:ln>
                </p:spPr>
                <p:txBody>
                  <a:bodyPr rtlCol="0" anchor="ctr"/>
                  <a:lstStyle/>
                  <a:p>
                    <a:endParaRPr lang="en-US"/>
                  </a:p>
                </p:txBody>
              </p:sp>
              <p:sp>
                <p:nvSpPr>
                  <p:cNvPr id="1101" name="Graphic 4">
                    <a:extLst>
                      <a:ext uri="{FF2B5EF4-FFF2-40B4-BE49-F238E27FC236}">
                        <a16:creationId xmlns:a16="http://schemas.microsoft.com/office/drawing/2014/main" id="{319ACDCE-0728-4A96-81EC-A828EE9B5D20}"/>
                      </a:ext>
                    </a:extLst>
                  </p:cNvPr>
                  <p:cNvSpPr/>
                  <p:nvPr/>
                </p:nvSpPr>
                <p:spPr>
                  <a:xfrm>
                    <a:off x="6261993" y="5044338"/>
                    <a:ext cx="428734" cy="277208"/>
                  </a:xfrm>
                  <a:custGeom>
                    <a:avLst/>
                    <a:gdLst>
                      <a:gd name="connsiteX0" fmla="*/ 22955 w 428734"/>
                      <a:gd name="connsiteY0" fmla="*/ 224288 h 277208"/>
                      <a:gd name="connsiteX1" fmla="*/ 405779 w 428734"/>
                      <a:gd name="connsiteY1" fmla="*/ 3309 h 277208"/>
                      <a:gd name="connsiteX2" fmla="*/ 428734 w 428734"/>
                      <a:gd name="connsiteY2" fmla="*/ 14840 h 277208"/>
                      <a:gd name="connsiteX3" fmla="*/ 405779 w 428734"/>
                      <a:gd name="connsiteY3" fmla="*/ 52921 h 277208"/>
                      <a:gd name="connsiteX4" fmla="*/ 22955 w 428734"/>
                      <a:gd name="connsiteY4" fmla="*/ 273900 h 277208"/>
                      <a:gd name="connsiteX5" fmla="*/ 0 w 428734"/>
                      <a:gd name="connsiteY5" fmla="*/ 262369 h 277208"/>
                      <a:gd name="connsiteX6" fmla="*/ 22955 w 428734"/>
                      <a:gd name="connsiteY6" fmla="*/ 224288 h 27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734" h="277208">
                        <a:moveTo>
                          <a:pt x="22955" y="224288"/>
                        </a:moveTo>
                        <a:lnTo>
                          <a:pt x="405779" y="3309"/>
                        </a:lnTo>
                        <a:cubicBezTo>
                          <a:pt x="418473" y="-3990"/>
                          <a:pt x="428734" y="1194"/>
                          <a:pt x="428734" y="14840"/>
                        </a:cubicBezTo>
                        <a:cubicBezTo>
                          <a:pt x="427602" y="30474"/>
                          <a:pt x="419076" y="44617"/>
                          <a:pt x="405779" y="52921"/>
                        </a:cubicBezTo>
                        <a:lnTo>
                          <a:pt x="22955" y="273900"/>
                        </a:lnTo>
                        <a:cubicBezTo>
                          <a:pt x="10261" y="281198"/>
                          <a:pt x="0" y="276015"/>
                          <a:pt x="0" y="262369"/>
                        </a:cubicBezTo>
                        <a:cubicBezTo>
                          <a:pt x="1132" y="246735"/>
                          <a:pt x="9658" y="232592"/>
                          <a:pt x="22955" y="224288"/>
                        </a:cubicBezTo>
                        <a:close/>
                      </a:path>
                    </a:pathLst>
                  </a:custGeom>
                  <a:solidFill>
                    <a:srgbClr val="455A64"/>
                  </a:solidFill>
                  <a:ln w="10573" cap="flat">
                    <a:noFill/>
                    <a:prstDash val="solid"/>
                    <a:miter/>
                  </a:ln>
                </p:spPr>
                <p:txBody>
                  <a:bodyPr rtlCol="0" anchor="ctr"/>
                  <a:lstStyle/>
                  <a:p>
                    <a:endParaRPr lang="en-US"/>
                  </a:p>
                </p:txBody>
              </p:sp>
              <p:sp>
                <p:nvSpPr>
                  <p:cNvPr id="1102" name="Graphic 4">
                    <a:extLst>
                      <a:ext uri="{FF2B5EF4-FFF2-40B4-BE49-F238E27FC236}">
                        <a16:creationId xmlns:a16="http://schemas.microsoft.com/office/drawing/2014/main" id="{8902F4BC-554E-47B1-AD99-BB7A9D59B88B}"/>
                      </a:ext>
                    </a:extLst>
                  </p:cNvPr>
                  <p:cNvSpPr/>
                  <p:nvPr/>
                </p:nvSpPr>
                <p:spPr>
                  <a:xfrm>
                    <a:off x="6734204" y="4176295"/>
                    <a:ext cx="428628" cy="277308"/>
                  </a:xfrm>
                  <a:custGeom>
                    <a:avLst/>
                    <a:gdLst>
                      <a:gd name="connsiteX0" fmla="*/ 22849 w 428628"/>
                      <a:gd name="connsiteY0" fmla="*/ 224391 h 277308"/>
                      <a:gd name="connsiteX1" fmla="*/ 405779 w 428628"/>
                      <a:gd name="connsiteY1" fmla="*/ 3306 h 277308"/>
                      <a:gd name="connsiteX2" fmla="*/ 428628 w 428628"/>
                      <a:gd name="connsiteY2" fmla="*/ 14942 h 277308"/>
                      <a:gd name="connsiteX3" fmla="*/ 405779 w 428628"/>
                      <a:gd name="connsiteY3" fmla="*/ 52918 h 277308"/>
                      <a:gd name="connsiteX4" fmla="*/ 22849 w 428628"/>
                      <a:gd name="connsiteY4" fmla="*/ 274002 h 277308"/>
                      <a:gd name="connsiteX5" fmla="*/ 0 w 428628"/>
                      <a:gd name="connsiteY5" fmla="*/ 262366 h 277308"/>
                      <a:gd name="connsiteX6" fmla="*/ 22849 w 428628"/>
                      <a:gd name="connsiteY6" fmla="*/ 224391 h 27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28" h="277308">
                        <a:moveTo>
                          <a:pt x="22849" y="224391"/>
                        </a:moveTo>
                        <a:lnTo>
                          <a:pt x="405779" y="3306"/>
                        </a:lnTo>
                        <a:cubicBezTo>
                          <a:pt x="418368" y="-3993"/>
                          <a:pt x="428628" y="1191"/>
                          <a:pt x="428628" y="14942"/>
                        </a:cubicBezTo>
                        <a:cubicBezTo>
                          <a:pt x="427465" y="30513"/>
                          <a:pt x="418992" y="44603"/>
                          <a:pt x="405779" y="52918"/>
                        </a:cubicBezTo>
                        <a:lnTo>
                          <a:pt x="22849" y="274002"/>
                        </a:lnTo>
                        <a:cubicBezTo>
                          <a:pt x="10261" y="281301"/>
                          <a:pt x="0" y="276118"/>
                          <a:pt x="0" y="262366"/>
                        </a:cubicBezTo>
                        <a:cubicBezTo>
                          <a:pt x="1164" y="246795"/>
                          <a:pt x="9637" y="232705"/>
                          <a:pt x="22849" y="224391"/>
                        </a:cubicBezTo>
                        <a:close/>
                      </a:path>
                    </a:pathLst>
                  </a:custGeom>
                  <a:solidFill>
                    <a:srgbClr val="455A64"/>
                  </a:solidFill>
                  <a:ln w="10573" cap="flat">
                    <a:noFill/>
                    <a:prstDash val="solid"/>
                    <a:miter/>
                  </a:ln>
                </p:spPr>
                <p:txBody>
                  <a:bodyPr rtlCol="0" anchor="ctr"/>
                  <a:lstStyle/>
                  <a:p>
                    <a:endParaRPr lang="en-US"/>
                  </a:p>
                </p:txBody>
              </p:sp>
              <p:sp>
                <p:nvSpPr>
                  <p:cNvPr id="1103" name="Graphic 4">
                    <a:extLst>
                      <a:ext uri="{FF2B5EF4-FFF2-40B4-BE49-F238E27FC236}">
                        <a16:creationId xmlns:a16="http://schemas.microsoft.com/office/drawing/2014/main" id="{57D739C7-F27E-4FDB-B61D-300D72BC5BD8}"/>
                      </a:ext>
                    </a:extLst>
                  </p:cNvPr>
                  <p:cNvSpPr/>
                  <p:nvPr/>
                </p:nvSpPr>
                <p:spPr>
                  <a:xfrm>
                    <a:off x="6733886" y="4220661"/>
                    <a:ext cx="515475" cy="312612"/>
                  </a:xfrm>
                  <a:custGeom>
                    <a:avLst/>
                    <a:gdLst>
                      <a:gd name="connsiteX0" fmla="*/ 11213 w 515475"/>
                      <a:gd name="connsiteY0" fmla="*/ 286124 h 312612"/>
                      <a:gd name="connsiteX1" fmla="*/ 503945 w 515475"/>
                      <a:gd name="connsiteY1" fmla="*/ 1676 h 312612"/>
                      <a:gd name="connsiteX2" fmla="*/ 515475 w 515475"/>
                      <a:gd name="connsiteY2" fmla="*/ 7495 h 312612"/>
                      <a:gd name="connsiteX3" fmla="*/ 503945 w 515475"/>
                      <a:gd name="connsiteY3" fmla="*/ 26429 h 312612"/>
                      <a:gd name="connsiteX4" fmla="*/ 11742 w 515475"/>
                      <a:gd name="connsiteY4" fmla="*/ 310983 h 312612"/>
                      <a:gd name="connsiteX5" fmla="*/ 0 w 515475"/>
                      <a:gd name="connsiteY5" fmla="*/ 305165 h 312612"/>
                      <a:gd name="connsiteX6" fmla="*/ 11213 w 515475"/>
                      <a:gd name="connsiteY6" fmla="*/ 286124 h 3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612">
                        <a:moveTo>
                          <a:pt x="11213" y="286124"/>
                        </a:moveTo>
                        <a:lnTo>
                          <a:pt x="503945" y="1676"/>
                        </a:lnTo>
                        <a:cubicBezTo>
                          <a:pt x="510292" y="-2026"/>
                          <a:pt x="515475" y="619"/>
                          <a:pt x="515475" y="7495"/>
                        </a:cubicBezTo>
                        <a:cubicBezTo>
                          <a:pt x="514883" y="15291"/>
                          <a:pt x="510599" y="22325"/>
                          <a:pt x="503945" y="26429"/>
                        </a:cubicBezTo>
                        <a:lnTo>
                          <a:pt x="11742" y="310983"/>
                        </a:lnTo>
                        <a:cubicBezTo>
                          <a:pt x="5395" y="314580"/>
                          <a:pt x="212" y="312041"/>
                          <a:pt x="0" y="305165"/>
                        </a:cubicBezTo>
                        <a:cubicBezTo>
                          <a:pt x="476" y="297390"/>
                          <a:pt x="4644" y="290313"/>
                          <a:pt x="11213" y="286124"/>
                        </a:cubicBezTo>
                        <a:close/>
                      </a:path>
                    </a:pathLst>
                  </a:custGeom>
                  <a:solidFill>
                    <a:srgbClr val="FFFFFF"/>
                  </a:solidFill>
                  <a:ln w="10573" cap="flat">
                    <a:noFill/>
                    <a:prstDash val="solid"/>
                    <a:miter/>
                  </a:ln>
                </p:spPr>
                <p:txBody>
                  <a:bodyPr rtlCol="0" anchor="ctr"/>
                  <a:lstStyle/>
                  <a:p>
                    <a:endParaRPr lang="en-US"/>
                  </a:p>
                </p:txBody>
              </p:sp>
              <p:sp>
                <p:nvSpPr>
                  <p:cNvPr id="1104" name="Graphic 4">
                    <a:extLst>
                      <a:ext uri="{FF2B5EF4-FFF2-40B4-BE49-F238E27FC236}">
                        <a16:creationId xmlns:a16="http://schemas.microsoft.com/office/drawing/2014/main" id="{CBA7755F-0207-4D5B-AC29-684FB60E001E}"/>
                      </a:ext>
                    </a:extLst>
                  </p:cNvPr>
                  <p:cNvSpPr/>
                  <p:nvPr/>
                </p:nvSpPr>
                <p:spPr>
                  <a:xfrm>
                    <a:off x="6733886" y="4270213"/>
                    <a:ext cx="515475" cy="312565"/>
                  </a:xfrm>
                  <a:custGeom>
                    <a:avLst/>
                    <a:gdLst>
                      <a:gd name="connsiteX0" fmla="*/ 11213 w 515475"/>
                      <a:gd name="connsiteY0" fmla="*/ 286077 h 312565"/>
                      <a:gd name="connsiteX1" fmla="*/ 503945 w 515475"/>
                      <a:gd name="connsiteY1" fmla="*/ 1630 h 312565"/>
                      <a:gd name="connsiteX2" fmla="*/ 515475 w 515475"/>
                      <a:gd name="connsiteY2" fmla="*/ 7448 h 312565"/>
                      <a:gd name="connsiteX3" fmla="*/ 503945 w 515475"/>
                      <a:gd name="connsiteY3" fmla="*/ 26488 h 312565"/>
                      <a:gd name="connsiteX4" fmla="*/ 11742 w 515475"/>
                      <a:gd name="connsiteY4" fmla="*/ 310936 h 312565"/>
                      <a:gd name="connsiteX5" fmla="*/ 0 w 515475"/>
                      <a:gd name="connsiteY5" fmla="*/ 305118 h 312565"/>
                      <a:gd name="connsiteX6" fmla="*/ 11213 w 515475"/>
                      <a:gd name="connsiteY6" fmla="*/ 286077 h 31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565">
                        <a:moveTo>
                          <a:pt x="11213" y="286077"/>
                        </a:moveTo>
                        <a:lnTo>
                          <a:pt x="503945" y="1630"/>
                        </a:lnTo>
                        <a:cubicBezTo>
                          <a:pt x="510292" y="-1967"/>
                          <a:pt x="515475" y="572"/>
                          <a:pt x="515475" y="7448"/>
                        </a:cubicBezTo>
                        <a:cubicBezTo>
                          <a:pt x="514883" y="15265"/>
                          <a:pt x="510599" y="22342"/>
                          <a:pt x="503945" y="26488"/>
                        </a:cubicBezTo>
                        <a:lnTo>
                          <a:pt x="11742" y="310936"/>
                        </a:lnTo>
                        <a:cubicBezTo>
                          <a:pt x="5395" y="314533"/>
                          <a:pt x="212" y="311994"/>
                          <a:pt x="0" y="305118"/>
                        </a:cubicBezTo>
                        <a:cubicBezTo>
                          <a:pt x="476" y="297343"/>
                          <a:pt x="4644" y="290266"/>
                          <a:pt x="11213" y="286077"/>
                        </a:cubicBezTo>
                        <a:close/>
                      </a:path>
                    </a:pathLst>
                  </a:custGeom>
                  <a:solidFill>
                    <a:srgbClr val="FFFFFF"/>
                  </a:solidFill>
                  <a:ln w="10573" cap="flat">
                    <a:noFill/>
                    <a:prstDash val="solid"/>
                    <a:miter/>
                  </a:ln>
                </p:spPr>
                <p:txBody>
                  <a:bodyPr rtlCol="0" anchor="ctr"/>
                  <a:lstStyle/>
                  <a:p>
                    <a:endParaRPr lang="en-US"/>
                  </a:p>
                </p:txBody>
              </p:sp>
              <p:sp>
                <p:nvSpPr>
                  <p:cNvPr id="1105" name="Graphic 4">
                    <a:extLst>
                      <a:ext uri="{FF2B5EF4-FFF2-40B4-BE49-F238E27FC236}">
                        <a16:creationId xmlns:a16="http://schemas.microsoft.com/office/drawing/2014/main" id="{6EB652AD-4F1A-4AEC-A601-5781A5B33529}"/>
                      </a:ext>
                    </a:extLst>
                  </p:cNvPr>
                  <p:cNvSpPr/>
                  <p:nvPr/>
                </p:nvSpPr>
                <p:spPr>
                  <a:xfrm>
                    <a:off x="6733886" y="4319719"/>
                    <a:ext cx="515475" cy="312612"/>
                  </a:xfrm>
                  <a:custGeom>
                    <a:avLst/>
                    <a:gdLst>
                      <a:gd name="connsiteX0" fmla="*/ 11213 w 515475"/>
                      <a:gd name="connsiteY0" fmla="*/ 286183 h 312612"/>
                      <a:gd name="connsiteX1" fmla="*/ 503945 w 515475"/>
                      <a:gd name="connsiteY1" fmla="*/ 1630 h 312612"/>
                      <a:gd name="connsiteX2" fmla="*/ 515475 w 515475"/>
                      <a:gd name="connsiteY2" fmla="*/ 7448 h 312612"/>
                      <a:gd name="connsiteX3" fmla="*/ 503945 w 515475"/>
                      <a:gd name="connsiteY3" fmla="*/ 26488 h 312612"/>
                      <a:gd name="connsiteX4" fmla="*/ 11742 w 515475"/>
                      <a:gd name="connsiteY4" fmla="*/ 310936 h 312612"/>
                      <a:gd name="connsiteX5" fmla="*/ 0 w 515475"/>
                      <a:gd name="connsiteY5" fmla="*/ 305118 h 312612"/>
                      <a:gd name="connsiteX6" fmla="*/ 11213 w 515475"/>
                      <a:gd name="connsiteY6" fmla="*/ 286183 h 3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612">
                        <a:moveTo>
                          <a:pt x="11213" y="286183"/>
                        </a:moveTo>
                        <a:lnTo>
                          <a:pt x="503945" y="1630"/>
                        </a:lnTo>
                        <a:cubicBezTo>
                          <a:pt x="510292" y="-1967"/>
                          <a:pt x="515475" y="572"/>
                          <a:pt x="515475" y="7448"/>
                        </a:cubicBezTo>
                        <a:cubicBezTo>
                          <a:pt x="514883" y="15265"/>
                          <a:pt x="510599" y="22342"/>
                          <a:pt x="503945" y="26488"/>
                        </a:cubicBezTo>
                        <a:lnTo>
                          <a:pt x="11742" y="310936"/>
                        </a:lnTo>
                        <a:cubicBezTo>
                          <a:pt x="5395" y="314639"/>
                          <a:pt x="212" y="311994"/>
                          <a:pt x="0" y="305118"/>
                        </a:cubicBezTo>
                        <a:cubicBezTo>
                          <a:pt x="476" y="297375"/>
                          <a:pt x="4644" y="290319"/>
                          <a:pt x="11213" y="286183"/>
                        </a:cubicBezTo>
                        <a:close/>
                      </a:path>
                    </a:pathLst>
                  </a:custGeom>
                  <a:solidFill>
                    <a:srgbClr val="FFFFFF"/>
                  </a:solidFill>
                  <a:ln w="10573" cap="flat">
                    <a:noFill/>
                    <a:prstDash val="solid"/>
                    <a:miter/>
                  </a:ln>
                </p:spPr>
                <p:txBody>
                  <a:bodyPr rtlCol="0" anchor="ctr"/>
                  <a:lstStyle/>
                  <a:p>
                    <a:endParaRPr lang="en-US"/>
                  </a:p>
                </p:txBody>
              </p:sp>
              <p:sp>
                <p:nvSpPr>
                  <p:cNvPr id="1106" name="Graphic 4">
                    <a:extLst>
                      <a:ext uri="{FF2B5EF4-FFF2-40B4-BE49-F238E27FC236}">
                        <a16:creationId xmlns:a16="http://schemas.microsoft.com/office/drawing/2014/main" id="{FC2BEE70-EEA8-480D-9B38-14DE7054105A}"/>
                      </a:ext>
                    </a:extLst>
                  </p:cNvPr>
                  <p:cNvSpPr/>
                  <p:nvPr/>
                </p:nvSpPr>
                <p:spPr>
                  <a:xfrm>
                    <a:off x="6733886" y="4369281"/>
                    <a:ext cx="515475" cy="312559"/>
                  </a:xfrm>
                  <a:custGeom>
                    <a:avLst/>
                    <a:gdLst>
                      <a:gd name="connsiteX0" fmla="*/ 11213 w 515475"/>
                      <a:gd name="connsiteY0" fmla="*/ 286127 h 312559"/>
                      <a:gd name="connsiteX1" fmla="*/ 503945 w 515475"/>
                      <a:gd name="connsiteY1" fmla="*/ 1680 h 312559"/>
                      <a:gd name="connsiteX2" fmla="*/ 515475 w 515475"/>
                      <a:gd name="connsiteY2" fmla="*/ 7392 h 312559"/>
                      <a:gd name="connsiteX3" fmla="*/ 503945 w 515475"/>
                      <a:gd name="connsiteY3" fmla="*/ 26433 h 312559"/>
                      <a:gd name="connsiteX4" fmla="*/ 11742 w 515475"/>
                      <a:gd name="connsiteY4" fmla="*/ 310880 h 312559"/>
                      <a:gd name="connsiteX5" fmla="*/ 0 w 515475"/>
                      <a:gd name="connsiteY5" fmla="*/ 305168 h 312559"/>
                      <a:gd name="connsiteX6" fmla="*/ 11213 w 515475"/>
                      <a:gd name="connsiteY6" fmla="*/ 286127 h 31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559">
                        <a:moveTo>
                          <a:pt x="11213" y="286127"/>
                        </a:moveTo>
                        <a:lnTo>
                          <a:pt x="503945" y="1680"/>
                        </a:lnTo>
                        <a:cubicBezTo>
                          <a:pt x="510292" y="-2023"/>
                          <a:pt x="515475" y="622"/>
                          <a:pt x="515475" y="7392"/>
                        </a:cubicBezTo>
                        <a:cubicBezTo>
                          <a:pt x="514894" y="15220"/>
                          <a:pt x="510609" y="22296"/>
                          <a:pt x="503945" y="26433"/>
                        </a:cubicBezTo>
                        <a:lnTo>
                          <a:pt x="11742" y="310880"/>
                        </a:lnTo>
                        <a:cubicBezTo>
                          <a:pt x="5395" y="314582"/>
                          <a:pt x="212" y="311938"/>
                          <a:pt x="0" y="305168"/>
                        </a:cubicBezTo>
                        <a:cubicBezTo>
                          <a:pt x="444" y="297382"/>
                          <a:pt x="4612" y="290284"/>
                          <a:pt x="11213" y="286127"/>
                        </a:cubicBezTo>
                        <a:close/>
                      </a:path>
                    </a:pathLst>
                  </a:custGeom>
                  <a:solidFill>
                    <a:srgbClr val="FFFFFF"/>
                  </a:solidFill>
                  <a:ln w="10573" cap="flat">
                    <a:noFill/>
                    <a:prstDash val="solid"/>
                    <a:miter/>
                  </a:ln>
                </p:spPr>
                <p:txBody>
                  <a:bodyPr rtlCol="0" anchor="ctr"/>
                  <a:lstStyle/>
                  <a:p>
                    <a:endParaRPr lang="en-US"/>
                  </a:p>
                </p:txBody>
              </p:sp>
              <p:sp>
                <p:nvSpPr>
                  <p:cNvPr id="1107" name="Graphic 4">
                    <a:extLst>
                      <a:ext uri="{FF2B5EF4-FFF2-40B4-BE49-F238E27FC236}">
                        <a16:creationId xmlns:a16="http://schemas.microsoft.com/office/drawing/2014/main" id="{B75B17E3-D0F6-44E9-B983-90FF33757AEA}"/>
                      </a:ext>
                    </a:extLst>
                  </p:cNvPr>
                  <p:cNvSpPr/>
                  <p:nvPr/>
                </p:nvSpPr>
                <p:spPr>
                  <a:xfrm>
                    <a:off x="6733886" y="4418790"/>
                    <a:ext cx="515475" cy="312612"/>
                  </a:xfrm>
                  <a:custGeom>
                    <a:avLst/>
                    <a:gdLst>
                      <a:gd name="connsiteX0" fmla="*/ 11213 w 515475"/>
                      <a:gd name="connsiteY0" fmla="*/ 286124 h 312612"/>
                      <a:gd name="connsiteX1" fmla="*/ 503945 w 515475"/>
                      <a:gd name="connsiteY1" fmla="*/ 1677 h 312612"/>
                      <a:gd name="connsiteX2" fmla="*/ 515475 w 515475"/>
                      <a:gd name="connsiteY2" fmla="*/ 7494 h 312612"/>
                      <a:gd name="connsiteX3" fmla="*/ 503945 w 515475"/>
                      <a:gd name="connsiteY3" fmla="*/ 26535 h 312612"/>
                      <a:gd name="connsiteX4" fmla="*/ 11742 w 515475"/>
                      <a:gd name="connsiteY4" fmla="*/ 310983 h 312612"/>
                      <a:gd name="connsiteX5" fmla="*/ 0 w 515475"/>
                      <a:gd name="connsiteY5" fmla="*/ 305165 h 312612"/>
                      <a:gd name="connsiteX6" fmla="*/ 11213 w 515475"/>
                      <a:gd name="connsiteY6" fmla="*/ 286124 h 3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75" h="312612">
                        <a:moveTo>
                          <a:pt x="11213" y="286124"/>
                        </a:moveTo>
                        <a:lnTo>
                          <a:pt x="503945" y="1677"/>
                        </a:lnTo>
                        <a:cubicBezTo>
                          <a:pt x="510292" y="-2026"/>
                          <a:pt x="515475" y="619"/>
                          <a:pt x="515475" y="7494"/>
                        </a:cubicBezTo>
                        <a:cubicBezTo>
                          <a:pt x="514883" y="15312"/>
                          <a:pt x="510599" y="22389"/>
                          <a:pt x="503945" y="26535"/>
                        </a:cubicBezTo>
                        <a:lnTo>
                          <a:pt x="11742" y="310983"/>
                        </a:lnTo>
                        <a:cubicBezTo>
                          <a:pt x="5395" y="314579"/>
                          <a:pt x="212" y="312041"/>
                          <a:pt x="0" y="305165"/>
                        </a:cubicBezTo>
                        <a:cubicBezTo>
                          <a:pt x="476" y="297390"/>
                          <a:pt x="4644" y="290313"/>
                          <a:pt x="11213" y="286124"/>
                        </a:cubicBezTo>
                        <a:close/>
                      </a:path>
                    </a:pathLst>
                  </a:custGeom>
                  <a:solidFill>
                    <a:srgbClr val="FFFFFF"/>
                  </a:solidFill>
                  <a:ln w="10573" cap="flat">
                    <a:noFill/>
                    <a:prstDash val="solid"/>
                    <a:miter/>
                  </a:ln>
                </p:spPr>
                <p:txBody>
                  <a:bodyPr rtlCol="0" anchor="ctr"/>
                  <a:lstStyle/>
                  <a:p>
                    <a:endParaRPr lang="en-US"/>
                  </a:p>
                </p:txBody>
              </p:sp>
              <p:sp>
                <p:nvSpPr>
                  <p:cNvPr id="1108" name="Graphic 4">
                    <a:extLst>
                      <a:ext uri="{FF2B5EF4-FFF2-40B4-BE49-F238E27FC236}">
                        <a16:creationId xmlns:a16="http://schemas.microsoft.com/office/drawing/2014/main" id="{E8415C51-7BD6-4271-9ED4-CAD0C6AC7662}"/>
                      </a:ext>
                    </a:extLst>
                  </p:cNvPr>
                  <p:cNvSpPr/>
                  <p:nvPr/>
                </p:nvSpPr>
                <p:spPr>
                  <a:xfrm>
                    <a:off x="6733781" y="4769913"/>
                    <a:ext cx="85894" cy="128639"/>
                  </a:xfrm>
                  <a:custGeom>
                    <a:avLst/>
                    <a:gdLst>
                      <a:gd name="connsiteX0" fmla="*/ 23272 w 85894"/>
                      <a:gd name="connsiteY0" fmla="*/ 25974 h 128639"/>
                      <a:gd name="connsiteX1" fmla="*/ 62940 w 85894"/>
                      <a:gd name="connsiteY1" fmla="*/ 3125 h 128639"/>
                      <a:gd name="connsiteX2" fmla="*/ 85895 w 85894"/>
                      <a:gd name="connsiteY2" fmla="*/ 16348 h 128639"/>
                      <a:gd name="connsiteX3" fmla="*/ 85895 w 85894"/>
                      <a:gd name="connsiteY3" fmla="*/ 62680 h 128639"/>
                      <a:gd name="connsiteX4" fmla="*/ 62940 w 85894"/>
                      <a:gd name="connsiteY4" fmla="*/ 102348 h 128639"/>
                      <a:gd name="connsiteX5" fmla="*/ 22849 w 85894"/>
                      <a:gd name="connsiteY5" fmla="*/ 125515 h 128639"/>
                      <a:gd name="connsiteX6" fmla="*/ 0 w 85894"/>
                      <a:gd name="connsiteY6" fmla="*/ 112292 h 128639"/>
                      <a:gd name="connsiteX7" fmla="*/ 0 w 85894"/>
                      <a:gd name="connsiteY7" fmla="*/ 65642 h 128639"/>
                      <a:gd name="connsiteX8" fmla="*/ 23272 w 85894"/>
                      <a:gd name="connsiteY8" fmla="*/ 25974 h 12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94" h="128639">
                        <a:moveTo>
                          <a:pt x="23272" y="25974"/>
                        </a:moveTo>
                        <a:lnTo>
                          <a:pt x="62940" y="3125"/>
                        </a:lnTo>
                        <a:cubicBezTo>
                          <a:pt x="75634" y="-4174"/>
                          <a:pt x="85895" y="1750"/>
                          <a:pt x="85895" y="16348"/>
                        </a:cubicBezTo>
                        <a:lnTo>
                          <a:pt x="85895" y="62680"/>
                        </a:lnTo>
                        <a:cubicBezTo>
                          <a:pt x="85017" y="78812"/>
                          <a:pt x="76491" y="93547"/>
                          <a:pt x="62940" y="102348"/>
                        </a:cubicBezTo>
                        <a:lnTo>
                          <a:pt x="22849" y="125515"/>
                        </a:lnTo>
                        <a:cubicBezTo>
                          <a:pt x="10155" y="132814"/>
                          <a:pt x="0" y="126890"/>
                          <a:pt x="0" y="112292"/>
                        </a:cubicBezTo>
                        <a:lnTo>
                          <a:pt x="0" y="65642"/>
                        </a:lnTo>
                        <a:cubicBezTo>
                          <a:pt x="994" y="49468"/>
                          <a:pt x="9637" y="34733"/>
                          <a:pt x="23272" y="25974"/>
                        </a:cubicBezTo>
                        <a:close/>
                      </a:path>
                    </a:pathLst>
                  </a:custGeom>
                  <a:solidFill>
                    <a:srgbClr val="92E3A9"/>
                  </a:solidFill>
                  <a:ln w="10573" cap="flat">
                    <a:noFill/>
                    <a:prstDash val="solid"/>
                    <a:miter/>
                  </a:ln>
                </p:spPr>
                <p:txBody>
                  <a:bodyPr rtlCol="0" anchor="ctr"/>
                  <a:lstStyle/>
                  <a:p>
                    <a:endParaRPr lang="en-US"/>
                  </a:p>
                </p:txBody>
              </p:sp>
              <p:sp>
                <p:nvSpPr>
                  <p:cNvPr id="1109" name="Graphic 4">
                    <a:extLst>
                      <a:ext uri="{FF2B5EF4-FFF2-40B4-BE49-F238E27FC236}">
                        <a16:creationId xmlns:a16="http://schemas.microsoft.com/office/drawing/2014/main" id="{FE714718-50C0-4CCA-8449-25F63DDEEEE9}"/>
                      </a:ext>
                    </a:extLst>
                  </p:cNvPr>
                  <p:cNvSpPr/>
                  <p:nvPr/>
                </p:nvSpPr>
                <p:spPr>
                  <a:xfrm>
                    <a:off x="6834591" y="4681705"/>
                    <a:ext cx="128736" cy="89260"/>
                  </a:xfrm>
                  <a:custGeom>
                    <a:avLst/>
                    <a:gdLst>
                      <a:gd name="connsiteX0" fmla="*/ 0 w 128736"/>
                      <a:gd name="connsiteY0" fmla="*/ 81812 h 89260"/>
                      <a:gd name="connsiteX1" fmla="*/ 11424 w 128736"/>
                      <a:gd name="connsiteY1" fmla="*/ 87630 h 89260"/>
                      <a:gd name="connsiteX2" fmla="*/ 117206 w 128736"/>
                      <a:gd name="connsiteY2" fmla="*/ 26383 h 89260"/>
                      <a:gd name="connsiteX3" fmla="*/ 128737 w 128736"/>
                      <a:gd name="connsiteY3" fmla="*/ 7448 h 89260"/>
                      <a:gd name="connsiteX4" fmla="*/ 117312 w 128736"/>
                      <a:gd name="connsiteY4" fmla="*/ 1630 h 89260"/>
                      <a:gd name="connsiteX5" fmla="*/ 11530 w 128736"/>
                      <a:gd name="connsiteY5" fmla="*/ 62772 h 89260"/>
                      <a:gd name="connsiteX6" fmla="*/ 0 w 128736"/>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60">
                        <a:moveTo>
                          <a:pt x="0" y="81812"/>
                        </a:moveTo>
                        <a:cubicBezTo>
                          <a:pt x="0" y="88688"/>
                          <a:pt x="5077" y="91227"/>
                          <a:pt x="11424" y="87630"/>
                        </a:cubicBezTo>
                        <a:lnTo>
                          <a:pt x="117206" y="26383"/>
                        </a:lnTo>
                        <a:cubicBezTo>
                          <a:pt x="123818" y="22236"/>
                          <a:pt x="128091" y="15223"/>
                          <a:pt x="128737" y="7448"/>
                        </a:cubicBezTo>
                        <a:cubicBezTo>
                          <a:pt x="128737" y="572"/>
                          <a:pt x="123659" y="-1967"/>
                          <a:pt x="117312" y="1630"/>
                        </a:cubicBezTo>
                        <a:lnTo>
                          <a:pt x="11530" y="62772"/>
                        </a:lnTo>
                        <a:cubicBezTo>
                          <a:pt x="4866" y="66908"/>
                          <a:pt x="582" y="73985"/>
                          <a:pt x="0" y="81812"/>
                        </a:cubicBezTo>
                        <a:close/>
                      </a:path>
                    </a:pathLst>
                  </a:custGeom>
                  <a:solidFill>
                    <a:srgbClr val="455A64"/>
                  </a:solidFill>
                  <a:ln w="10573" cap="flat">
                    <a:noFill/>
                    <a:prstDash val="solid"/>
                    <a:miter/>
                  </a:ln>
                </p:spPr>
                <p:txBody>
                  <a:bodyPr rtlCol="0" anchor="ctr"/>
                  <a:lstStyle/>
                  <a:p>
                    <a:endParaRPr lang="en-US"/>
                  </a:p>
                </p:txBody>
              </p:sp>
              <p:sp>
                <p:nvSpPr>
                  <p:cNvPr id="1110" name="Graphic 4">
                    <a:extLst>
                      <a:ext uri="{FF2B5EF4-FFF2-40B4-BE49-F238E27FC236}">
                        <a16:creationId xmlns:a16="http://schemas.microsoft.com/office/drawing/2014/main" id="{9867E958-E82F-4F13-9040-EB04364572DB}"/>
                      </a:ext>
                    </a:extLst>
                  </p:cNvPr>
                  <p:cNvSpPr/>
                  <p:nvPr/>
                </p:nvSpPr>
                <p:spPr>
                  <a:xfrm>
                    <a:off x="6834591" y="4718940"/>
                    <a:ext cx="128736" cy="89260"/>
                  </a:xfrm>
                  <a:custGeom>
                    <a:avLst/>
                    <a:gdLst>
                      <a:gd name="connsiteX0" fmla="*/ 0 w 128736"/>
                      <a:gd name="connsiteY0" fmla="*/ 81812 h 89260"/>
                      <a:gd name="connsiteX1" fmla="*/ 11424 w 128736"/>
                      <a:gd name="connsiteY1" fmla="*/ 87630 h 89260"/>
                      <a:gd name="connsiteX2" fmla="*/ 117206 w 128736"/>
                      <a:gd name="connsiteY2" fmla="*/ 26383 h 89260"/>
                      <a:gd name="connsiteX3" fmla="*/ 128737 w 128736"/>
                      <a:gd name="connsiteY3" fmla="*/ 7448 h 89260"/>
                      <a:gd name="connsiteX4" fmla="*/ 117312 w 128736"/>
                      <a:gd name="connsiteY4" fmla="*/ 1630 h 89260"/>
                      <a:gd name="connsiteX5" fmla="*/ 11530 w 128736"/>
                      <a:gd name="connsiteY5" fmla="*/ 62878 h 89260"/>
                      <a:gd name="connsiteX6" fmla="*/ 0 w 128736"/>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60">
                        <a:moveTo>
                          <a:pt x="0" y="81812"/>
                        </a:moveTo>
                        <a:cubicBezTo>
                          <a:pt x="0" y="88688"/>
                          <a:pt x="5077" y="91227"/>
                          <a:pt x="11424" y="87630"/>
                        </a:cubicBezTo>
                        <a:lnTo>
                          <a:pt x="117206" y="26383"/>
                        </a:lnTo>
                        <a:cubicBezTo>
                          <a:pt x="123828" y="22257"/>
                          <a:pt x="128112" y="15233"/>
                          <a:pt x="128737" y="7448"/>
                        </a:cubicBezTo>
                        <a:cubicBezTo>
                          <a:pt x="128737" y="572"/>
                          <a:pt x="123659" y="-1967"/>
                          <a:pt x="117312" y="1630"/>
                        </a:cubicBezTo>
                        <a:lnTo>
                          <a:pt x="11530" y="62878"/>
                        </a:lnTo>
                        <a:cubicBezTo>
                          <a:pt x="4855" y="66961"/>
                          <a:pt x="561" y="74006"/>
                          <a:pt x="0" y="81812"/>
                        </a:cubicBezTo>
                        <a:close/>
                      </a:path>
                    </a:pathLst>
                  </a:custGeom>
                  <a:solidFill>
                    <a:srgbClr val="455A64"/>
                  </a:solidFill>
                  <a:ln w="10573" cap="flat">
                    <a:noFill/>
                    <a:prstDash val="solid"/>
                    <a:miter/>
                  </a:ln>
                </p:spPr>
                <p:txBody>
                  <a:bodyPr rtlCol="0" anchor="ctr"/>
                  <a:lstStyle/>
                  <a:p>
                    <a:endParaRPr lang="en-US"/>
                  </a:p>
                </p:txBody>
              </p:sp>
              <p:sp>
                <p:nvSpPr>
                  <p:cNvPr id="1111" name="Graphic 4">
                    <a:extLst>
                      <a:ext uri="{FF2B5EF4-FFF2-40B4-BE49-F238E27FC236}">
                        <a16:creationId xmlns:a16="http://schemas.microsoft.com/office/drawing/2014/main" id="{3A9591E7-4021-4C1C-B41A-E40F41282056}"/>
                      </a:ext>
                    </a:extLst>
                  </p:cNvPr>
                  <p:cNvSpPr/>
                  <p:nvPr/>
                </p:nvSpPr>
                <p:spPr>
                  <a:xfrm>
                    <a:off x="6834591" y="4756231"/>
                    <a:ext cx="128736" cy="89254"/>
                  </a:xfrm>
                  <a:custGeom>
                    <a:avLst/>
                    <a:gdLst>
                      <a:gd name="connsiteX0" fmla="*/ 0 w 128736"/>
                      <a:gd name="connsiteY0" fmla="*/ 81862 h 89254"/>
                      <a:gd name="connsiteX1" fmla="*/ 11424 w 128736"/>
                      <a:gd name="connsiteY1" fmla="*/ 87575 h 89254"/>
                      <a:gd name="connsiteX2" fmla="*/ 117206 w 128736"/>
                      <a:gd name="connsiteY2" fmla="*/ 26433 h 89254"/>
                      <a:gd name="connsiteX3" fmla="*/ 128737 w 128736"/>
                      <a:gd name="connsiteY3" fmla="*/ 7392 h 89254"/>
                      <a:gd name="connsiteX4" fmla="*/ 117312 w 128736"/>
                      <a:gd name="connsiteY4" fmla="*/ 1680 h 89254"/>
                      <a:gd name="connsiteX5" fmla="*/ 11530 w 128736"/>
                      <a:gd name="connsiteY5" fmla="*/ 62822 h 89254"/>
                      <a:gd name="connsiteX6" fmla="*/ 0 w 128736"/>
                      <a:gd name="connsiteY6" fmla="*/ 81862 h 8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54">
                        <a:moveTo>
                          <a:pt x="0" y="81862"/>
                        </a:moveTo>
                        <a:cubicBezTo>
                          <a:pt x="0" y="88632"/>
                          <a:pt x="5077" y="91277"/>
                          <a:pt x="11424" y="87575"/>
                        </a:cubicBezTo>
                        <a:lnTo>
                          <a:pt x="117206" y="26433"/>
                        </a:lnTo>
                        <a:cubicBezTo>
                          <a:pt x="123828" y="22244"/>
                          <a:pt x="128091" y="15198"/>
                          <a:pt x="128737" y="7392"/>
                        </a:cubicBezTo>
                        <a:cubicBezTo>
                          <a:pt x="128737" y="622"/>
                          <a:pt x="123659" y="-2023"/>
                          <a:pt x="117312" y="1680"/>
                        </a:cubicBezTo>
                        <a:lnTo>
                          <a:pt x="11530" y="62822"/>
                        </a:lnTo>
                        <a:cubicBezTo>
                          <a:pt x="4855" y="66947"/>
                          <a:pt x="561" y="74034"/>
                          <a:pt x="0" y="81862"/>
                        </a:cubicBezTo>
                        <a:close/>
                      </a:path>
                    </a:pathLst>
                  </a:custGeom>
                  <a:solidFill>
                    <a:srgbClr val="455A64"/>
                  </a:solidFill>
                  <a:ln w="10573" cap="flat">
                    <a:noFill/>
                    <a:prstDash val="solid"/>
                    <a:miter/>
                  </a:ln>
                </p:spPr>
                <p:txBody>
                  <a:bodyPr rtlCol="0" anchor="ctr"/>
                  <a:lstStyle/>
                  <a:p>
                    <a:endParaRPr lang="en-US"/>
                  </a:p>
                </p:txBody>
              </p:sp>
              <p:sp>
                <p:nvSpPr>
                  <p:cNvPr id="1112" name="Graphic 4">
                    <a:extLst>
                      <a:ext uri="{FF2B5EF4-FFF2-40B4-BE49-F238E27FC236}">
                        <a16:creationId xmlns:a16="http://schemas.microsoft.com/office/drawing/2014/main" id="{F8AB2D16-8B00-41B6-B0E1-F1378C269CDC}"/>
                      </a:ext>
                    </a:extLst>
                  </p:cNvPr>
                  <p:cNvSpPr/>
                  <p:nvPr/>
                </p:nvSpPr>
                <p:spPr>
                  <a:xfrm>
                    <a:off x="6733781" y="4918748"/>
                    <a:ext cx="85894" cy="128639"/>
                  </a:xfrm>
                  <a:custGeom>
                    <a:avLst/>
                    <a:gdLst>
                      <a:gd name="connsiteX0" fmla="*/ 23272 w 85894"/>
                      <a:gd name="connsiteY0" fmla="*/ 25974 h 128639"/>
                      <a:gd name="connsiteX1" fmla="*/ 62940 w 85894"/>
                      <a:gd name="connsiteY1" fmla="*/ 3125 h 128639"/>
                      <a:gd name="connsiteX2" fmla="*/ 85895 w 85894"/>
                      <a:gd name="connsiteY2" fmla="*/ 16348 h 128639"/>
                      <a:gd name="connsiteX3" fmla="*/ 85895 w 85894"/>
                      <a:gd name="connsiteY3" fmla="*/ 62680 h 128639"/>
                      <a:gd name="connsiteX4" fmla="*/ 62940 w 85894"/>
                      <a:gd name="connsiteY4" fmla="*/ 102348 h 128639"/>
                      <a:gd name="connsiteX5" fmla="*/ 22849 w 85894"/>
                      <a:gd name="connsiteY5" fmla="*/ 125515 h 128639"/>
                      <a:gd name="connsiteX6" fmla="*/ 0 w 85894"/>
                      <a:gd name="connsiteY6" fmla="*/ 112292 h 128639"/>
                      <a:gd name="connsiteX7" fmla="*/ 0 w 85894"/>
                      <a:gd name="connsiteY7" fmla="*/ 65642 h 128639"/>
                      <a:gd name="connsiteX8" fmla="*/ 23272 w 85894"/>
                      <a:gd name="connsiteY8" fmla="*/ 25974 h 12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94" h="128639">
                        <a:moveTo>
                          <a:pt x="23272" y="25974"/>
                        </a:moveTo>
                        <a:lnTo>
                          <a:pt x="62940" y="3125"/>
                        </a:lnTo>
                        <a:cubicBezTo>
                          <a:pt x="75634" y="-4174"/>
                          <a:pt x="85895" y="1750"/>
                          <a:pt x="85895" y="16348"/>
                        </a:cubicBezTo>
                        <a:lnTo>
                          <a:pt x="85895" y="62680"/>
                        </a:lnTo>
                        <a:cubicBezTo>
                          <a:pt x="85017" y="78812"/>
                          <a:pt x="76491" y="93547"/>
                          <a:pt x="62940" y="102348"/>
                        </a:cubicBezTo>
                        <a:lnTo>
                          <a:pt x="22849" y="125515"/>
                        </a:lnTo>
                        <a:cubicBezTo>
                          <a:pt x="10155" y="132814"/>
                          <a:pt x="0" y="126890"/>
                          <a:pt x="0" y="112292"/>
                        </a:cubicBezTo>
                        <a:lnTo>
                          <a:pt x="0" y="65642"/>
                        </a:lnTo>
                        <a:cubicBezTo>
                          <a:pt x="994" y="49468"/>
                          <a:pt x="9637" y="34733"/>
                          <a:pt x="23272" y="25974"/>
                        </a:cubicBezTo>
                        <a:close/>
                      </a:path>
                    </a:pathLst>
                  </a:custGeom>
                  <a:solidFill>
                    <a:srgbClr val="92E3A9"/>
                  </a:solidFill>
                  <a:ln w="10573" cap="flat">
                    <a:noFill/>
                    <a:prstDash val="solid"/>
                    <a:miter/>
                  </a:ln>
                </p:spPr>
                <p:txBody>
                  <a:bodyPr rtlCol="0" anchor="ctr"/>
                  <a:lstStyle/>
                  <a:p>
                    <a:endParaRPr lang="en-US"/>
                  </a:p>
                </p:txBody>
              </p:sp>
              <p:sp>
                <p:nvSpPr>
                  <p:cNvPr id="1113" name="Graphic 4">
                    <a:extLst>
                      <a:ext uri="{FF2B5EF4-FFF2-40B4-BE49-F238E27FC236}">
                        <a16:creationId xmlns:a16="http://schemas.microsoft.com/office/drawing/2014/main" id="{A324E2EE-578B-4BEE-89F2-2F0581563B2C}"/>
                      </a:ext>
                    </a:extLst>
                  </p:cNvPr>
                  <p:cNvSpPr/>
                  <p:nvPr/>
                </p:nvSpPr>
                <p:spPr>
                  <a:xfrm>
                    <a:off x="6834591" y="4830540"/>
                    <a:ext cx="128736" cy="89260"/>
                  </a:xfrm>
                  <a:custGeom>
                    <a:avLst/>
                    <a:gdLst>
                      <a:gd name="connsiteX0" fmla="*/ 0 w 128736"/>
                      <a:gd name="connsiteY0" fmla="*/ 81813 h 89260"/>
                      <a:gd name="connsiteX1" fmla="*/ 11424 w 128736"/>
                      <a:gd name="connsiteY1" fmla="*/ 87630 h 89260"/>
                      <a:gd name="connsiteX2" fmla="*/ 117206 w 128736"/>
                      <a:gd name="connsiteY2" fmla="*/ 26383 h 89260"/>
                      <a:gd name="connsiteX3" fmla="*/ 128737 w 128736"/>
                      <a:gd name="connsiteY3" fmla="*/ 7448 h 89260"/>
                      <a:gd name="connsiteX4" fmla="*/ 117312 w 128736"/>
                      <a:gd name="connsiteY4" fmla="*/ 1630 h 89260"/>
                      <a:gd name="connsiteX5" fmla="*/ 11530 w 128736"/>
                      <a:gd name="connsiteY5" fmla="*/ 62772 h 89260"/>
                      <a:gd name="connsiteX6" fmla="*/ 0 w 128736"/>
                      <a:gd name="connsiteY6" fmla="*/ 81813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60">
                        <a:moveTo>
                          <a:pt x="0" y="81813"/>
                        </a:moveTo>
                        <a:cubicBezTo>
                          <a:pt x="0" y="88688"/>
                          <a:pt x="5077" y="91227"/>
                          <a:pt x="11424" y="87630"/>
                        </a:cubicBezTo>
                        <a:lnTo>
                          <a:pt x="117206" y="26383"/>
                        </a:lnTo>
                        <a:cubicBezTo>
                          <a:pt x="123818" y="22236"/>
                          <a:pt x="128091" y="15223"/>
                          <a:pt x="128737" y="7448"/>
                        </a:cubicBezTo>
                        <a:cubicBezTo>
                          <a:pt x="128737" y="572"/>
                          <a:pt x="123659" y="-1967"/>
                          <a:pt x="117312" y="1630"/>
                        </a:cubicBezTo>
                        <a:lnTo>
                          <a:pt x="11530" y="62772"/>
                        </a:lnTo>
                        <a:cubicBezTo>
                          <a:pt x="4866" y="66908"/>
                          <a:pt x="582" y="73984"/>
                          <a:pt x="0" y="81813"/>
                        </a:cubicBezTo>
                        <a:close/>
                      </a:path>
                    </a:pathLst>
                  </a:custGeom>
                  <a:solidFill>
                    <a:srgbClr val="455A64"/>
                  </a:solidFill>
                  <a:ln w="10573" cap="flat">
                    <a:noFill/>
                    <a:prstDash val="solid"/>
                    <a:miter/>
                  </a:ln>
                </p:spPr>
                <p:txBody>
                  <a:bodyPr rtlCol="0" anchor="ctr"/>
                  <a:lstStyle/>
                  <a:p>
                    <a:endParaRPr lang="en-US"/>
                  </a:p>
                </p:txBody>
              </p:sp>
              <p:sp>
                <p:nvSpPr>
                  <p:cNvPr id="1114" name="Graphic 4">
                    <a:extLst>
                      <a:ext uri="{FF2B5EF4-FFF2-40B4-BE49-F238E27FC236}">
                        <a16:creationId xmlns:a16="http://schemas.microsoft.com/office/drawing/2014/main" id="{8E3C1113-E22C-4D1D-AFBD-462321CC8EC2}"/>
                      </a:ext>
                    </a:extLst>
                  </p:cNvPr>
                  <p:cNvSpPr/>
                  <p:nvPr/>
                </p:nvSpPr>
                <p:spPr>
                  <a:xfrm>
                    <a:off x="6834591" y="4867831"/>
                    <a:ext cx="128736" cy="89250"/>
                  </a:xfrm>
                  <a:custGeom>
                    <a:avLst/>
                    <a:gdLst>
                      <a:gd name="connsiteX0" fmla="*/ 0 w 128736"/>
                      <a:gd name="connsiteY0" fmla="*/ 81756 h 89250"/>
                      <a:gd name="connsiteX1" fmla="*/ 11424 w 128736"/>
                      <a:gd name="connsiteY1" fmla="*/ 87575 h 89250"/>
                      <a:gd name="connsiteX2" fmla="*/ 117206 w 128736"/>
                      <a:gd name="connsiteY2" fmla="*/ 26432 h 89250"/>
                      <a:gd name="connsiteX3" fmla="*/ 128737 w 128736"/>
                      <a:gd name="connsiteY3" fmla="*/ 7392 h 89250"/>
                      <a:gd name="connsiteX4" fmla="*/ 117312 w 128736"/>
                      <a:gd name="connsiteY4" fmla="*/ 1679 h 89250"/>
                      <a:gd name="connsiteX5" fmla="*/ 11530 w 128736"/>
                      <a:gd name="connsiteY5" fmla="*/ 62821 h 89250"/>
                      <a:gd name="connsiteX6" fmla="*/ 0 w 128736"/>
                      <a:gd name="connsiteY6" fmla="*/ 81756 h 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50">
                        <a:moveTo>
                          <a:pt x="0" y="81756"/>
                        </a:moveTo>
                        <a:cubicBezTo>
                          <a:pt x="0" y="88632"/>
                          <a:pt x="5077" y="91277"/>
                          <a:pt x="11424" y="87575"/>
                        </a:cubicBezTo>
                        <a:lnTo>
                          <a:pt x="117206" y="26432"/>
                        </a:lnTo>
                        <a:cubicBezTo>
                          <a:pt x="123828" y="22243"/>
                          <a:pt x="128091" y="15199"/>
                          <a:pt x="128737" y="7392"/>
                        </a:cubicBezTo>
                        <a:cubicBezTo>
                          <a:pt x="128737" y="622"/>
                          <a:pt x="123659" y="-2023"/>
                          <a:pt x="117312" y="1679"/>
                        </a:cubicBezTo>
                        <a:lnTo>
                          <a:pt x="11530" y="62821"/>
                        </a:lnTo>
                        <a:cubicBezTo>
                          <a:pt x="4866" y="66915"/>
                          <a:pt x="582" y="73960"/>
                          <a:pt x="0" y="81756"/>
                        </a:cubicBezTo>
                        <a:close/>
                      </a:path>
                    </a:pathLst>
                  </a:custGeom>
                  <a:solidFill>
                    <a:srgbClr val="455A64"/>
                  </a:solidFill>
                  <a:ln w="10573" cap="flat">
                    <a:noFill/>
                    <a:prstDash val="solid"/>
                    <a:miter/>
                  </a:ln>
                </p:spPr>
                <p:txBody>
                  <a:bodyPr rtlCol="0" anchor="ctr"/>
                  <a:lstStyle/>
                  <a:p>
                    <a:endParaRPr lang="en-US"/>
                  </a:p>
                </p:txBody>
              </p:sp>
              <p:sp>
                <p:nvSpPr>
                  <p:cNvPr id="1115" name="Graphic 4">
                    <a:extLst>
                      <a:ext uri="{FF2B5EF4-FFF2-40B4-BE49-F238E27FC236}">
                        <a16:creationId xmlns:a16="http://schemas.microsoft.com/office/drawing/2014/main" id="{B8A2E343-48A8-474E-8D2E-DB55BA8A2ABC}"/>
                      </a:ext>
                    </a:extLst>
                  </p:cNvPr>
                  <p:cNvSpPr/>
                  <p:nvPr/>
                </p:nvSpPr>
                <p:spPr>
                  <a:xfrm>
                    <a:off x="6834591" y="4905067"/>
                    <a:ext cx="128736" cy="89254"/>
                  </a:xfrm>
                  <a:custGeom>
                    <a:avLst/>
                    <a:gdLst>
                      <a:gd name="connsiteX0" fmla="*/ 0 w 128736"/>
                      <a:gd name="connsiteY0" fmla="*/ 81862 h 89254"/>
                      <a:gd name="connsiteX1" fmla="*/ 11424 w 128736"/>
                      <a:gd name="connsiteY1" fmla="*/ 87575 h 89254"/>
                      <a:gd name="connsiteX2" fmla="*/ 117206 w 128736"/>
                      <a:gd name="connsiteY2" fmla="*/ 26433 h 89254"/>
                      <a:gd name="connsiteX3" fmla="*/ 128737 w 128736"/>
                      <a:gd name="connsiteY3" fmla="*/ 7392 h 89254"/>
                      <a:gd name="connsiteX4" fmla="*/ 117312 w 128736"/>
                      <a:gd name="connsiteY4" fmla="*/ 1680 h 89254"/>
                      <a:gd name="connsiteX5" fmla="*/ 11530 w 128736"/>
                      <a:gd name="connsiteY5" fmla="*/ 62822 h 89254"/>
                      <a:gd name="connsiteX6" fmla="*/ 0 w 128736"/>
                      <a:gd name="connsiteY6" fmla="*/ 81862 h 8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36" h="89254">
                        <a:moveTo>
                          <a:pt x="0" y="81862"/>
                        </a:moveTo>
                        <a:cubicBezTo>
                          <a:pt x="0" y="88632"/>
                          <a:pt x="5077" y="91277"/>
                          <a:pt x="11424" y="87575"/>
                        </a:cubicBezTo>
                        <a:lnTo>
                          <a:pt x="117206" y="26433"/>
                        </a:lnTo>
                        <a:cubicBezTo>
                          <a:pt x="123828" y="22244"/>
                          <a:pt x="128091" y="15198"/>
                          <a:pt x="128737" y="7392"/>
                        </a:cubicBezTo>
                        <a:cubicBezTo>
                          <a:pt x="128737" y="622"/>
                          <a:pt x="123659" y="-2023"/>
                          <a:pt x="117312" y="1680"/>
                        </a:cubicBezTo>
                        <a:lnTo>
                          <a:pt x="11530" y="62822"/>
                        </a:lnTo>
                        <a:cubicBezTo>
                          <a:pt x="4855" y="66947"/>
                          <a:pt x="561" y="74034"/>
                          <a:pt x="0" y="81862"/>
                        </a:cubicBezTo>
                        <a:close/>
                      </a:path>
                    </a:pathLst>
                  </a:custGeom>
                  <a:solidFill>
                    <a:srgbClr val="455A64"/>
                  </a:solidFill>
                  <a:ln w="10573" cap="flat">
                    <a:noFill/>
                    <a:prstDash val="solid"/>
                    <a:miter/>
                  </a:ln>
                </p:spPr>
                <p:txBody>
                  <a:bodyPr rtlCol="0" anchor="ctr"/>
                  <a:lstStyle/>
                  <a:p>
                    <a:endParaRPr lang="en-US"/>
                  </a:p>
                </p:txBody>
              </p:sp>
              <p:sp>
                <p:nvSpPr>
                  <p:cNvPr id="1116" name="Graphic 4">
                    <a:extLst>
                      <a:ext uri="{FF2B5EF4-FFF2-40B4-BE49-F238E27FC236}">
                        <a16:creationId xmlns:a16="http://schemas.microsoft.com/office/drawing/2014/main" id="{3CC625E8-F308-4F30-80FF-E501EB2D39E5}"/>
                      </a:ext>
                    </a:extLst>
                  </p:cNvPr>
                  <p:cNvSpPr/>
                  <p:nvPr/>
                </p:nvSpPr>
                <p:spPr>
                  <a:xfrm>
                    <a:off x="7020027" y="4607961"/>
                    <a:ext cx="85365" cy="128957"/>
                  </a:xfrm>
                  <a:custGeom>
                    <a:avLst/>
                    <a:gdLst>
                      <a:gd name="connsiteX0" fmla="*/ 22849 w 85365"/>
                      <a:gd name="connsiteY0" fmla="*/ 26080 h 128957"/>
                      <a:gd name="connsiteX1" fmla="*/ 62517 w 85365"/>
                      <a:gd name="connsiteY1" fmla="*/ 3125 h 128957"/>
                      <a:gd name="connsiteX2" fmla="*/ 85366 w 85365"/>
                      <a:gd name="connsiteY2" fmla="*/ 16348 h 128957"/>
                      <a:gd name="connsiteX3" fmla="*/ 85366 w 85365"/>
                      <a:gd name="connsiteY3" fmla="*/ 62786 h 128957"/>
                      <a:gd name="connsiteX4" fmla="*/ 62940 w 85365"/>
                      <a:gd name="connsiteY4" fmla="*/ 102666 h 128957"/>
                      <a:gd name="connsiteX5" fmla="*/ 22849 w 85365"/>
                      <a:gd name="connsiteY5" fmla="*/ 125832 h 128957"/>
                      <a:gd name="connsiteX6" fmla="*/ 0 w 85365"/>
                      <a:gd name="connsiteY6" fmla="*/ 112609 h 128957"/>
                      <a:gd name="connsiteX7" fmla="*/ 0 w 85365"/>
                      <a:gd name="connsiteY7" fmla="*/ 65959 h 128957"/>
                      <a:gd name="connsiteX8" fmla="*/ 22849 w 85365"/>
                      <a:gd name="connsiteY8" fmla="*/ 26080 h 12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65" h="128957">
                        <a:moveTo>
                          <a:pt x="22849" y="26080"/>
                        </a:moveTo>
                        <a:lnTo>
                          <a:pt x="62517" y="3125"/>
                        </a:lnTo>
                        <a:cubicBezTo>
                          <a:pt x="75211" y="-4174"/>
                          <a:pt x="85366" y="1750"/>
                          <a:pt x="85366" y="16348"/>
                        </a:cubicBezTo>
                        <a:lnTo>
                          <a:pt x="85366" y="62786"/>
                        </a:lnTo>
                        <a:cubicBezTo>
                          <a:pt x="84689" y="78896"/>
                          <a:pt x="76364" y="93717"/>
                          <a:pt x="62940" y="102666"/>
                        </a:cubicBezTo>
                        <a:lnTo>
                          <a:pt x="22849" y="125832"/>
                        </a:lnTo>
                        <a:cubicBezTo>
                          <a:pt x="10155" y="133131"/>
                          <a:pt x="0" y="127207"/>
                          <a:pt x="0" y="112609"/>
                        </a:cubicBezTo>
                        <a:lnTo>
                          <a:pt x="0" y="65959"/>
                        </a:lnTo>
                        <a:cubicBezTo>
                          <a:pt x="889" y="49806"/>
                          <a:pt x="9362" y="35018"/>
                          <a:pt x="22849" y="26080"/>
                        </a:cubicBezTo>
                        <a:close/>
                      </a:path>
                    </a:pathLst>
                  </a:custGeom>
                  <a:solidFill>
                    <a:srgbClr val="92E3A9"/>
                  </a:solidFill>
                  <a:ln w="10573" cap="flat">
                    <a:noFill/>
                    <a:prstDash val="solid"/>
                    <a:miter/>
                  </a:ln>
                </p:spPr>
                <p:txBody>
                  <a:bodyPr rtlCol="0" anchor="ctr"/>
                  <a:lstStyle/>
                  <a:p>
                    <a:endParaRPr lang="en-US"/>
                  </a:p>
                </p:txBody>
              </p:sp>
              <p:sp>
                <p:nvSpPr>
                  <p:cNvPr id="1117" name="Graphic 4">
                    <a:extLst>
                      <a:ext uri="{FF2B5EF4-FFF2-40B4-BE49-F238E27FC236}">
                        <a16:creationId xmlns:a16="http://schemas.microsoft.com/office/drawing/2014/main" id="{EBFF1A0A-3B1B-424F-841A-C1841713CEDF}"/>
                      </a:ext>
                    </a:extLst>
                  </p:cNvPr>
                  <p:cNvSpPr/>
                  <p:nvPr/>
                </p:nvSpPr>
                <p:spPr>
                  <a:xfrm>
                    <a:off x="7120308" y="4519809"/>
                    <a:ext cx="128842" cy="89254"/>
                  </a:xfrm>
                  <a:custGeom>
                    <a:avLst/>
                    <a:gdLst>
                      <a:gd name="connsiteX0" fmla="*/ 0 w 128842"/>
                      <a:gd name="connsiteY0" fmla="*/ 81863 h 89254"/>
                      <a:gd name="connsiteX1" fmla="*/ 11530 w 128842"/>
                      <a:gd name="connsiteY1" fmla="*/ 87575 h 89254"/>
                      <a:gd name="connsiteX2" fmla="*/ 117312 w 128842"/>
                      <a:gd name="connsiteY2" fmla="*/ 26433 h 89254"/>
                      <a:gd name="connsiteX3" fmla="*/ 128842 w 128842"/>
                      <a:gd name="connsiteY3" fmla="*/ 7392 h 89254"/>
                      <a:gd name="connsiteX4" fmla="*/ 117418 w 128842"/>
                      <a:gd name="connsiteY4" fmla="*/ 1680 h 89254"/>
                      <a:gd name="connsiteX5" fmla="*/ 11636 w 128842"/>
                      <a:gd name="connsiteY5" fmla="*/ 62822 h 89254"/>
                      <a:gd name="connsiteX6" fmla="*/ 0 w 128842"/>
                      <a:gd name="connsiteY6" fmla="*/ 81863 h 8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54">
                        <a:moveTo>
                          <a:pt x="0" y="81863"/>
                        </a:moveTo>
                        <a:cubicBezTo>
                          <a:pt x="0" y="88632"/>
                          <a:pt x="5183" y="91277"/>
                          <a:pt x="11530" y="87575"/>
                        </a:cubicBezTo>
                        <a:lnTo>
                          <a:pt x="117312" y="26433"/>
                        </a:lnTo>
                        <a:cubicBezTo>
                          <a:pt x="123934" y="22244"/>
                          <a:pt x="128197" y="15199"/>
                          <a:pt x="128842" y="7392"/>
                        </a:cubicBezTo>
                        <a:cubicBezTo>
                          <a:pt x="128842" y="622"/>
                          <a:pt x="123765" y="-2023"/>
                          <a:pt x="117418" y="1680"/>
                        </a:cubicBezTo>
                        <a:lnTo>
                          <a:pt x="11636" y="62822"/>
                        </a:lnTo>
                        <a:cubicBezTo>
                          <a:pt x="4940" y="66947"/>
                          <a:pt x="624" y="74024"/>
                          <a:pt x="0" y="81863"/>
                        </a:cubicBezTo>
                        <a:close/>
                      </a:path>
                    </a:pathLst>
                  </a:custGeom>
                  <a:solidFill>
                    <a:srgbClr val="455A64"/>
                  </a:solidFill>
                  <a:ln w="10573" cap="flat">
                    <a:noFill/>
                    <a:prstDash val="solid"/>
                    <a:miter/>
                  </a:ln>
                </p:spPr>
                <p:txBody>
                  <a:bodyPr rtlCol="0" anchor="ctr"/>
                  <a:lstStyle/>
                  <a:p>
                    <a:endParaRPr lang="en-US"/>
                  </a:p>
                </p:txBody>
              </p:sp>
              <p:sp>
                <p:nvSpPr>
                  <p:cNvPr id="1118" name="Graphic 4">
                    <a:extLst>
                      <a:ext uri="{FF2B5EF4-FFF2-40B4-BE49-F238E27FC236}">
                        <a16:creationId xmlns:a16="http://schemas.microsoft.com/office/drawing/2014/main" id="{CDC21D8C-E9E8-4AD8-BEB8-5BC6078C07C1}"/>
                      </a:ext>
                    </a:extLst>
                  </p:cNvPr>
                  <p:cNvSpPr/>
                  <p:nvPr/>
                </p:nvSpPr>
                <p:spPr>
                  <a:xfrm>
                    <a:off x="7120308" y="4557094"/>
                    <a:ext cx="128842" cy="89260"/>
                  </a:xfrm>
                  <a:custGeom>
                    <a:avLst/>
                    <a:gdLst>
                      <a:gd name="connsiteX0" fmla="*/ 0 w 128842"/>
                      <a:gd name="connsiteY0" fmla="*/ 81812 h 89260"/>
                      <a:gd name="connsiteX1" fmla="*/ 11530 w 128842"/>
                      <a:gd name="connsiteY1" fmla="*/ 87630 h 89260"/>
                      <a:gd name="connsiteX2" fmla="*/ 117312 w 128842"/>
                      <a:gd name="connsiteY2" fmla="*/ 26383 h 89260"/>
                      <a:gd name="connsiteX3" fmla="*/ 128842 w 128842"/>
                      <a:gd name="connsiteY3" fmla="*/ 7448 h 89260"/>
                      <a:gd name="connsiteX4" fmla="*/ 117418 w 128842"/>
                      <a:gd name="connsiteY4" fmla="*/ 1630 h 89260"/>
                      <a:gd name="connsiteX5" fmla="*/ 11636 w 128842"/>
                      <a:gd name="connsiteY5" fmla="*/ 62772 h 89260"/>
                      <a:gd name="connsiteX6" fmla="*/ 0 w 128842"/>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60">
                        <a:moveTo>
                          <a:pt x="0" y="81812"/>
                        </a:moveTo>
                        <a:cubicBezTo>
                          <a:pt x="0" y="88688"/>
                          <a:pt x="5183" y="91227"/>
                          <a:pt x="11530" y="87630"/>
                        </a:cubicBezTo>
                        <a:lnTo>
                          <a:pt x="117312" y="26383"/>
                        </a:lnTo>
                        <a:cubicBezTo>
                          <a:pt x="123923" y="22247"/>
                          <a:pt x="128197" y="15223"/>
                          <a:pt x="128842" y="7448"/>
                        </a:cubicBezTo>
                        <a:cubicBezTo>
                          <a:pt x="128842" y="572"/>
                          <a:pt x="123765" y="-1967"/>
                          <a:pt x="117418" y="1630"/>
                        </a:cubicBezTo>
                        <a:lnTo>
                          <a:pt x="11636" y="62772"/>
                        </a:lnTo>
                        <a:cubicBezTo>
                          <a:pt x="4940" y="66897"/>
                          <a:pt x="624" y="73974"/>
                          <a:pt x="0" y="81812"/>
                        </a:cubicBezTo>
                        <a:close/>
                      </a:path>
                    </a:pathLst>
                  </a:custGeom>
                  <a:solidFill>
                    <a:srgbClr val="455A64"/>
                  </a:solidFill>
                  <a:ln w="10573" cap="flat">
                    <a:noFill/>
                    <a:prstDash val="solid"/>
                    <a:miter/>
                  </a:ln>
                </p:spPr>
                <p:txBody>
                  <a:bodyPr rtlCol="0" anchor="ctr"/>
                  <a:lstStyle/>
                  <a:p>
                    <a:endParaRPr lang="en-US"/>
                  </a:p>
                </p:txBody>
              </p:sp>
              <p:sp>
                <p:nvSpPr>
                  <p:cNvPr id="1119" name="Graphic 4">
                    <a:extLst>
                      <a:ext uri="{FF2B5EF4-FFF2-40B4-BE49-F238E27FC236}">
                        <a16:creationId xmlns:a16="http://schemas.microsoft.com/office/drawing/2014/main" id="{5F6E4742-513B-4E27-A2A5-5C5039D9772C}"/>
                      </a:ext>
                    </a:extLst>
                  </p:cNvPr>
                  <p:cNvSpPr/>
                  <p:nvPr/>
                </p:nvSpPr>
                <p:spPr>
                  <a:xfrm>
                    <a:off x="7120308" y="4594385"/>
                    <a:ext cx="128842" cy="89251"/>
                  </a:xfrm>
                  <a:custGeom>
                    <a:avLst/>
                    <a:gdLst>
                      <a:gd name="connsiteX0" fmla="*/ 0 w 128842"/>
                      <a:gd name="connsiteY0" fmla="*/ 81756 h 89251"/>
                      <a:gd name="connsiteX1" fmla="*/ 11530 w 128842"/>
                      <a:gd name="connsiteY1" fmla="*/ 87575 h 89251"/>
                      <a:gd name="connsiteX2" fmla="*/ 117312 w 128842"/>
                      <a:gd name="connsiteY2" fmla="*/ 26433 h 89251"/>
                      <a:gd name="connsiteX3" fmla="*/ 128842 w 128842"/>
                      <a:gd name="connsiteY3" fmla="*/ 7392 h 89251"/>
                      <a:gd name="connsiteX4" fmla="*/ 117418 w 128842"/>
                      <a:gd name="connsiteY4" fmla="*/ 1680 h 89251"/>
                      <a:gd name="connsiteX5" fmla="*/ 11636 w 128842"/>
                      <a:gd name="connsiteY5" fmla="*/ 62822 h 89251"/>
                      <a:gd name="connsiteX6" fmla="*/ 0 w 128842"/>
                      <a:gd name="connsiteY6" fmla="*/ 81756 h 8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51">
                        <a:moveTo>
                          <a:pt x="0" y="81756"/>
                        </a:moveTo>
                        <a:cubicBezTo>
                          <a:pt x="0" y="88632"/>
                          <a:pt x="5183" y="91277"/>
                          <a:pt x="11530" y="87575"/>
                        </a:cubicBezTo>
                        <a:lnTo>
                          <a:pt x="117312" y="26433"/>
                        </a:lnTo>
                        <a:cubicBezTo>
                          <a:pt x="123934" y="22244"/>
                          <a:pt x="128197" y="15198"/>
                          <a:pt x="128842" y="7392"/>
                        </a:cubicBezTo>
                        <a:cubicBezTo>
                          <a:pt x="128842" y="622"/>
                          <a:pt x="123765" y="-2023"/>
                          <a:pt x="117418" y="1680"/>
                        </a:cubicBezTo>
                        <a:lnTo>
                          <a:pt x="11636" y="62822"/>
                        </a:lnTo>
                        <a:cubicBezTo>
                          <a:pt x="4951" y="66905"/>
                          <a:pt x="614" y="73939"/>
                          <a:pt x="0" y="81756"/>
                        </a:cubicBezTo>
                        <a:close/>
                      </a:path>
                    </a:pathLst>
                  </a:custGeom>
                  <a:solidFill>
                    <a:srgbClr val="455A64"/>
                  </a:solidFill>
                  <a:ln w="10573" cap="flat">
                    <a:noFill/>
                    <a:prstDash val="solid"/>
                    <a:miter/>
                  </a:ln>
                </p:spPr>
                <p:txBody>
                  <a:bodyPr rtlCol="0" anchor="ctr"/>
                  <a:lstStyle/>
                  <a:p>
                    <a:endParaRPr lang="en-US"/>
                  </a:p>
                </p:txBody>
              </p:sp>
              <p:sp>
                <p:nvSpPr>
                  <p:cNvPr id="1120" name="Graphic 4">
                    <a:extLst>
                      <a:ext uri="{FF2B5EF4-FFF2-40B4-BE49-F238E27FC236}">
                        <a16:creationId xmlns:a16="http://schemas.microsoft.com/office/drawing/2014/main" id="{B13A69F7-45DA-46DC-8585-7DBBF47AE479}"/>
                      </a:ext>
                    </a:extLst>
                  </p:cNvPr>
                  <p:cNvSpPr/>
                  <p:nvPr/>
                </p:nvSpPr>
                <p:spPr>
                  <a:xfrm>
                    <a:off x="7019603" y="4756902"/>
                    <a:ext cx="85789" cy="128639"/>
                  </a:xfrm>
                  <a:custGeom>
                    <a:avLst/>
                    <a:gdLst>
                      <a:gd name="connsiteX0" fmla="*/ 23272 w 85789"/>
                      <a:gd name="connsiteY0" fmla="*/ 25974 h 128639"/>
                      <a:gd name="connsiteX1" fmla="*/ 62940 w 85789"/>
                      <a:gd name="connsiteY1" fmla="*/ 3125 h 128639"/>
                      <a:gd name="connsiteX2" fmla="*/ 85789 w 85789"/>
                      <a:gd name="connsiteY2" fmla="*/ 16348 h 128639"/>
                      <a:gd name="connsiteX3" fmla="*/ 85789 w 85789"/>
                      <a:gd name="connsiteY3" fmla="*/ 62680 h 128639"/>
                      <a:gd name="connsiteX4" fmla="*/ 62940 w 85789"/>
                      <a:gd name="connsiteY4" fmla="*/ 102348 h 128639"/>
                      <a:gd name="connsiteX5" fmla="*/ 22849 w 85789"/>
                      <a:gd name="connsiteY5" fmla="*/ 125514 h 128639"/>
                      <a:gd name="connsiteX6" fmla="*/ 0 w 85789"/>
                      <a:gd name="connsiteY6" fmla="*/ 112292 h 128639"/>
                      <a:gd name="connsiteX7" fmla="*/ 0 w 85789"/>
                      <a:gd name="connsiteY7" fmla="*/ 65642 h 128639"/>
                      <a:gd name="connsiteX8" fmla="*/ 23272 w 85789"/>
                      <a:gd name="connsiteY8" fmla="*/ 25974 h 12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89" h="128639">
                        <a:moveTo>
                          <a:pt x="23272" y="25974"/>
                        </a:moveTo>
                        <a:lnTo>
                          <a:pt x="62940" y="3125"/>
                        </a:lnTo>
                        <a:cubicBezTo>
                          <a:pt x="75634" y="-4174"/>
                          <a:pt x="85789" y="1750"/>
                          <a:pt x="85789" y="16348"/>
                        </a:cubicBezTo>
                        <a:lnTo>
                          <a:pt x="85789" y="62680"/>
                        </a:lnTo>
                        <a:cubicBezTo>
                          <a:pt x="84954" y="78791"/>
                          <a:pt x="76459" y="93537"/>
                          <a:pt x="62940" y="102348"/>
                        </a:cubicBezTo>
                        <a:lnTo>
                          <a:pt x="22849" y="125514"/>
                        </a:lnTo>
                        <a:cubicBezTo>
                          <a:pt x="10155" y="132813"/>
                          <a:pt x="0" y="126890"/>
                          <a:pt x="0" y="112292"/>
                        </a:cubicBezTo>
                        <a:lnTo>
                          <a:pt x="0" y="65642"/>
                        </a:lnTo>
                        <a:cubicBezTo>
                          <a:pt x="1047" y="49478"/>
                          <a:pt x="9679" y="34775"/>
                          <a:pt x="23272" y="25974"/>
                        </a:cubicBezTo>
                        <a:close/>
                      </a:path>
                    </a:pathLst>
                  </a:custGeom>
                  <a:solidFill>
                    <a:srgbClr val="92E3A9"/>
                  </a:solidFill>
                  <a:ln w="10573" cap="flat">
                    <a:noFill/>
                    <a:prstDash val="solid"/>
                    <a:miter/>
                  </a:ln>
                </p:spPr>
                <p:txBody>
                  <a:bodyPr rtlCol="0" anchor="ctr"/>
                  <a:lstStyle/>
                  <a:p>
                    <a:endParaRPr lang="en-US"/>
                  </a:p>
                </p:txBody>
              </p:sp>
              <p:sp>
                <p:nvSpPr>
                  <p:cNvPr id="1121" name="Graphic 4">
                    <a:extLst>
                      <a:ext uri="{FF2B5EF4-FFF2-40B4-BE49-F238E27FC236}">
                        <a16:creationId xmlns:a16="http://schemas.microsoft.com/office/drawing/2014/main" id="{95E4015B-3B20-42FA-9362-9957E847FC35}"/>
                      </a:ext>
                    </a:extLst>
                  </p:cNvPr>
                  <p:cNvSpPr/>
                  <p:nvPr/>
                </p:nvSpPr>
                <p:spPr>
                  <a:xfrm>
                    <a:off x="7120308" y="4668694"/>
                    <a:ext cx="128842" cy="89260"/>
                  </a:xfrm>
                  <a:custGeom>
                    <a:avLst/>
                    <a:gdLst>
                      <a:gd name="connsiteX0" fmla="*/ 0 w 128842"/>
                      <a:gd name="connsiteY0" fmla="*/ 81812 h 89260"/>
                      <a:gd name="connsiteX1" fmla="*/ 11530 w 128842"/>
                      <a:gd name="connsiteY1" fmla="*/ 87630 h 89260"/>
                      <a:gd name="connsiteX2" fmla="*/ 117312 w 128842"/>
                      <a:gd name="connsiteY2" fmla="*/ 26383 h 89260"/>
                      <a:gd name="connsiteX3" fmla="*/ 128842 w 128842"/>
                      <a:gd name="connsiteY3" fmla="*/ 7448 h 89260"/>
                      <a:gd name="connsiteX4" fmla="*/ 117418 w 128842"/>
                      <a:gd name="connsiteY4" fmla="*/ 1630 h 89260"/>
                      <a:gd name="connsiteX5" fmla="*/ 11636 w 128842"/>
                      <a:gd name="connsiteY5" fmla="*/ 62772 h 89260"/>
                      <a:gd name="connsiteX6" fmla="*/ 0 w 128842"/>
                      <a:gd name="connsiteY6" fmla="*/ 81812 h 8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60">
                        <a:moveTo>
                          <a:pt x="0" y="81812"/>
                        </a:moveTo>
                        <a:cubicBezTo>
                          <a:pt x="0" y="88688"/>
                          <a:pt x="5183" y="91227"/>
                          <a:pt x="11530" y="87630"/>
                        </a:cubicBezTo>
                        <a:lnTo>
                          <a:pt x="117312" y="26383"/>
                        </a:lnTo>
                        <a:cubicBezTo>
                          <a:pt x="123923" y="22236"/>
                          <a:pt x="128197" y="15223"/>
                          <a:pt x="128842" y="7448"/>
                        </a:cubicBezTo>
                        <a:cubicBezTo>
                          <a:pt x="128842" y="572"/>
                          <a:pt x="123765" y="-1967"/>
                          <a:pt x="117418" y="1630"/>
                        </a:cubicBezTo>
                        <a:lnTo>
                          <a:pt x="11636" y="62772"/>
                        </a:lnTo>
                        <a:cubicBezTo>
                          <a:pt x="4940" y="66897"/>
                          <a:pt x="624" y="73974"/>
                          <a:pt x="0" y="81812"/>
                        </a:cubicBezTo>
                        <a:close/>
                      </a:path>
                    </a:pathLst>
                  </a:custGeom>
                  <a:solidFill>
                    <a:srgbClr val="455A64"/>
                  </a:solidFill>
                  <a:ln w="10573" cap="flat">
                    <a:noFill/>
                    <a:prstDash val="solid"/>
                    <a:miter/>
                  </a:ln>
                </p:spPr>
                <p:txBody>
                  <a:bodyPr rtlCol="0" anchor="ctr"/>
                  <a:lstStyle/>
                  <a:p>
                    <a:endParaRPr lang="en-US"/>
                  </a:p>
                </p:txBody>
              </p:sp>
              <p:sp>
                <p:nvSpPr>
                  <p:cNvPr id="1122" name="Graphic 4">
                    <a:extLst>
                      <a:ext uri="{FF2B5EF4-FFF2-40B4-BE49-F238E27FC236}">
                        <a16:creationId xmlns:a16="http://schemas.microsoft.com/office/drawing/2014/main" id="{C76E7EB3-BDFF-40A5-B69A-6C12CA7F3E3F}"/>
                      </a:ext>
                    </a:extLst>
                  </p:cNvPr>
                  <p:cNvSpPr/>
                  <p:nvPr/>
                </p:nvSpPr>
                <p:spPr>
                  <a:xfrm>
                    <a:off x="7120308" y="4705929"/>
                    <a:ext cx="128842" cy="89307"/>
                  </a:xfrm>
                  <a:custGeom>
                    <a:avLst/>
                    <a:gdLst>
                      <a:gd name="connsiteX0" fmla="*/ 0 w 128842"/>
                      <a:gd name="connsiteY0" fmla="*/ 81813 h 89307"/>
                      <a:gd name="connsiteX1" fmla="*/ 11530 w 128842"/>
                      <a:gd name="connsiteY1" fmla="*/ 87630 h 89307"/>
                      <a:gd name="connsiteX2" fmla="*/ 117312 w 128842"/>
                      <a:gd name="connsiteY2" fmla="*/ 26383 h 89307"/>
                      <a:gd name="connsiteX3" fmla="*/ 128842 w 128842"/>
                      <a:gd name="connsiteY3" fmla="*/ 7448 h 89307"/>
                      <a:gd name="connsiteX4" fmla="*/ 117418 w 128842"/>
                      <a:gd name="connsiteY4" fmla="*/ 1630 h 89307"/>
                      <a:gd name="connsiteX5" fmla="*/ 11636 w 128842"/>
                      <a:gd name="connsiteY5" fmla="*/ 62878 h 89307"/>
                      <a:gd name="connsiteX6" fmla="*/ 0 w 128842"/>
                      <a:gd name="connsiteY6" fmla="*/ 81813 h 89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307">
                        <a:moveTo>
                          <a:pt x="0" y="81813"/>
                        </a:moveTo>
                        <a:cubicBezTo>
                          <a:pt x="0" y="88688"/>
                          <a:pt x="5183" y="91333"/>
                          <a:pt x="11530" y="87630"/>
                        </a:cubicBezTo>
                        <a:lnTo>
                          <a:pt x="117312" y="26383"/>
                        </a:lnTo>
                        <a:cubicBezTo>
                          <a:pt x="123934" y="22257"/>
                          <a:pt x="128218" y="15233"/>
                          <a:pt x="128842" y="7448"/>
                        </a:cubicBezTo>
                        <a:cubicBezTo>
                          <a:pt x="128842" y="572"/>
                          <a:pt x="123765" y="-1967"/>
                          <a:pt x="117418" y="1630"/>
                        </a:cubicBezTo>
                        <a:lnTo>
                          <a:pt x="11636" y="62878"/>
                        </a:lnTo>
                        <a:cubicBezTo>
                          <a:pt x="4929" y="66950"/>
                          <a:pt x="603" y="73995"/>
                          <a:pt x="0" y="81813"/>
                        </a:cubicBezTo>
                        <a:close/>
                      </a:path>
                    </a:pathLst>
                  </a:custGeom>
                  <a:solidFill>
                    <a:srgbClr val="455A64"/>
                  </a:solidFill>
                  <a:ln w="10573" cap="flat">
                    <a:noFill/>
                    <a:prstDash val="solid"/>
                    <a:miter/>
                  </a:ln>
                </p:spPr>
                <p:txBody>
                  <a:bodyPr rtlCol="0" anchor="ctr"/>
                  <a:lstStyle/>
                  <a:p>
                    <a:endParaRPr lang="en-US"/>
                  </a:p>
                </p:txBody>
              </p:sp>
              <p:sp>
                <p:nvSpPr>
                  <p:cNvPr id="1123" name="Graphic 4">
                    <a:extLst>
                      <a:ext uri="{FF2B5EF4-FFF2-40B4-BE49-F238E27FC236}">
                        <a16:creationId xmlns:a16="http://schemas.microsoft.com/office/drawing/2014/main" id="{C29870F5-3856-43AB-9D2C-9E9A10B5DC3B}"/>
                      </a:ext>
                    </a:extLst>
                  </p:cNvPr>
                  <p:cNvSpPr/>
                  <p:nvPr/>
                </p:nvSpPr>
                <p:spPr>
                  <a:xfrm>
                    <a:off x="7120308" y="4743220"/>
                    <a:ext cx="128842" cy="89253"/>
                  </a:xfrm>
                  <a:custGeom>
                    <a:avLst/>
                    <a:gdLst>
                      <a:gd name="connsiteX0" fmla="*/ 0 w 128842"/>
                      <a:gd name="connsiteY0" fmla="*/ 81862 h 89253"/>
                      <a:gd name="connsiteX1" fmla="*/ 11530 w 128842"/>
                      <a:gd name="connsiteY1" fmla="*/ 87574 h 89253"/>
                      <a:gd name="connsiteX2" fmla="*/ 117312 w 128842"/>
                      <a:gd name="connsiteY2" fmla="*/ 26432 h 89253"/>
                      <a:gd name="connsiteX3" fmla="*/ 128842 w 128842"/>
                      <a:gd name="connsiteY3" fmla="*/ 7392 h 89253"/>
                      <a:gd name="connsiteX4" fmla="*/ 117418 w 128842"/>
                      <a:gd name="connsiteY4" fmla="*/ 1679 h 89253"/>
                      <a:gd name="connsiteX5" fmla="*/ 11636 w 128842"/>
                      <a:gd name="connsiteY5" fmla="*/ 62821 h 89253"/>
                      <a:gd name="connsiteX6" fmla="*/ 0 w 128842"/>
                      <a:gd name="connsiteY6" fmla="*/ 81862 h 8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42" h="89253">
                        <a:moveTo>
                          <a:pt x="0" y="81862"/>
                        </a:moveTo>
                        <a:cubicBezTo>
                          <a:pt x="0" y="88632"/>
                          <a:pt x="5183" y="91277"/>
                          <a:pt x="11530" y="87574"/>
                        </a:cubicBezTo>
                        <a:lnTo>
                          <a:pt x="117312" y="26432"/>
                        </a:lnTo>
                        <a:cubicBezTo>
                          <a:pt x="123934" y="22243"/>
                          <a:pt x="128197" y="15199"/>
                          <a:pt x="128842" y="7392"/>
                        </a:cubicBezTo>
                        <a:cubicBezTo>
                          <a:pt x="128842" y="622"/>
                          <a:pt x="123765" y="-2023"/>
                          <a:pt x="117418" y="1679"/>
                        </a:cubicBezTo>
                        <a:lnTo>
                          <a:pt x="11636" y="62821"/>
                        </a:lnTo>
                        <a:cubicBezTo>
                          <a:pt x="4929" y="66936"/>
                          <a:pt x="603" y="74013"/>
                          <a:pt x="0" y="81862"/>
                        </a:cubicBezTo>
                        <a:close/>
                      </a:path>
                    </a:pathLst>
                  </a:custGeom>
                  <a:solidFill>
                    <a:srgbClr val="455A64"/>
                  </a:solidFill>
                  <a:ln w="10573" cap="flat">
                    <a:noFill/>
                    <a:prstDash val="solid"/>
                    <a:miter/>
                  </a:ln>
                </p:spPr>
                <p:txBody>
                  <a:bodyPr rtlCol="0" anchor="ctr"/>
                  <a:lstStyle/>
                  <a:p>
                    <a:endParaRPr lang="en-US"/>
                  </a:p>
                </p:txBody>
              </p:sp>
            </p:grpSp>
          </p:grpSp>
          <p:grpSp>
            <p:nvGrpSpPr>
              <p:cNvPr id="1124" name="Graphic 4">
                <a:extLst>
                  <a:ext uri="{FF2B5EF4-FFF2-40B4-BE49-F238E27FC236}">
                    <a16:creationId xmlns:a16="http://schemas.microsoft.com/office/drawing/2014/main" id="{307F825D-B89A-4449-B5DE-02088FB55B00}"/>
                  </a:ext>
                </a:extLst>
              </p:cNvPr>
              <p:cNvGrpSpPr/>
              <p:nvPr/>
            </p:nvGrpSpPr>
            <p:grpSpPr>
              <a:xfrm>
                <a:off x="8956435" y="1909783"/>
                <a:ext cx="320519" cy="2676205"/>
                <a:chOff x="7488217" y="1909783"/>
                <a:chExt cx="320519" cy="2676205"/>
              </a:xfrm>
            </p:grpSpPr>
            <p:sp>
              <p:nvSpPr>
                <p:cNvPr id="1125" name="Graphic 4">
                  <a:extLst>
                    <a:ext uri="{FF2B5EF4-FFF2-40B4-BE49-F238E27FC236}">
                      <a16:creationId xmlns:a16="http://schemas.microsoft.com/office/drawing/2014/main" id="{2719FBED-8CB2-41A2-9C0C-99467F4668B6}"/>
                    </a:ext>
                  </a:extLst>
                </p:cNvPr>
                <p:cNvSpPr/>
                <p:nvPr/>
              </p:nvSpPr>
              <p:spPr>
                <a:xfrm>
                  <a:off x="7488535" y="3249937"/>
                  <a:ext cx="320201" cy="442115"/>
                </a:xfrm>
                <a:custGeom>
                  <a:avLst/>
                  <a:gdLst>
                    <a:gd name="connsiteX0" fmla="*/ 320202 w 320201"/>
                    <a:gd name="connsiteY0" fmla="*/ 69446 h 442115"/>
                    <a:gd name="connsiteX1" fmla="*/ 291747 w 320201"/>
                    <a:gd name="connsiteY1" fmla="*/ 20152 h 442115"/>
                    <a:gd name="connsiteX2" fmla="*/ 268580 w 320201"/>
                    <a:gd name="connsiteY2" fmla="*/ 6823 h 442115"/>
                    <a:gd name="connsiteX3" fmla="*/ 211670 w 320201"/>
                    <a:gd name="connsiteY3" fmla="*/ 6823 h 442115"/>
                    <a:gd name="connsiteX4" fmla="*/ 28455 w 320201"/>
                    <a:gd name="connsiteY4" fmla="*/ 112605 h 442115"/>
                    <a:gd name="connsiteX5" fmla="*/ 8357 w 320201"/>
                    <a:gd name="connsiteY5" fmla="*/ 133761 h 442115"/>
                    <a:gd name="connsiteX6" fmla="*/ 0 w 320201"/>
                    <a:gd name="connsiteY6" fmla="*/ 161794 h 442115"/>
                    <a:gd name="connsiteX7" fmla="*/ 0 w 320201"/>
                    <a:gd name="connsiteY7" fmla="*/ 373357 h 442115"/>
                    <a:gd name="connsiteX8" fmla="*/ 28455 w 320201"/>
                    <a:gd name="connsiteY8" fmla="*/ 422546 h 442115"/>
                    <a:gd name="connsiteX9" fmla="*/ 51622 w 320201"/>
                    <a:gd name="connsiteY9" fmla="*/ 435980 h 442115"/>
                    <a:gd name="connsiteX10" fmla="*/ 57651 w 320201"/>
                    <a:gd name="connsiteY10" fmla="*/ 438836 h 442115"/>
                    <a:gd name="connsiteX11" fmla="*/ 60084 w 320201"/>
                    <a:gd name="connsiteY11" fmla="*/ 439577 h 442115"/>
                    <a:gd name="connsiteX12" fmla="*/ 64210 w 320201"/>
                    <a:gd name="connsiteY12" fmla="*/ 440846 h 442115"/>
                    <a:gd name="connsiteX13" fmla="*/ 67595 w 320201"/>
                    <a:gd name="connsiteY13" fmla="*/ 441481 h 442115"/>
                    <a:gd name="connsiteX14" fmla="*/ 71085 w 320201"/>
                    <a:gd name="connsiteY14" fmla="*/ 442116 h 442115"/>
                    <a:gd name="connsiteX15" fmla="*/ 75211 w 320201"/>
                    <a:gd name="connsiteY15" fmla="*/ 442116 h 442115"/>
                    <a:gd name="connsiteX16" fmla="*/ 85049 w 320201"/>
                    <a:gd name="connsiteY16" fmla="*/ 442116 h 442115"/>
                    <a:gd name="connsiteX17" fmla="*/ 90232 w 320201"/>
                    <a:gd name="connsiteY17" fmla="*/ 441481 h 442115"/>
                    <a:gd name="connsiteX18" fmla="*/ 91713 w 320201"/>
                    <a:gd name="connsiteY18" fmla="*/ 441481 h 442115"/>
                    <a:gd name="connsiteX19" fmla="*/ 97214 w 320201"/>
                    <a:gd name="connsiteY19" fmla="*/ 440211 h 442115"/>
                    <a:gd name="connsiteX20" fmla="*/ 97954 w 320201"/>
                    <a:gd name="connsiteY20" fmla="*/ 440211 h 442115"/>
                    <a:gd name="connsiteX21" fmla="*/ 108532 w 320201"/>
                    <a:gd name="connsiteY21" fmla="*/ 435980 h 442115"/>
                    <a:gd name="connsiteX22" fmla="*/ 291747 w 320201"/>
                    <a:gd name="connsiteY22" fmla="*/ 330198 h 442115"/>
                    <a:gd name="connsiteX23" fmla="*/ 320202 w 320201"/>
                    <a:gd name="connsiteY23" fmla="*/ 280904 h 44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201" h="442115">
                      <a:moveTo>
                        <a:pt x="320202" y="69446"/>
                      </a:moveTo>
                      <a:cubicBezTo>
                        <a:pt x="319028" y="49443"/>
                        <a:pt x="308481" y="31174"/>
                        <a:pt x="291747" y="20152"/>
                      </a:cubicBezTo>
                      <a:lnTo>
                        <a:pt x="268580" y="6823"/>
                      </a:lnTo>
                      <a:cubicBezTo>
                        <a:pt x="250703" y="-2274"/>
                        <a:pt x="229547" y="-2274"/>
                        <a:pt x="211670" y="6823"/>
                      </a:cubicBezTo>
                      <a:lnTo>
                        <a:pt x="28455" y="112605"/>
                      </a:lnTo>
                      <a:cubicBezTo>
                        <a:pt x="20067" y="117831"/>
                        <a:pt x="13149" y="125119"/>
                        <a:pt x="8357" y="133761"/>
                      </a:cubicBezTo>
                      <a:cubicBezTo>
                        <a:pt x="3205" y="142234"/>
                        <a:pt x="328" y="151882"/>
                        <a:pt x="0" y="161794"/>
                      </a:cubicBezTo>
                      <a:lnTo>
                        <a:pt x="0" y="373357"/>
                      </a:lnTo>
                      <a:cubicBezTo>
                        <a:pt x="1111" y="393350"/>
                        <a:pt x="11678" y="411619"/>
                        <a:pt x="28455" y="422546"/>
                      </a:cubicBezTo>
                      <a:lnTo>
                        <a:pt x="51622" y="435980"/>
                      </a:lnTo>
                      <a:cubicBezTo>
                        <a:pt x="53568" y="437059"/>
                        <a:pt x="55588" y="438011"/>
                        <a:pt x="57651" y="438836"/>
                      </a:cubicBezTo>
                      <a:lnTo>
                        <a:pt x="60084" y="439577"/>
                      </a:lnTo>
                      <a:cubicBezTo>
                        <a:pt x="61459" y="439577"/>
                        <a:pt x="62729" y="440529"/>
                        <a:pt x="64210" y="440846"/>
                      </a:cubicBezTo>
                      <a:cubicBezTo>
                        <a:pt x="65331" y="441121"/>
                        <a:pt x="66452" y="441333"/>
                        <a:pt x="67595" y="441481"/>
                      </a:cubicBezTo>
                      <a:cubicBezTo>
                        <a:pt x="68758" y="441481"/>
                        <a:pt x="69922" y="442010"/>
                        <a:pt x="71085" y="442116"/>
                      </a:cubicBezTo>
                      <a:lnTo>
                        <a:pt x="75211" y="442116"/>
                      </a:lnTo>
                      <a:lnTo>
                        <a:pt x="85049" y="442116"/>
                      </a:lnTo>
                      <a:cubicBezTo>
                        <a:pt x="86741" y="442116"/>
                        <a:pt x="88539" y="442116"/>
                        <a:pt x="90232" y="441481"/>
                      </a:cubicBezTo>
                      <a:lnTo>
                        <a:pt x="91713" y="441481"/>
                      </a:lnTo>
                      <a:cubicBezTo>
                        <a:pt x="93575" y="441174"/>
                        <a:pt x="95405" y="440751"/>
                        <a:pt x="97214" y="440211"/>
                      </a:cubicBezTo>
                      <a:lnTo>
                        <a:pt x="97954" y="440211"/>
                      </a:lnTo>
                      <a:cubicBezTo>
                        <a:pt x="101635" y="439238"/>
                        <a:pt x="105190" y="437810"/>
                        <a:pt x="108532" y="435980"/>
                      </a:cubicBezTo>
                      <a:lnTo>
                        <a:pt x="291747" y="330198"/>
                      </a:lnTo>
                      <a:cubicBezTo>
                        <a:pt x="308481" y="319176"/>
                        <a:pt x="319028" y="300907"/>
                        <a:pt x="320202" y="280904"/>
                      </a:cubicBezTo>
                      <a:close/>
                    </a:path>
                  </a:pathLst>
                </a:custGeom>
                <a:solidFill>
                  <a:srgbClr val="92E3A9"/>
                </a:solidFill>
                <a:ln w="10573" cap="flat">
                  <a:noFill/>
                  <a:prstDash val="solid"/>
                  <a:miter/>
                </a:ln>
              </p:spPr>
              <p:txBody>
                <a:bodyPr rtlCol="0" anchor="ctr"/>
                <a:lstStyle/>
                <a:p>
                  <a:endParaRPr lang="en-US"/>
                </a:p>
              </p:txBody>
            </p:sp>
            <p:sp>
              <p:nvSpPr>
                <p:cNvPr id="1126" name="Graphic 4">
                  <a:extLst>
                    <a:ext uri="{FF2B5EF4-FFF2-40B4-BE49-F238E27FC236}">
                      <a16:creationId xmlns:a16="http://schemas.microsoft.com/office/drawing/2014/main" id="{3A3E4D1E-DC8D-4AA6-A1CC-0A4F4D39D655}"/>
                    </a:ext>
                  </a:extLst>
                </p:cNvPr>
                <p:cNvSpPr/>
                <p:nvPr/>
              </p:nvSpPr>
              <p:spPr>
                <a:xfrm>
                  <a:off x="7568718" y="3298240"/>
                  <a:ext cx="240018" cy="390650"/>
                </a:xfrm>
                <a:custGeom>
                  <a:avLst/>
                  <a:gdLst>
                    <a:gd name="connsiteX0" fmla="*/ 240019 w 240018"/>
                    <a:gd name="connsiteY0" fmla="*/ 20931 h 390650"/>
                    <a:gd name="connsiteX1" fmla="*/ 240019 w 240018"/>
                    <a:gd name="connsiteY1" fmla="*/ 232495 h 390650"/>
                    <a:gd name="connsiteX2" fmla="*/ 211564 w 240018"/>
                    <a:gd name="connsiteY2" fmla="*/ 281789 h 390650"/>
                    <a:gd name="connsiteX3" fmla="*/ 28349 w 240018"/>
                    <a:gd name="connsiteY3" fmla="*/ 387571 h 390650"/>
                    <a:gd name="connsiteX4" fmla="*/ 21474 w 240018"/>
                    <a:gd name="connsiteY4" fmla="*/ 390533 h 390650"/>
                    <a:gd name="connsiteX5" fmla="*/ 21474 w 240018"/>
                    <a:gd name="connsiteY5" fmla="*/ 390533 h 390650"/>
                    <a:gd name="connsiteX6" fmla="*/ 19569 w 240018"/>
                    <a:gd name="connsiteY6" fmla="*/ 390533 h 390650"/>
                    <a:gd name="connsiteX7" fmla="*/ 17771 w 240018"/>
                    <a:gd name="connsiteY7" fmla="*/ 390533 h 390650"/>
                    <a:gd name="connsiteX8" fmla="*/ 0 w 240018"/>
                    <a:gd name="connsiteY8" fmla="*/ 370434 h 390650"/>
                    <a:gd name="connsiteX9" fmla="*/ 0 w 240018"/>
                    <a:gd name="connsiteY9" fmla="*/ 158871 h 390650"/>
                    <a:gd name="connsiteX10" fmla="*/ 8357 w 240018"/>
                    <a:gd name="connsiteY10" fmla="*/ 130838 h 390650"/>
                    <a:gd name="connsiteX11" fmla="*/ 28455 w 240018"/>
                    <a:gd name="connsiteY11" fmla="*/ 109682 h 390650"/>
                    <a:gd name="connsiteX12" fmla="*/ 211669 w 240018"/>
                    <a:gd name="connsiteY12" fmla="*/ 3900 h 390650"/>
                    <a:gd name="connsiteX13" fmla="*/ 239702 w 240018"/>
                    <a:gd name="connsiteY13" fmla="*/ 15536 h 390650"/>
                    <a:gd name="connsiteX14" fmla="*/ 238961 w 240018"/>
                    <a:gd name="connsiteY14" fmla="*/ 11093 h 390650"/>
                    <a:gd name="connsiteX15" fmla="*/ 240019 w 240018"/>
                    <a:gd name="connsiteY15" fmla="*/ 20931 h 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0018" h="390650">
                      <a:moveTo>
                        <a:pt x="240019" y="20931"/>
                      </a:moveTo>
                      <a:lnTo>
                        <a:pt x="240019" y="232495"/>
                      </a:lnTo>
                      <a:cubicBezTo>
                        <a:pt x="238961" y="252530"/>
                        <a:pt x="228383" y="270851"/>
                        <a:pt x="211564" y="281789"/>
                      </a:cubicBezTo>
                      <a:lnTo>
                        <a:pt x="28349" y="387571"/>
                      </a:lnTo>
                      <a:cubicBezTo>
                        <a:pt x="26170" y="388788"/>
                        <a:pt x="23864" y="389782"/>
                        <a:pt x="21474" y="390533"/>
                      </a:cubicBezTo>
                      <a:lnTo>
                        <a:pt x="21474" y="390533"/>
                      </a:lnTo>
                      <a:lnTo>
                        <a:pt x="19569" y="390533"/>
                      </a:lnTo>
                      <a:lnTo>
                        <a:pt x="17771" y="390533"/>
                      </a:lnTo>
                      <a:cubicBezTo>
                        <a:pt x="7193" y="391697"/>
                        <a:pt x="0" y="384186"/>
                        <a:pt x="0" y="370434"/>
                      </a:cubicBezTo>
                      <a:lnTo>
                        <a:pt x="0" y="158871"/>
                      </a:lnTo>
                      <a:cubicBezTo>
                        <a:pt x="328" y="148959"/>
                        <a:pt x="3205" y="139311"/>
                        <a:pt x="8357" y="130838"/>
                      </a:cubicBezTo>
                      <a:cubicBezTo>
                        <a:pt x="13148" y="122196"/>
                        <a:pt x="20067" y="114908"/>
                        <a:pt x="28455" y="109682"/>
                      </a:cubicBezTo>
                      <a:lnTo>
                        <a:pt x="211669" y="3900"/>
                      </a:lnTo>
                      <a:cubicBezTo>
                        <a:pt x="225950" y="-4351"/>
                        <a:pt x="237692" y="938"/>
                        <a:pt x="239702" y="15536"/>
                      </a:cubicBezTo>
                      <a:cubicBezTo>
                        <a:pt x="239702" y="14055"/>
                        <a:pt x="239702" y="12574"/>
                        <a:pt x="238961" y="11093"/>
                      </a:cubicBezTo>
                      <a:cubicBezTo>
                        <a:pt x="239659" y="14330"/>
                        <a:pt x="240019" y="17620"/>
                        <a:pt x="240019" y="20931"/>
                      </a:cubicBezTo>
                      <a:close/>
                    </a:path>
                  </a:pathLst>
                </a:custGeom>
                <a:solidFill>
                  <a:srgbClr val="92E3A9"/>
                </a:solidFill>
                <a:ln w="10573" cap="flat">
                  <a:noFill/>
                  <a:prstDash val="solid"/>
                  <a:miter/>
                </a:ln>
              </p:spPr>
              <p:txBody>
                <a:bodyPr rtlCol="0" anchor="ctr"/>
                <a:lstStyle/>
                <a:p>
                  <a:endParaRPr lang="en-US"/>
                </a:p>
              </p:txBody>
            </p:sp>
            <p:sp>
              <p:nvSpPr>
                <p:cNvPr id="1127" name="Graphic 4">
                  <a:extLst>
                    <a:ext uri="{FF2B5EF4-FFF2-40B4-BE49-F238E27FC236}">
                      <a16:creationId xmlns:a16="http://schemas.microsoft.com/office/drawing/2014/main" id="{27C5AB86-1B11-4417-920A-D6020776E036}"/>
                    </a:ext>
                  </a:extLst>
                </p:cNvPr>
                <p:cNvSpPr/>
                <p:nvPr/>
              </p:nvSpPr>
              <p:spPr>
                <a:xfrm>
                  <a:off x="7601298" y="3438705"/>
                  <a:ext cx="163009" cy="189101"/>
                </a:xfrm>
                <a:custGeom>
                  <a:avLst/>
                  <a:gdLst>
                    <a:gd name="connsiteX0" fmla="*/ 0 w 163009"/>
                    <a:gd name="connsiteY0" fmla="*/ 185965 h 189101"/>
                    <a:gd name="connsiteX1" fmla="*/ 4443 w 163009"/>
                    <a:gd name="connsiteY1" fmla="*/ 188503 h 189101"/>
                    <a:gd name="connsiteX2" fmla="*/ 158673 w 163009"/>
                    <a:gd name="connsiteY2" fmla="*/ 99012 h 189101"/>
                    <a:gd name="connsiteX3" fmla="*/ 163010 w 163009"/>
                    <a:gd name="connsiteY3" fmla="*/ 91396 h 189101"/>
                    <a:gd name="connsiteX4" fmla="*/ 163010 w 163009"/>
                    <a:gd name="connsiteY4" fmla="*/ 0 h 189101"/>
                    <a:gd name="connsiteX5" fmla="*/ 0 w 163009"/>
                    <a:gd name="connsiteY5" fmla="*/ 94569 h 18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009" h="189101">
                      <a:moveTo>
                        <a:pt x="0" y="185965"/>
                      </a:moveTo>
                      <a:cubicBezTo>
                        <a:pt x="0" y="188821"/>
                        <a:pt x="2010" y="189879"/>
                        <a:pt x="4443" y="188503"/>
                      </a:cubicBezTo>
                      <a:lnTo>
                        <a:pt x="158673" y="99012"/>
                      </a:lnTo>
                      <a:cubicBezTo>
                        <a:pt x="161233" y="97288"/>
                        <a:pt x="162841" y="94474"/>
                        <a:pt x="163010" y="91396"/>
                      </a:cubicBezTo>
                      <a:lnTo>
                        <a:pt x="163010" y="0"/>
                      </a:lnTo>
                      <a:lnTo>
                        <a:pt x="0" y="94569"/>
                      </a:lnTo>
                      <a:close/>
                    </a:path>
                  </a:pathLst>
                </a:custGeom>
                <a:solidFill>
                  <a:srgbClr val="FAFAFA"/>
                </a:solidFill>
                <a:ln w="10573" cap="flat">
                  <a:noFill/>
                  <a:prstDash val="solid"/>
                  <a:miter/>
                </a:ln>
              </p:spPr>
              <p:txBody>
                <a:bodyPr rtlCol="0" anchor="ctr"/>
                <a:lstStyle/>
                <a:p>
                  <a:endParaRPr lang="en-US"/>
                </a:p>
              </p:txBody>
            </p:sp>
            <p:sp>
              <p:nvSpPr>
                <p:cNvPr id="1128" name="Graphic 4">
                  <a:extLst>
                    <a:ext uri="{FF2B5EF4-FFF2-40B4-BE49-F238E27FC236}">
                      <a16:creationId xmlns:a16="http://schemas.microsoft.com/office/drawing/2014/main" id="{003948F1-3D81-4A55-9F77-C3EED09527F5}"/>
                    </a:ext>
                  </a:extLst>
                </p:cNvPr>
                <p:cNvSpPr/>
                <p:nvPr/>
              </p:nvSpPr>
              <p:spPr>
                <a:xfrm>
                  <a:off x="7600875" y="3382388"/>
                  <a:ext cx="163856" cy="131951"/>
                </a:xfrm>
                <a:custGeom>
                  <a:avLst/>
                  <a:gdLst>
                    <a:gd name="connsiteX0" fmla="*/ 159096 w 163856"/>
                    <a:gd name="connsiteY0" fmla="*/ 2791 h 131951"/>
                    <a:gd name="connsiteX1" fmla="*/ 117947 w 163856"/>
                    <a:gd name="connsiteY1" fmla="*/ 27121 h 131951"/>
                    <a:gd name="connsiteX2" fmla="*/ 117947 w 163856"/>
                    <a:gd name="connsiteY2" fmla="*/ 11360 h 131951"/>
                    <a:gd name="connsiteX3" fmla="*/ 112869 w 163856"/>
                    <a:gd name="connsiteY3" fmla="*/ 1310 h 131951"/>
                    <a:gd name="connsiteX4" fmla="*/ 101657 w 163856"/>
                    <a:gd name="connsiteY4" fmla="*/ 1945 h 131951"/>
                    <a:gd name="connsiteX5" fmla="*/ 57228 w 163856"/>
                    <a:gd name="connsiteY5" fmla="*/ 27544 h 131951"/>
                    <a:gd name="connsiteX6" fmla="*/ 46015 w 163856"/>
                    <a:gd name="connsiteY6" fmla="*/ 47008 h 131951"/>
                    <a:gd name="connsiteX7" fmla="*/ 46015 w 163856"/>
                    <a:gd name="connsiteY7" fmla="*/ 68693 h 131951"/>
                    <a:gd name="connsiteX8" fmla="*/ 4443 w 163856"/>
                    <a:gd name="connsiteY8" fmla="*/ 92706 h 131951"/>
                    <a:gd name="connsiteX9" fmla="*/ 0 w 163856"/>
                    <a:gd name="connsiteY9" fmla="*/ 100217 h 131951"/>
                    <a:gd name="connsiteX10" fmla="*/ 0 w 163856"/>
                    <a:gd name="connsiteY10" fmla="*/ 131951 h 131951"/>
                    <a:gd name="connsiteX11" fmla="*/ 163856 w 163856"/>
                    <a:gd name="connsiteY11" fmla="*/ 37699 h 131951"/>
                    <a:gd name="connsiteX12" fmla="*/ 163856 w 163856"/>
                    <a:gd name="connsiteY12" fmla="*/ 5965 h 131951"/>
                    <a:gd name="connsiteX13" fmla="*/ 159096 w 163856"/>
                    <a:gd name="connsiteY13" fmla="*/ 2791 h 131951"/>
                    <a:gd name="connsiteX14" fmla="*/ 55641 w 163856"/>
                    <a:gd name="connsiteY14" fmla="*/ 46691 h 131951"/>
                    <a:gd name="connsiteX15" fmla="*/ 61882 w 163856"/>
                    <a:gd name="connsiteY15" fmla="*/ 36113 h 131951"/>
                    <a:gd name="connsiteX16" fmla="*/ 106311 w 163856"/>
                    <a:gd name="connsiteY16" fmla="*/ 10408 h 131951"/>
                    <a:gd name="connsiteX17" fmla="*/ 107263 w 163856"/>
                    <a:gd name="connsiteY17" fmla="*/ 10408 h 131951"/>
                    <a:gd name="connsiteX18" fmla="*/ 107263 w 163856"/>
                    <a:gd name="connsiteY18" fmla="*/ 11571 h 131951"/>
                    <a:gd name="connsiteX19" fmla="*/ 107263 w 163856"/>
                    <a:gd name="connsiteY19" fmla="*/ 32728 h 131951"/>
                    <a:gd name="connsiteX20" fmla="*/ 55430 w 163856"/>
                    <a:gd name="connsiteY20" fmla="*/ 62664 h 13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856" h="131951">
                      <a:moveTo>
                        <a:pt x="159096" y="2791"/>
                      </a:moveTo>
                      <a:lnTo>
                        <a:pt x="117947" y="27121"/>
                      </a:lnTo>
                      <a:lnTo>
                        <a:pt x="117947" y="11360"/>
                      </a:lnTo>
                      <a:cubicBezTo>
                        <a:pt x="118328" y="7308"/>
                        <a:pt x="116350" y="3405"/>
                        <a:pt x="112869" y="1310"/>
                      </a:cubicBezTo>
                      <a:cubicBezTo>
                        <a:pt x="109315" y="-647"/>
                        <a:pt x="104967" y="-393"/>
                        <a:pt x="101657" y="1945"/>
                      </a:cubicBezTo>
                      <a:lnTo>
                        <a:pt x="57228" y="27544"/>
                      </a:lnTo>
                      <a:cubicBezTo>
                        <a:pt x="50500" y="31776"/>
                        <a:pt x="46301" y="39064"/>
                        <a:pt x="46015" y="47008"/>
                      </a:cubicBezTo>
                      <a:lnTo>
                        <a:pt x="46015" y="68693"/>
                      </a:lnTo>
                      <a:lnTo>
                        <a:pt x="4443" y="92706"/>
                      </a:lnTo>
                      <a:cubicBezTo>
                        <a:pt x="1851" y="94356"/>
                        <a:pt x="201" y="97149"/>
                        <a:pt x="0" y="100217"/>
                      </a:cubicBezTo>
                      <a:lnTo>
                        <a:pt x="0" y="131951"/>
                      </a:lnTo>
                      <a:lnTo>
                        <a:pt x="163856" y="37699"/>
                      </a:lnTo>
                      <a:lnTo>
                        <a:pt x="163856" y="5965"/>
                      </a:lnTo>
                      <a:cubicBezTo>
                        <a:pt x="163856" y="2580"/>
                        <a:pt x="161952" y="1416"/>
                        <a:pt x="159096" y="2791"/>
                      </a:cubicBezTo>
                      <a:close/>
                      <a:moveTo>
                        <a:pt x="55641" y="46691"/>
                      </a:moveTo>
                      <a:cubicBezTo>
                        <a:pt x="56012" y="42396"/>
                        <a:pt x="58307" y="38503"/>
                        <a:pt x="61882" y="36113"/>
                      </a:cubicBezTo>
                      <a:lnTo>
                        <a:pt x="106311" y="10408"/>
                      </a:lnTo>
                      <a:lnTo>
                        <a:pt x="107263" y="10408"/>
                      </a:lnTo>
                      <a:cubicBezTo>
                        <a:pt x="107348" y="10788"/>
                        <a:pt x="107348" y="11190"/>
                        <a:pt x="107263" y="11571"/>
                      </a:cubicBezTo>
                      <a:lnTo>
                        <a:pt x="107263" y="32728"/>
                      </a:lnTo>
                      <a:lnTo>
                        <a:pt x="55430" y="62664"/>
                      </a:lnTo>
                      <a:close/>
                    </a:path>
                  </a:pathLst>
                </a:custGeom>
                <a:solidFill>
                  <a:srgbClr val="FAFAFA"/>
                </a:solidFill>
                <a:ln w="10573" cap="flat">
                  <a:noFill/>
                  <a:prstDash val="solid"/>
                  <a:miter/>
                </a:ln>
              </p:spPr>
              <p:txBody>
                <a:bodyPr rtlCol="0" anchor="ctr"/>
                <a:lstStyle/>
                <a:p>
                  <a:endParaRPr lang="en-US"/>
                </a:p>
              </p:txBody>
            </p:sp>
            <p:sp>
              <p:nvSpPr>
                <p:cNvPr id="1129" name="Graphic 4">
                  <a:extLst>
                    <a:ext uri="{FF2B5EF4-FFF2-40B4-BE49-F238E27FC236}">
                      <a16:creationId xmlns:a16="http://schemas.microsoft.com/office/drawing/2014/main" id="{7292B271-8957-4102-A490-AB5A75BA87F5}"/>
                    </a:ext>
                  </a:extLst>
                </p:cNvPr>
                <p:cNvSpPr/>
                <p:nvPr/>
              </p:nvSpPr>
              <p:spPr>
                <a:xfrm>
                  <a:off x="7496892" y="3249725"/>
                  <a:ext cx="311421" cy="179988"/>
                </a:xfrm>
                <a:custGeom>
                  <a:avLst/>
                  <a:gdLst>
                    <a:gd name="connsiteX0" fmla="*/ 311422 w 311421"/>
                    <a:gd name="connsiteY0" fmla="*/ 64580 h 179988"/>
                    <a:gd name="connsiteX1" fmla="*/ 283390 w 311421"/>
                    <a:gd name="connsiteY1" fmla="*/ 53050 h 179988"/>
                    <a:gd name="connsiteX2" fmla="*/ 100070 w 311421"/>
                    <a:gd name="connsiteY2" fmla="*/ 158832 h 179988"/>
                    <a:gd name="connsiteX3" fmla="*/ 80077 w 311421"/>
                    <a:gd name="connsiteY3" fmla="*/ 179988 h 179988"/>
                    <a:gd name="connsiteX4" fmla="*/ 0 w 311421"/>
                    <a:gd name="connsiteY4" fmla="*/ 133761 h 179988"/>
                    <a:gd name="connsiteX5" fmla="*/ 20099 w 311421"/>
                    <a:gd name="connsiteY5" fmla="*/ 112605 h 179988"/>
                    <a:gd name="connsiteX6" fmla="*/ 203313 w 311421"/>
                    <a:gd name="connsiteY6" fmla="*/ 6823 h 179988"/>
                    <a:gd name="connsiteX7" fmla="*/ 260224 w 311421"/>
                    <a:gd name="connsiteY7" fmla="*/ 6823 h 179988"/>
                    <a:gd name="connsiteX8" fmla="*/ 283390 w 311421"/>
                    <a:gd name="connsiteY8" fmla="*/ 20152 h 179988"/>
                    <a:gd name="connsiteX9" fmla="*/ 311422 w 311421"/>
                    <a:gd name="connsiteY9" fmla="*/ 64580 h 17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421" h="179988">
                      <a:moveTo>
                        <a:pt x="311422" y="64580"/>
                      </a:moveTo>
                      <a:cubicBezTo>
                        <a:pt x="309412" y="50088"/>
                        <a:pt x="297565" y="44799"/>
                        <a:pt x="283390" y="53050"/>
                      </a:cubicBezTo>
                      <a:lnTo>
                        <a:pt x="100070" y="158832"/>
                      </a:lnTo>
                      <a:cubicBezTo>
                        <a:pt x="91692" y="164036"/>
                        <a:pt x="84805" y="171325"/>
                        <a:pt x="80077" y="179988"/>
                      </a:cubicBezTo>
                      <a:lnTo>
                        <a:pt x="0" y="133761"/>
                      </a:lnTo>
                      <a:cubicBezTo>
                        <a:pt x="4824" y="125140"/>
                        <a:pt x="11731" y="117862"/>
                        <a:pt x="20099" y="112605"/>
                      </a:cubicBezTo>
                      <a:lnTo>
                        <a:pt x="203313" y="6823"/>
                      </a:lnTo>
                      <a:cubicBezTo>
                        <a:pt x="221190" y="-2274"/>
                        <a:pt x="242346" y="-2274"/>
                        <a:pt x="260224" y="6823"/>
                      </a:cubicBezTo>
                      <a:lnTo>
                        <a:pt x="283390" y="20152"/>
                      </a:lnTo>
                      <a:cubicBezTo>
                        <a:pt x="298707" y="30222"/>
                        <a:pt x="308936" y="46417"/>
                        <a:pt x="311422" y="64580"/>
                      </a:cubicBezTo>
                      <a:close/>
                    </a:path>
                  </a:pathLst>
                </a:custGeom>
                <a:solidFill>
                  <a:srgbClr val="FFFFFF">
                    <a:alpha val="40000"/>
                  </a:srgbClr>
                </a:solidFill>
                <a:ln w="10573" cap="flat">
                  <a:noFill/>
                  <a:prstDash val="solid"/>
                  <a:miter/>
                </a:ln>
              </p:spPr>
              <p:txBody>
                <a:bodyPr rtlCol="0" anchor="ctr"/>
                <a:lstStyle/>
                <a:p>
                  <a:endParaRPr lang="en-US"/>
                </a:p>
              </p:txBody>
            </p:sp>
            <p:sp>
              <p:nvSpPr>
                <p:cNvPr id="1130" name="Graphic 4">
                  <a:extLst>
                    <a:ext uri="{FF2B5EF4-FFF2-40B4-BE49-F238E27FC236}">
                      <a16:creationId xmlns:a16="http://schemas.microsoft.com/office/drawing/2014/main" id="{0C703F26-C441-4EF2-B2C4-E865B0470728}"/>
                    </a:ext>
                  </a:extLst>
                </p:cNvPr>
                <p:cNvSpPr/>
                <p:nvPr/>
              </p:nvSpPr>
              <p:spPr>
                <a:xfrm>
                  <a:off x="7488217" y="3383804"/>
                  <a:ext cx="103666" cy="308790"/>
                </a:xfrm>
                <a:custGeom>
                  <a:avLst/>
                  <a:gdLst>
                    <a:gd name="connsiteX0" fmla="*/ 103666 w 103666"/>
                    <a:gd name="connsiteY0" fmla="*/ 304546 h 308790"/>
                    <a:gd name="connsiteX1" fmla="*/ 101974 w 103666"/>
                    <a:gd name="connsiteY1" fmla="*/ 305181 h 308790"/>
                    <a:gd name="connsiteX2" fmla="*/ 97742 w 103666"/>
                    <a:gd name="connsiteY2" fmla="*/ 306556 h 308790"/>
                    <a:gd name="connsiteX3" fmla="*/ 86635 w 103666"/>
                    <a:gd name="connsiteY3" fmla="*/ 308777 h 308790"/>
                    <a:gd name="connsiteX4" fmla="*/ 86107 w 103666"/>
                    <a:gd name="connsiteY4" fmla="*/ 308777 h 308790"/>
                    <a:gd name="connsiteX5" fmla="*/ 80394 w 103666"/>
                    <a:gd name="connsiteY5" fmla="*/ 308777 h 308790"/>
                    <a:gd name="connsiteX6" fmla="*/ 51939 w 103666"/>
                    <a:gd name="connsiteY6" fmla="*/ 302007 h 308790"/>
                    <a:gd name="connsiteX7" fmla="*/ 28455 w 103666"/>
                    <a:gd name="connsiteY7" fmla="*/ 288890 h 308790"/>
                    <a:gd name="connsiteX8" fmla="*/ 0 w 103666"/>
                    <a:gd name="connsiteY8" fmla="*/ 239596 h 308790"/>
                    <a:gd name="connsiteX9" fmla="*/ 0 w 103666"/>
                    <a:gd name="connsiteY9" fmla="*/ 28032 h 308790"/>
                    <a:gd name="connsiteX10" fmla="*/ 3385 w 103666"/>
                    <a:gd name="connsiteY10" fmla="*/ 10367 h 308790"/>
                    <a:gd name="connsiteX11" fmla="*/ 6453 w 103666"/>
                    <a:gd name="connsiteY11" fmla="*/ 3385 h 308790"/>
                    <a:gd name="connsiteX12" fmla="*/ 8357 w 103666"/>
                    <a:gd name="connsiteY12" fmla="*/ 0 h 308790"/>
                    <a:gd name="connsiteX13" fmla="*/ 88434 w 103666"/>
                    <a:gd name="connsiteY13" fmla="*/ 46227 h 308790"/>
                    <a:gd name="connsiteX14" fmla="*/ 80077 w 103666"/>
                    <a:gd name="connsiteY14" fmla="*/ 74259 h 308790"/>
                    <a:gd name="connsiteX15" fmla="*/ 80077 w 103666"/>
                    <a:gd name="connsiteY15" fmla="*/ 285823 h 308790"/>
                    <a:gd name="connsiteX16" fmla="*/ 97848 w 103666"/>
                    <a:gd name="connsiteY16" fmla="*/ 305921 h 308790"/>
                    <a:gd name="connsiteX17" fmla="*/ 99541 w 103666"/>
                    <a:gd name="connsiteY17" fmla="*/ 305921 h 3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666" h="308790">
                      <a:moveTo>
                        <a:pt x="103666" y="304546"/>
                      </a:moveTo>
                      <a:cubicBezTo>
                        <a:pt x="103127" y="304821"/>
                        <a:pt x="102556" y="305033"/>
                        <a:pt x="101974" y="305181"/>
                      </a:cubicBezTo>
                      <a:lnTo>
                        <a:pt x="97742" y="306556"/>
                      </a:lnTo>
                      <a:cubicBezTo>
                        <a:pt x="94114" y="307635"/>
                        <a:pt x="90401" y="308375"/>
                        <a:pt x="86635" y="308777"/>
                      </a:cubicBezTo>
                      <a:lnTo>
                        <a:pt x="86107" y="308777"/>
                      </a:lnTo>
                      <a:lnTo>
                        <a:pt x="80394" y="308777"/>
                      </a:lnTo>
                      <a:cubicBezTo>
                        <a:pt x="70482" y="308989"/>
                        <a:pt x="60687" y="306651"/>
                        <a:pt x="51939" y="302007"/>
                      </a:cubicBezTo>
                      <a:lnTo>
                        <a:pt x="28455" y="288890"/>
                      </a:lnTo>
                      <a:cubicBezTo>
                        <a:pt x="11721" y="277868"/>
                        <a:pt x="1174" y="259599"/>
                        <a:pt x="0" y="239596"/>
                      </a:cubicBezTo>
                      <a:lnTo>
                        <a:pt x="0" y="28032"/>
                      </a:lnTo>
                      <a:cubicBezTo>
                        <a:pt x="117" y="21992"/>
                        <a:pt x="1259" y="16015"/>
                        <a:pt x="3385" y="10367"/>
                      </a:cubicBezTo>
                      <a:cubicBezTo>
                        <a:pt x="4337" y="7934"/>
                        <a:pt x="5395" y="5606"/>
                        <a:pt x="6453" y="3385"/>
                      </a:cubicBezTo>
                      <a:lnTo>
                        <a:pt x="8357" y="0"/>
                      </a:lnTo>
                      <a:lnTo>
                        <a:pt x="88434" y="46227"/>
                      </a:lnTo>
                      <a:cubicBezTo>
                        <a:pt x="83282" y="54700"/>
                        <a:pt x="80405" y="64347"/>
                        <a:pt x="80077" y="74259"/>
                      </a:cubicBezTo>
                      <a:lnTo>
                        <a:pt x="80077" y="285823"/>
                      </a:lnTo>
                      <a:cubicBezTo>
                        <a:pt x="80077" y="299574"/>
                        <a:pt x="87376" y="306979"/>
                        <a:pt x="97848" y="305921"/>
                      </a:cubicBezTo>
                      <a:lnTo>
                        <a:pt x="99541" y="305921"/>
                      </a:lnTo>
                      <a:close/>
                    </a:path>
                  </a:pathLst>
                </a:custGeom>
                <a:solidFill>
                  <a:srgbClr val="000000">
                    <a:alpha val="10000"/>
                  </a:srgbClr>
                </a:solidFill>
                <a:ln w="10573" cap="flat">
                  <a:noFill/>
                  <a:prstDash val="solid"/>
                  <a:miter/>
                </a:ln>
              </p:spPr>
              <p:txBody>
                <a:bodyPr rtlCol="0" anchor="ctr"/>
                <a:lstStyle/>
                <a:p>
                  <a:endParaRPr lang="en-US"/>
                </a:p>
              </p:txBody>
            </p:sp>
            <p:sp>
              <p:nvSpPr>
                <p:cNvPr id="1131" name="Graphic 4">
                  <a:extLst>
                    <a:ext uri="{FF2B5EF4-FFF2-40B4-BE49-F238E27FC236}">
                      <a16:creationId xmlns:a16="http://schemas.microsoft.com/office/drawing/2014/main" id="{6447731A-E393-4B9C-A425-530224D34AF3}"/>
                    </a:ext>
                  </a:extLst>
                </p:cNvPr>
                <p:cNvSpPr/>
                <p:nvPr/>
              </p:nvSpPr>
              <p:spPr>
                <a:xfrm>
                  <a:off x="7488535" y="3696654"/>
                  <a:ext cx="320201" cy="442221"/>
                </a:xfrm>
                <a:custGeom>
                  <a:avLst/>
                  <a:gdLst>
                    <a:gd name="connsiteX0" fmla="*/ 320202 w 320201"/>
                    <a:gd name="connsiteY0" fmla="*/ 69446 h 442221"/>
                    <a:gd name="connsiteX1" fmla="*/ 291747 w 320201"/>
                    <a:gd name="connsiteY1" fmla="*/ 20152 h 442221"/>
                    <a:gd name="connsiteX2" fmla="*/ 268580 w 320201"/>
                    <a:gd name="connsiteY2" fmla="*/ 6823 h 442221"/>
                    <a:gd name="connsiteX3" fmla="*/ 211670 w 320201"/>
                    <a:gd name="connsiteY3" fmla="*/ 6823 h 442221"/>
                    <a:gd name="connsiteX4" fmla="*/ 28455 w 320201"/>
                    <a:gd name="connsiteY4" fmla="*/ 112605 h 442221"/>
                    <a:gd name="connsiteX5" fmla="*/ 0 w 320201"/>
                    <a:gd name="connsiteY5" fmla="*/ 161794 h 442221"/>
                    <a:gd name="connsiteX6" fmla="*/ 0 w 320201"/>
                    <a:gd name="connsiteY6" fmla="*/ 373357 h 442221"/>
                    <a:gd name="connsiteX7" fmla="*/ 28138 w 320201"/>
                    <a:gd name="connsiteY7" fmla="*/ 422652 h 442221"/>
                    <a:gd name="connsiteX8" fmla="*/ 51304 w 320201"/>
                    <a:gd name="connsiteY8" fmla="*/ 436086 h 442221"/>
                    <a:gd name="connsiteX9" fmla="*/ 57334 w 320201"/>
                    <a:gd name="connsiteY9" fmla="*/ 438836 h 442221"/>
                    <a:gd name="connsiteX10" fmla="*/ 59767 w 320201"/>
                    <a:gd name="connsiteY10" fmla="*/ 439683 h 442221"/>
                    <a:gd name="connsiteX11" fmla="*/ 63892 w 320201"/>
                    <a:gd name="connsiteY11" fmla="*/ 440952 h 442221"/>
                    <a:gd name="connsiteX12" fmla="*/ 67277 w 320201"/>
                    <a:gd name="connsiteY12" fmla="*/ 441587 h 442221"/>
                    <a:gd name="connsiteX13" fmla="*/ 70768 w 320201"/>
                    <a:gd name="connsiteY13" fmla="*/ 442221 h 442221"/>
                    <a:gd name="connsiteX14" fmla="*/ 74894 w 320201"/>
                    <a:gd name="connsiteY14" fmla="*/ 442221 h 442221"/>
                    <a:gd name="connsiteX15" fmla="*/ 77750 w 320201"/>
                    <a:gd name="connsiteY15" fmla="*/ 442221 h 442221"/>
                    <a:gd name="connsiteX16" fmla="*/ 84731 w 320201"/>
                    <a:gd name="connsiteY16" fmla="*/ 442221 h 442221"/>
                    <a:gd name="connsiteX17" fmla="*/ 89915 w 320201"/>
                    <a:gd name="connsiteY17" fmla="*/ 442221 h 442221"/>
                    <a:gd name="connsiteX18" fmla="*/ 91396 w 320201"/>
                    <a:gd name="connsiteY18" fmla="*/ 442221 h 442221"/>
                    <a:gd name="connsiteX19" fmla="*/ 96896 w 320201"/>
                    <a:gd name="connsiteY19" fmla="*/ 440952 h 442221"/>
                    <a:gd name="connsiteX20" fmla="*/ 97637 w 320201"/>
                    <a:gd name="connsiteY20" fmla="*/ 440952 h 442221"/>
                    <a:gd name="connsiteX21" fmla="*/ 108215 w 320201"/>
                    <a:gd name="connsiteY21" fmla="*/ 436721 h 442221"/>
                    <a:gd name="connsiteX22" fmla="*/ 291429 w 320201"/>
                    <a:gd name="connsiteY22" fmla="*/ 330939 h 442221"/>
                    <a:gd name="connsiteX23" fmla="*/ 319884 w 320201"/>
                    <a:gd name="connsiteY23" fmla="*/ 281644 h 44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201" h="442221">
                      <a:moveTo>
                        <a:pt x="320202" y="69446"/>
                      </a:moveTo>
                      <a:cubicBezTo>
                        <a:pt x="319028" y="49443"/>
                        <a:pt x="308481" y="31174"/>
                        <a:pt x="291747" y="20152"/>
                      </a:cubicBezTo>
                      <a:lnTo>
                        <a:pt x="268580" y="6823"/>
                      </a:lnTo>
                      <a:cubicBezTo>
                        <a:pt x="250703" y="-2274"/>
                        <a:pt x="229547" y="-2274"/>
                        <a:pt x="211670" y="6823"/>
                      </a:cubicBezTo>
                      <a:lnTo>
                        <a:pt x="28455" y="112605"/>
                      </a:lnTo>
                      <a:cubicBezTo>
                        <a:pt x="11752" y="123606"/>
                        <a:pt x="1206" y="141832"/>
                        <a:pt x="0" y="161794"/>
                      </a:cubicBezTo>
                      <a:lnTo>
                        <a:pt x="0" y="373357"/>
                      </a:lnTo>
                      <a:cubicBezTo>
                        <a:pt x="1005" y="393329"/>
                        <a:pt x="11446" y="411629"/>
                        <a:pt x="28138" y="422652"/>
                      </a:cubicBezTo>
                      <a:lnTo>
                        <a:pt x="51304" y="436086"/>
                      </a:lnTo>
                      <a:cubicBezTo>
                        <a:pt x="53230" y="437176"/>
                        <a:pt x="55250" y="438096"/>
                        <a:pt x="57334" y="438836"/>
                      </a:cubicBezTo>
                      <a:lnTo>
                        <a:pt x="59767" y="439683"/>
                      </a:lnTo>
                      <a:lnTo>
                        <a:pt x="63892" y="440952"/>
                      </a:lnTo>
                      <a:lnTo>
                        <a:pt x="67277" y="441587"/>
                      </a:lnTo>
                      <a:lnTo>
                        <a:pt x="70768" y="442221"/>
                      </a:lnTo>
                      <a:cubicBezTo>
                        <a:pt x="72143" y="442221"/>
                        <a:pt x="73519" y="442221"/>
                        <a:pt x="74894" y="442221"/>
                      </a:cubicBezTo>
                      <a:lnTo>
                        <a:pt x="77750" y="442221"/>
                      </a:lnTo>
                      <a:lnTo>
                        <a:pt x="84731" y="442221"/>
                      </a:lnTo>
                      <a:lnTo>
                        <a:pt x="89915" y="442221"/>
                      </a:lnTo>
                      <a:lnTo>
                        <a:pt x="91396" y="442221"/>
                      </a:lnTo>
                      <a:cubicBezTo>
                        <a:pt x="93300" y="442221"/>
                        <a:pt x="95098" y="441481"/>
                        <a:pt x="96896" y="440952"/>
                      </a:cubicBezTo>
                      <a:lnTo>
                        <a:pt x="97637" y="440952"/>
                      </a:lnTo>
                      <a:cubicBezTo>
                        <a:pt x="101318" y="439979"/>
                        <a:pt x="104872" y="438551"/>
                        <a:pt x="108215" y="436721"/>
                      </a:cubicBezTo>
                      <a:lnTo>
                        <a:pt x="291429" y="330939"/>
                      </a:lnTo>
                      <a:cubicBezTo>
                        <a:pt x="308164" y="319916"/>
                        <a:pt x="318710" y="301648"/>
                        <a:pt x="319884" y="281644"/>
                      </a:cubicBezTo>
                      <a:close/>
                    </a:path>
                  </a:pathLst>
                </a:custGeom>
                <a:solidFill>
                  <a:srgbClr val="37474F"/>
                </a:solidFill>
                <a:ln w="10573" cap="flat">
                  <a:noFill/>
                  <a:prstDash val="solid"/>
                  <a:miter/>
                </a:ln>
              </p:spPr>
              <p:txBody>
                <a:bodyPr rtlCol="0" anchor="ctr"/>
                <a:lstStyle/>
                <a:p>
                  <a:endParaRPr lang="en-US"/>
                </a:p>
              </p:txBody>
            </p:sp>
            <p:sp>
              <p:nvSpPr>
                <p:cNvPr id="1132" name="Graphic 4">
                  <a:extLst>
                    <a:ext uri="{FF2B5EF4-FFF2-40B4-BE49-F238E27FC236}">
                      <a16:creationId xmlns:a16="http://schemas.microsoft.com/office/drawing/2014/main" id="{C53C5404-DF3B-4CBC-8F6E-6B2AC3D24B84}"/>
                    </a:ext>
                  </a:extLst>
                </p:cNvPr>
                <p:cNvSpPr/>
                <p:nvPr/>
              </p:nvSpPr>
              <p:spPr>
                <a:xfrm>
                  <a:off x="7709936" y="3933547"/>
                  <a:ext cx="6746" cy="10689"/>
                </a:xfrm>
                <a:custGeom>
                  <a:avLst/>
                  <a:gdLst>
                    <a:gd name="connsiteX0" fmla="*/ 5289 w 6746"/>
                    <a:gd name="connsiteY0" fmla="*/ 111 h 10689"/>
                    <a:gd name="connsiteX1" fmla="*/ 0 w 6746"/>
                    <a:gd name="connsiteY1" fmla="*/ 10689 h 10689"/>
                    <a:gd name="connsiteX2" fmla="*/ 6136 w 6746"/>
                    <a:gd name="connsiteY2" fmla="*/ 4448 h 10689"/>
                    <a:gd name="connsiteX3" fmla="*/ 6136 w 6746"/>
                    <a:gd name="connsiteY3" fmla="*/ 111 h 10689"/>
                    <a:gd name="connsiteX4" fmla="*/ 5289 w 6746"/>
                    <a:gd name="connsiteY4" fmla="*/ 111 h 1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6" h="10689">
                      <a:moveTo>
                        <a:pt x="5289" y="111"/>
                      </a:moveTo>
                      <a:cubicBezTo>
                        <a:pt x="2782" y="3211"/>
                        <a:pt x="973" y="6818"/>
                        <a:pt x="0" y="10689"/>
                      </a:cubicBezTo>
                      <a:cubicBezTo>
                        <a:pt x="2666" y="9325"/>
                        <a:pt x="4813" y="7135"/>
                        <a:pt x="6136" y="4448"/>
                      </a:cubicBezTo>
                      <a:cubicBezTo>
                        <a:pt x="6136" y="3708"/>
                        <a:pt x="7511" y="1275"/>
                        <a:pt x="6136" y="111"/>
                      </a:cubicBezTo>
                      <a:cubicBezTo>
                        <a:pt x="5871" y="-37"/>
                        <a:pt x="5554" y="-37"/>
                        <a:pt x="5289" y="111"/>
                      </a:cubicBezTo>
                      <a:close/>
                    </a:path>
                  </a:pathLst>
                </a:custGeom>
                <a:solidFill>
                  <a:srgbClr val="F0F0F0"/>
                </a:solidFill>
                <a:ln w="10573" cap="flat">
                  <a:noFill/>
                  <a:prstDash val="solid"/>
                  <a:miter/>
                </a:ln>
              </p:spPr>
              <p:txBody>
                <a:bodyPr rtlCol="0" anchor="ctr"/>
                <a:lstStyle/>
                <a:p>
                  <a:endParaRPr lang="en-US"/>
                </a:p>
              </p:txBody>
            </p:sp>
            <p:sp>
              <p:nvSpPr>
                <p:cNvPr id="1133" name="Graphic 4">
                  <a:extLst>
                    <a:ext uri="{FF2B5EF4-FFF2-40B4-BE49-F238E27FC236}">
                      <a16:creationId xmlns:a16="http://schemas.microsoft.com/office/drawing/2014/main" id="{CD36DFFB-87ED-4882-96C1-16ACE4B19206}"/>
                    </a:ext>
                  </a:extLst>
                </p:cNvPr>
                <p:cNvSpPr/>
                <p:nvPr/>
              </p:nvSpPr>
              <p:spPr>
                <a:xfrm>
                  <a:off x="7690451" y="3928022"/>
                  <a:ext cx="3058" cy="10079"/>
                </a:xfrm>
                <a:custGeom>
                  <a:avLst/>
                  <a:gdLst>
                    <a:gd name="connsiteX0" fmla="*/ 1608 w 3058"/>
                    <a:gd name="connsiteY0" fmla="*/ 347 h 10079"/>
                    <a:gd name="connsiteX1" fmla="*/ 127 w 3058"/>
                    <a:gd name="connsiteY1" fmla="*/ 2569 h 10079"/>
                    <a:gd name="connsiteX2" fmla="*/ 1608 w 3058"/>
                    <a:gd name="connsiteY2" fmla="*/ 10079 h 10079"/>
                    <a:gd name="connsiteX3" fmla="*/ 2983 w 3058"/>
                    <a:gd name="connsiteY3" fmla="*/ 876 h 10079"/>
                    <a:gd name="connsiteX4" fmla="*/ 1608 w 3058"/>
                    <a:gd name="connsiteY4" fmla="*/ 347 h 10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8" h="10079">
                      <a:moveTo>
                        <a:pt x="1608" y="347"/>
                      </a:moveTo>
                      <a:cubicBezTo>
                        <a:pt x="730" y="749"/>
                        <a:pt x="159" y="1606"/>
                        <a:pt x="127" y="2569"/>
                      </a:cubicBezTo>
                      <a:cubicBezTo>
                        <a:pt x="-264" y="5171"/>
                        <a:pt x="254" y="7826"/>
                        <a:pt x="1608" y="10079"/>
                      </a:cubicBezTo>
                      <a:cubicBezTo>
                        <a:pt x="2782" y="7160"/>
                        <a:pt x="3258" y="4007"/>
                        <a:pt x="2983" y="876"/>
                      </a:cubicBezTo>
                      <a:cubicBezTo>
                        <a:pt x="2877" y="-182"/>
                        <a:pt x="2560" y="-182"/>
                        <a:pt x="1608" y="347"/>
                      </a:cubicBezTo>
                      <a:close/>
                    </a:path>
                  </a:pathLst>
                </a:custGeom>
                <a:solidFill>
                  <a:srgbClr val="F0F0F0"/>
                </a:solidFill>
                <a:ln w="10573" cap="flat">
                  <a:noFill/>
                  <a:prstDash val="solid"/>
                  <a:miter/>
                </a:ln>
              </p:spPr>
              <p:txBody>
                <a:bodyPr rtlCol="0" anchor="ctr"/>
                <a:lstStyle/>
                <a:p>
                  <a:endParaRPr lang="en-US"/>
                </a:p>
              </p:txBody>
            </p:sp>
            <p:sp>
              <p:nvSpPr>
                <p:cNvPr id="1134" name="Graphic 4">
                  <a:extLst>
                    <a:ext uri="{FF2B5EF4-FFF2-40B4-BE49-F238E27FC236}">
                      <a16:creationId xmlns:a16="http://schemas.microsoft.com/office/drawing/2014/main" id="{CC1CA686-42C9-4B89-93DC-C680BEB060D6}"/>
                    </a:ext>
                  </a:extLst>
                </p:cNvPr>
                <p:cNvSpPr/>
                <p:nvPr/>
              </p:nvSpPr>
              <p:spPr>
                <a:xfrm>
                  <a:off x="7667380" y="3960207"/>
                  <a:ext cx="7013" cy="6222"/>
                </a:xfrm>
                <a:custGeom>
                  <a:avLst/>
                  <a:gdLst>
                    <a:gd name="connsiteX0" fmla="*/ 1513 w 7013"/>
                    <a:gd name="connsiteY0" fmla="*/ 214 h 6222"/>
                    <a:gd name="connsiteX1" fmla="*/ 1513 w 7013"/>
                    <a:gd name="connsiteY1" fmla="*/ 214 h 6222"/>
                    <a:gd name="connsiteX2" fmla="*/ 455 w 7013"/>
                    <a:gd name="connsiteY2" fmla="*/ 1801 h 6222"/>
                    <a:gd name="connsiteX3" fmla="*/ 984 w 7013"/>
                    <a:gd name="connsiteY3" fmla="*/ 5503 h 6222"/>
                    <a:gd name="connsiteX4" fmla="*/ 7014 w 7013"/>
                    <a:gd name="connsiteY4" fmla="*/ 4763 h 6222"/>
                    <a:gd name="connsiteX5" fmla="*/ 1513 w 7013"/>
                    <a:gd name="connsiteY5" fmla="*/ 214 h 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3" h="6222">
                      <a:moveTo>
                        <a:pt x="1513" y="214"/>
                      </a:moveTo>
                      <a:lnTo>
                        <a:pt x="1513" y="214"/>
                      </a:lnTo>
                      <a:cubicBezTo>
                        <a:pt x="984" y="606"/>
                        <a:pt x="614" y="1166"/>
                        <a:pt x="455" y="1801"/>
                      </a:cubicBezTo>
                      <a:cubicBezTo>
                        <a:pt x="-317" y="2996"/>
                        <a:pt x="-84" y="4572"/>
                        <a:pt x="984" y="5503"/>
                      </a:cubicBezTo>
                      <a:cubicBezTo>
                        <a:pt x="2148" y="6561"/>
                        <a:pt x="4369" y="6561"/>
                        <a:pt x="7014" y="4763"/>
                      </a:cubicBezTo>
                      <a:cubicBezTo>
                        <a:pt x="4686" y="1060"/>
                        <a:pt x="2782" y="-632"/>
                        <a:pt x="1513" y="214"/>
                      </a:cubicBezTo>
                      <a:close/>
                    </a:path>
                  </a:pathLst>
                </a:custGeom>
                <a:solidFill>
                  <a:srgbClr val="F0F0F0"/>
                </a:solidFill>
                <a:ln w="10573" cap="flat">
                  <a:noFill/>
                  <a:prstDash val="solid"/>
                  <a:miter/>
                </a:ln>
              </p:spPr>
              <p:txBody>
                <a:bodyPr rtlCol="0" anchor="ctr"/>
                <a:lstStyle/>
                <a:p>
                  <a:endParaRPr lang="en-US"/>
                </a:p>
              </p:txBody>
            </p:sp>
            <p:sp>
              <p:nvSpPr>
                <p:cNvPr id="1135" name="Graphic 4">
                  <a:extLst>
                    <a:ext uri="{FF2B5EF4-FFF2-40B4-BE49-F238E27FC236}">
                      <a16:creationId xmlns:a16="http://schemas.microsoft.com/office/drawing/2014/main" id="{7EE8A6B1-C88F-40BF-BEF6-3531FE2F5C9E}"/>
                    </a:ext>
                  </a:extLst>
                </p:cNvPr>
                <p:cNvSpPr/>
                <p:nvPr/>
              </p:nvSpPr>
              <p:spPr>
                <a:xfrm>
                  <a:off x="7645621" y="3869058"/>
                  <a:ext cx="92776" cy="160015"/>
                </a:xfrm>
                <a:custGeom>
                  <a:avLst/>
                  <a:gdLst>
                    <a:gd name="connsiteX0" fmla="*/ 46438 w 92776"/>
                    <a:gd name="connsiteY0" fmla="*/ 5891 h 160015"/>
                    <a:gd name="connsiteX1" fmla="*/ 0 w 92776"/>
                    <a:gd name="connsiteY1" fmla="*/ 94537 h 160015"/>
                    <a:gd name="connsiteX2" fmla="*/ 30359 w 92776"/>
                    <a:gd name="connsiteY2" fmla="*/ 153986 h 160015"/>
                    <a:gd name="connsiteX3" fmla="*/ 35120 w 92776"/>
                    <a:gd name="connsiteY3" fmla="*/ 160016 h 160015"/>
                    <a:gd name="connsiteX4" fmla="*/ 57757 w 92776"/>
                    <a:gd name="connsiteY4" fmla="*/ 146899 h 160015"/>
                    <a:gd name="connsiteX5" fmla="*/ 62411 w 92776"/>
                    <a:gd name="connsiteY5" fmla="*/ 135474 h 160015"/>
                    <a:gd name="connsiteX6" fmla="*/ 62411 w 92776"/>
                    <a:gd name="connsiteY6" fmla="*/ 135474 h 160015"/>
                    <a:gd name="connsiteX7" fmla="*/ 92771 w 92776"/>
                    <a:gd name="connsiteY7" fmla="*/ 40905 h 160015"/>
                    <a:gd name="connsiteX8" fmla="*/ 46438 w 92776"/>
                    <a:gd name="connsiteY8" fmla="*/ 5891 h 160015"/>
                    <a:gd name="connsiteX9" fmla="*/ 73201 w 92776"/>
                    <a:gd name="connsiteY9" fmla="*/ 71370 h 160015"/>
                    <a:gd name="connsiteX10" fmla="*/ 62623 w 92776"/>
                    <a:gd name="connsiteY10" fmla="*/ 81948 h 160015"/>
                    <a:gd name="connsiteX11" fmla="*/ 59767 w 92776"/>
                    <a:gd name="connsiteY11" fmla="*/ 95489 h 160015"/>
                    <a:gd name="connsiteX12" fmla="*/ 55959 w 92776"/>
                    <a:gd name="connsiteY12" fmla="*/ 139388 h 160015"/>
                    <a:gd name="connsiteX13" fmla="*/ 54054 w 92776"/>
                    <a:gd name="connsiteY13" fmla="*/ 143090 h 160015"/>
                    <a:gd name="connsiteX14" fmla="*/ 54054 w 92776"/>
                    <a:gd name="connsiteY14" fmla="*/ 143090 h 160015"/>
                    <a:gd name="connsiteX15" fmla="*/ 52150 w 92776"/>
                    <a:gd name="connsiteY15" fmla="*/ 141715 h 160015"/>
                    <a:gd name="connsiteX16" fmla="*/ 56064 w 92776"/>
                    <a:gd name="connsiteY16" fmla="*/ 96441 h 160015"/>
                    <a:gd name="connsiteX17" fmla="*/ 58921 w 92776"/>
                    <a:gd name="connsiteY17" fmla="*/ 82795 h 160015"/>
                    <a:gd name="connsiteX18" fmla="*/ 53949 w 92776"/>
                    <a:gd name="connsiteY18" fmla="*/ 82795 h 160015"/>
                    <a:gd name="connsiteX19" fmla="*/ 46544 w 92776"/>
                    <a:gd name="connsiteY19" fmla="*/ 78669 h 160015"/>
                    <a:gd name="connsiteX20" fmla="*/ 39034 w 92776"/>
                    <a:gd name="connsiteY20" fmla="*/ 91363 h 160015"/>
                    <a:gd name="connsiteX21" fmla="*/ 34168 w 92776"/>
                    <a:gd name="connsiteY21" fmla="*/ 97393 h 160015"/>
                    <a:gd name="connsiteX22" fmla="*/ 36918 w 92776"/>
                    <a:gd name="connsiteY22" fmla="*/ 107971 h 160015"/>
                    <a:gd name="connsiteX23" fmla="*/ 40832 w 92776"/>
                    <a:gd name="connsiteY23" fmla="*/ 148697 h 160015"/>
                    <a:gd name="connsiteX24" fmla="*/ 38928 w 92776"/>
                    <a:gd name="connsiteY24" fmla="*/ 152293 h 160015"/>
                    <a:gd name="connsiteX25" fmla="*/ 37024 w 92776"/>
                    <a:gd name="connsiteY25" fmla="*/ 150812 h 160015"/>
                    <a:gd name="connsiteX26" fmla="*/ 33215 w 92776"/>
                    <a:gd name="connsiteY26" fmla="*/ 111356 h 160015"/>
                    <a:gd name="connsiteX27" fmla="*/ 30359 w 92776"/>
                    <a:gd name="connsiteY27" fmla="*/ 100778 h 160015"/>
                    <a:gd name="connsiteX28" fmla="*/ 19781 w 92776"/>
                    <a:gd name="connsiteY28" fmla="*/ 102788 h 160015"/>
                    <a:gd name="connsiteX29" fmla="*/ 18935 w 92776"/>
                    <a:gd name="connsiteY29" fmla="*/ 92209 h 160015"/>
                    <a:gd name="connsiteX30" fmla="*/ 24224 w 92776"/>
                    <a:gd name="connsiteY30" fmla="*/ 86286 h 160015"/>
                    <a:gd name="connsiteX31" fmla="*/ 32687 w 92776"/>
                    <a:gd name="connsiteY31" fmla="*/ 93056 h 160015"/>
                    <a:gd name="connsiteX32" fmla="*/ 37130 w 92776"/>
                    <a:gd name="connsiteY32" fmla="*/ 87661 h 160015"/>
                    <a:gd name="connsiteX33" fmla="*/ 44217 w 92776"/>
                    <a:gd name="connsiteY33" fmla="*/ 75390 h 160015"/>
                    <a:gd name="connsiteX34" fmla="*/ 41466 w 92776"/>
                    <a:gd name="connsiteY34" fmla="*/ 62696 h 160015"/>
                    <a:gd name="connsiteX35" fmla="*/ 46650 w 92776"/>
                    <a:gd name="connsiteY35" fmla="*/ 54551 h 160015"/>
                    <a:gd name="connsiteX36" fmla="*/ 51727 w 92776"/>
                    <a:gd name="connsiteY36" fmla="*/ 56667 h 160015"/>
                    <a:gd name="connsiteX37" fmla="*/ 48977 w 92776"/>
                    <a:gd name="connsiteY37" fmla="*/ 72640 h 160015"/>
                    <a:gd name="connsiteX38" fmla="*/ 56064 w 92776"/>
                    <a:gd name="connsiteY38" fmla="*/ 76765 h 160015"/>
                    <a:gd name="connsiteX39" fmla="*/ 60507 w 92776"/>
                    <a:gd name="connsiteY39" fmla="*/ 76765 h 160015"/>
                    <a:gd name="connsiteX40" fmla="*/ 69076 w 92776"/>
                    <a:gd name="connsiteY40" fmla="*/ 60263 h 160015"/>
                    <a:gd name="connsiteX41" fmla="*/ 74259 w 92776"/>
                    <a:gd name="connsiteY41" fmla="*/ 60263 h 160015"/>
                    <a:gd name="connsiteX42" fmla="*/ 73201 w 92776"/>
                    <a:gd name="connsiteY42" fmla="*/ 70947 h 16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2776" h="160015">
                      <a:moveTo>
                        <a:pt x="46438" y="5891"/>
                      </a:moveTo>
                      <a:cubicBezTo>
                        <a:pt x="20733" y="20595"/>
                        <a:pt x="0" y="60369"/>
                        <a:pt x="0" y="94537"/>
                      </a:cubicBezTo>
                      <a:cubicBezTo>
                        <a:pt x="0" y="143619"/>
                        <a:pt x="30359" y="134205"/>
                        <a:pt x="30359" y="153986"/>
                      </a:cubicBezTo>
                      <a:cubicBezTo>
                        <a:pt x="30106" y="156937"/>
                        <a:pt x="32189" y="159582"/>
                        <a:pt x="35120" y="160016"/>
                      </a:cubicBezTo>
                      <a:cubicBezTo>
                        <a:pt x="44333" y="159539"/>
                        <a:pt x="52764" y="154663"/>
                        <a:pt x="57757" y="146899"/>
                      </a:cubicBezTo>
                      <a:cubicBezTo>
                        <a:pt x="60412" y="143640"/>
                        <a:pt x="62030" y="139663"/>
                        <a:pt x="62411" y="135474"/>
                      </a:cubicBezTo>
                      <a:lnTo>
                        <a:pt x="62411" y="135474"/>
                      </a:lnTo>
                      <a:cubicBezTo>
                        <a:pt x="62411" y="115693"/>
                        <a:pt x="92771" y="89988"/>
                        <a:pt x="92771" y="40905"/>
                      </a:cubicBezTo>
                      <a:cubicBezTo>
                        <a:pt x="93194" y="5891"/>
                        <a:pt x="72037" y="-9341"/>
                        <a:pt x="46438" y="5891"/>
                      </a:cubicBezTo>
                      <a:close/>
                      <a:moveTo>
                        <a:pt x="73201" y="71370"/>
                      </a:moveTo>
                      <a:cubicBezTo>
                        <a:pt x="71085" y="76067"/>
                        <a:pt x="67319" y="79833"/>
                        <a:pt x="62623" y="81948"/>
                      </a:cubicBezTo>
                      <a:cubicBezTo>
                        <a:pt x="61671" y="85757"/>
                        <a:pt x="60613" y="90199"/>
                        <a:pt x="59767" y="95489"/>
                      </a:cubicBezTo>
                      <a:cubicBezTo>
                        <a:pt x="57291" y="109991"/>
                        <a:pt x="56011" y="124674"/>
                        <a:pt x="55959" y="139388"/>
                      </a:cubicBezTo>
                      <a:cubicBezTo>
                        <a:pt x="55927" y="140848"/>
                        <a:pt x="55229" y="142212"/>
                        <a:pt x="54054" y="143090"/>
                      </a:cubicBezTo>
                      <a:lnTo>
                        <a:pt x="54054" y="143090"/>
                      </a:lnTo>
                      <a:cubicBezTo>
                        <a:pt x="52997" y="143619"/>
                        <a:pt x="52150" y="143090"/>
                        <a:pt x="52150" y="141715"/>
                      </a:cubicBezTo>
                      <a:cubicBezTo>
                        <a:pt x="52129" y="126535"/>
                        <a:pt x="53441" y="111388"/>
                        <a:pt x="56064" y="96441"/>
                      </a:cubicBezTo>
                      <a:cubicBezTo>
                        <a:pt x="56911" y="91501"/>
                        <a:pt x="57863" y="86952"/>
                        <a:pt x="58921" y="82795"/>
                      </a:cubicBezTo>
                      <a:cubicBezTo>
                        <a:pt x="57281" y="83101"/>
                        <a:pt x="55588" y="83101"/>
                        <a:pt x="53949" y="82795"/>
                      </a:cubicBezTo>
                      <a:cubicBezTo>
                        <a:pt x="51156" y="82118"/>
                        <a:pt x="48596" y="80690"/>
                        <a:pt x="46544" y="78669"/>
                      </a:cubicBezTo>
                      <a:cubicBezTo>
                        <a:pt x="44397" y="83101"/>
                        <a:pt x="41890" y="87343"/>
                        <a:pt x="39034" y="91363"/>
                      </a:cubicBezTo>
                      <a:cubicBezTo>
                        <a:pt x="37552" y="93489"/>
                        <a:pt x="35934" y="95499"/>
                        <a:pt x="34168" y="97393"/>
                      </a:cubicBezTo>
                      <a:cubicBezTo>
                        <a:pt x="35120" y="100354"/>
                        <a:pt x="36072" y="103845"/>
                        <a:pt x="36918" y="107971"/>
                      </a:cubicBezTo>
                      <a:cubicBezTo>
                        <a:pt x="39626" y="121373"/>
                        <a:pt x="40938" y="135019"/>
                        <a:pt x="40832" y="148697"/>
                      </a:cubicBezTo>
                      <a:cubicBezTo>
                        <a:pt x="40768" y="150125"/>
                        <a:pt x="40070" y="151437"/>
                        <a:pt x="38928" y="152293"/>
                      </a:cubicBezTo>
                      <a:cubicBezTo>
                        <a:pt x="37870" y="152928"/>
                        <a:pt x="37024" y="152293"/>
                        <a:pt x="37024" y="150812"/>
                      </a:cubicBezTo>
                      <a:cubicBezTo>
                        <a:pt x="37045" y="137569"/>
                        <a:pt x="35775" y="124356"/>
                        <a:pt x="33215" y="111356"/>
                      </a:cubicBezTo>
                      <a:cubicBezTo>
                        <a:pt x="32538" y="107759"/>
                        <a:pt x="31586" y="104226"/>
                        <a:pt x="30359" y="100778"/>
                      </a:cubicBezTo>
                      <a:cubicBezTo>
                        <a:pt x="25705" y="104374"/>
                        <a:pt x="21897" y="104692"/>
                        <a:pt x="19781" y="102788"/>
                      </a:cubicBezTo>
                      <a:cubicBezTo>
                        <a:pt x="17263" y="99804"/>
                        <a:pt x="16915" y="95552"/>
                        <a:pt x="18935" y="92209"/>
                      </a:cubicBezTo>
                      <a:cubicBezTo>
                        <a:pt x="19802" y="89586"/>
                        <a:pt x="21717" y="87439"/>
                        <a:pt x="24224" y="86286"/>
                      </a:cubicBezTo>
                      <a:cubicBezTo>
                        <a:pt x="27186" y="85439"/>
                        <a:pt x="30148" y="87872"/>
                        <a:pt x="32687" y="93056"/>
                      </a:cubicBezTo>
                      <a:cubicBezTo>
                        <a:pt x="34316" y="91384"/>
                        <a:pt x="35797" y="89575"/>
                        <a:pt x="37130" y="87661"/>
                      </a:cubicBezTo>
                      <a:cubicBezTo>
                        <a:pt x="39869" y="83800"/>
                        <a:pt x="42249" y="79695"/>
                        <a:pt x="44217" y="75390"/>
                      </a:cubicBezTo>
                      <a:cubicBezTo>
                        <a:pt x="41689" y="71677"/>
                        <a:pt x="40705" y="67128"/>
                        <a:pt x="41466" y="62696"/>
                      </a:cubicBezTo>
                      <a:cubicBezTo>
                        <a:pt x="41911" y="59353"/>
                        <a:pt x="43804" y="56370"/>
                        <a:pt x="46650" y="54551"/>
                      </a:cubicBezTo>
                      <a:cubicBezTo>
                        <a:pt x="49189" y="53176"/>
                        <a:pt x="51093" y="53916"/>
                        <a:pt x="51727" y="56667"/>
                      </a:cubicBezTo>
                      <a:cubicBezTo>
                        <a:pt x="52277" y="62146"/>
                        <a:pt x="51325" y="67668"/>
                        <a:pt x="48977" y="72640"/>
                      </a:cubicBezTo>
                      <a:cubicBezTo>
                        <a:pt x="50902" y="74660"/>
                        <a:pt x="53356" y="76088"/>
                        <a:pt x="56064" y="76765"/>
                      </a:cubicBezTo>
                      <a:cubicBezTo>
                        <a:pt x="57535" y="77019"/>
                        <a:pt x="59037" y="77019"/>
                        <a:pt x="60507" y="76765"/>
                      </a:cubicBezTo>
                      <a:cubicBezTo>
                        <a:pt x="61914" y="70630"/>
                        <a:pt x="64865" y="64949"/>
                        <a:pt x="69076" y="60263"/>
                      </a:cubicBezTo>
                      <a:cubicBezTo>
                        <a:pt x="71085" y="58571"/>
                        <a:pt x="72989" y="58465"/>
                        <a:pt x="74259" y="60263"/>
                      </a:cubicBezTo>
                      <a:cubicBezTo>
                        <a:pt x="75729" y="63775"/>
                        <a:pt x="75327" y="67795"/>
                        <a:pt x="73201" y="70947"/>
                      </a:cubicBezTo>
                      <a:close/>
                    </a:path>
                  </a:pathLst>
                </a:custGeom>
                <a:solidFill>
                  <a:srgbClr val="F0F0F0"/>
                </a:solidFill>
                <a:ln w="10573" cap="flat">
                  <a:noFill/>
                  <a:prstDash val="solid"/>
                  <a:miter/>
                </a:ln>
              </p:spPr>
              <p:txBody>
                <a:bodyPr rtlCol="0" anchor="ctr"/>
                <a:lstStyle/>
                <a:p>
                  <a:endParaRPr lang="en-US"/>
                </a:p>
              </p:txBody>
            </p:sp>
            <p:sp>
              <p:nvSpPr>
                <p:cNvPr id="1136" name="Graphic 4">
                  <a:extLst>
                    <a:ext uri="{FF2B5EF4-FFF2-40B4-BE49-F238E27FC236}">
                      <a16:creationId xmlns:a16="http://schemas.microsoft.com/office/drawing/2014/main" id="{3A5016B0-B491-4615-B7D6-EB7D0BB950E0}"/>
                    </a:ext>
                  </a:extLst>
                </p:cNvPr>
                <p:cNvSpPr/>
                <p:nvPr/>
              </p:nvSpPr>
              <p:spPr>
                <a:xfrm>
                  <a:off x="7688886" y="3830004"/>
                  <a:ext cx="6241" cy="33297"/>
                </a:xfrm>
                <a:custGeom>
                  <a:avLst/>
                  <a:gdLst>
                    <a:gd name="connsiteX0" fmla="*/ 3173 w 6241"/>
                    <a:gd name="connsiteY0" fmla="*/ 32886 h 33297"/>
                    <a:gd name="connsiteX1" fmla="*/ 0 w 6241"/>
                    <a:gd name="connsiteY1" fmla="*/ 30559 h 33297"/>
                    <a:gd name="connsiteX2" fmla="*/ 0 w 6241"/>
                    <a:gd name="connsiteY2" fmla="*/ 6335 h 33297"/>
                    <a:gd name="connsiteX3" fmla="*/ 3173 w 6241"/>
                    <a:gd name="connsiteY3" fmla="*/ 411 h 33297"/>
                    <a:gd name="connsiteX4" fmla="*/ 6241 w 6241"/>
                    <a:gd name="connsiteY4" fmla="*/ 2738 h 33297"/>
                    <a:gd name="connsiteX5" fmla="*/ 6241 w 6241"/>
                    <a:gd name="connsiteY5" fmla="*/ 26962 h 33297"/>
                    <a:gd name="connsiteX6" fmla="*/ 3173 w 6241"/>
                    <a:gd name="connsiteY6" fmla="*/ 32886 h 3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1" h="33297">
                      <a:moveTo>
                        <a:pt x="3173" y="32886"/>
                      </a:moveTo>
                      <a:cubicBezTo>
                        <a:pt x="1375" y="33944"/>
                        <a:pt x="0" y="32886"/>
                        <a:pt x="0" y="30559"/>
                      </a:cubicBezTo>
                      <a:lnTo>
                        <a:pt x="0" y="6335"/>
                      </a:lnTo>
                      <a:cubicBezTo>
                        <a:pt x="11" y="3955"/>
                        <a:pt x="1206" y="1744"/>
                        <a:pt x="3173" y="411"/>
                      </a:cubicBezTo>
                      <a:cubicBezTo>
                        <a:pt x="4866" y="-647"/>
                        <a:pt x="6241" y="411"/>
                        <a:pt x="6241" y="2738"/>
                      </a:cubicBezTo>
                      <a:lnTo>
                        <a:pt x="6241" y="26962"/>
                      </a:lnTo>
                      <a:cubicBezTo>
                        <a:pt x="6230" y="29321"/>
                        <a:pt x="5088" y="31522"/>
                        <a:pt x="3173" y="32886"/>
                      </a:cubicBezTo>
                      <a:close/>
                    </a:path>
                  </a:pathLst>
                </a:custGeom>
                <a:solidFill>
                  <a:srgbClr val="F0F0F0"/>
                </a:solidFill>
                <a:ln w="10573" cap="flat">
                  <a:noFill/>
                  <a:prstDash val="solid"/>
                  <a:miter/>
                </a:ln>
              </p:spPr>
              <p:txBody>
                <a:bodyPr rtlCol="0" anchor="ctr"/>
                <a:lstStyle/>
                <a:p>
                  <a:endParaRPr lang="en-US"/>
                </a:p>
              </p:txBody>
            </p:sp>
            <p:sp>
              <p:nvSpPr>
                <p:cNvPr id="1137" name="Graphic 4">
                  <a:extLst>
                    <a:ext uri="{FF2B5EF4-FFF2-40B4-BE49-F238E27FC236}">
                      <a16:creationId xmlns:a16="http://schemas.microsoft.com/office/drawing/2014/main" id="{CB6F1DA7-98F6-49AD-A88A-68D5D2D686D1}"/>
                    </a:ext>
                  </a:extLst>
                </p:cNvPr>
                <p:cNvSpPr/>
                <p:nvPr/>
              </p:nvSpPr>
              <p:spPr>
                <a:xfrm>
                  <a:off x="7649648" y="3866661"/>
                  <a:ext cx="15255" cy="24903"/>
                </a:xfrm>
                <a:custGeom>
                  <a:avLst/>
                  <a:gdLst>
                    <a:gd name="connsiteX0" fmla="*/ 13744 w 15255"/>
                    <a:gd name="connsiteY0" fmla="*/ 22992 h 24903"/>
                    <a:gd name="connsiteX1" fmla="*/ 9407 w 15255"/>
                    <a:gd name="connsiteY1" fmla="*/ 23944 h 24903"/>
                    <a:gd name="connsiteX2" fmla="*/ 415 w 15255"/>
                    <a:gd name="connsiteY2" fmla="*/ 8288 h 24903"/>
                    <a:gd name="connsiteX3" fmla="*/ 1579 w 15255"/>
                    <a:gd name="connsiteY3" fmla="*/ 1836 h 24903"/>
                    <a:gd name="connsiteX4" fmla="*/ 5810 w 15255"/>
                    <a:gd name="connsiteY4" fmla="*/ 884 h 24903"/>
                    <a:gd name="connsiteX5" fmla="*/ 14908 w 15255"/>
                    <a:gd name="connsiteY5" fmla="*/ 16645 h 24903"/>
                    <a:gd name="connsiteX6" fmla="*/ 13744 w 15255"/>
                    <a:gd name="connsiteY6" fmla="*/ 22992 h 2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5" h="24903">
                      <a:moveTo>
                        <a:pt x="13744" y="22992"/>
                      </a:moveTo>
                      <a:cubicBezTo>
                        <a:pt x="12263" y="25108"/>
                        <a:pt x="10359" y="25531"/>
                        <a:pt x="9407" y="23944"/>
                      </a:cubicBezTo>
                      <a:lnTo>
                        <a:pt x="415" y="8288"/>
                      </a:lnTo>
                      <a:cubicBezTo>
                        <a:pt x="-420" y="6088"/>
                        <a:pt x="24" y="3602"/>
                        <a:pt x="1579" y="1836"/>
                      </a:cubicBezTo>
                      <a:cubicBezTo>
                        <a:pt x="3060" y="-174"/>
                        <a:pt x="4964" y="-597"/>
                        <a:pt x="5810" y="884"/>
                      </a:cubicBezTo>
                      <a:lnTo>
                        <a:pt x="14908" y="16645"/>
                      </a:lnTo>
                      <a:cubicBezTo>
                        <a:pt x="15637" y="18824"/>
                        <a:pt x="15204" y="21215"/>
                        <a:pt x="13744" y="22992"/>
                      </a:cubicBezTo>
                      <a:close/>
                    </a:path>
                  </a:pathLst>
                </a:custGeom>
                <a:solidFill>
                  <a:srgbClr val="F0F0F0"/>
                </a:solidFill>
                <a:ln w="10573" cap="flat">
                  <a:noFill/>
                  <a:prstDash val="solid"/>
                  <a:miter/>
                </a:ln>
              </p:spPr>
              <p:txBody>
                <a:bodyPr rtlCol="0" anchor="ctr"/>
                <a:lstStyle/>
                <a:p>
                  <a:endParaRPr lang="en-US"/>
                </a:p>
              </p:txBody>
            </p:sp>
            <p:sp>
              <p:nvSpPr>
                <p:cNvPr id="1138" name="Graphic 4">
                  <a:extLst>
                    <a:ext uri="{FF2B5EF4-FFF2-40B4-BE49-F238E27FC236}">
                      <a16:creationId xmlns:a16="http://schemas.microsoft.com/office/drawing/2014/main" id="{4718D1E5-E979-4B56-B7E3-8693A6AFA4B1}"/>
                    </a:ext>
                  </a:extLst>
                </p:cNvPr>
                <p:cNvSpPr/>
                <p:nvPr/>
              </p:nvSpPr>
              <p:spPr>
                <a:xfrm>
                  <a:off x="7620887" y="3921581"/>
                  <a:ext cx="22105" cy="12217"/>
                </a:xfrm>
                <a:custGeom>
                  <a:avLst/>
                  <a:gdLst>
                    <a:gd name="connsiteX0" fmla="*/ 21560 w 22105"/>
                    <a:gd name="connsiteY0" fmla="*/ 8163 h 12217"/>
                    <a:gd name="connsiteX1" fmla="*/ 17223 w 22105"/>
                    <a:gd name="connsiteY1" fmla="*/ 12183 h 12217"/>
                    <a:gd name="connsiteX2" fmla="*/ 1567 w 22105"/>
                    <a:gd name="connsiteY2" fmla="*/ 9115 h 12217"/>
                    <a:gd name="connsiteX3" fmla="*/ 404 w 22105"/>
                    <a:gd name="connsiteY3" fmla="*/ 4037 h 12217"/>
                    <a:gd name="connsiteX4" fmla="*/ 4741 w 22105"/>
                    <a:gd name="connsiteY4" fmla="*/ 18 h 12217"/>
                    <a:gd name="connsiteX5" fmla="*/ 20397 w 22105"/>
                    <a:gd name="connsiteY5" fmla="*/ 3085 h 12217"/>
                    <a:gd name="connsiteX6" fmla="*/ 21560 w 22105"/>
                    <a:gd name="connsiteY6" fmla="*/ 8163 h 1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5" h="12217">
                      <a:moveTo>
                        <a:pt x="21560" y="8163"/>
                      </a:moveTo>
                      <a:cubicBezTo>
                        <a:pt x="20714" y="10596"/>
                        <a:pt x="18810" y="12500"/>
                        <a:pt x="17223" y="12183"/>
                      </a:cubicBezTo>
                      <a:lnTo>
                        <a:pt x="1567" y="9115"/>
                      </a:lnTo>
                      <a:cubicBezTo>
                        <a:pt x="86" y="9115"/>
                        <a:pt x="-442" y="6576"/>
                        <a:pt x="404" y="4037"/>
                      </a:cubicBezTo>
                      <a:cubicBezTo>
                        <a:pt x="1250" y="1499"/>
                        <a:pt x="3154" y="-194"/>
                        <a:pt x="4741" y="18"/>
                      </a:cubicBezTo>
                      <a:lnTo>
                        <a:pt x="20397" y="3085"/>
                      </a:lnTo>
                      <a:cubicBezTo>
                        <a:pt x="21878" y="3403"/>
                        <a:pt x="22724" y="5624"/>
                        <a:pt x="21560" y="8163"/>
                      </a:cubicBezTo>
                      <a:close/>
                    </a:path>
                  </a:pathLst>
                </a:custGeom>
                <a:solidFill>
                  <a:srgbClr val="F0F0F0"/>
                </a:solidFill>
                <a:ln w="10573" cap="flat">
                  <a:noFill/>
                  <a:prstDash val="solid"/>
                  <a:miter/>
                </a:ln>
              </p:spPr>
              <p:txBody>
                <a:bodyPr rtlCol="0" anchor="ctr"/>
                <a:lstStyle/>
                <a:p>
                  <a:endParaRPr lang="en-US"/>
                </a:p>
              </p:txBody>
            </p:sp>
            <p:sp>
              <p:nvSpPr>
                <p:cNvPr id="1139" name="Graphic 4">
                  <a:extLst>
                    <a:ext uri="{FF2B5EF4-FFF2-40B4-BE49-F238E27FC236}">
                      <a16:creationId xmlns:a16="http://schemas.microsoft.com/office/drawing/2014/main" id="{EFDD851D-BA5E-4FB2-A2C3-9C339E3978B5}"/>
                    </a:ext>
                  </a:extLst>
                </p:cNvPr>
                <p:cNvSpPr/>
                <p:nvPr/>
              </p:nvSpPr>
              <p:spPr>
                <a:xfrm>
                  <a:off x="7610290" y="3969561"/>
                  <a:ext cx="24435" cy="19726"/>
                </a:xfrm>
                <a:custGeom>
                  <a:avLst/>
                  <a:gdLst>
                    <a:gd name="connsiteX0" fmla="*/ 24436 w 24435"/>
                    <a:gd name="connsiteY0" fmla="*/ 2707 h 19726"/>
                    <a:gd name="connsiteX1" fmla="*/ 21368 w 24435"/>
                    <a:gd name="connsiteY1" fmla="*/ 8737 h 19726"/>
                    <a:gd name="connsiteX2" fmla="*/ 3173 w 24435"/>
                    <a:gd name="connsiteY2" fmla="*/ 19315 h 19726"/>
                    <a:gd name="connsiteX3" fmla="*/ 0 w 24435"/>
                    <a:gd name="connsiteY3" fmla="*/ 16988 h 19726"/>
                    <a:gd name="connsiteX4" fmla="*/ 3173 w 24435"/>
                    <a:gd name="connsiteY4" fmla="*/ 10958 h 19726"/>
                    <a:gd name="connsiteX5" fmla="*/ 21368 w 24435"/>
                    <a:gd name="connsiteY5" fmla="*/ 380 h 19726"/>
                    <a:gd name="connsiteX6" fmla="*/ 24436 w 24435"/>
                    <a:gd name="connsiteY6" fmla="*/ 2707 h 1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35" h="19726">
                      <a:moveTo>
                        <a:pt x="24436" y="2707"/>
                      </a:moveTo>
                      <a:cubicBezTo>
                        <a:pt x="24425" y="5088"/>
                        <a:pt x="23293" y="7330"/>
                        <a:pt x="21368" y="8737"/>
                      </a:cubicBezTo>
                      <a:lnTo>
                        <a:pt x="3173" y="19315"/>
                      </a:lnTo>
                      <a:cubicBezTo>
                        <a:pt x="1481" y="20373"/>
                        <a:pt x="0" y="19315"/>
                        <a:pt x="0" y="16988"/>
                      </a:cubicBezTo>
                      <a:cubicBezTo>
                        <a:pt x="53" y="14587"/>
                        <a:pt x="1227" y="12355"/>
                        <a:pt x="3173" y="10958"/>
                      </a:cubicBezTo>
                      <a:lnTo>
                        <a:pt x="21368" y="380"/>
                      </a:lnTo>
                      <a:cubicBezTo>
                        <a:pt x="22743" y="-678"/>
                        <a:pt x="24436" y="592"/>
                        <a:pt x="24436" y="2707"/>
                      </a:cubicBezTo>
                      <a:close/>
                    </a:path>
                  </a:pathLst>
                </a:custGeom>
                <a:solidFill>
                  <a:srgbClr val="F0F0F0"/>
                </a:solidFill>
                <a:ln w="10573" cap="flat">
                  <a:noFill/>
                  <a:prstDash val="solid"/>
                  <a:miter/>
                </a:ln>
              </p:spPr>
              <p:txBody>
                <a:bodyPr rtlCol="0" anchor="ctr"/>
                <a:lstStyle/>
                <a:p>
                  <a:endParaRPr lang="en-US"/>
                </a:p>
              </p:txBody>
            </p:sp>
            <p:sp>
              <p:nvSpPr>
                <p:cNvPr id="1140" name="Graphic 4">
                  <a:extLst>
                    <a:ext uri="{FF2B5EF4-FFF2-40B4-BE49-F238E27FC236}">
                      <a16:creationId xmlns:a16="http://schemas.microsoft.com/office/drawing/2014/main" id="{B89755FF-95A8-4332-8C95-B79B6EB7D1FB}"/>
                    </a:ext>
                  </a:extLst>
                </p:cNvPr>
                <p:cNvSpPr/>
                <p:nvPr/>
              </p:nvSpPr>
              <p:spPr>
                <a:xfrm>
                  <a:off x="7620946" y="4005130"/>
                  <a:ext cx="21849" cy="30328"/>
                </a:xfrm>
                <a:custGeom>
                  <a:avLst/>
                  <a:gdLst>
                    <a:gd name="connsiteX0" fmla="*/ 21502 w 21849"/>
                    <a:gd name="connsiteY0" fmla="*/ 884 h 30328"/>
                    <a:gd name="connsiteX1" fmla="*/ 20338 w 21849"/>
                    <a:gd name="connsiteY1" fmla="*/ 7336 h 30328"/>
                    <a:gd name="connsiteX2" fmla="*/ 4682 w 21849"/>
                    <a:gd name="connsiteY2" fmla="*/ 28493 h 30328"/>
                    <a:gd name="connsiteX3" fmla="*/ 346 w 21849"/>
                    <a:gd name="connsiteY3" fmla="*/ 29445 h 30328"/>
                    <a:gd name="connsiteX4" fmla="*/ 1509 w 21849"/>
                    <a:gd name="connsiteY4" fmla="*/ 22992 h 30328"/>
                    <a:gd name="connsiteX5" fmla="*/ 17165 w 21849"/>
                    <a:gd name="connsiteY5" fmla="*/ 1836 h 30328"/>
                    <a:gd name="connsiteX6" fmla="*/ 21502 w 21849"/>
                    <a:gd name="connsiteY6" fmla="*/ 884 h 3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9" h="30328">
                      <a:moveTo>
                        <a:pt x="21502" y="884"/>
                      </a:moveTo>
                      <a:cubicBezTo>
                        <a:pt x="22232" y="3094"/>
                        <a:pt x="21798" y="5517"/>
                        <a:pt x="20338" y="7336"/>
                      </a:cubicBezTo>
                      <a:lnTo>
                        <a:pt x="4682" y="28493"/>
                      </a:lnTo>
                      <a:cubicBezTo>
                        <a:pt x="3096" y="30503"/>
                        <a:pt x="1192" y="30926"/>
                        <a:pt x="346" y="29445"/>
                      </a:cubicBezTo>
                      <a:cubicBezTo>
                        <a:pt x="-384" y="27234"/>
                        <a:pt x="60" y="24811"/>
                        <a:pt x="1509" y="22992"/>
                      </a:cubicBezTo>
                      <a:lnTo>
                        <a:pt x="17165" y="1836"/>
                      </a:lnTo>
                      <a:cubicBezTo>
                        <a:pt x="18752" y="-174"/>
                        <a:pt x="20656" y="-597"/>
                        <a:pt x="21502" y="884"/>
                      </a:cubicBezTo>
                      <a:close/>
                    </a:path>
                  </a:pathLst>
                </a:custGeom>
                <a:solidFill>
                  <a:srgbClr val="F0F0F0"/>
                </a:solidFill>
                <a:ln w="10573" cap="flat">
                  <a:noFill/>
                  <a:prstDash val="solid"/>
                  <a:miter/>
                </a:ln>
              </p:spPr>
              <p:txBody>
                <a:bodyPr rtlCol="0" anchor="ctr"/>
                <a:lstStyle/>
                <a:p>
                  <a:endParaRPr lang="en-US"/>
                </a:p>
              </p:txBody>
            </p:sp>
            <p:sp>
              <p:nvSpPr>
                <p:cNvPr id="1141" name="Graphic 4">
                  <a:extLst>
                    <a:ext uri="{FF2B5EF4-FFF2-40B4-BE49-F238E27FC236}">
                      <a16:creationId xmlns:a16="http://schemas.microsoft.com/office/drawing/2014/main" id="{CEF6CE6C-5885-4CFF-AC4F-78834CA13D4B}"/>
                    </a:ext>
                  </a:extLst>
                </p:cNvPr>
                <p:cNvSpPr/>
                <p:nvPr/>
              </p:nvSpPr>
              <p:spPr>
                <a:xfrm>
                  <a:off x="7741161" y="3944941"/>
                  <a:ext cx="21987" cy="12219"/>
                </a:xfrm>
                <a:custGeom>
                  <a:avLst/>
                  <a:gdLst>
                    <a:gd name="connsiteX0" fmla="*/ 404 w 21987"/>
                    <a:gd name="connsiteY0" fmla="*/ 4056 h 12219"/>
                    <a:gd name="connsiteX1" fmla="*/ 4741 w 21987"/>
                    <a:gd name="connsiteY1" fmla="*/ 36 h 12219"/>
                    <a:gd name="connsiteX2" fmla="*/ 20397 w 21987"/>
                    <a:gd name="connsiteY2" fmla="*/ 3104 h 12219"/>
                    <a:gd name="connsiteX3" fmla="*/ 21560 w 21987"/>
                    <a:gd name="connsiteY3" fmla="*/ 8182 h 12219"/>
                    <a:gd name="connsiteX4" fmla="*/ 17329 w 21987"/>
                    <a:gd name="connsiteY4" fmla="*/ 12201 h 12219"/>
                    <a:gd name="connsiteX5" fmla="*/ 1567 w 21987"/>
                    <a:gd name="connsiteY5" fmla="*/ 9134 h 12219"/>
                    <a:gd name="connsiteX6" fmla="*/ 404 w 21987"/>
                    <a:gd name="connsiteY6" fmla="*/ 4056 h 12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 h="12219">
                      <a:moveTo>
                        <a:pt x="404" y="4056"/>
                      </a:moveTo>
                      <a:cubicBezTo>
                        <a:pt x="1250" y="1517"/>
                        <a:pt x="3260" y="-281"/>
                        <a:pt x="4741" y="36"/>
                      </a:cubicBezTo>
                      <a:lnTo>
                        <a:pt x="20397" y="3104"/>
                      </a:lnTo>
                      <a:cubicBezTo>
                        <a:pt x="21983" y="3104"/>
                        <a:pt x="22406" y="5643"/>
                        <a:pt x="21560" y="8182"/>
                      </a:cubicBezTo>
                      <a:cubicBezTo>
                        <a:pt x="20714" y="10720"/>
                        <a:pt x="18810" y="12413"/>
                        <a:pt x="17329" y="12201"/>
                      </a:cubicBezTo>
                      <a:lnTo>
                        <a:pt x="1567" y="9134"/>
                      </a:lnTo>
                      <a:cubicBezTo>
                        <a:pt x="87" y="8605"/>
                        <a:pt x="-442" y="6383"/>
                        <a:pt x="404" y="4056"/>
                      </a:cubicBezTo>
                      <a:close/>
                    </a:path>
                  </a:pathLst>
                </a:custGeom>
                <a:solidFill>
                  <a:srgbClr val="F0F0F0"/>
                </a:solidFill>
                <a:ln w="10573" cap="flat">
                  <a:noFill/>
                  <a:prstDash val="solid"/>
                  <a:miter/>
                </a:ln>
              </p:spPr>
              <p:txBody>
                <a:bodyPr rtlCol="0" anchor="ctr"/>
                <a:lstStyle/>
                <a:p>
                  <a:endParaRPr lang="en-US"/>
                </a:p>
              </p:txBody>
            </p:sp>
            <p:sp>
              <p:nvSpPr>
                <p:cNvPr id="1142" name="Graphic 4">
                  <a:extLst>
                    <a:ext uri="{FF2B5EF4-FFF2-40B4-BE49-F238E27FC236}">
                      <a16:creationId xmlns:a16="http://schemas.microsoft.com/office/drawing/2014/main" id="{8884DE2D-B8DE-4610-BD13-0F9D4FE4DBEB}"/>
                    </a:ext>
                  </a:extLst>
                </p:cNvPr>
                <p:cNvSpPr/>
                <p:nvPr/>
              </p:nvSpPr>
              <p:spPr>
                <a:xfrm>
                  <a:off x="7749393" y="3889665"/>
                  <a:ext cx="24435" cy="19521"/>
                </a:xfrm>
                <a:custGeom>
                  <a:avLst/>
                  <a:gdLst>
                    <a:gd name="connsiteX0" fmla="*/ 0 w 24435"/>
                    <a:gd name="connsiteY0" fmla="*/ 17019 h 19521"/>
                    <a:gd name="connsiteX1" fmla="*/ 3068 w 24435"/>
                    <a:gd name="connsiteY1" fmla="*/ 10989 h 19521"/>
                    <a:gd name="connsiteX2" fmla="*/ 21262 w 24435"/>
                    <a:gd name="connsiteY2" fmla="*/ 411 h 19521"/>
                    <a:gd name="connsiteX3" fmla="*/ 24436 w 24435"/>
                    <a:gd name="connsiteY3" fmla="*/ 2738 h 19521"/>
                    <a:gd name="connsiteX4" fmla="*/ 21262 w 24435"/>
                    <a:gd name="connsiteY4" fmla="*/ 8768 h 19521"/>
                    <a:gd name="connsiteX5" fmla="*/ 3068 w 24435"/>
                    <a:gd name="connsiteY5" fmla="*/ 19346 h 19521"/>
                    <a:gd name="connsiteX6" fmla="*/ 0 w 24435"/>
                    <a:gd name="connsiteY6" fmla="*/ 17019 h 1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35" h="19521">
                      <a:moveTo>
                        <a:pt x="0" y="17019"/>
                      </a:moveTo>
                      <a:cubicBezTo>
                        <a:pt x="11" y="14639"/>
                        <a:pt x="1142" y="12396"/>
                        <a:pt x="3068" y="10989"/>
                      </a:cubicBezTo>
                      <a:lnTo>
                        <a:pt x="21262" y="411"/>
                      </a:lnTo>
                      <a:cubicBezTo>
                        <a:pt x="22955" y="-647"/>
                        <a:pt x="24436" y="411"/>
                        <a:pt x="24436" y="2738"/>
                      </a:cubicBezTo>
                      <a:cubicBezTo>
                        <a:pt x="24383" y="5139"/>
                        <a:pt x="23209" y="7371"/>
                        <a:pt x="21262" y="8768"/>
                      </a:cubicBezTo>
                      <a:lnTo>
                        <a:pt x="3068" y="19346"/>
                      </a:lnTo>
                      <a:cubicBezTo>
                        <a:pt x="1269" y="19981"/>
                        <a:pt x="0" y="18817"/>
                        <a:pt x="0" y="17019"/>
                      </a:cubicBezTo>
                      <a:close/>
                    </a:path>
                  </a:pathLst>
                </a:custGeom>
                <a:solidFill>
                  <a:srgbClr val="F0F0F0"/>
                </a:solidFill>
                <a:ln w="10573" cap="flat">
                  <a:noFill/>
                  <a:prstDash val="solid"/>
                  <a:miter/>
                </a:ln>
              </p:spPr>
              <p:txBody>
                <a:bodyPr rtlCol="0" anchor="ctr"/>
                <a:lstStyle/>
                <a:p>
                  <a:endParaRPr lang="en-US"/>
                </a:p>
              </p:txBody>
            </p:sp>
            <p:sp>
              <p:nvSpPr>
                <p:cNvPr id="1143" name="Graphic 4">
                  <a:extLst>
                    <a:ext uri="{FF2B5EF4-FFF2-40B4-BE49-F238E27FC236}">
                      <a16:creationId xmlns:a16="http://schemas.microsoft.com/office/drawing/2014/main" id="{C1231889-5B0B-4914-A2C0-3180A8DC61B8}"/>
                    </a:ext>
                  </a:extLst>
                </p:cNvPr>
                <p:cNvSpPr/>
                <p:nvPr/>
              </p:nvSpPr>
              <p:spPr>
                <a:xfrm>
                  <a:off x="7741220" y="3843072"/>
                  <a:ext cx="21889" cy="30328"/>
                </a:xfrm>
                <a:custGeom>
                  <a:avLst/>
                  <a:gdLst>
                    <a:gd name="connsiteX0" fmla="*/ 346 w 21889"/>
                    <a:gd name="connsiteY0" fmla="*/ 29445 h 30328"/>
                    <a:gd name="connsiteX1" fmla="*/ 1509 w 21889"/>
                    <a:gd name="connsiteY1" fmla="*/ 22992 h 30328"/>
                    <a:gd name="connsiteX2" fmla="*/ 17270 w 21889"/>
                    <a:gd name="connsiteY2" fmla="*/ 1836 h 30328"/>
                    <a:gd name="connsiteX3" fmla="*/ 21502 w 21889"/>
                    <a:gd name="connsiteY3" fmla="*/ 884 h 30328"/>
                    <a:gd name="connsiteX4" fmla="*/ 20338 w 21889"/>
                    <a:gd name="connsiteY4" fmla="*/ 7336 h 30328"/>
                    <a:gd name="connsiteX5" fmla="*/ 4683 w 21889"/>
                    <a:gd name="connsiteY5" fmla="*/ 28493 h 30328"/>
                    <a:gd name="connsiteX6" fmla="*/ 346 w 21889"/>
                    <a:gd name="connsiteY6" fmla="*/ 29445 h 3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9" h="30328">
                      <a:moveTo>
                        <a:pt x="346" y="29445"/>
                      </a:moveTo>
                      <a:cubicBezTo>
                        <a:pt x="-384" y="27234"/>
                        <a:pt x="60" y="24811"/>
                        <a:pt x="1509" y="22992"/>
                      </a:cubicBezTo>
                      <a:lnTo>
                        <a:pt x="17270" y="1836"/>
                      </a:lnTo>
                      <a:cubicBezTo>
                        <a:pt x="18752" y="-174"/>
                        <a:pt x="20656" y="-597"/>
                        <a:pt x="21502" y="884"/>
                      </a:cubicBezTo>
                      <a:cubicBezTo>
                        <a:pt x="22295" y="3084"/>
                        <a:pt x="21851" y="5549"/>
                        <a:pt x="20338" y="7336"/>
                      </a:cubicBezTo>
                      <a:lnTo>
                        <a:pt x="4683" y="28493"/>
                      </a:lnTo>
                      <a:cubicBezTo>
                        <a:pt x="3202" y="30502"/>
                        <a:pt x="1192" y="30926"/>
                        <a:pt x="346" y="29445"/>
                      </a:cubicBezTo>
                      <a:close/>
                    </a:path>
                  </a:pathLst>
                </a:custGeom>
                <a:solidFill>
                  <a:srgbClr val="F0F0F0"/>
                </a:solidFill>
                <a:ln w="10573" cap="flat">
                  <a:noFill/>
                  <a:prstDash val="solid"/>
                  <a:miter/>
                </a:ln>
              </p:spPr>
              <p:txBody>
                <a:bodyPr rtlCol="0" anchor="ctr"/>
                <a:lstStyle/>
                <a:p>
                  <a:endParaRPr lang="en-US"/>
                </a:p>
              </p:txBody>
            </p:sp>
            <p:sp>
              <p:nvSpPr>
                <p:cNvPr id="1144" name="Graphic 4">
                  <a:extLst>
                    <a:ext uri="{FF2B5EF4-FFF2-40B4-BE49-F238E27FC236}">
                      <a16:creationId xmlns:a16="http://schemas.microsoft.com/office/drawing/2014/main" id="{13A71FA3-60BF-487A-AADE-2A55DC06DA28}"/>
                    </a:ext>
                  </a:extLst>
                </p:cNvPr>
                <p:cNvSpPr/>
                <p:nvPr/>
              </p:nvSpPr>
              <p:spPr>
                <a:xfrm>
                  <a:off x="7719053" y="3821387"/>
                  <a:ext cx="15399" cy="35298"/>
                </a:xfrm>
                <a:custGeom>
                  <a:avLst/>
                  <a:gdLst>
                    <a:gd name="connsiteX0" fmla="*/ 1567 w 15399"/>
                    <a:gd name="connsiteY0" fmla="*/ 35262 h 35298"/>
                    <a:gd name="connsiteX1" fmla="*/ 404 w 15399"/>
                    <a:gd name="connsiteY1" fmla="*/ 30184 h 35298"/>
                    <a:gd name="connsiteX2" fmla="*/ 9501 w 15399"/>
                    <a:gd name="connsiteY2" fmla="*/ 4056 h 35298"/>
                    <a:gd name="connsiteX3" fmla="*/ 13838 w 15399"/>
                    <a:gd name="connsiteY3" fmla="*/ 36 h 35298"/>
                    <a:gd name="connsiteX4" fmla="*/ 14896 w 15399"/>
                    <a:gd name="connsiteY4" fmla="*/ 5008 h 35298"/>
                    <a:gd name="connsiteX5" fmla="*/ 5905 w 15399"/>
                    <a:gd name="connsiteY5" fmla="*/ 31242 h 35298"/>
                    <a:gd name="connsiteX6" fmla="*/ 1567 w 15399"/>
                    <a:gd name="connsiteY6" fmla="*/ 35262 h 3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99" h="35298">
                      <a:moveTo>
                        <a:pt x="1567" y="35262"/>
                      </a:moveTo>
                      <a:cubicBezTo>
                        <a:pt x="87" y="35262"/>
                        <a:pt x="-442" y="32723"/>
                        <a:pt x="404" y="30184"/>
                      </a:cubicBezTo>
                      <a:lnTo>
                        <a:pt x="9501" y="4056"/>
                      </a:lnTo>
                      <a:cubicBezTo>
                        <a:pt x="10347" y="1517"/>
                        <a:pt x="12251" y="-281"/>
                        <a:pt x="13838" y="36"/>
                      </a:cubicBezTo>
                      <a:cubicBezTo>
                        <a:pt x="15425" y="354"/>
                        <a:pt x="15848" y="2575"/>
                        <a:pt x="14896" y="5008"/>
                      </a:cubicBezTo>
                      <a:lnTo>
                        <a:pt x="5905" y="31242"/>
                      </a:lnTo>
                      <a:cubicBezTo>
                        <a:pt x="5058" y="33781"/>
                        <a:pt x="3049" y="35579"/>
                        <a:pt x="1567" y="35262"/>
                      </a:cubicBezTo>
                      <a:close/>
                    </a:path>
                  </a:pathLst>
                </a:custGeom>
                <a:solidFill>
                  <a:srgbClr val="F0F0F0"/>
                </a:solidFill>
                <a:ln w="10573" cap="flat">
                  <a:noFill/>
                  <a:prstDash val="solid"/>
                  <a:miter/>
                </a:ln>
              </p:spPr>
              <p:txBody>
                <a:bodyPr rtlCol="0" anchor="ctr"/>
                <a:lstStyle/>
                <a:p>
                  <a:endParaRPr lang="en-US"/>
                </a:p>
              </p:txBody>
            </p:sp>
            <p:sp>
              <p:nvSpPr>
                <p:cNvPr id="1145" name="Graphic 4">
                  <a:extLst>
                    <a:ext uri="{FF2B5EF4-FFF2-40B4-BE49-F238E27FC236}">
                      <a16:creationId xmlns:a16="http://schemas.microsoft.com/office/drawing/2014/main" id="{432F34FD-A308-4E98-9C07-2BBA39BA2CD0}"/>
                    </a:ext>
                  </a:extLst>
                </p:cNvPr>
                <p:cNvSpPr/>
                <p:nvPr/>
              </p:nvSpPr>
              <p:spPr>
                <a:xfrm>
                  <a:off x="7675482" y="4010350"/>
                  <a:ext cx="33079" cy="41043"/>
                </a:xfrm>
                <a:custGeom>
                  <a:avLst/>
                  <a:gdLst>
                    <a:gd name="connsiteX0" fmla="*/ 33079 w 33079"/>
                    <a:gd name="connsiteY0" fmla="*/ 0 h 41043"/>
                    <a:gd name="connsiteX1" fmla="*/ 33079 w 33079"/>
                    <a:gd name="connsiteY1" fmla="*/ 15761 h 41043"/>
                    <a:gd name="connsiteX2" fmla="*/ 28213 w 33079"/>
                    <a:gd name="connsiteY2" fmla="*/ 27503 h 41043"/>
                    <a:gd name="connsiteX3" fmla="*/ 4835 w 33079"/>
                    <a:gd name="connsiteY3" fmla="*/ 41043 h 41043"/>
                    <a:gd name="connsiteX4" fmla="*/ 75 w 33079"/>
                    <a:gd name="connsiteY4" fmla="*/ 34379 h 41043"/>
                    <a:gd name="connsiteX5" fmla="*/ 75 w 33079"/>
                    <a:gd name="connsiteY5" fmla="*/ 20204 h 41043"/>
                    <a:gd name="connsiteX6" fmla="*/ 4835 w 33079"/>
                    <a:gd name="connsiteY6" fmla="*/ 25282 h 41043"/>
                    <a:gd name="connsiteX7" fmla="*/ 28213 w 33079"/>
                    <a:gd name="connsiteY7" fmla="*/ 11742 h 41043"/>
                    <a:gd name="connsiteX8" fmla="*/ 33079 w 33079"/>
                    <a:gd name="connsiteY8" fmla="*/ 0 h 41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79" h="41043">
                      <a:moveTo>
                        <a:pt x="33079" y="0"/>
                      </a:moveTo>
                      <a:lnTo>
                        <a:pt x="33079" y="15761"/>
                      </a:lnTo>
                      <a:cubicBezTo>
                        <a:pt x="32656" y="20067"/>
                        <a:pt x="30963" y="24161"/>
                        <a:pt x="28213" y="27503"/>
                      </a:cubicBezTo>
                      <a:cubicBezTo>
                        <a:pt x="23040" y="35500"/>
                        <a:pt x="14345" y="40536"/>
                        <a:pt x="4835" y="41043"/>
                      </a:cubicBezTo>
                      <a:cubicBezTo>
                        <a:pt x="1694" y="40504"/>
                        <a:pt x="-433" y="37531"/>
                        <a:pt x="75" y="34379"/>
                      </a:cubicBezTo>
                      <a:lnTo>
                        <a:pt x="75" y="20204"/>
                      </a:lnTo>
                      <a:cubicBezTo>
                        <a:pt x="361" y="22764"/>
                        <a:pt x="2297" y="24827"/>
                        <a:pt x="4835" y="25282"/>
                      </a:cubicBezTo>
                      <a:cubicBezTo>
                        <a:pt x="14366" y="24827"/>
                        <a:pt x="23083" y="19781"/>
                        <a:pt x="28213" y="11742"/>
                      </a:cubicBezTo>
                      <a:cubicBezTo>
                        <a:pt x="30995" y="8420"/>
                        <a:pt x="32698" y="4316"/>
                        <a:pt x="33079" y="0"/>
                      </a:cubicBezTo>
                      <a:close/>
                    </a:path>
                  </a:pathLst>
                </a:custGeom>
                <a:solidFill>
                  <a:srgbClr val="F0F0F0"/>
                </a:solidFill>
                <a:ln w="10573" cap="flat">
                  <a:noFill/>
                  <a:prstDash val="solid"/>
                  <a:miter/>
                </a:ln>
              </p:spPr>
              <p:txBody>
                <a:bodyPr rtlCol="0" anchor="ctr"/>
                <a:lstStyle/>
                <a:p>
                  <a:endParaRPr lang="en-US"/>
                </a:p>
              </p:txBody>
            </p:sp>
            <p:sp>
              <p:nvSpPr>
                <p:cNvPr id="1146" name="Graphic 4">
                  <a:extLst>
                    <a:ext uri="{FF2B5EF4-FFF2-40B4-BE49-F238E27FC236}">
                      <a16:creationId xmlns:a16="http://schemas.microsoft.com/office/drawing/2014/main" id="{46006F75-279A-412E-A95D-A76FB8082667}"/>
                    </a:ext>
                  </a:extLst>
                </p:cNvPr>
                <p:cNvSpPr/>
                <p:nvPr/>
              </p:nvSpPr>
              <p:spPr>
                <a:xfrm>
                  <a:off x="7496892" y="3696654"/>
                  <a:ext cx="311421" cy="179882"/>
                </a:xfrm>
                <a:custGeom>
                  <a:avLst/>
                  <a:gdLst>
                    <a:gd name="connsiteX0" fmla="*/ 311422 w 311421"/>
                    <a:gd name="connsiteY0" fmla="*/ 64580 h 179882"/>
                    <a:gd name="connsiteX1" fmla="*/ 283390 w 311421"/>
                    <a:gd name="connsiteY1" fmla="*/ 52944 h 179882"/>
                    <a:gd name="connsiteX2" fmla="*/ 100070 w 311421"/>
                    <a:gd name="connsiteY2" fmla="*/ 158726 h 179882"/>
                    <a:gd name="connsiteX3" fmla="*/ 80077 w 311421"/>
                    <a:gd name="connsiteY3" fmla="*/ 179882 h 179882"/>
                    <a:gd name="connsiteX4" fmla="*/ 0 w 311421"/>
                    <a:gd name="connsiteY4" fmla="*/ 133761 h 179882"/>
                    <a:gd name="connsiteX5" fmla="*/ 20099 w 311421"/>
                    <a:gd name="connsiteY5" fmla="*/ 112605 h 179882"/>
                    <a:gd name="connsiteX6" fmla="*/ 203313 w 311421"/>
                    <a:gd name="connsiteY6" fmla="*/ 6823 h 179882"/>
                    <a:gd name="connsiteX7" fmla="*/ 260224 w 311421"/>
                    <a:gd name="connsiteY7" fmla="*/ 6823 h 179882"/>
                    <a:gd name="connsiteX8" fmla="*/ 283390 w 311421"/>
                    <a:gd name="connsiteY8" fmla="*/ 20152 h 179882"/>
                    <a:gd name="connsiteX9" fmla="*/ 311422 w 311421"/>
                    <a:gd name="connsiteY9" fmla="*/ 64580 h 17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421" h="179882">
                      <a:moveTo>
                        <a:pt x="311422" y="64580"/>
                      </a:moveTo>
                      <a:cubicBezTo>
                        <a:pt x="309412" y="49982"/>
                        <a:pt x="297565" y="44693"/>
                        <a:pt x="283390" y="52944"/>
                      </a:cubicBezTo>
                      <a:lnTo>
                        <a:pt x="100070" y="158726"/>
                      </a:lnTo>
                      <a:cubicBezTo>
                        <a:pt x="91702" y="163951"/>
                        <a:pt x="84826" y="171240"/>
                        <a:pt x="80077" y="179882"/>
                      </a:cubicBezTo>
                      <a:lnTo>
                        <a:pt x="0" y="133761"/>
                      </a:lnTo>
                      <a:cubicBezTo>
                        <a:pt x="4792" y="125119"/>
                        <a:pt x="11710" y="117831"/>
                        <a:pt x="20099" y="112605"/>
                      </a:cubicBezTo>
                      <a:lnTo>
                        <a:pt x="203313" y="6823"/>
                      </a:lnTo>
                      <a:cubicBezTo>
                        <a:pt x="221190" y="-2274"/>
                        <a:pt x="242346" y="-2274"/>
                        <a:pt x="260224" y="6823"/>
                      </a:cubicBezTo>
                      <a:lnTo>
                        <a:pt x="283390" y="20152"/>
                      </a:lnTo>
                      <a:cubicBezTo>
                        <a:pt x="298707" y="30222"/>
                        <a:pt x="308936" y="46417"/>
                        <a:pt x="311422" y="64580"/>
                      </a:cubicBezTo>
                      <a:close/>
                    </a:path>
                  </a:pathLst>
                </a:custGeom>
                <a:solidFill>
                  <a:srgbClr val="455A64"/>
                </a:solidFill>
                <a:ln w="10573" cap="flat">
                  <a:noFill/>
                  <a:prstDash val="solid"/>
                  <a:miter/>
                </a:ln>
              </p:spPr>
              <p:txBody>
                <a:bodyPr rtlCol="0" anchor="ctr"/>
                <a:lstStyle/>
                <a:p>
                  <a:endParaRPr lang="en-US"/>
                </a:p>
              </p:txBody>
            </p:sp>
            <p:sp>
              <p:nvSpPr>
                <p:cNvPr id="1147" name="Graphic 4">
                  <a:extLst>
                    <a:ext uri="{FF2B5EF4-FFF2-40B4-BE49-F238E27FC236}">
                      <a16:creationId xmlns:a16="http://schemas.microsoft.com/office/drawing/2014/main" id="{72A8E4A3-2FCE-41EB-B4E7-FB4CD2D00F9C}"/>
                    </a:ext>
                  </a:extLst>
                </p:cNvPr>
                <p:cNvSpPr/>
                <p:nvPr/>
              </p:nvSpPr>
              <p:spPr>
                <a:xfrm>
                  <a:off x="7488217" y="3830521"/>
                  <a:ext cx="103666" cy="308750"/>
                </a:xfrm>
                <a:custGeom>
                  <a:avLst/>
                  <a:gdLst>
                    <a:gd name="connsiteX0" fmla="*/ 103666 w 103666"/>
                    <a:gd name="connsiteY0" fmla="*/ 304546 h 308750"/>
                    <a:gd name="connsiteX1" fmla="*/ 101974 w 103666"/>
                    <a:gd name="connsiteY1" fmla="*/ 305181 h 308750"/>
                    <a:gd name="connsiteX2" fmla="*/ 97742 w 103666"/>
                    <a:gd name="connsiteY2" fmla="*/ 306450 h 308750"/>
                    <a:gd name="connsiteX3" fmla="*/ 86635 w 103666"/>
                    <a:gd name="connsiteY3" fmla="*/ 308672 h 308750"/>
                    <a:gd name="connsiteX4" fmla="*/ 86107 w 103666"/>
                    <a:gd name="connsiteY4" fmla="*/ 308672 h 308750"/>
                    <a:gd name="connsiteX5" fmla="*/ 80394 w 103666"/>
                    <a:gd name="connsiteY5" fmla="*/ 308672 h 308750"/>
                    <a:gd name="connsiteX6" fmla="*/ 51939 w 103666"/>
                    <a:gd name="connsiteY6" fmla="*/ 301902 h 308750"/>
                    <a:gd name="connsiteX7" fmla="*/ 28455 w 103666"/>
                    <a:gd name="connsiteY7" fmla="*/ 288890 h 308750"/>
                    <a:gd name="connsiteX8" fmla="*/ 0 w 103666"/>
                    <a:gd name="connsiteY8" fmla="*/ 239596 h 308750"/>
                    <a:gd name="connsiteX9" fmla="*/ 0 w 103666"/>
                    <a:gd name="connsiteY9" fmla="*/ 28032 h 308750"/>
                    <a:gd name="connsiteX10" fmla="*/ 3385 w 103666"/>
                    <a:gd name="connsiteY10" fmla="*/ 10367 h 308750"/>
                    <a:gd name="connsiteX11" fmla="*/ 6453 w 103666"/>
                    <a:gd name="connsiteY11" fmla="*/ 3385 h 308750"/>
                    <a:gd name="connsiteX12" fmla="*/ 8357 w 103666"/>
                    <a:gd name="connsiteY12" fmla="*/ 0 h 308750"/>
                    <a:gd name="connsiteX13" fmla="*/ 88434 w 103666"/>
                    <a:gd name="connsiteY13" fmla="*/ 46121 h 308750"/>
                    <a:gd name="connsiteX14" fmla="*/ 80077 w 103666"/>
                    <a:gd name="connsiteY14" fmla="*/ 74153 h 308750"/>
                    <a:gd name="connsiteX15" fmla="*/ 80077 w 103666"/>
                    <a:gd name="connsiteY15" fmla="*/ 285717 h 308750"/>
                    <a:gd name="connsiteX16" fmla="*/ 97848 w 103666"/>
                    <a:gd name="connsiteY16" fmla="*/ 305816 h 308750"/>
                    <a:gd name="connsiteX17" fmla="*/ 99541 w 103666"/>
                    <a:gd name="connsiteY17" fmla="*/ 305816 h 308750"/>
                    <a:gd name="connsiteX18" fmla="*/ 103666 w 103666"/>
                    <a:gd name="connsiteY18" fmla="*/ 304546 h 30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3666" h="308750">
                      <a:moveTo>
                        <a:pt x="103666" y="304546"/>
                      </a:moveTo>
                      <a:lnTo>
                        <a:pt x="101974" y="305181"/>
                      </a:lnTo>
                      <a:lnTo>
                        <a:pt x="97742" y="306450"/>
                      </a:lnTo>
                      <a:cubicBezTo>
                        <a:pt x="94136" y="307624"/>
                        <a:pt x="90412" y="308375"/>
                        <a:pt x="86635" y="308672"/>
                      </a:cubicBezTo>
                      <a:lnTo>
                        <a:pt x="86107" y="308672"/>
                      </a:lnTo>
                      <a:cubicBezTo>
                        <a:pt x="84202" y="308777"/>
                        <a:pt x="82298" y="308777"/>
                        <a:pt x="80394" y="308672"/>
                      </a:cubicBezTo>
                      <a:cubicBezTo>
                        <a:pt x="70482" y="308883"/>
                        <a:pt x="60687" y="306545"/>
                        <a:pt x="51939" y="301902"/>
                      </a:cubicBezTo>
                      <a:lnTo>
                        <a:pt x="28455" y="288890"/>
                      </a:lnTo>
                      <a:cubicBezTo>
                        <a:pt x="11721" y="277868"/>
                        <a:pt x="1174" y="259599"/>
                        <a:pt x="0" y="239596"/>
                      </a:cubicBezTo>
                      <a:lnTo>
                        <a:pt x="0" y="28032"/>
                      </a:lnTo>
                      <a:cubicBezTo>
                        <a:pt x="117" y="21992"/>
                        <a:pt x="1259" y="16015"/>
                        <a:pt x="3385" y="10367"/>
                      </a:cubicBezTo>
                      <a:cubicBezTo>
                        <a:pt x="4337" y="7934"/>
                        <a:pt x="5395" y="5606"/>
                        <a:pt x="6453" y="3385"/>
                      </a:cubicBezTo>
                      <a:lnTo>
                        <a:pt x="8357" y="0"/>
                      </a:lnTo>
                      <a:lnTo>
                        <a:pt x="88434" y="46121"/>
                      </a:lnTo>
                      <a:cubicBezTo>
                        <a:pt x="83293" y="54594"/>
                        <a:pt x="80415" y="64252"/>
                        <a:pt x="80077" y="74153"/>
                      </a:cubicBezTo>
                      <a:lnTo>
                        <a:pt x="80077" y="285717"/>
                      </a:lnTo>
                      <a:cubicBezTo>
                        <a:pt x="80077" y="299363"/>
                        <a:pt x="87376" y="306873"/>
                        <a:pt x="97848" y="305816"/>
                      </a:cubicBezTo>
                      <a:lnTo>
                        <a:pt x="99541" y="305816"/>
                      </a:lnTo>
                      <a:cubicBezTo>
                        <a:pt x="100958" y="305530"/>
                        <a:pt x="102334" y="305096"/>
                        <a:pt x="103666" y="304546"/>
                      </a:cubicBezTo>
                      <a:close/>
                    </a:path>
                  </a:pathLst>
                </a:custGeom>
                <a:solidFill>
                  <a:srgbClr val="263238"/>
                </a:solidFill>
                <a:ln w="10573" cap="flat">
                  <a:noFill/>
                  <a:prstDash val="solid"/>
                  <a:miter/>
                </a:ln>
              </p:spPr>
              <p:txBody>
                <a:bodyPr rtlCol="0" anchor="ctr"/>
                <a:lstStyle/>
                <a:p>
                  <a:endParaRPr lang="en-US"/>
                </a:p>
              </p:txBody>
            </p:sp>
            <p:sp>
              <p:nvSpPr>
                <p:cNvPr id="1148" name="Graphic 4">
                  <a:extLst>
                    <a:ext uri="{FF2B5EF4-FFF2-40B4-BE49-F238E27FC236}">
                      <a16:creationId xmlns:a16="http://schemas.microsoft.com/office/drawing/2014/main" id="{FE12E2CB-35A4-40B8-B688-E5365D60E217}"/>
                    </a:ext>
                  </a:extLst>
                </p:cNvPr>
                <p:cNvSpPr/>
                <p:nvPr/>
              </p:nvSpPr>
              <p:spPr>
                <a:xfrm>
                  <a:off x="7488217" y="4143247"/>
                  <a:ext cx="320519" cy="442239"/>
                </a:xfrm>
                <a:custGeom>
                  <a:avLst/>
                  <a:gdLst>
                    <a:gd name="connsiteX0" fmla="*/ 320519 w 320519"/>
                    <a:gd name="connsiteY0" fmla="*/ 69464 h 442239"/>
                    <a:gd name="connsiteX1" fmla="*/ 292064 w 320519"/>
                    <a:gd name="connsiteY1" fmla="*/ 20276 h 442239"/>
                    <a:gd name="connsiteX2" fmla="*/ 268898 w 320519"/>
                    <a:gd name="connsiteY2" fmla="*/ 6736 h 442239"/>
                    <a:gd name="connsiteX3" fmla="*/ 211987 w 320519"/>
                    <a:gd name="connsiteY3" fmla="*/ 6736 h 442239"/>
                    <a:gd name="connsiteX4" fmla="*/ 28455 w 320519"/>
                    <a:gd name="connsiteY4" fmla="*/ 112518 h 442239"/>
                    <a:gd name="connsiteX5" fmla="*/ 0 w 320519"/>
                    <a:gd name="connsiteY5" fmla="*/ 161812 h 442239"/>
                    <a:gd name="connsiteX6" fmla="*/ 0 w 320519"/>
                    <a:gd name="connsiteY6" fmla="*/ 373376 h 442239"/>
                    <a:gd name="connsiteX7" fmla="*/ 28455 w 320519"/>
                    <a:gd name="connsiteY7" fmla="*/ 422670 h 442239"/>
                    <a:gd name="connsiteX8" fmla="*/ 51622 w 320519"/>
                    <a:gd name="connsiteY8" fmla="*/ 435999 h 442239"/>
                    <a:gd name="connsiteX9" fmla="*/ 57651 w 320519"/>
                    <a:gd name="connsiteY9" fmla="*/ 438855 h 442239"/>
                    <a:gd name="connsiteX10" fmla="*/ 60084 w 320519"/>
                    <a:gd name="connsiteY10" fmla="*/ 439701 h 442239"/>
                    <a:gd name="connsiteX11" fmla="*/ 64210 w 320519"/>
                    <a:gd name="connsiteY11" fmla="*/ 440970 h 442239"/>
                    <a:gd name="connsiteX12" fmla="*/ 67595 w 320519"/>
                    <a:gd name="connsiteY12" fmla="*/ 441605 h 442239"/>
                    <a:gd name="connsiteX13" fmla="*/ 71085 w 320519"/>
                    <a:gd name="connsiteY13" fmla="*/ 442240 h 442239"/>
                    <a:gd name="connsiteX14" fmla="*/ 75211 w 320519"/>
                    <a:gd name="connsiteY14" fmla="*/ 442240 h 442239"/>
                    <a:gd name="connsiteX15" fmla="*/ 78067 w 320519"/>
                    <a:gd name="connsiteY15" fmla="*/ 442240 h 442239"/>
                    <a:gd name="connsiteX16" fmla="*/ 85049 w 320519"/>
                    <a:gd name="connsiteY16" fmla="*/ 442240 h 442239"/>
                    <a:gd name="connsiteX17" fmla="*/ 90232 w 320519"/>
                    <a:gd name="connsiteY17" fmla="*/ 442240 h 442239"/>
                    <a:gd name="connsiteX18" fmla="*/ 91713 w 320519"/>
                    <a:gd name="connsiteY18" fmla="*/ 442240 h 442239"/>
                    <a:gd name="connsiteX19" fmla="*/ 97214 w 320519"/>
                    <a:gd name="connsiteY19" fmla="*/ 441076 h 442239"/>
                    <a:gd name="connsiteX20" fmla="*/ 97954 w 320519"/>
                    <a:gd name="connsiteY20" fmla="*/ 441076 h 442239"/>
                    <a:gd name="connsiteX21" fmla="*/ 108532 w 320519"/>
                    <a:gd name="connsiteY21" fmla="*/ 436739 h 442239"/>
                    <a:gd name="connsiteX22" fmla="*/ 291747 w 320519"/>
                    <a:gd name="connsiteY22" fmla="*/ 330957 h 442239"/>
                    <a:gd name="connsiteX23" fmla="*/ 320202 w 320519"/>
                    <a:gd name="connsiteY23" fmla="*/ 281769 h 44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519" h="442239">
                      <a:moveTo>
                        <a:pt x="320519" y="69464"/>
                      </a:moveTo>
                      <a:cubicBezTo>
                        <a:pt x="319313" y="49503"/>
                        <a:pt x="308767" y="31277"/>
                        <a:pt x="292064" y="20276"/>
                      </a:cubicBezTo>
                      <a:lnTo>
                        <a:pt x="268898" y="6736"/>
                      </a:lnTo>
                      <a:cubicBezTo>
                        <a:pt x="250989" y="-2245"/>
                        <a:pt x="229896" y="-2245"/>
                        <a:pt x="211987" y="6736"/>
                      </a:cubicBezTo>
                      <a:lnTo>
                        <a:pt x="28455" y="112518"/>
                      </a:lnTo>
                      <a:cubicBezTo>
                        <a:pt x="11721" y="123540"/>
                        <a:pt x="1174" y="141809"/>
                        <a:pt x="0" y="161812"/>
                      </a:cubicBezTo>
                      <a:lnTo>
                        <a:pt x="0" y="373376"/>
                      </a:lnTo>
                      <a:cubicBezTo>
                        <a:pt x="1174" y="393379"/>
                        <a:pt x="11721" y="411648"/>
                        <a:pt x="28455" y="422670"/>
                      </a:cubicBezTo>
                      <a:lnTo>
                        <a:pt x="51622" y="435999"/>
                      </a:lnTo>
                      <a:cubicBezTo>
                        <a:pt x="53526" y="437162"/>
                        <a:pt x="55546" y="438114"/>
                        <a:pt x="57651" y="438855"/>
                      </a:cubicBezTo>
                      <a:lnTo>
                        <a:pt x="60084" y="439701"/>
                      </a:lnTo>
                      <a:lnTo>
                        <a:pt x="64210" y="440970"/>
                      </a:lnTo>
                      <a:lnTo>
                        <a:pt x="67595" y="441605"/>
                      </a:lnTo>
                      <a:lnTo>
                        <a:pt x="71085" y="442240"/>
                      </a:lnTo>
                      <a:lnTo>
                        <a:pt x="75211" y="442240"/>
                      </a:lnTo>
                      <a:lnTo>
                        <a:pt x="78067" y="442240"/>
                      </a:lnTo>
                      <a:lnTo>
                        <a:pt x="85049" y="442240"/>
                      </a:lnTo>
                      <a:lnTo>
                        <a:pt x="90232" y="442240"/>
                      </a:lnTo>
                      <a:lnTo>
                        <a:pt x="91713" y="442240"/>
                      </a:lnTo>
                      <a:cubicBezTo>
                        <a:pt x="93564" y="441965"/>
                        <a:pt x="95405" y="441573"/>
                        <a:pt x="97214" y="441076"/>
                      </a:cubicBezTo>
                      <a:lnTo>
                        <a:pt x="97954" y="441076"/>
                      </a:lnTo>
                      <a:cubicBezTo>
                        <a:pt x="101646" y="440061"/>
                        <a:pt x="105200" y="438611"/>
                        <a:pt x="108532" y="436739"/>
                      </a:cubicBezTo>
                      <a:lnTo>
                        <a:pt x="291747" y="330957"/>
                      </a:lnTo>
                      <a:cubicBezTo>
                        <a:pt x="308524" y="320030"/>
                        <a:pt x="319091" y="301762"/>
                        <a:pt x="320202" y="281769"/>
                      </a:cubicBezTo>
                      <a:close/>
                    </a:path>
                  </a:pathLst>
                </a:custGeom>
                <a:solidFill>
                  <a:srgbClr val="92E3A9"/>
                </a:solidFill>
                <a:ln w="10573" cap="flat">
                  <a:noFill/>
                  <a:prstDash val="solid"/>
                  <a:miter/>
                </a:ln>
              </p:spPr>
              <p:txBody>
                <a:bodyPr rtlCol="0" anchor="ctr"/>
                <a:lstStyle/>
                <a:p>
                  <a:endParaRPr lang="en-US"/>
                </a:p>
              </p:txBody>
            </p:sp>
            <p:sp>
              <p:nvSpPr>
                <p:cNvPr id="1149" name="Graphic 4">
                  <a:extLst>
                    <a:ext uri="{FF2B5EF4-FFF2-40B4-BE49-F238E27FC236}">
                      <a16:creationId xmlns:a16="http://schemas.microsoft.com/office/drawing/2014/main" id="{43D79BE0-39CE-4878-8BE7-79A2A3038B46}"/>
                    </a:ext>
                  </a:extLst>
                </p:cNvPr>
                <p:cNvSpPr/>
                <p:nvPr/>
              </p:nvSpPr>
              <p:spPr>
                <a:xfrm>
                  <a:off x="7496892" y="4143159"/>
                  <a:ext cx="311421" cy="180093"/>
                </a:xfrm>
                <a:custGeom>
                  <a:avLst/>
                  <a:gdLst>
                    <a:gd name="connsiteX0" fmla="*/ 311422 w 311421"/>
                    <a:gd name="connsiteY0" fmla="*/ 64791 h 180093"/>
                    <a:gd name="connsiteX1" fmla="*/ 283390 w 311421"/>
                    <a:gd name="connsiteY1" fmla="*/ 53155 h 180093"/>
                    <a:gd name="connsiteX2" fmla="*/ 100070 w 311421"/>
                    <a:gd name="connsiteY2" fmla="*/ 158937 h 180093"/>
                    <a:gd name="connsiteX3" fmla="*/ 80077 w 311421"/>
                    <a:gd name="connsiteY3" fmla="*/ 180094 h 180093"/>
                    <a:gd name="connsiteX4" fmla="*/ 0 w 311421"/>
                    <a:gd name="connsiteY4" fmla="*/ 133761 h 180093"/>
                    <a:gd name="connsiteX5" fmla="*/ 20099 w 311421"/>
                    <a:gd name="connsiteY5" fmla="*/ 112605 h 180093"/>
                    <a:gd name="connsiteX6" fmla="*/ 203313 w 311421"/>
                    <a:gd name="connsiteY6" fmla="*/ 6823 h 180093"/>
                    <a:gd name="connsiteX7" fmla="*/ 260224 w 311421"/>
                    <a:gd name="connsiteY7" fmla="*/ 6823 h 180093"/>
                    <a:gd name="connsiteX8" fmla="*/ 283390 w 311421"/>
                    <a:gd name="connsiteY8" fmla="*/ 20151 h 180093"/>
                    <a:gd name="connsiteX9" fmla="*/ 311422 w 311421"/>
                    <a:gd name="connsiteY9" fmla="*/ 64791 h 18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421" h="180093">
                      <a:moveTo>
                        <a:pt x="311422" y="64791"/>
                      </a:moveTo>
                      <a:cubicBezTo>
                        <a:pt x="309412" y="50194"/>
                        <a:pt x="297565" y="44904"/>
                        <a:pt x="283390" y="53155"/>
                      </a:cubicBezTo>
                      <a:lnTo>
                        <a:pt x="100070" y="158937"/>
                      </a:lnTo>
                      <a:cubicBezTo>
                        <a:pt x="91702" y="164163"/>
                        <a:pt x="84826" y="171451"/>
                        <a:pt x="80077" y="180094"/>
                      </a:cubicBezTo>
                      <a:lnTo>
                        <a:pt x="0" y="133761"/>
                      </a:lnTo>
                      <a:cubicBezTo>
                        <a:pt x="4792" y="125119"/>
                        <a:pt x="11710" y="117831"/>
                        <a:pt x="20099" y="112605"/>
                      </a:cubicBezTo>
                      <a:lnTo>
                        <a:pt x="203313" y="6823"/>
                      </a:lnTo>
                      <a:cubicBezTo>
                        <a:pt x="221190" y="-2274"/>
                        <a:pt x="242346" y="-2274"/>
                        <a:pt x="260224" y="6823"/>
                      </a:cubicBezTo>
                      <a:lnTo>
                        <a:pt x="283390" y="20151"/>
                      </a:lnTo>
                      <a:cubicBezTo>
                        <a:pt x="298760" y="30264"/>
                        <a:pt x="308989" y="46555"/>
                        <a:pt x="311422" y="64791"/>
                      </a:cubicBezTo>
                      <a:close/>
                    </a:path>
                  </a:pathLst>
                </a:custGeom>
                <a:solidFill>
                  <a:srgbClr val="FFFFFF">
                    <a:alpha val="40000"/>
                  </a:srgbClr>
                </a:solidFill>
                <a:ln w="10573" cap="flat">
                  <a:noFill/>
                  <a:prstDash val="solid"/>
                  <a:miter/>
                </a:ln>
              </p:spPr>
              <p:txBody>
                <a:bodyPr rtlCol="0" anchor="ctr"/>
                <a:lstStyle/>
                <a:p>
                  <a:endParaRPr lang="en-US"/>
                </a:p>
              </p:txBody>
            </p:sp>
            <p:sp>
              <p:nvSpPr>
                <p:cNvPr id="1150" name="Graphic 4">
                  <a:extLst>
                    <a:ext uri="{FF2B5EF4-FFF2-40B4-BE49-F238E27FC236}">
                      <a16:creationId xmlns:a16="http://schemas.microsoft.com/office/drawing/2014/main" id="{C0A5DBEA-2085-4F30-8BB2-53CFC6B86D37}"/>
                    </a:ext>
                  </a:extLst>
                </p:cNvPr>
                <p:cNvSpPr/>
                <p:nvPr/>
              </p:nvSpPr>
              <p:spPr>
                <a:xfrm>
                  <a:off x="7568718" y="4192097"/>
                  <a:ext cx="240018" cy="390756"/>
                </a:xfrm>
                <a:custGeom>
                  <a:avLst/>
                  <a:gdLst>
                    <a:gd name="connsiteX0" fmla="*/ 240019 w 240018"/>
                    <a:gd name="connsiteY0" fmla="*/ 20508 h 390756"/>
                    <a:gd name="connsiteX1" fmla="*/ 240019 w 240018"/>
                    <a:gd name="connsiteY1" fmla="*/ 232072 h 390756"/>
                    <a:gd name="connsiteX2" fmla="*/ 211564 w 240018"/>
                    <a:gd name="connsiteY2" fmla="*/ 281366 h 390756"/>
                    <a:gd name="connsiteX3" fmla="*/ 28349 w 240018"/>
                    <a:gd name="connsiteY3" fmla="*/ 387148 h 390756"/>
                    <a:gd name="connsiteX4" fmla="*/ 21474 w 240018"/>
                    <a:gd name="connsiteY4" fmla="*/ 390110 h 390756"/>
                    <a:gd name="connsiteX5" fmla="*/ 21474 w 240018"/>
                    <a:gd name="connsiteY5" fmla="*/ 390110 h 390756"/>
                    <a:gd name="connsiteX6" fmla="*/ 19569 w 240018"/>
                    <a:gd name="connsiteY6" fmla="*/ 390639 h 390756"/>
                    <a:gd name="connsiteX7" fmla="*/ 17771 w 240018"/>
                    <a:gd name="connsiteY7" fmla="*/ 390639 h 390756"/>
                    <a:gd name="connsiteX8" fmla="*/ 0 w 240018"/>
                    <a:gd name="connsiteY8" fmla="*/ 370540 h 390756"/>
                    <a:gd name="connsiteX9" fmla="*/ 0 w 240018"/>
                    <a:gd name="connsiteY9" fmla="*/ 158871 h 390756"/>
                    <a:gd name="connsiteX10" fmla="*/ 8357 w 240018"/>
                    <a:gd name="connsiteY10" fmla="*/ 130838 h 390756"/>
                    <a:gd name="connsiteX11" fmla="*/ 28455 w 240018"/>
                    <a:gd name="connsiteY11" fmla="*/ 109682 h 390756"/>
                    <a:gd name="connsiteX12" fmla="*/ 211669 w 240018"/>
                    <a:gd name="connsiteY12" fmla="*/ 3900 h 390756"/>
                    <a:gd name="connsiteX13" fmla="*/ 239702 w 240018"/>
                    <a:gd name="connsiteY13" fmla="*/ 15536 h 390756"/>
                    <a:gd name="connsiteX14" fmla="*/ 238961 w 240018"/>
                    <a:gd name="connsiteY14" fmla="*/ 11093 h 390756"/>
                    <a:gd name="connsiteX15" fmla="*/ 240019 w 240018"/>
                    <a:gd name="connsiteY15" fmla="*/ 20508 h 39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0018" h="390756">
                      <a:moveTo>
                        <a:pt x="240019" y="20508"/>
                      </a:moveTo>
                      <a:lnTo>
                        <a:pt x="240019" y="232072"/>
                      </a:lnTo>
                      <a:cubicBezTo>
                        <a:pt x="238961" y="252107"/>
                        <a:pt x="228383" y="270428"/>
                        <a:pt x="211564" y="281366"/>
                      </a:cubicBezTo>
                      <a:lnTo>
                        <a:pt x="28349" y="387148"/>
                      </a:lnTo>
                      <a:cubicBezTo>
                        <a:pt x="26170" y="388365"/>
                        <a:pt x="23864" y="389359"/>
                        <a:pt x="21474" y="390110"/>
                      </a:cubicBezTo>
                      <a:lnTo>
                        <a:pt x="21474" y="390110"/>
                      </a:lnTo>
                      <a:lnTo>
                        <a:pt x="19569" y="390639"/>
                      </a:lnTo>
                      <a:lnTo>
                        <a:pt x="17771" y="390639"/>
                      </a:lnTo>
                      <a:cubicBezTo>
                        <a:pt x="7193" y="391802"/>
                        <a:pt x="0" y="384292"/>
                        <a:pt x="0" y="370540"/>
                      </a:cubicBezTo>
                      <a:lnTo>
                        <a:pt x="0" y="158871"/>
                      </a:lnTo>
                      <a:cubicBezTo>
                        <a:pt x="328" y="148959"/>
                        <a:pt x="3205" y="139311"/>
                        <a:pt x="8357" y="130838"/>
                      </a:cubicBezTo>
                      <a:cubicBezTo>
                        <a:pt x="13148" y="122196"/>
                        <a:pt x="20067" y="114908"/>
                        <a:pt x="28455" y="109682"/>
                      </a:cubicBezTo>
                      <a:lnTo>
                        <a:pt x="211669" y="3900"/>
                      </a:lnTo>
                      <a:cubicBezTo>
                        <a:pt x="225950" y="-4351"/>
                        <a:pt x="237692" y="938"/>
                        <a:pt x="239702" y="15536"/>
                      </a:cubicBezTo>
                      <a:cubicBezTo>
                        <a:pt x="239702" y="14055"/>
                        <a:pt x="239702" y="12574"/>
                        <a:pt x="238961" y="11093"/>
                      </a:cubicBezTo>
                      <a:cubicBezTo>
                        <a:pt x="239628" y="14193"/>
                        <a:pt x="239977" y="17345"/>
                        <a:pt x="240019" y="20508"/>
                      </a:cubicBezTo>
                      <a:close/>
                    </a:path>
                  </a:pathLst>
                </a:custGeom>
                <a:solidFill>
                  <a:srgbClr val="92E3A9"/>
                </a:solidFill>
                <a:ln w="10573" cap="flat">
                  <a:noFill/>
                  <a:prstDash val="solid"/>
                  <a:miter/>
                </a:ln>
              </p:spPr>
              <p:txBody>
                <a:bodyPr rtlCol="0" anchor="ctr"/>
                <a:lstStyle/>
                <a:p>
                  <a:endParaRPr lang="en-US"/>
                </a:p>
              </p:txBody>
            </p:sp>
            <p:sp>
              <p:nvSpPr>
                <p:cNvPr id="1151" name="Graphic 4">
                  <a:extLst>
                    <a:ext uri="{FF2B5EF4-FFF2-40B4-BE49-F238E27FC236}">
                      <a16:creationId xmlns:a16="http://schemas.microsoft.com/office/drawing/2014/main" id="{DA3FAA03-1871-4D3C-96FF-8D6AEE00ED5F}"/>
                    </a:ext>
                  </a:extLst>
                </p:cNvPr>
                <p:cNvSpPr/>
                <p:nvPr/>
              </p:nvSpPr>
              <p:spPr>
                <a:xfrm>
                  <a:off x="7607919" y="4282440"/>
                  <a:ext cx="165751" cy="219970"/>
                </a:xfrm>
                <a:custGeom>
                  <a:avLst/>
                  <a:gdLst>
                    <a:gd name="connsiteX0" fmla="*/ 164746 w 165751"/>
                    <a:gd name="connsiteY0" fmla="*/ 85030 h 219970"/>
                    <a:gd name="connsiteX1" fmla="*/ 164746 w 165751"/>
                    <a:gd name="connsiteY1" fmla="*/ 85030 h 219970"/>
                    <a:gd name="connsiteX2" fmla="*/ 163582 w 165751"/>
                    <a:gd name="connsiteY2" fmla="*/ 85030 h 219970"/>
                    <a:gd name="connsiteX3" fmla="*/ 147926 w 165751"/>
                    <a:gd name="connsiteY3" fmla="*/ 84184 h 219970"/>
                    <a:gd name="connsiteX4" fmla="*/ 145282 w 165751"/>
                    <a:gd name="connsiteY4" fmla="*/ 81645 h 219970"/>
                    <a:gd name="connsiteX5" fmla="*/ 145282 w 165751"/>
                    <a:gd name="connsiteY5" fmla="*/ 74240 h 219970"/>
                    <a:gd name="connsiteX6" fmla="*/ 145282 w 165751"/>
                    <a:gd name="connsiteY6" fmla="*/ 66518 h 219970"/>
                    <a:gd name="connsiteX7" fmla="*/ 147080 w 165751"/>
                    <a:gd name="connsiteY7" fmla="*/ 61864 h 219970"/>
                    <a:gd name="connsiteX8" fmla="*/ 164534 w 165751"/>
                    <a:gd name="connsiteY8" fmla="*/ 40707 h 219970"/>
                    <a:gd name="connsiteX9" fmla="*/ 165592 w 165751"/>
                    <a:gd name="connsiteY9" fmla="*/ 36370 h 219970"/>
                    <a:gd name="connsiteX10" fmla="*/ 157341 w 165751"/>
                    <a:gd name="connsiteY10" fmla="*/ 17964 h 219970"/>
                    <a:gd name="connsiteX11" fmla="*/ 156812 w 165751"/>
                    <a:gd name="connsiteY11" fmla="*/ 17436 h 219970"/>
                    <a:gd name="connsiteX12" fmla="*/ 156812 w 165751"/>
                    <a:gd name="connsiteY12" fmla="*/ 17436 h 219970"/>
                    <a:gd name="connsiteX13" fmla="*/ 154062 w 165751"/>
                    <a:gd name="connsiteY13" fmla="*/ 18282 h 219970"/>
                    <a:gd name="connsiteX14" fmla="*/ 135444 w 165751"/>
                    <a:gd name="connsiteY14" fmla="*/ 35418 h 219970"/>
                    <a:gd name="connsiteX15" fmla="*/ 131319 w 165751"/>
                    <a:gd name="connsiteY15" fmla="*/ 36053 h 219970"/>
                    <a:gd name="connsiteX16" fmla="*/ 123279 w 165751"/>
                    <a:gd name="connsiteY16" fmla="*/ 31399 h 219970"/>
                    <a:gd name="connsiteX17" fmla="*/ 121481 w 165751"/>
                    <a:gd name="connsiteY17" fmla="*/ 28119 h 219970"/>
                    <a:gd name="connsiteX18" fmla="*/ 127193 w 165751"/>
                    <a:gd name="connsiteY18" fmla="*/ 1991 h 219970"/>
                    <a:gd name="connsiteX19" fmla="*/ 126452 w 165751"/>
                    <a:gd name="connsiteY19" fmla="*/ 87 h 219970"/>
                    <a:gd name="connsiteX20" fmla="*/ 124654 w 165751"/>
                    <a:gd name="connsiteY20" fmla="*/ 87 h 219970"/>
                    <a:gd name="connsiteX21" fmla="*/ 106354 w 165751"/>
                    <a:gd name="connsiteY21" fmla="*/ 1991 h 219970"/>
                    <a:gd name="connsiteX22" fmla="*/ 102334 w 165751"/>
                    <a:gd name="connsiteY22" fmla="*/ 4742 h 219970"/>
                    <a:gd name="connsiteX23" fmla="*/ 92497 w 165751"/>
                    <a:gd name="connsiteY23" fmla="*/ 31293 h 219970"/>
                    <a:gd name="connsiteX24" fmla="*/ 88477 w 165751"/>
                    <a:gd name="connsiteY24" fmla="*/ 35207 h 219970"/>
                    <a:gd name="connsiteX25" fmla="*/ 77158 w 165751"/>
                    <a:gd name="connsiteY25" fmla="*/ 41765 h 219970"/>
                    <a:gd name="connsiteX26" fmla="*/ 73244 w 165751"/>
                    <a:gd name="connsiteY26" fmla="*/ 41765 h 219970"/>
                    <a:gd name="connsiteX27" fmla="*/ 63830 w 165751"/>
                    <a:gd name="connsiteY27" fmla="*/ 27485 h 219970"/>
                    <a:gd name="connsiteX28" fmla="*/ 60445 w 165751"/>
                    <a:gd name="connsiteY28" fmla="*/ 27485 h 219970"/>
                    <a:gd name="connsiteX29" fmla="*/ 40452 w 165751"/>
                    <a:gd name="connsiteY29" fmla="*/ 48641 h 219970"/>
                    <a:gd name="connsiteX30" fmla="*/ 38865 w 165751"/>
                    <a:gd name="connsiteY30" fmla="*/ 52978 h 219970"/>
                    <a:gd name="connsiteX31" fmla="*/ 44471 w 165751"/>
                    <a:gd name="connsiteY31" fmla="*/ 71913 h 219970"/>
                    <a:gd name="connsiteX32" fmla="*/ 43414 w 165751"/>
                    <a:gd name="connsiteY32" fmla="*/ 76462 h 219970"/>
                    <a:gd name="connsiteX33" fmla="*/ 34211 w 165751"/>
                    <a:gd name="connsiteY33" fmla="*/ 92540 h 219970"/>
                    <a:gd name="connsiteX34" fmla="*/ 29768 w 165751"/>
                    <a:gd name="connsiteY34" fmla="*/ 95820 h 219970"/>
                    <a:gd name="connsiteX35" fmla="*/ 12631 w 165751"/>
                    <a:gd name="connsiteY35" fmla="*/ 99945 h 219970"/>
                    <a:gd name="connsiteX36" fmla="*/ 8717 w 165751"/>
                    <a:gd name="connsiteY36" fmla="*/ 103119 h 219970"/>
                    <a:gd name="connsiteX37" fmla="*/ 43 w 165751"/>
                    <a:gd name="connsiteY37" fmla="*/ 132315 h 219970"/>
                    <a:gd name="connsiteX38" fmla="*/ 1683 w 165751"/>
                    <a:gd name="connsiteY38" fmla="*/ 134811 h 219970"/>
                    <a:gd name="connsiteX39" fmla="*/ 2265 w 165751"/>
                    <a:gd name="connsiteY39" fmla="*/ 134853 h 219970"/>
                    <a:gd name="connsiteX40" fmla="*/ 17920 w 165751"/>
                    <a:gd name="connsiteY40" fmla="*/ 135805 h 219970"/>
                    <a:gd name="connsiteX41" fmla="*/ 20565 w 165751"/>
                    <a:gd name="connsiteY41" fmla="*/ 138238 h 219970"/>
                    <a:gd name="connsiteX42" fmla="*/ 20565 w 165751"/>
                    <a:gd name="connsiteY42" fmla="*/ 138344 h 219970"/>
                    <a:gd name="connsiteX43" fmla="*/ 20565 w 165751"/>
                    <a:gd name="connsiteY43" fmla="*/ 153471 h 219970"/>
                    <a:gd name="connsiteX44" fmla="*/ 18872 w 165751"/>
                    <a:gd name="connsiteY44" fmla="*/ 158125 h 219970"/>
                    <a:gd name="connsiteX45" fmla="*/ 1313 w 165751"/>
                    <a:gd name="connsiteY45" fmla="*/ 179282 h 219970"/>
                    <a:gd name="connsiteX46" fmla="*/ 255 w 165751"/>
                    <a:gd name="connsiteY46" fmla="*/ 183619 h 219970"/>
                    <a:gd name="connsiteX47" fmla="*/ 8612 w 165751"/>
                    <a:gd name="connsiteY47" fmla="*/ 202025 h 219970"/>
                    <a:gd name="connsiteX48" fmla="*/ 8612 w 165751"/>
                    <a:gd name="connsiteY48" fmla="*/ 202659 h 219970"/>
                    <a:gd name="connsiteX49" fmla="*/ 8612 w 165751"/>
                    <a:gd name="connsiteY49" fmla="*/ 202659 h 219970"/>
                    <a:gd name="connsiteX50" fmla="*/ 9246 w 165751"/>
                    <a:gd name="connsiteY50" fmla="*/ 202659 h 219970"/>
                    <a:gd name="connsiteX51" fmla="*/ 9246 w 165751"/>
                    <a:gd name="connsiteY51" fmla="*/ 202659 h 219970"/>
                    <a:gd name="connsiteX52" fmla="*/ 11362 w 165751"/>
                    <a:gd name="connsiteY52" fmla="*/ 201707 h 219970"/>
                    <a:gd name="connsiteX53" fmla="*/ 29979 w 165751"/>
                    <a:gd name="connsiteY53" fmla="*/ 184571 h 219970"/>
                    <a:gd name="connsiteX54" fmla="*/ 34105 w 165751"/>
                    <a:gd name="connsiteY54" fmla="*/ 183830 h 219970"/>
                    <a:gd name="connsiteX55" fmla="*/ 42144 w 165751"/>
                    <a:gd name="connsiteY55" fmla="*/ 188485 h 219970"/>
                    <a:gd name="connsiteX56" fmla="*/ 44049 w 165751"/>
                    <a:gd name="connsiteY56" fmla="*/ 191764 h 219970"/>
                    <a:gd name="connsiteX57" fmla="*/ 38230 w 165751"/>
                    <a:gd name="connsiteY57" fmla="*/ 217998 h 219970"/>
                    <a:gd name="connsiteX58" fmla="*/ 38971 w 165751"/>
                    <a:gd name="connsiteY58" fmla="*/ 219796 h 219970"/>
                    <a:gd name="connsiteX59" fmla="*/ 38971 w 165751"/>
                    <a:gd name="connsiteY59" fmla="*/ 219796 h 219970"/>
                    <a:gd name="connsiteX60" fmla="*/ 40663 w 165751"/>
                    <a:gd name="connsiteY60" fmla="*/ 219796 h 219970"/>
                    <a:gd name="connsiteX61" fmla="*/ 58964 w 165751"/>
                    <a:gd name="connsiteY61" fmla="*/ 217998 h 219970"/>
                    <a:gd name="connsiteX62" fmla="*/ 62983 w 165751"/>
                    <a:gd name="connsiteY62" fmla="*/ 215248 h 219970"/>
                    <a:gd name="connsiteX63" fmla="*/ 72927 w 165751"/>
                    <a:gd name="connsiteY63" fmla="*/ 188591 h 219970"/>
                    <a:gd name="connsiteX64" fmla="*/ 76841 w 165751"/>
                    <a:gd name="connsiteY64" fmla="*/ 184782 h 219970"/>
                    <a:gd name="connsiteX65" fmla="*/ 82659 w 165751"/>
                    <a:gd name="connsiteY65" fmla="*/ 181715 h 219970"/>
                    <a:gd name="connsiteX66" fmla="*/ 88159 w 165751"/>
                    <a:gd name="connsiteY66" fmla="*/ 178224 h 219970"/>
                    <a:gd name="connsiteX67" fmla="*/ 92073 w 165751"/>
                    <a:gd name="connsiteY67" fmla="*/ 178224 h 219970"/>
                    <a:gd name="connsiteX68" fmla="*/ 101488 w 165751"/>
                    <a:gd name="connsiteY68" fmla="*/ 192505 h 219970"/>
                    <a:gd name="connsiteX69" fmla="*/ 101488 w 165751"/>
                    <a:gd name="connsiteY69" fmla="*/ 192505 h 219970"/>
                    <a:gd name="connsiteX70" fmla="*/ 104450 w 165751"/>
                    <a:gd name="connsiteY70" fmla="*/ 191658 h 219970"/>
                    <a:gd name="connsiteX71" fmla="*/ 124548 w 165751"/>
                    <a:gd name="connsiteY71" fmla="*/ 170502 h 219970"/>
                    <a:gd name="connsiteX72" fmla="*/ 126030 w 165751"/>
                    <a:gd name="connsiteY72" fmla="*/ 166059 h 219970"/>
                    <a:gd name="connsiteX73" fmla="*/ 120423 w 165751"/>
                    <a:gd name="connsiteY73" fmla="*/ 147230 h 219970"/>
                    <a:gd name="connsiteX74" fmla="*/ 121481 w 165751"/>
                    <a:gd name="connsiteY74" fmla="*/ 142575 h 219970"/>
                    <a:gd name="connsiteX75" fmla="*/ 130684 w 165751"/>
                    <a:gd name="connsiteY75" fmla="*/ 126602 h 219970"/>
                    <a:gd name="connsiteX76" fmla="*/ 135127 w 165751"/>
                    <a:gd name="connsiteY76" fmla="*/ 123323 h 219970"/>
                    <a:gd name="connsiteX77" fmla="*/ 152263 w 165751"/>
                    <a:gd name="connsiteY77" fmla="*/ 119198 h 219970"/>
                    <a:gd name="connsiteX78" fmla="*/ 156177 w 165751"/>
                    <a:gd name="connsiteY78" fmla="*/ 115918 h 219970"/>
                    <a:gd name="connsiteX79" fmla="*/ 164851 w 165751"/>
                    <a:gd name="connsiteY79" fmla="*/ 86828 h 219970"/>
                    <a:gd name="connsiteX80" fmla="*/ 164746 w 165751"/>
                    <a:gd name="connsiteY80" fmla="*/ 85030 h 219970"/>
                    <a:gd name="connsiteX81" fmla="*/ 73033 w 165751"/>
                    <a:gd name="connsiteY81" fmla="*/ 156221 h 219970"/>
                    <a:gd name="connsiteX82" fmla="*/ 72081 w 165751"/>
                    <a:gd name="connsiteY82" fmla="*/ 156221 h 219970"/>
                    <a:gd name="connsiteX83" fmla="*/ 71340 w 165751"/>
                    <a:gd name="connsiteY83" fmla="*/ 156221 h 219970"/>
                    <a:gd name="connsiteX84" fmla="*/ 69648 w 165751"/>
                    <a:gd name="connsiteY84" fmla="*/ 156221 h 219970"/>
                    <a:gd name="connsiteX85" fmla="*/ 67744 w 165751"/>
                    <a:gd name="connsiteY85" fmla="*/ 156221 h 219970"/>
                    <a:gd name="connsiteX86" fmla="*/ 66051 w 165751"/>
                    <a:gd name="connsiteY86" fmla="*/ 156221 h 219970"/>
                    <a:gd name="connsiteX87" fmla="*/ 48809 w 165751"/>
                    <a:gd name="connsiteY87" fmla="*/ 144585 h 219970"/>
                    <a:gd name="connsiteX88" fmla="*/ 46376 w 165751"/>
                    <a:gd name="connsiteY88" fmla="*/ 134959 h 219970"/>
                    <a:gd name="connsiteX89" fmla="*/ 46376 w 165751"/>
                    <a:gd name="connsiteY89" fmla="*/ 129670 h 219970"/>
                    <a:gd name="connsiteX90" fmla="*/ 69013 w 165751"/>
                    <a:gd name="connsiteY90" fmla="*/ 77731 h 219970"/>
                    <a:gd name="connsiteX91" fmla="*/ 82870 w 165751"/>
                    <a:gd name="connsiteY91" fmla="*/ 66412 h 219970"/>
                    <a:gd name="connsiteX92" fmla="*/ 87525 w 165751"/>
                    <a:gd name="connsiteY92" fmla="*/ 64085 h 219970"/>
                    <a:gd name="connsiteX93" fmla="*/ 100430 w 165751"/>
                    <a:gd name="connsiteY93" fmla="*/ 61335 h 219970"/>
                    <a:gd name="connsiteX94" fmla="*/ 102652 w 165751"/>
                    <a:gd name="connsiteY94" fmla="*/ 61335 h 219970"/>
                    <a:gd name="connsiteX95" fmla="*/ 117038 w 165751"/>
                    <a:gd name="connsiteY95" fmla="*/ 72759 h 219970"/>
                    <a:gd name="connsiteX96" fmla="*/ 97151 w 165751"/>
                    <a:gd name="connsiteY96" fmla="*/ 139614 h 219970"/>
                    <a:gd name="connsiteX97" fmla="*/ 73033 w 165751"/>
                    <a:gd name="connsiteY97" fmla="*/ 156221 h 2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65751" h="219970">
                      <a:moveTo>
                        <a:pt x="164746" y="85030"/>
                      </a:moveTo>
                      <a:lnTo>
                        <a:pt x="164746" y="85030"/>
                      </a:lnTo>
                      <a:cubicBezTo>
                        <a:pt x="164365" y="84914"/>
                        <a:pt x="163963" y="84914"/>
                        <a:pt x="163582" y="85030"/>
                      </a:cubicBezTo>
                      <a:lnTo>
                        <a:pt x="147926" y="84184"/>
                      </a:lnTo>
                      <a:cubicBezTo>
                        <a:pt x="146509" y="84184"/>
                        <a:pt x="145335" y="83062"/>
                        <a:pt x="145282" y="81645"/>
                      </a:cubicBezTo>
                      <a:cubicBezTo>
                        <a:pt x="145282" y="79106"/>
                        <a:pt x="145282" y="76673"/>
                        <a:pt x="145282" y="74240"/>
                      </a:cubicBezTo>
                      <a:cubicBezTo>
                        <a:pt x="145440" y="71670"/>
                        <a:pt x="145440" y="69089"/>
                        <a:pt x="145282" y="66518"/>
                      </a:cubicBezTo>
                      <a:cubicBezTo>
                        <a:pt x="145303" y="64805"/>
                        <a:pt x="145948" y="63154"/>
                        <a:pt x="147080" y="61864"/>
                      </a:cubicBezTo>
                      <a:lnTo>
                        <a:pt x="164534" y="40707"/>
                      </a:lnTo>
                      <a:cubicBezTo>
                        <a:pt x="165603" y="39533"/>
                        <a:pt x="166004" y="37904"/>
                        <a:pt x="165592" y="36370"/>
                      </a:cubicBezTo>
                      <a:lnTo>
                        <a:pt x="157341" y="17964"/>
                      </a:lnTo>
                      <a:lnTo>
                        <a:pt x="156812" y="17436"/>
                      </a:lnTo>
                      <a:lnTo>
                        <a:pt x="156812" y="17436"/>
                      </a:lnTo>
                      <a:cubicBezTo>
                        <a:pt x="156072" y="17436"/>
                        <a:pt x="155120" y="17436"/>
                        <a:pt x="154062" y="18282"/>
                      </a:cubicBezTo>
                      <a:lnTo>
                        <a:pt x="135444" y="35418"/>
                      </a:lnTo>
                      <a:cubicBezTo>
                        <a:pt x="134376" y="36550"/>
                        <a:pt x="132673" y="36815"/>
                        <a:pt x="131319" y="36053"/>
                      </a:cubicBezTo>
                      <a:cubicBezTo>
                        <a:pt x="128907" y="34075"/>
                        <a:pt x="126188" y="32509"/>
                        <a:pt x="123279" y="31399"/>
                      </a:cubicBezTo>
                      <a:cubicBezTo>
                        <a:pt x="121978" y="30870"/>
                        <a:pt x="121227" y="29505"/>
                        <a:pt x="121481" y="28119"/>
                      </a:cubicBezTo>
                      <a:lnTo>
                        <a:pt x="127193" y="1991"/>
                      </a:lnTo>
                      <a:cubicBezTo>
                        <a:pt x="127405" y="1261"/>
                        <a:pt x="127098" y="489"/>
                        <a:pt x="126452" y="87"/>
                      </a:cubicBezTo>
                      <a:cubicBezTo>
                        <a:pt x="125860" y="-29"/>
                        <a:pt x="125247" y="-29"/>
                        <a:pt x="124654" y="87"/>
                      </a:cubicBezTo>
                      <a:lnTo>
                        <a:pt x="106354" y="1991"/>
                      </a:lnTo>
                      <a:cubicBezTo>
                        <a:pt x="104630" y="2139"/>
                        <a:pt x="103106" y="3187"/>
                        <a:pt x="102334" y="4742"/>
                      </a:cubicBezTo>
                      <a:lnTo>
                        <a:pt x="92497" y="31293"/>
                      </a:lnTo>
                      <a:cubicBezTo>
                        <a:pt x="91608" y="32996"/>
                        <a:pt x="90201" y="34360"/>
                        <a:pt x="88477" y="35207"/>
                      </a:cubicBezTo>
                      <a:cubicBezTo>
                        <a:pt x="84542" y="37100"/>
                        <a:pt x="80755" y="39290"/>
                        <a:pt x="77158" y="41765"/>
                      </a:cubicBezTo>
                      <a:cubicBezTo>
                        <a:pt x="75571" y="42823"/>
                        <a:pt x="73879" y="42823"/>
                        <a:pt x="73244" y="41765"/>
                      </a:cubicBezTo>
                      <a:lnTo>
                        <a:pt x="63830" y="27485"/>
                      </a:lnTo>
                      <a:cubicBezTo>
                        <a:pt x="63195" y="26427"/>
                        <a:pt x="61714" y="26639"/>
                        <a:pt x="60445" y="27485"/>
                      </a:cubicBezTo>
                      <a:lnTo>
                        <a:pt x="40452" y="48641"/>
                      </a:lnTo>
                      <a:cubicBezTo>
                        <a:pt x="39257" y="49752"/>
                        <a:pt x="38664" y="51360"/>
                        <a:pt x="38865" y="52978"/>
                      </a:cubicBezTo>
                      <a:lnTo>
                        <a:pt x="44471" y="71913"/>
                      </a:lnTo>
                      <a:cubicBezTo>
                        <a:pt x="44662" y="73510"/>
                        <a:pt x="44281" y="75118"/>
                        <a:pt x="43414" y="76462"/>
                      </a:cubicBezTo>
                      <a:cubicBezTo>
                        <a:pt x="40039" y="81645"/>
                        <a:pt x="36972" y="87008"/>
                        <a:pt x="34211" y="92540"/>
                      </a:cubicBezTo>
                      <a:cubicBezTo>
                        <a:pt x="33195" y="94159"/>
                        <a:pt x="31609" y="95333"/>
                        <a:pt x="29768" y="95820"/>
                      </a:cubicBezTo>
                      <a:lnTo>
                        <a:pt x="12631" y="99945"/>
                      </a:lnTo>
                      <a:cubicBezTo>
                        <a:pt x="10917" y="100358"/>
                        <a:pt x="9468" y="101521"/>
                        <a:pt x="8717" y="103119"/>
                      </a:cubicBezTo>
                      <a:lnTo>
                        <a:pt x="43" y="132315"/>
                      </a:lnTo>
                      <a:cubicBezTo>
                        <a:pt x="-190" y="133457"/>
                        <a:pt x="540" y="134578"/>
                        <a:pt x="1683" y="134811"/>
                      </a:cubicBezTo>
                      <a:cubicBezTo>
                        <a:pt x="1873" y="134853"/>
                        <a:pt x="2074" y="134864"/>
                        <a:pt x="2265" y="134853"/>
                      </a:cubicBezTo>
                      <a:lnTo>
                        <a:pt x="17920" y="135805"/>
                      </a:lnTo>
                      <a:cubicBezTo>
                        <a:pt x="19317" y="135742"/>
                        <a:pt x="20501" y="136831"/>
                        <a:pt x="20565" y="138238"/>
                      </a:cubicBezTo>
                      <a:cubicBezTo>
                        <a:pt x="20565" y="138270"/>
                        <a:pt x="20565" y="138312"/>
                        <a:pt x="20565" y="138344"/>
                      </a:cubicBezTo>
                      <a:cubicBezTo>
                        <a:pt x="20089" y="143379"/>
                        <a:pt x="20089" y="148436"/>
                        <a:pt x="20565" y="153471"/>
                      </a:cubicBezTo>
                      <a:cubicBezTo>
                        <a:pt x="20512" y="155164"/>
                        <a:pt x="19920" y="156792"/>
                        <a:pt x="18872" y="158125"/>
                      </a:cubicBezTo>
                      <a:lnTo>
                        <a:pt x="1313" y="179282"/>
                      </a:lnTo>
                      <a:cubicBezTo>
                        <a:pt x="265" y="180467"/>
                        <a:pt x="-137" y="182085"/>
                        <a:pt x="255" y="183619"/>
                      </a:cubicBezTo>
                      <a:lnTo>
                        <a:pt x="8612" y="202025"/>
                      </a:lnTo>
                      <a:cubicBezTo>
                        <a:pt x="8538" y="202226"/>
                        <a:pt x="8538" y="202459"/>
                        <a:pt x="8612" y="202659"/>
                      </a:cubicBezTo>
                      <a:lnTo>
                        <a:pt x="8612" y="202659"/>
                      </a:lnTo>
                      <a:lnTo>
                        <a:pt x="9246" y="202659"/>
                      </a:lnTo>
                      <a:lnTo>
                        <a:pt x="9246" y="202659"/>
                      </a:lnTo>
                      <a:cubicBezTo>
                        <a:pt x="10040" y="202596"/>
                        <a:pt x="10791" y="202268"/>
                        <a:pt x="11362" y="201707"/>
                      </a:cubicBezTo>
                      <a:lnTo>
                        <a:pt x="29979" y="184571"/>
                      </a:lnTo>
                      <a:cubicBezTo>
                        <a:pt x="31059" y="183471"/>
                        <a:pt x="32709" y="183164"/>
                        <a:pt x="34105" y="183830"/>
                      </a:cubicBezTo>
                      <a:cubicBezTo>
                        <a:pt x="36506" y="185819"/>
                        <a:pt x="39225" y="187395"/>
                        <a:pt x="42144" y="188485"/>
                      </a:cubicBezTo>
                      <a:cubicBezTo>
                        <a:pt x="43435" y="189035"/>
                        <a:pt x="44207" y="190368"/>
                        <a:pt x="44049" y="191764"/>
                      </a:cubicBezTo>
                      <a:lnTo>
                        <a:pt x="38230" y="217998"/>
                      </a:lnTo>
                      <a:cubicBezTo>
                        <a:pt x="38040" y="218696"/>
                        <a:pt x="38347" y="219436"/>
                        <a:pt x="38971" y="219796"/>
                      </a:cubicBezTo>
                      <a:lnTo>
                        <a:pt x="38971" y="219796"/>
                      </a:lnTo>
                      <a:cubicBezTo>
                        <a:pt x="39510" y="220029"/>
                        <a:pt x="40124" y="220029"/>
                        <a:pt x="40663" y="219796"/>
                      </a:cubicBezTo>
                      <a:lnTo>
                        <a:pt x="58964" y="217998"/>
                      </a:lnTo>
                      <a:cubicBezTo>
                        <a:pt x="60677" y="217808"/>
                        <a:pt x="62179" y="216771"/>
                        <a:pt x="62983" y="215248"/>
                      </a:cubicBezTo>
                      <a:lnTo>
                        <a:pt x="72927" y="188591"/>
                      </a:lnTo>
                      <a:cubicBezTo>
                        <a:pt x="73720" y="186877"/>
                        <a:pt x="75106" y="185523"/>
                        <a:pt x="76841" y="184782"/>
                      </a:cubicBezTo>
                      <a:lnTo>
                        <a:pt x="82659" y="181715"/>
                      </a:lnTo>
                      <a:cubicBezTo>
                        <a:pt x="84457" y="180657"/>
                        <a:pt x="86361" y="179493"/>
                        <a:pt x="88159" y="178224"/>
                      </a:cubicBezTo>
                      <a:cubicBezTo>
                        <a:pt x="89958" y="176955"/>
                        <a:pt x="91439" y="177060"/>
                        <a:pt x="92073" y="178224"/>
                      </a:cubicBezTo>
                      <a:lnTo>
                        <a:pt x="101488" y="192505"/>
                      </a:lnTo>
                      <a:lnTo>
                        <a:pt x="101488" y="192505"/>
                      </a:lnTo>
                      <a:cubicBezTo>
                        <a:pt x="102557" y="192853"/>
                        <a:pt x="103731" y="192515"/>
                        <a:pt x="104450" y="191658"/>
                      </a:cubicBezTo>
                      <a:lnTo>
                        <a:pt x="124548" y="170502"/>
                      </a:lnTo>
                      <a:cubicBezTo>
                        <a:pt x="125723" y="169338"/>
                        <a:pt x="126273" y="167688"/>
                        <a:pt x="126030" y="166059"/>
                      </a:cubicBezTo>
                      <a:lnTo>
                        <a:pt x="120423" y="147230"/>
                      </a:lnTo>
                      <a:cubicBezTo>
                        <a:pt x="120222" y="145601"/>
                        <a:pt x="120592" y="143951"/>
                        <a:pt x="121481" y="142575"/>
                      </a:cubicBezTo>
                      <a:cubicBezTo>
                        <a:pt x="124908" y="137466"/>
                        <a:pt x="127986" y="132135"/>
                        <a:pt x="130684" y="126602"/>
                      </a:cubicBezTo>
                      <a:cubicBezTo>
                        <a:pt x="131699" y="124984"/>
                        <a:pt x="133286" y="123810"/>
                        <a:pt x="135127" y="123323"/>
                      </a:cubicBezTo>
                      <a:lnTo>
                        <a:pt x="152263" y="119198"/>
                      </a:lnTo>
                      <a:cubicBezTo>
                        <a:pt x="154009" y="118785"/>
                        <a:pt x="155458" y="117568"/>
                        <a:pt x="156177" y="115918"/>
                      </a:cubicBezTo>
                      <a:lnTo>
                        <a:pt x="164851" y="86828"/>
                      </a:lnTo>
                      <a:cubicBezTo>
                        <a:pt x="165084" y="86246"/>
                        <a:pt x="165042" y="85580"/>
                        <a:pt x="164746" y="85030"/>
                      </a:cubicBezTo>
                      <a:close/>
                      <a:moveTo>
                        <a:pt x="73033" y="156221"/>
                      </a:moveTo>
                      <a:lnTo>
                        <a:pt x="72081" y="156221"/>
                      </a:lnTo>
                      <a:lnTo>
                        <a:pt x="71340" y="156221"/>
                      </a:lnTo>
                      <a:lnTo>
                        <a:pt x="69648" y="156221"/>
                      </a:lnTo>
                      <a:lnTo>
                        <a:pt x="67744" y="156221"/>
                      </a:lnTo>
                      <a:lnTo>
                        <a:pt x="66051" y="156221"/>
                      </a:lnTo>
                      <a:cubicBezTo>
                        <a:pt x="58456" y="156274"/>
                        <a:pt x="51601" y="151652"/>
                        <a:pt x="48809" y="144585"/>
                      </a:cubicBezTo>
                      <a:cubicBezTo>
                        <a:pt x="47476" y="141528"/>
                        <a:pt x="46661" y="138281"/>
                        <a:pt x="46376" y="134959"/>
                      </a:cubicBezTo>
                      <a:cubicBezTo>
                        <a:pt x="46217" y="133203"/>
                        <a:pt x="46217" y="131426"/>
                        <a:pt x="46376" y="129670"/>
                      </a:cubicBezTo>
                      <a:cubicBezTo>
                        <a:pt x="47465" y="110206"/>
                        <a:pt x="55494" y="91779"/>
                        <a:pt x="69013" y="77731"/>
                      </a:cubicBezTo>
                      <a:cubicBezTo>
                        <a:pt x="73064" y="73320"/>
                        <a:pt x="77729" y="69501"/>
                        <a:pt x="82870" y="66412"/>
                      </a:cubicBezTo>
                      <a:lnTo>
                        <a:pt x="87525" y="64085"/>
                      </a:lnTo>
                      <a:cubicBezTo>
                        <a:pt x="91555" y="62181"/>
                        <a:pt x="95977" y="61240"/>
                        <a:pt x="100430" y="61335"/>
                      </a:cubicBezTo>
                      <a:lnTo>
                        <a:pt x="102652" y="61335"/>
                      </a:lnTo>
                      <a:cubicBezTo>
                        <a:pt x="109136" y="62308"/>
                        <a:pt x="114626" y="66656"/>
                        <a:pt x="117038" y="72759"/>
                      </a:cubicBezTo>
                      <a:cubicBezTo>
                        <a:pt x="124760" y="89896"/>
                        <a:pt x="115874" y="119832"/>
                        <a:pt x="97151" y="139614"/>
                      </a:cubicBezTo>
                      <a:cubicBezTo>
                        <a:pt x="90836" y="147304"/>
                        <a:pt x="82479" y="153069"/>
                        <a:pt x="73033" y="156221"/>
                      </a:cubicBezTo>
                      <a:close/>
                    </a:path>
                  </a:pathLst>
                </a:custGeom>
                <a:solidFill>
                  <a:srgbClr val="FAFAFA"/>
                </a:solidFill>
                <a:ln w="10573" cap="flat">
                  <a:noFill/>
                  <a:prstDash val="solid"/>
                  <a:miter/>
                </a:ln>
              </p:spPr>
              <p:txBody>
                <a:bodyPr rtlCol="0" anchor="ctr"/>
                <a:lstStyle/>
                <a:p>
                  <a:endParaRPr lang="en-US"/>
                </a:p>
              </p:txBody>
            </p:sp>
            <p:sp>
              <p:nvSpPr>
                <p:cNvPr id="1152" name="Graphic 4">
                  <a:extLst>
                    <a:ext uri="{FF2B5EF4-FFF2-40B4-BE49-F238E27FC236}">
                      <a16:creationId xmlns:a16="http://schemas.microsoft.com/office/drawing/2014/main" id="{BABA3388-3A00-4076-B7BB-14C8DF5BFB2F}"/>
                    </a:ext>
                  </a:extLst>
                </p:cNvPr>
                <p:cNvSpPr/>
                <p:nvPr/>
              </p:nvSpPr>
              <p:spPr>
                <a:xfrm>
                  <a:off x="7488217" y="4277238"/>
                  <a:ext cx="103666" cy="308750"/>
                </a:xfrm>
                <a:custGeom>
                  <a:avLst/>
                  <a:gdLst>
                    <a:gd name="connsiteX0" fmla="*/ 103666 w 103666"/>
                    <a:gd name="connsiteY0" fmla="*/ 304546 h 308750"/>
                    <a:gd name="connsiteX1" fmla="*/ 101974 w 103666"/>
                    <a:gd name="connsiteY1" fmla="*/ 305181 h 308750"/>
                    <a:gd name="connsiteX2" fmla="*/ 97742 w 103666"/>
                    <a:gd name="connsiteY2" fmla="*/ 306450 h 308750"/>
                    <a:gd name="connsiteX3" fmla="*/ 86635 w 103666"/>
                    <a:gd name="connsiteY3" fmla="*/ 308672 h 308750"/>
                    <a:gd name="connsiteX4" fmla="*/ 86107 w 103666"/>
                    <a:gd name="connsiteY4" fmla="*/ 308672 h 308750"/>
                    <a:gd name="connsiteX5" fmla="*/ 80394 w 103666"/>
                    <a:gd name="connsiteY5" fmla="*/ 308672 h 308750"/>
                    <a:gd name="connsiteX6" fmla="*/ 51939 w 103666"/>
                    <a:gd name="connsiteY6" fmla="*/ 301902 h 308750"/>
                    <a:gd name="connsiteX7" fmla="*/ 28455 w 103666"/>
                    <a:gd name="connsiteY7" fmla="*/ 288785 h 308750"/>
                    <a:gd name="connsiteX8" fmla="*/ 0 w 103666"/>
                    <a:gd name="connsiteY8" fmla="*/ 239596 h 308750"/>
                    <a:gd name="connsiteX9" fmla="*/ 0 w 103666"/>
                    <a:gd name="connsiteY9" fmla="*/ 28032 h 308750"/>
                    <a:gd name="connsiteX10" fmla="*/ 3385 w 103666"/>
                    <a:gd name="connsiteY10" fmla="*/ 10472 h 308750"/>
                    <a:gd name="connsiteX11" fmla="*/ 6453 w 103666"/>
                    <a:gd name="connsiteY11" fmla="*/ 3491 h 308750"/>
                    <a:gd name="connsiteX12" fmla="*/ 8357 w 103666"/>
                    <a:gd name="connsiteY12" fmla="*/ 0 h 308750"/>
                    <a:gd name="connsiteX13" fmla="*/ 88434 w 103666"/>
                    <a:gd name="connsiteY13" fmla="*/ 46227 h 308750"/>
                    <a:gd name="connsiteX14" fmla="*/ 80077 w 103666"/>
                    <a:gd name="connsiteY14" fmla="*/ 74259 h 308750"/>
                    <a:gd name="connsiteX15" fmla="*/ 80077 w 103666"/>
                    <a:gd name="connsiteY15" fmla="*/ 285823 h 308750"/>
                    <a:gd name="connsiteX16" fmla="*/ 97848 w 103666"/>
                    <a:gd name="connsiteY16" fmla="*/ 306027 h 308750"/>
                    <a:gd name="connsiteX17" fmla="*/ 99541 w 103666"/>
                    <a:gd name="connsiteY17" fmla="*/ 306027 h 308750"/>
                    <a:gd name="connsiteX18" fmla="*/ 103666 w 103666"/>
                    <a:gd name="connsiteY18" fmla="*/ 304546 h 30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3666" h="308750">
                      <a:moveTo>
                        <a:pt x="103666" y="304546"/>
                      </a:moveTo>
                      <a:lnTo>
                        <a:pt x="101974" y="305181"/>
                      </a:lnTo>
                      <a:lnTo>
                        <a:pt x="97742" y="306450"/>
                      </a:lnTo>
                      <a:cubicBezTo>
                        <a:pt x="94136" y="307624"/>
                        <a:pt x="90412" y="308376"/>
                        <a:pt x="86635" y="308672"/>
                      </a:cubicBezTo>
                      <a:lnTo>
                        <a:pt x="86107" y="308672"/>
                      </a:lnTo>
                      <a:cubicBezTo>
                        <a:pt x="84202" y="308777"/>
                        <a:pt x="82298" y="308777"/>
                        <a:pt x="80394" y="308672"/>
                      </a:cubicBezTo>
                      <a:cubicBezTo>
                        <a:pt x="70482" y="308883"/>
                        <a:pt x="60687" y="306545"/>
                        <a:pt x="51939" y="301902"/>
                      </a:cubicBezTo>
                      <a:lnTo>
                        <a:pt x="28455" y="288785"/>
                      </a:lnTo>
                      <a:cubicBezTo>
                        <a:pt x="11752" y="277783"/>
                        <a:pt x="1206" y="259557"/>
                        <a:pt x="0" y="239596"/>
                      </a:cubicBezTo>
                      <a:lnTo>
                        <a:pt x="0" y="28032"/>
                      </a:lnTo>
                      <a:cubicBezTo>
                        <a:pt x="127" y="22034"/>
                        <a:pt x="1269" y="16089"/>
                        <a:pt x="3385" y="10472"/>
                      </a:cubicBezTo>
                      <a:cubicBezTo>
                        <a:pt x="4337" y="8040"/>
                        <a:pt x="5395" y="5712"/>
                        <a:pt x="6453" y="3491"/>
                      </a:cubicBezTo>
                      <a:lnTo>
                        <a:pt x="8357" y="0"/>
                      </a:lnTo>
                      <a:lnTo>
                        <a:pt x="88434" y="46227"/>
                      </a:lnTo>
                      <a:cubicBezTo>
                        <a:pt x="83293" y="54700"/>
                        <a:pt x="80415" y="64358"/>
                        <a:pt x="80077" y="74259"/>
                      </a:cubicBezTo>
                      <a:lnTo>
                        <a:pt x="80077" y="285823"/>
                      </a:lnTo>
                      <a:cubicBezTo>
                        <a:pt x="80077" y="299574"/>
                        <a:pt x="87376" y="306979"/>
                        <a:pt x="97848" y="306027"/>
                      </a:cubicBezTo>
                      <a:lnTo>
                        <a:pt x="99541" y="306027"/>
                      </a:lnTo>
                      <a:cubicBezTo>
                        <a:pt x="100958" y="305667"/>
                        <a:pt x="102344" y="305170"/>
                        <a:pt x="103666" y="304546"/>
                      </a:cubicBezTo>
                      <a:close/>
                    </a:path>
                  </a:pathLst>
                </a:custGeom>
                <a:solidFill>
                  <a:srgbClr val="000000">
                    <a:alpha val="10000"/>
                  </a:srgbClr>
                </a:solidFill>
                <a:ln w="10573" cap="flat">
                  <a:noFill/>
                  <a:prstDash val="solid"/>
                  <a:miter/>
                </a:ln>
              </p:spPr>
              <p:txBody>
                <a:bodyPr rtlCol="0" anchor="ctr"/>
                <a:lstStyle/>
                <a:p>
                  <a:endParaRPr lang="en-US"/>
                </a:p>
              </p:txBody>
            </p:sp>
            <p:sp>
              <p:nvSpPr>
                <p:cNvPr id="1153" name="Graphic 4">
                  <a:extLst>
                    <a:ext uri="{FF2B5EF4-FFF2-40B4-BE49-F238E27FC236}">
                      <a16:creationId xmlns:a16="http://schemas.microsoft.com/office/drawing/2014/main" id="{65102891-4D8E-478F-8A17-E59110E4C0A7}"/>
                    </a:ext>
                  </a:extLst>
                </p:cNvPr>
                <p:cNvSpPr/>
                <p:nvPr/>
              </p:nvSpPr>
              <p:spPr>
                <a:xfrm>
                  <a:off x="7488217" y="1909783"/>
                  <a:ext cx="320519" cy="441694"/>
                </a:xfrm>
                <a:custGeom>
                  <a:avLst/>
                  <a:gdLst>
                    <a:gd name="connsiteX0" fmla="*/ 320519 w 320519"/>
                    <a:gd name="connsiteY0" fmla="*/ 69448 h 441694"/>
                    <a:gd name="connsiteX1" fmla="*/ 292064 w 320519"/>
                    <a:gd name="connsiteY1" fmla="*/ 20260 h 441694"/>
                    <a:gd name="connsiteX2" fmla="*/ 268898 w 320519"/>
                    <a:gd name="connsiteY2" fmla="*/ 6825 h 441694"/>
                    <a:gd name="connsiteX3" fmla="*/ 211987 w 320519"/>
                    <a:gd name="connsiteY3" fmla="*/ 6825 h 441694"/>
                    <a:gd name="connsiteX4" fmla="*/ 28455 w 320519"/>
                    <a:gd name="connsiteY4" fmla="*/ 112607 h 441694"/>
                    <a:gd name="connsiteX5" fmla="*/ 0 w 320519"/>
                    <a:gd name="connsiteY5" fmla="*/ 161902 h 441694"/>
                    <a:gd name="connsiteX6" fmla="*/ 0 w 320519"/>
                    <a:gd name="connsiteY6" fmla="*/ 373465 h 441694"/>
                    <a:gd name="connsiteX7" fmla="*/ 28455 w 320519"/>
                    <a:gd name="connsiteY7" fmla="*/ 422760 h 441694"/>
                    <a:gd name="connsiteX8" fmla="*/ 51622 w 320519"/>
                    <a:gd name="connsiteY8" fmla="*/ 436088 h 441694"/>
                    <a:gd name="connsiteX9" fmla="*/ 57651 w 320519"/>
                    <a:gd name="connsiteY9" fmla="*/ 438944 h 441694"/>
                    <a:gd name="connsiteX10" fmla="*/ 60084 w 320519"/>
                    <a:gd name="connsiteY10" fmla="*/ 439791 h 441694"/>
                    <a:gd name="connsiteX11" fmla="*/ 64210 w 320519"/>
                    <a:gd name="connsiteY11" fmla="*/ 440954 h 441694"/>
                    <a:gd name="connsiteX12" fmla="*/ 67595 w 320519"/>
                    <a:gd name="connsiteY12" fmla="*/ 441695 h 441694"/>
                    <a:gd name="connsiteX13" fmla="*/ 71085 w 320519"/>
                    <a:gd name="connsiteY13" fmla="*/ 441695 h 441694"/>
                    <a:gd name="connsiteX14" fmla="*/ 75211 w 320519"/>
                    <a:gd name="connsiteY14" fmla="*/ 441695 h 441694"/>
                    <a:gd name="connsiteX15" fmla="*/ 78067 w 320519"/>
                    <a:gd name="connsiteY15" fmla="*/ 441695 h 441694"/>
                    <a:gd name="connsiteX16" fmla="*/ 85049 w 320519"/>
                    <a:gd name="connsiteY16" fmla="*/ 441695 h 441694"/>
                    <a:gd name="connsiteX17" fmla="*/ 90232 w 320519"/>
                    <a:gd name="connsiteY17" fmla="*/ 441695 h 441694"/>
                    <a:gd name="connsiteX18" fmla="*/ 91713 w 320519"/>
                    <a:gd name="connsiteY18" fmla="*/ 441695 h 441694"/>
                    <a:gd name="connsiteX19" fmla="*/ 97214 w 320519"/>
                    <a:gd name="connsiteY19" fmla="*/ 440531 h 441694"/>
                    <a:gd name="connsiteX20" fmla="*/ 97954 w 320519"/>
                    <a:gd name="connsiteY20" fmla="*/ 440531 h 441694"/>
                    <a:gd name="connsiteX21" fmla="*/ 108532 w 320519"/>
                    <a:gd name="connsiteY21" fmla="*/ 436194 h 441694"/>
                    <a:gd name="connsiteX22" fmla="*/ 291747 w 320519"/>
                    <a:gd name="connsiteY22" fmla="*/ 330412 h 441694"/>
                    <a:gd name="connsiteX23" fmla="*/ 320202 w 320519"/>
                    <a:gd name="connsiteY23" fmla="*/ 281118 h 44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519" h="441694">
                      <a:moveTo>
                        <a:pt x="320519" y="69448"/>
                      </a:moveTo>
                      <a:cubicBezTo>
                        <a:pt x="319409" y="49454"/>
                        <a:pt x="308841" y="31185"/>
                        <a:pt x="292064" y="20260"/>
                      </a:cubicBezTo>
                      <a:lnTo>
                        <a:pt x="268898" y="6825"/>
                      </a:lnTo>
                      <a:cubicBezTo>
                        <a:pt x="251021" y="-2275"/>
                        <a:pt x="229864" y="-2275"/>
                        <a:pt x="211987" y="6825"/>
                      </a:cubicBezTo>
                      <a:lnTo>
                        <a:pt x="28455" y="112607"/>
                      </a:lnTo>
                      <a:cubicBezTo>
                        <a:pt x="11721" y="123627"/>
                        <a:pt x="1174" y="141899"/>
                        <a:pt x="0" y="161902"/>
                      </a:cubicBezTo>
                      <a:lnTo>
                        <a:pt x="0" y="373465"/>
                      </a:lnTo>
                      <a:cubicBezTo>
                        <a:pt x="1174" y="393468"/>
                        <a:pt x="11721" y="411741"/>
                        <a:pt x="28455" y="422760"/>
                      </a:cubicBezTo>
                      <a:lnTo>
                        <a:pt x="51622" y="436088"/>
                      </a:lnTo>
                      <a:cubicBezTo>
                        <a:pt x="53547" y="437210"/>
                        <a:pt x="55567" y="438165"/>
                        <a:pt x="57651" y="438944"/>
                      </a:cubicBezTo>
                      <a:lnTo>
                        <a:pt x="60084" y="439791"/>
                      </a:lnTo>
                      <a:lnTo>
                        <a:pt x="64210" y="440954"/>
                      </a:lnTo>
                      <a:lnTo>
                        <a:pt x="67595" y="441695"/>
                      </a:lnTo>
                      <a:lnTo>
                        <a:pt x="71085" y="441695"/>
                      </a:lnTo>
                      <a:lnTo>
                        <a:pt x="75211" y="441695"/>
                      </a:lnTo>
                      <a:lnTo>
                        <a:pt x="78067" y="441695"/>
                      </a:lnTo>
                      <a:lnTo>
                        <a:pt x="85049" y="441695"/>
                      </a:lnTo>
                      <a:lnTo>
                        <a:pt x="90232" y="441695"/>
                      </a:lnTo>
                      <a:lnTo>
                        <a:pt x="91713" y="441695"/>
                      </a:lnTo>
                      <a:lnTo>
                        <a:pt x="97214" y="440531"/>
                      </a:lnTo>
                      <a:lnTo>
                        <a:pt x="97954" y="440531"/>
                      </a:lnTo>
                      <a:cubicBezTo>
                        <a:pt x="101646" y="439520"/>
                        <a:pt x="105200" y="438063"/>
                        <a:pt x="108532" y="436194"/>
                      </a:cubicBezTo>
                      <a:lnTo>
                        <a:pt x="291747" y="330412"/>
                      </a:lnTo>
                      <a:cubicBezTo>
                        <a:pt x="308481" y="319393"/>
                        <a:pt x="319028" y="301120"/>
                        <a:pt x="320202" y="281118"/>
                      </a:cubicBezTo>
                      <a:close/>
                    </a:path>
                  </a:pathLst>
                </a:custGeom>
                <a:solidFill>
                  <a:srgbClr val="455A64"/>
                </a:solidFill>
                <a:ln w="10573" cap="flat">
                  <a:noFill/>
                  <a:prstDash val="solid"/>
                  <a:miter/>
                </a:ln>
              </p:spPr>
              <p:txBody>
                <a:bodyPr rtlCol="0" anchor="ctr"/>
                <a:lstStyle/>
                <a:p>
                  <a:endParaRPr lang="en-US"/>
                </a:p>
              </p:txBody>
            </p:sp>
            <p:sp>
              <p:nvSpPr>
                <p:cNvPr id="1154" name="Graphic 4">
                  <a:extLst>
                    <a:ext uri="{FF2B5EF4-FFF2-40B4-BE49-F238E27FC236}">
                      <a16:creationId xmlns:a16="http://schemas.microsoft.com/office/drawing/2014/main" id="{2D5BA785-BA40-4C4A-87E7-5CEB3E1DD418}"/>
                    </a:ext>
                  </a:extLst>
                </p:cNvPr>
                <p:cNvSpPr/>
                <p:nvPr/>
              </p:nvSpPr>
              <p:spPr>
                <a:xfrm>
                  <a:off x="7568718" y="1958195"/>
                  <a:ext cx="240018" cy="390650"/>
                </a:xfrm>
                <a:custGeom>
                  <a:avLst/>
                  <a:gdLst>
                    <a:gd name="connsiteX0" fmla="*/ 240019 w 240018"/>
                    <a:gd name="connsiteY0" fmla="*/ 20931 h 390650"/>
                    <a:gd name="connsiteX1" fmla="*/ 240019 w 240018"/>
                    <a:gd name="connsiteY1" fmla="*/ 232495 h 390650"/>
                    <a:gd name="connsiteX2" fmla="*/ 211564 w 240018"/>
                    <a:gd name="connsiteY2" fmla="*/ 281789 h 390650"/>
                    <a:gd name="connsiteX3" fmla="*/ 28349 w 240018"/>
                    <a:gd name="connsiteY3" fmla="*/ 387571 h 390650"/>
                    <a:gd name="connsiteX4" fmla="*/ 21474 w 240018"/>
                    <a:gd name="connsiteY4" fmla="*/ 390533 h 390650"/>
                    <a:gd name="connsiteX5" fmla="*/ 21474 w 240018"/>
                    <a:gd name="connsiteY5" fmla="*/ 390533 h 390650"/>
                    <a:gd name="connsiteX6" fmla="*/ 19569 w 240018"/>
                    <a:gd name="connsiteY6" fmla="*/ 390533 h 390650"/>
                    <a:gd name="connsiteX7" fmla="*/ 17771 w 240018"/>
                    <a:gd name="connsiteY7" fmla="*/ 390533 h 390650"/>
                    <a:gd name="connsiteX8" fmla="*/ 0 w 240018"/>
                    <a:gd name="connsiteY8" fmla="*/ 370434 h 390650"/>
                    <a:gd name="connsiteX9" fmla="*/ 0 w 240018"/>
                    <a:gd name="connsiteY9" fmla="*/ 158871 h 390650"/>
                    <a:gd name="connsiteX10" fmla="*/ 8357 w 240018"/>
                    <a:gd name="connsiteY10" fmla="*/ 130838 h 390650"/>
                    <a:gd name="connsiteX11" fmla="*/ 28455 w 240018"/>
                    <a:gd name="connsiteY11" fmla="*/ 109682 h 390650"/>
                    <a:gd name="connsiteX12" fmla="*/ 211669 w 240018"/>
                    <a:gd name="connsiteY12" fmla="*/ 3900 h 390650"/>
                    <a:gd name="connsiteX13" fmla="*/ 239702 w 240018"/>
                    <a:gd name="connsiteY13" fmla="*/ 15536 h 390650"/>
                    <a:gd name="connsiteX14" fmla="*/ 238961 w 240018"/>
                    <a:gd name="connsiteY14" fmla="*/ 10988 h 390650"/>
                    <a:gd name="connsiteX15" fmla="*/ 240019 w 240018"/>
                    <a:gd name="connsiteY15" fmla="*/ 20931 h 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0018" h="390650">
                      <a:moveTo>
                        <a:pt x="240019" y="20931"/>
                      </a:moveTo>
                      <a:lnTo>
                        <a:pt x="240019" y="232495"/>
                      </a:lnTo>
                      <a:cubicBezTo>
                        <a:pt x="238961" y="252532"/>
                        <a:pt x="228383" y="270855"/>
                        <a:pt x="211564" y="281789"/>
                      </a:cubicBezTo>
                      <a:lnTo>
                        <a:pt x="28349" y="387571"/>
                      </a:lnTo>
                      <a:cubicBezTo>
                        <a:pt x="26170" y="388792"/>
                        <a:pt x="23864" y="389785"/>
                        <a:pt x="21474" y="390533"/>
                      </a:cubicBezTo>
                      <a:lnTo>
                        <a:pt x="21474" y="390533"/>
                      </a:lnTo>
                      <a:lnTo>
                        <a:pt x="19569" y="390533"/>
                      </a:lnTo>
                      <a:lnTo>
                        <a:pt x="17771" y="390533"/>
                      </a:lnTo>
                      <a:cubicBezTo>
                        <a:pt x="7193" y="391697"/>
                        <a:pt x="0" y="384186"/>
                        <a:pt x="0" y="370434"/>
                      </a:cubicBezTo>
                      <a:lnTo>
                        <a:pt x="0" y="158871"/>
                      </a:lnTo>
                      <a:cubicBezTo>
                        <a:pt x="328" y="148963"/>
                        <a:pt x="3205" y="139308"/>
                        <a:pt x="8357" y="130838"/>
                      </a:cubicBezTo>
                      <a:cubicBezTo>
                        <a:pt x="13148" y="122193"/>
                        <a:pt x="20067" y="114912"/>
                        <a:pt x="28455" y="109682"/>
                      </a:cubicBezTo>
                      <a:lnTo>
                        <a:pt x="211669" y="3900"/>
                      </a:lnTo>
                      <a:cubicBezTo>
                        <a:pt x="225950" y="-4351"/>
                        <a:pt x="237692" y="938"/>
                        <a:pt x="239702" y="15536"/>
                      </a:cubicBezTo>
                      <a:cubicBezTo>
                        <a:pt x="239702" y="14055"/>
                        <a:pt x="239702" y="12468"/>
                        <a:pt x="238961" y="10988"/>
                      </a:cubicBezTo>
                      <a:cubicBezTo>
                        <a:pt x="239659" y="14256"/>
                        <a:pt x="240019" y="17588"/>
                        <a:pt x="240019" y="20931"/>
                      </a:cubicBezTo>
                      <a:close/>
                    </a:path>
                  </a:pathLst>
                </a:custGeom>
                <a:solidFill>
                  <a:srgbClr val="37474F"/>
                </a:solidFill>
                <a:ln w="10573" cap="flat">
                  <a:noFill/>
                  <a:prstDash val="solid"/>
                  <a:miter/>
                </a:ln>
              </p:spPr>
              <p:txBody>
                <a:bodyPr rtlCol="0" anchor="ctr"/>
                <a:lstStyle/>
                <a:p>
                  <a:endParaRPr lang="en-US"/>
                </a:p>
              </p:txBody>
            </p:sp>
            <p:sp>
              <p:nvSpPr>
                <p:cNvPr id="1155" name="Graphic 4">
                  <a:extLst>
                    <a:ext uri="{FF2B5EF4-FFF2-40B4-BE49-F238E27FC236}">
                      <a16:creationId xmlns:a16="http://schemas.microsoft.com/office/drawing/2014/main" id="{F6ABB177-CFF2-40E5-8F1D-DA3A1DC75B8E}"/>
                    </a:ext>
                  </a:extLst>
                </p:cNvPr>
                <p:cNvSpPr/>
                <p:nvPr/>
              </p:nvSpPr>
              <p:spPr>
                <a:xfrm>
                  <a:off x="7642659" y="2055962"/>
                  <a:ext cx="82721" cy="106694"/>
                </a:xfrm>
                <a:custGeom>
                  <a:avLst/>
                  <a:gdLst>
                    <a:gd name="connsiteX0" fmla="*/ 41361 w 82721"/>
                    <a:gd name="connsiteY0" fmla="*/ 5673 h 106694"/>
                    <a:gd name="connsiteX1" fmla="*/ 82722 w 82721"/>
                    <a:gd name="connsiteY1" fmla="*/ 29474 h 106694"/>
                    <a:gd name="connsiteX2" fmla="*/ 41361 w 82721"/>
                    <a:gd name="connsiteY2" fmla="*/ 101089 h 106694"/>
                    <a:gd name="connsiteX3" fmla="*/ 0 w 82721"/>
                    <a:gd name="connsiteY3" fmla="*/ 77182 h 106694"/>
                    <a:gd name="connsiteX4" fmla="*/ 41361 w 82721"/>
                    <a:gd name="connsiteY4" fmla="*/ 5673 h 106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1" h="106694">
                      <a:moveTo>
                        <a:pt x="41361" y="5673"/>
                      </a:moveTo>
                      <a:cubicBezTo>
                        <a:pt x="64210" y="-7549"/>
                        <a:pt x="82722" y="3135"/>
                        <a:pt x="82722" y="29474"/>
                      </a:cubicBezTo>
                      <a:cubicBezTo>
                        <a:pt x="81124" y="58570"/>
                        <a:pt x="65765" y="85165"/>
                        <a:pt x="41361" y="101089"/>
                      </a:cubicBezTo>
                      <a:cubicBezTo>
                        <a:pt x="18512" y="114206"/>
                        <a:pt x="0" y="103522"/>
                        <a:pt x="0" y="77182"/>
                      </a:cubicBezTo>
                      <a:cubicBezTo>
                        <a:pt x="1566" y="48105"/>
                        <a:pt x="16936" y="21527"/>
                        <a:pt x="41361" y="5673"/>
                      </a:cubicBezTo>
                      <a:close/>
                    </a:path>
                  </a:pathLst>
                </a:custGeom>
                <a:solidFill>
                  <a:srgbClr val="F0F0F0"/>
                </a:solidFill>
                <a:ln w="10573" cap="flat">
                  <a:noFill/>
                  <a:prstDash val="solid"/>
                  <a:miter/>
                </a:ln>
              </p:spPr>
              <p:txBody>
                <a:bodyPr rtlCol="0" anchor="ctr"/>
                <a:lstStyle/>
                <a:p>
                  <a:endParaRPr lang="en-US"/>
                </a:p>
              </p:txBody>
            </p:sp>
            <p:sp>
              <p:nvSpPr>
                <p:cNvPr id="1156" name="Graphic 4">
                  <a:extLst>
                    <a:ext uri="{FF2B5EF4-FFF2-40B4-BE49-F238E27FC236}">
                      <a16:creationId xmlns:a16="http://schemas.microsoft.com/office/drawing/2014/main" id="{8CBA3499-C88E-4C32-847B-EBD4327142E2}"/>
                    </a:ext>
                  </a:extLst>
                </p:cNvPr>
                <p:cNvSpPr/>
                <p:nvPr/>
              </p:nvSpPr>
              <p:spPr>
                <a:xfrm>
                  <a:off x="7606270" y="2152747"/>
                  <a:ext cx="159201" cy="151764"/>
                </a:xfrm>
                <a:custGeom>
                  <a:avLst/>
                  <a:gdLst>
                    <a:gd name="connsiteX0" fmla="*/ 159202 w 159201"/>
                    <a:gd name="connsiteY0" fmla="*/ 49791 h 151764"/>
                    <a:gd name="connsiteX1" fmla="*/ 91290 w 159201"/>
                    <a:gd name="connsiteY1" fmla="*/ 8959 h 151764"/>
                    <a:gd name="connsiteX2" fmla="*/ 67806 w 159201"/>
                    <a:gd name="connsiteY2" fmla="*/ 22499 h 151764"/>
                    <a:gd name="connsiteX3" fmla="*/ 0 w 159201"/>
                    <a:gd name="connsiteY3" fmla="*/ 140023 h 151764"/>
                    <a:gd name="connsiteX4" fmla="*/ 0 w 159201"/>
                    <a:gd name="connsiteY4" fmla="*/ 151764 h 151764"/>
                    <a:gd name="connsiteX5" fmla="*/ 158673 w 159201"/>
                    <a:gd name="connsiteY5" fmla="*/ 59840 h 15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201" h="151764">
                      <a:moveTo>
                        <a:pt x="159202" y="49791"/>
                      </a:moveTo>
                      <a:cubicBezTo>
                        <a:pt x="159202" y="6526"/>
                        <a:pt x="128842" y="-12726"/>
                        <a:pt x="91290" y="8959"/>
                      </a:cubicBezTo>
                      <a:lnTo>
                        <a:pt x="67806" y="22499"/>
                      </a:lnTo>
                      <a:cubicBezTo>
                        <a:pt x="27757" y="48616"/>
                        <a:pt x="2560" y="92275"/>
                        <a:pt x="0" y="140023"/>
                      </a:cubicBezTo>
                      <a:lnTo>
                        <a:pt x="0" y="151764"/>
                      </a:lnTo>
                      <a:lnTo>
                        <a:pt x="158673" y="59840"/>
                      </a:lnTo>
                      <a:close/>
                    </a:path>
                  </a:pathLst>
                </a:custGeom>
                <a:solidFill>
                  <a:srgbClr val="F0F0F0"/>
                </a:solidFill>
                <a:ln w="10573" cap="flat">
                  <a:noFill/>
                  <a:prstDash val="solid"/>
                  <a:miter/>
                </a:ln>
              </p:spPr>
              <p:txBody>
                <a:bodyPr rtlCol="0" anchor="ctr"/>
                <a:lstStyle/>
                <a:p>
                  <a:endParaRPr lang="en-US"/>
                </a:p>
              </p:txBody>
            </p:sp>
            <p:sp>
              <p:nvSpPr>
                <p:cNvPr id="1157" name="Graphic 4">
                  <a:extLst>
                    <a:ext uri="{FF2B5EF4-FFF2-40B4-BE49-F238E27FC236}">
                      <a16:creationId xmlns:a16="http://schemas.microsoft.com/office/drawing/2014/main" id="{7C20CB03-95D7-470F-B286-4095A75DF75C}"/>
                    </a:ext>
                  </a:extLst>
                </p:cNvPr>
                <p:cNvSpPr/>
                <p:nvPr/>
              </p:nvSpPr>
              <p:spPr>
                <a:xfrm>
                  <a:off x="7488217" y="2043653"/>
                  <a:ext cx="103666" cy="308855"/>
                </a:xfrm>
                <a:custGeom>
                  <a:avLst/>
                  <a:gdLst>
                    <a:gd name="connsiteX0" fmla="*/ 103666 w 103666"/>
                    <a:gd name="connsiteY0" fmla="*/ 304652 h 308855"/>
                    <a:gd name="connsiteX1" fmla="*/ 101974 w 103666"/>
                    <a:gd name="connsiteY1" fmla="*/ 305287 h 308855"/>
                    <a:gd name="connsiteX2" fmla="*/ 97742 w 103666"/>
                    <a:gd name="connsiteY2" fmla="*/ 306556 h 308855"/>
                    <a:gd name="connsiteX3" fmla="*/ 86635 w 103666"/>
                    <a:gd name="connsiteY3" fmla="*/ 308777 h 308855"/>
                    <a:gd name="connsiteX4" fmla="*/ 86107 w 103666"/>
                    <a:gd name="connsiteY4" fmla="*/ 308777 h 308855"/>
                    <a:gd name="connsiteX5" fmla="*/ 80394 w 103666"/>
                    <a:gd name="connsiteY5" fmla="*/ 308777 h 308855"/>
                    <a:gd name="connsiteX6" fmla="*/ 51939 w 103666"/>
                    <a:gd name="connsiteY6" fmla="*/ 302007 h 308855"/>
                    <a:gd name="connsiteX7" fmla="*/ 28455 w 103666"/>
                    <a:gd name="connsiteY7" fmla="*/ 288890 h 308855"/>
                    <a:gd name="connsiteX8" fmla="*/ 0 w 103666"/>
                    <a:gd name="connsiteY8" fmla="*/ 239596 h 308855"/>
                    <a:gd name="connsiteX9" fmla="*/ 0 w 103666"/>
                    <a:gd name="connsiteY9" fmla="*/ 28032 h 308855"/>
                    <a:gd name="connsiteX10" fmla="*/ 3385 w 103666"/>
                    <a:gd name="connsiteY10" fmla="*/ 10367 h 308855"/>
                    <a:gd name="connsiteX11" fmla="*/ 6453 w 103666"/>
                    <a:gd name="connsiteY11" fmla="*/ 3491 h 308855"/>
                    <a:gd name="connsiteX12" fmla="*/ 8357 w 103666"/>
                    <a:gd name="connsiteY12" fmla="*/ 0 h 308855"/>
                    <a:gd name="connsiteX13" fmla="*/ 88434 w 103666"/>
                    <a:gd name="connsiteY13" fmla="*/ 46227 h 308855"/>
                    <a:gd name="connsiteX14" fmla="*/ 80077 w 103666"/>
                    <a:gd name="connsiteY14" fmla="*/ 74259 h 308855"/>
                    <a:gd name="connsiteX15" fmla="*/ 80077 w 103666"/>
                    <a:gd name="connsiteY15" fmla="*/ 285823 h 308855"/>
                    <a:gd name="connsiteX16" fmla="*/ 97848 w 103666"/>
                    <a:gd name="connsiteY16" fmla="*/ 306027 h 308855"/>
                    <a:gd name="connsiteX17" fmla="*/ 99541 w 103666"/>
                    <a:gd name="connsiteY17" fmla="*/ 306027 h 308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666" h="308855">
                      <a:moveTo>
                        <a:pt x="103666" y="304652"/>
                      </a:moveTo>
                      <a:lnTo>
                        <a:pt x="101974" y="305287"/>
                      </a:lnTo>
                      <a:lnTo>
                        <a:pt x="97742" y="306556"/>
                      </a:lnTo>
                      <a:cubicBezTo>
                        <a:pt x="94114" y="307631"/>
                        <a:pt x="90401" y="308374"/>
                        <a:pt x="86635" y="308777"/>
                      </a:cubicBezTo>
                      <a:lnTo>
                        <a:pt x="86107" y="308777"/>
                      </a:lnTo>
                      <a:cubicBezTo>
                        <a:pt x="84202" y="308882"/>
                        <a:pt x="82298" y="308882"/>
                        <a:pt x="80394" y="308777"/>
                      </a:cubicBezTo>
                      <a:cubicBezTo>
                        <a:pt x="70482" y="308986"/>
                        <a:pt x="60687" y="306654"/>
                        <a:pt x="51939" y="302007"/>
                      </a:cubicBezTo>
                      <a:lnTo>
                        <a:pt x="28455" y="288890"/>
                      </a:lnTo>
                      <a:cubicBezTo>
                        <a:pt x="11721" y="277871"/>
                        <a:pt x="1174" y="259598"/>
                        <a:pt x="0" y="239596"/>
                      </a:cubicBezTo>
                      <a:lnTo>
                        <a:pt x="0" y="28032"/>
                      </a:lnTo>
                      <a:cubicBezTo>
                        <a:pt x="138" y="21996"/>
                        <a:pt x="1280" y="16026"/>
                        <a:pt x="3385" y="10367"/>
                      </a:cubicBezTo>
                      <a:cubicBezTo>
                        <a:pt x="4337" y="8039"/>
                        <a:pt x="5395" y="5712"/>
                        <a:pt x="6453" y="3491"/>
                      </a:cubicBezTo>
                      <a:lnTo>
                        <a:pt x="8357" y="0"/>
                      </a:lnTo>
                      <a:lnTo>
                        <a:pt x="88434" y="46227"/>
                      </a:lnTo>
                      <a:cubicBezTo>
                        <a:pt x="83282" y="54697"/>
                        <a:pt x="80405" y="64351"/>
                        <a:pt x="80077" y="74259"/>
                      </a:cubicBezTo>
                      <a:lnTo>
                        <a:pt x="80077" y="285823"/>
                      </a:lnTo>
                      <a:cubicBezTo>
                        <a:pt x="80077" y="299574"/>
                        <a:pt x="87376" y="306979"/>
                        <a:pt x="97848" y="306027"/>
                      </a:cubicBezTo>
                      <a:lnTo>
                        <a:pt x="99541" y="306027"/>
                      </a:lnTo>
                      <a:close/>
                    </a:path>
                  </a:pathLst>
                </a:custGeom>
                <a:solidFill>
                  <a:srgbClr val="263238"/>
                </a:solidFill>
                <a:ln w="10573" cap="flat">
                  <a:noFill/>
                  <a:prstDash val="solid"/>
                  <a:miter/>
                </a:ln>
              </p:spPr>
              <p:txBody>
                <a:bodyPr rtlCol="0" anchor="ctr"/>
                <a:lstStyle/>
                <a:p>
                  <a:endParaRPr lang="en-US"/>
                </a:p>
              </p:txBody>
            </p:sp>
            <p:sp>
              <p:nvSpPr>
                <p:cNvPr id="1158" name="Graphic 4">
                  <a:extLst>
                    <a:ext uri="{FF2B5EF4-FFF2-40B4-BE49-F238E27FC236}">
                      <a16:creationId xmlns:a16="http://schemas.microsoft.com/office/drawing/2014/main" id="{AC3B77EE-1BAB-47E4-8D37-2717D54F46E1}"/>
                    </a:ext>
                  </a:extLst>
                </p:cNvPr>
                <p:cNvSpPr/>
                <p:nvPr/>
              </p:nvSpPr>
              <p:spPr>
                <a:xfrm>
                  <a:off x="7488217" y="2356289"/>
                  <a:ext cx="320519" cy="442329"/>
                </a:xfrm>
                <a:custGeom>
                  <a:avLst/>
                  <a:gdLst>
                    <a:gd name="connsiteX0" fmla="*/ 320519 w 320519"/>
                    <a:gd name="connsiteY0" fmla="*/ 69448 h 442329"/>
                    <a:gd name="connsiteX1" fmla="*/ 292064 w 320519"/>
                    <a:gd name="connsiteY1" fmla="*/ 20154 h 442329"/>
                    <a:gd name="connsiteX2" fmla="*/ 268898 w 320519"/>
                    <a:gd name="connsiteY2" fmla="*/ 6825 h 442329"/>
                    <a:gd name="connsiteX3" fmla="*/ 211987 w 320519"/>
                    <a:gd name="connsiteY3" fmla="*/ 6825 h 442329"/>
                    <a:gd name="connsiteX4" fmla="*/ 28455 w 320519"/>
                    <a:gd name="connsiteY4" fmla="*/ 112819 h 442329"/>
                    <a:gd name="connsiteX5" fmla="*/ 8357 w 320519"/>
                    <a:gd name="connsiteY5" fmla="*/ 133975 h 442329"/>
                    <a:gd name="connsiteX6" fmla="*/ 0 w 320519"/>
                    <a:gd name="connsiteY6" fmla="*/ 162007 h 442329"/>
                    <a:gd name="connsiteX7" fmla="*/ 0 w 320519"/>
                    <a:gd name="connsiteY7" fmla="*/ 373571 h 442329"/>
                    <a:gd name="connsiteX8" fmla="*/ 28455 w 320519"/>
                    <a:gd name="connsiteY8" fmla="*/ 422866 h 442329"/>
                    <a:gd name="connsiteX9" fmla="*/ 51622 w 320519"/>
                    <a:gd name="connsiteY9" fmla="*/ 436194 h 442329"/>
                    <a:gd name="connsiteX10" fmla="*/ 57651 w 320519"/>
                    <a:gd name="connsiteY10" fmla="*/ 439050 h 442329"/>
                    <a:gd name="connsiteX11" fmla="*/ 60084 w 320519"/>
                    <a:gd name="connsiteY11" fmla="*/ 439791 h 442329"/>
                    <a:gd name="connsiteX12" fmla="*/ 64210 w 320519"/>
                    <a:gd name="connsiteY12" fmla="*/ 441060 h 442329"/>
                    <a:gd name="connsiteX13" fmla="*/ 67595 w 320519"/>
                    <a:gd name="connsiteY13" fmla="*/ 441801 h 442329"/>
                    <a:gd name="connsiteX14" fmla="*/ 71085 w 320519"/>
                    <a:gd name="connsiteY14" fmla="*/ 442329 h 442329"/>
                    <a:gd name="connsiteX15" fmla="*/ 75211 w 320519"/>
                    <a:gd name="connsiteY15" fmla="*/ 442329 h 442329"/>
                    <a:gd name="connsiteX16" fmla="*/ 85049 w 320519"/>
                    <a:gd name="connsiteY16" fmla="*/ 442329 h 442329"/>
                    <a:gd name="connsiteX17" fmla="*/ 90232 w 320519"/>
                    <a:gd name="connsiteY17" fmla="*/ 441695 h 442329"/>
                    <a:gd name="connsiteX18" fmla="*/ 91713 w 320519"/>
                    <a:gd name="connsiteY18" fmla="*/ 441695 h 442329"/>
                    <a:gd name="connsiteX19" fmla="*/ 97214 w 320519"/>
                    <a:gd name="connsiteY19" fmla="*/ 440425 h 442329"/>
                    <a:gd name="connsiteX20" fmla="*/ 97954 w 320519"/>
                    <a:gd name="connsiteY20" fmla="*/ 440425 h 442329"/>
                    <a:gd name="connsiteX21" fmla="*/ 108532 w 320519"/>
                    <a:gd name="connsiteY21" fmla="*/ 436194 h 442329"/>
                    <a:gd name="connsiteX22" fmla="*/ 291747 w 320519"/>
                    <a:gd name="connsiteY22" fmla="*/ 330412 h 442329"/>
                    <a:gd name="connsiteX23" fmla="*/ 320202 w 320519"/>
                    <a:gd name="connsiteY23" fmla="*/ 281118 h 44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519" h="442329">
                      <a:moveTo>
                        <a:pt x="320519" y="69448"/>
                      </a:moveTo>
                      <a:cubicBezTo>
                        <a:pt x="319345" y="49446"/>
                        <a:pt x="308799" y="31173"/>
                        <a:pt x="292064" y="20154"/>
                      </a:cubicBezTo>
                      <a:lnTo>
                        <a:pt x="268898" y="6825"/>
                      </a:lnTo>
                      <a:cubicBezTo>
                        <a:pt x="251021" y="-2275"/>
                        <a:pt x="229864" y="-2275"/>
                        <a:pt x="211987" y="6825"/>
                      </a:cubicBezTo>
                      <a:lnTo>
                        <a:pt x="28455" y="112819"/>
                      </a:lnTo>
                      <a:cubicBezTo>
                        <a:pt x="20067" y="118049"/>
                        <a:pt x="13149" y="125330"/>
                        <a:pt x="8357" y="133975"/>
                      </a:cubicBezTo>
                      <a:cubicBezTo>
                        <a:pt x="3205" y="142445"/>
                        <a:pt x="328" y="152100"/>
                        <a:pt x="0" y="162007"/>
                      </a:cubicBezTo>
                      <a:lnTo>
                        <a:pt x="0" y="373571"/>
                      </a:lnTo>
                      <a:cubicBezTo>
                        <a:pt x="1174" y="393575"/>
                        <a:pt x="11721" y="411843"/>
                        <a:pt x="28455" y="422866"/>
                      </a:cubicBezTo>
                      <a:lnTo>
                        <a:pt x="51622" y="436194"/>
                      </a:lnTo>
                      <a:cubicBezTo>
                        <a:pt x="53568" y="437273"/>
                        <a:pt x="55588" y="438225"/>
                        <a:pt x="57651" y="439050"/>
                      </a:cubicBezTo>
                      <a:lnTo>
                        <a:pt x="60084" y="439791"/>
                      </a:lnTo>
                      <a:cubicBezTo>
                        <a:pt x="61428" y="440320"/>
                        <a:pt x="62803" y="440753"/>
                        <a:pt x="64210" y="441060"/>
                      </a:cubicBezTo>
                      <a:lnTo>
                        <a:pt x="67595" y="441801"/>
                      </a:lnTo>
                      <a:lnTo>
                        <a:pt x="71085" y="442329"/>
                      </a:lnTo>
                      <a:lnTo>
                        <a:pt x="75211" y="442329"/>
                      </a:lnTo>
                      <a:lnTo>
                        <a:pt x="85049" y="442329"/>
                      </a:lnTo>
                      <a:cubicBezTo>
                        <a:pt x="86784" y="442224"/>
                        <a:pt x="88518" y="442012"/>
                        <a:pt x="90232" y="441695"/>
                      </a:cubicBezTo>
                      <a:lnTo>
                        <a:pt x="91713" y="441695"/>
                      </a:lnTo>
                      <a:cubicBezTo>
                        <a:pt x="93575" y="441388"/>
                        <a:pt x="95405" y="440965"/>
                        <a:pt x="97214" y="440425"/>
                      </a:cubicBezTo>
                      <a:lnTo>
                        <a:pt x="97954" y="440425"/>
                      </a:lnTo>
                      <a:cubicBezTo>
                        <a:pt x="101635" y="439452"/>
                        <a:pt x="105190" y="438024"/>
                        <a:pt x="108532" y="436194"/>
                      </a:cubicBezTo>
                      <a:lnTo>
                        <a:pt x="291747" y="330412"/>
                      </a:lnTo>
                      <a:cubicBezTo>
                        <a:pt x="308481" y="319390"/>
                        <a:pt x="319028" y="301121"/>
                        <a:pt x="320202" y="281118"/>
                      </a:cubicBezTo>
                      <a:close/>
                    </a:path>
                  </a:pathLst>
                </a:custGeom>
                <a:solidFill>
                  <a:srgbClr val="92E3A9"/>
                </a:solidFill>
                <a:ln w="10573" cap="flat">
                  <a:noFill/>
                  <a:prstDash val="solid"/>
                  <a:miter/>
                </a:ln>
              </p:spPr>
              <p:txBody>
                <a:bodyPr rtlCol="0" anchor="ctr"/>
                <a:lstStyle/>
                <a:p>
                  <a:endParaRPr lang="en-US"/>
                </a:p>
              </p:txBody>
            </p:sp>
            <p:sp>
              <p:nvSpPr>
                <p:cNvPr id="1159" name="Graphic 4">
                  <a:extLst>
                    <a:ext uri="{FF2B5EF4-FFF2-40B4-BE49-F238E27FC236}">
                      <a16:creationId xmlns:a16="http://schemas.microsoft.com/office/drawing/2014/main" id="{985BA96C-6F56-4B71-8EB0-AC9F3E4E7CAA}"/>
                    </a:ext>
                  </a:extLst>
                </p:cNvPr>
                <p:cNvSpPr/>
                <p:nvPr/>
              </p:nvSpPr>
              <p:spPr>
                <a:xfrm>
                  <a:off x="7602039" y="2479792"/>
                  <a:ext cx="179617" cy="119004"/>
                </a:xfrm>
                <a:custGeom>
                  <a:avLst/>
                  <a:gdLst>
                    <a:gd name="connsiteX0" fmla="*/ 179618 w 179617"/>
                    <a:gd name="connsiteY0" fmla="*/ 0 h 119004"/>
                    <a:gd name="connsiteX1" fmla="*/ 0 w 179617"/>
                    <a:gd name="connsiteY1" fmla="*/ 103666 h 119004"/>
                    <a:gd name="connsiteX2" fmla="*/ 89809 w 179617"/>
                    <a:gd name="connsiteY2" fmla="*/ 119005 h 119004"/>
                    <a:gd name="connsiteX3" fmla="*/ 179618 w 179617"/>
                    <a:gd name="connsiteY3" fmla="*/ 0 h 119004"/>
                  </a:gdLst>
                  <a:ahLst/>
                  <a:cxnLst>
                    <a:cxn ang="0">
                      <a:pos x="connsiteX0" y="connsiteY0"/>
                    </a:cxn>
                    <a:cxn ang="0">
                      <a:pos x="connsiteX1" y="connsiteY1"/>
                    </a:cxn>
                    <a:cxn ang="0">
                      <a:pos x="connsiteX2" y="connsiteY2"/>
                    </a:cxn>
                    <a:cxn ang="0">
                      <a:pos x="connsiteX3" y="connsiteY3"/>
                    </a:cxn>
                  </a:cxnLst>
                  <a:rect l="l" t="t" r="r" b="b"/>
                  <a:pathLst>
                    <a:path w="179617" h="119004">
                      <a:moveTo>
                        <a:pt x="179618" y="0"/>
                      </a:moveTo>
                      <a:lnTo>
                        <a:pt x="0" y="103666"/>
                      </a:lnTo>
                      <a:lnTo>
                        <a:pt x="89809" y="119005"/>
                      </a:lnTo>
                      <a:lnTo>
                        <a:pt x="179618" y="0"/>
                      </a:lnTo>
                      <a:close/>
                    </a:path>
                  </a:pathLst>
                </a:custGeom>
                <a:solidFill>
                  <a:srgbClr val="FAFAFA"/>
                </a:solidFill>
                <a:ln w="10573" cap="flat">
                  <a:noFill/>
                  <a:prstDash val="solid"/>
                  <a:miter/>
                </a:ln>
              </p:spPr>
              <p:txBody>
                <a:bodyPr rtlCol="0" anchor="ctr"/>
                <a:lstStyle/>
                <a:p>
                  <a:endParaRPr lang="en-US"/>
                </a:p>
              </p:txBody>
            </p:sp>
            <p:sp>
              <p:nvSpPr>
                <p:cNvPr id="1160" name="Graphic 4">
                  <a:extLst>
                    <a:ext uri="{FF2B5EF4-FFF2-40B4-BE49-F238E27FC236}">
                      <a16:creationId xmlns:a16="http://schemas.microsoft.com/office/drawing/2014/main" id="{1F4659E2-AA67-4FF8-83DC-689935133FC7}"/>
                    </a:ext>
                  </a:extLst>
                </p:cNvPr>
                <p:cNvSpPr/>
                <p:nvPr/>
              </p:nvSpPr>
              <p:spPr>
                <a:xfrm>
                  <a:off x="7602039" y="2479792"/>
                  <a:ext cx="179617" cy="243827"/>
                </a:xfrm>
                <a:custGeom>
                  <a:avLst/>
                  <a:gdLst>
                    <a:gd name="connsiteX0" fmla="*/ 89809 w 179617"/>
                    <a:gd name="connsiteY0" fmla="*/ 145239 h 243827"/>
                    <a:gd name="connsiteX1" fmla="*/ 0 w 179617"/>
                    <a:gd name="connsiteY1" fmla="*/ 103666 h 243827"/>
                    <a:gd name="connsiteX2" fmla="*/ 0 w 179617"/>
                    <a:gd name="connsiteY2" fmla="*/ 243827 h 243827"/>
                    <a:gd name="connsiteX3" fmla="*/ 179618 w 179617"/>
                    <a:gd name="connsiteY3" fmla="*/ 140161 h 243827"/>
                    <a:gd name="connsiteX4" fmla="*/ 179618 w 179617"/>
                    <a:gd name="connsiteY4" fmla="*/ 0 h 243827"/>
                    <a:gd name="connsiteX5" fmla="*/ 89809 w 179617"/>
                    <a:gd name="connsiteY5" fmla="*/ 145239 h 24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617" h="243827">
                      <a:moveTo>
                        <a:pt x="89809" y="145239"/>
                      </a:moveTo>
                      <a:lnTo>
                        <a:pt x="0" y="103666"/>
                      </a:lnTo>
                      <a:lnTo>
                        <a:pt x="0" y="243827"/>
                      </a:lnTo>
                      <a:lnTo>
                        <a:pt x="179618" y="140161"/>
                      </a:lnTo>
                      <a:lnTo>
                        <a:pt x="179618" y="0"/>
                      </a:lnTo>
                      <a:lnTo>
                        <a:pt x="89809" y="145239"/>
                      </a:lnTo>
                      <a:close/>
                    </a:path>
                  </a:pathLst>
                </a:custGeom>
                <a:solidFill>
                  <a:srgbClr val="FAFAFA"/>
                </a:solidFill>
                <a:ln w="10573" cap="flat">
                  <a:noFill/>
                  <a:prstDash val="solid"/>
                  <a:miter/>
                </a:ln>
              </p:spPr>
              <p:txBody>
                <a:bodyPr rtlCol="0" anchor="ctr"/>
                <a:lstStyle/>
                <a:p>
                  <a:endParaRPr lang="en-US"/>
                </a:p>
              </p:txBody>
            </p:sp>
            <p:sp>
              <p:nvSpPr>
                <p:cNvPr id="1161" name="Graphic 4">
                  <a:extLst>
                    <a:ext uri="{FF2B5EF4-FFF2-40B4-BE49-F238E27FC236}">
                      <a16:creationId xmlns:a16="http://schemas.microsoft.com/office/drawing/2014/main" id="{AE7FB0B2-21F3-46D1-9A8C-D3C0C6F93A51}"/>
                    </a:ext>
                  </a:extLst>
                </p:cNvPr>
                <p:cNvSpPr/>
                <p:nvPr/>
              </p:nvSpPr>
              <p:spPr>
                <a:xfrm>
                  <a:off x="7496892" y="2356500"/>
                  <a:ext cx="311421" cy="179990"/>
                </a:xfrm>
                <a:custGeom>
                  <a:avLst/>
                  <a:gdLst>
                    <a:gd name="connsiteX0" fmla="*/ 311422 w 311421"/>
                    <a:gd name="connsiteY0" fmla="*/ 64688 h 179990"/>
                    <a:gd name="connsiteX1" fmla="*/ 283390 w 311421"/>
                    <a:gd name="connsiteY1" fmla="*/ 53052 h 179990"/>
                    <a:gd name="connsiteX2" fmla="*/ 100070 w 311421"/>
                    <a:gd name="connsiteY2" fmla="*/ 158834 h 179990"/>
                    <a:gd name="connsiteX3" fmla="*/ 80077 w 311421"/>
                    <a:gd name="connsiteY3" fmla="*/ 179990 h 179990"/>
                    <a:gd name="connsiteX4" fmla="*/ 0 w 311421"/>
                    <a:gd name="connsiteY4" fmla="*/ 133764 h 179990"/>
                    <a:gd name="connsiteX5" fmla="*/ 20099 w 311421"/>
                    <a:gd name="connsiteY5" fmla="*/ 112607 h 179990"/>
                    <a:gd name="connsiteX6" fmla="*/ 203313 w 311421"/>
                    <a:gd name="connsiteY6" fmla="*/ 6825 h 179990"/>
                    <a:gd name="connsiteX7" fmla="*/ 260224 w 311421"/>
                    <a:gd name="connsiteY7" fmla="*/ 6825 h 179990"/>
                    <a:gd name="connsiteX8" fmla="*/ 283390 w 311421"/>
                    <a:gd name="connsiteY8" fmla="*/ 20154 h 179990"/>
                    <a:gd name="connsiteX9" fmla="*/ 311422 w 311421"/>
                    <a:gd name="connsiteY9" fmla="*/ 64688 h 17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421" h="179990">
                      <a:moveTo>
                        <a:pt x="311422" y="64688"/>
                      </a:moveTo>
                      <a:cubicBezTo>
                        <a:pt x="309412" y="50090"/>
                        <a:pt x="297565" y="44801"/>
                        <a:pt x="283390" y="53052"/>
                      </a:cubicBezTo>
                      <a:lnTo>
                        <a:pt x="100070" y="158834"/>
                      </a:lnTo>
                      <a:cubicBezTo>
                        <a:pt x="91713" y="164071"/>
                        <a:pt x="84837" y="171352"/>
                        <a:pt x="80077" y="179990"/>
                      </a:cubicBezTo>
                      <a:lnTo>
                        <a:pt x="0" y="133764"/>
                      </a:lnTo>
                      <a:cubicBezTo>
                        <a:pt x="4824" y="125140"/>
                        <a:pt x="11731" y="117866"/>
                        <a:pt x="20099" y="112607"/>
                      </a:cubicBezTo>
                      <a:lnTo>
                        <a:pt x="203313" y="6825"/>
                      </a:lnTo>
                      <a:cubicBezTo>
                        <a:pt x="221190" y="-2275"/>
                        <a:pt x="242346" y="-2275"/>
                        <a:pt x="260224" y="6825"/>
                      </a:cubicBezTo>
                      <a:lnTo>
                        <a:pt x="283390" y="20154"/>
                      </a:lnTo>
                      <a:cubicBezTo>
                        <a:pt x="298739" y="30243"/>
                        <a:pt x="308957" y="46486"/>
                        <a:pt x="311422" y="64688"/>
                      </a:cubicBezTo>
                      <a:close/>
                    </a:path>
                  </a:pathLst>
                </a:custGeom>
                <a:solidFill>
                  <a:srgbClr val="FFFFFF">
                    <a:alpha val="40000"/>
                  </a:srgbClr>
                </a:solidFill>
                <a:ln w="10573" cap="flat">
                  <a:noFill/>
                  <a:prstDash val="solid"/>
                  <a:miter/>
                </a:ln>
              </p:spPr>
              <p:txBody>
                <a:bodyPr rtlCol="0" anchor="ctr"/>
                <a:lstStyle/>
                <a:p>
                  <a:endParaRPr lang="en-US"/>
                </a:p>
              </p:txBody>
            </p:sp>
            <p:sp>
              <p:nvSpPr>
                <p:cNvPr id="1162" name="Graphic 4">
                  <a:extLst>
                    <a:ext uri="{FF2B5EF4-FFF2-40B4-BE49-F238E27FC236}">
                      <a16:creationId xmlns:a16="http://schemas.microsoft.com/office/drawing/2014/main" id="{90ACA400-3D92-4DF9-AB1D-3DD08A9F9433}"/>
                    </a:ext>
                  </a:extLst>
                </p:cNvPr>
                <p:cNvSpPr/>
                <p:nvPr/>
              </p:nvSpPr>
              <p:spPr>
                <a:xfrm>
                  <a:off x="7488217" y="2490370"/>
                  <a:ext cx="103666" cy="308856"/>
                </a:xfrm>
                <a:custGeom>
                  <a:avLst/>
                  <a:gdLst>
                    <a:gd name="connsiteX0" fmla="*/ 103666 w 103666"/>
                    <a:gd name="connsiteY0" fmla="*/ 304546 h 308856"/>
                    <a:gd name="connsiteX1" fmla="*/ 101974 w 103666"/>
                    <a:gd name="connsiteY1" fmla="*/ 305181 h 308856"/>
                    <a:gd name="connsiteX2" fmla="*/ 97742 w 103666"/>
                    <a:gd name="connsiteY2" fmla="*/ 306556 h 308856"/>
                    <a:gd name="connsiteX3" fmla="*/ 86635 w 103666"/>
                    <a:gd name="connsiteY3" fmla="*/ 308777 h 308856"/>
                    <a:gd name="connsiteX4" fmla="*/ 86107 w 103666"/>
                    <a:gd name="connsiteY4" fmla="*/ 308777 h 308856"/>
                    <a:gd name="connsiteX5" fmla="*/ 80394 w 103666"/>
                    <a:gd name="connsiteY5" fmla="*/ 308777 h 308856"/>
                    <a:gd name="connsiteX6" fmla="*/ 51939 w 103666"/>
                    <a:gd name="connsiteY6" fmla="*/ 302007 h 308856"/>
                    <a:gd name="connsiteX7" fmla="*/ 28455 w 103666"/>
                    <a:gd name="connsiteY7" fmla="*/ 288890 h 308856"/>
                    <a:gd name="connsiteX8" fmla="*/ 0 w 103666"/>
                    <a:gd name="connsiteY8" fmla="*/ 239596 h 308856"/>
                    <a:gd name="connsiteX9" fmla="*/ 0 w 103666"/>
                    <a:gd name="connsiteY9" fmla="*/ 28032 h 308856"/>
                    <a:gd name="connsiteX10" fmla="*/ 3385 w 103666"/>
                    <a:gd name="connsiteY10" fmla="*/ 10367 h 308856"/>
                    <a:gd name="connsiteX11" fmla="*/ 6453 w 103666"/>
                    <a:gd name="connsiteY11" fmla="*/ 3491 h 308856"/>
                    <a:gd name="connsiteX12" fmla="*/ 8357 w 103666"/>
                    <a:gd name="connsiteY12" fmla="*/ 0 h 308856"/>
                    <a:gd name="connsiteX13" fmla="*/ 88434 w 103666"/>
                    <a:gd name="connsiteY13" fmla="*/ 46227 h 308856"/>
                    <a:gd name="connsiteX14" fmla="*/ 80077 w 103666"/>
                    <a:gd name="connsiteY14" fmla="*/ 74259 h 308856"/>
                    <a:gd name="connsiteX15" fmla="*/ 80077 w 103666"/>
                    <a:gd name="connsiteY15" fmla="*/ 285823 h 308856"/>
                    <a:gd name="connsiteX16" fmla="*/ 97848 w 103666"/>
                    <a:gd name="connsiteY16" fmla="*/ 305921 h 308856"/>
                    <a:gd name="connsiteX17" fmla="*/ 99541 w 103666"/>
                    <a:gd name="connsiteY17" fmla="*/ 305921 h 308856"/>
                    <a:gd name="connsiteX18" fmla="*/ 103666 w 103666"/>
                    <a:gd name="connsiteY18" fmla="*/ 304546 h 3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3666" h="308856">
                      <a:moveTo>
                        <a:pt x="103666" y="304546"/>
                      </a:moveTo>
                      <a:cubicBezTo>
                        <a:pt x="103148" y="304864"/>
                        <a:pt x="102577" y="305086"/>
                        <a:pt x="101974" y="305181"/>
                      </a:cubicBezTo>
                      <a:lnTo>
                        <a:pt x="97742" y="306556"/>
                      </a:lnTo>
                      <a:cubicBezTo>
                        <a:pt x="94114" y="307635"/>
                        <a:pt x="90401" y="308375"/>
                        <a:pt x="86635" y="308777"/>
                      </a:cubicBezTo>
                      <a:lnTo>
                        <a:pt x="86107" y="308777"/>
                      </a:lnTo>
                      <a:cubicBezTo>
                        <a:pt x="84202" y="308883"/>
                        <a:pt x="82298" y="308883"/>
                        <a:pt x="80394" y="308777"/>
                      </a:cubicBezTo>
                      <a:cubicBezTo>
                        <a:pt x="70482" y="308989"/>
                        <a:pt x="60687" y="306651"/>
                        <a:pt x="51939" y="302007"/>
                      </a:cubicBezTo>
                      <a:lnTo>
                        <a:pt x="28455" y="288890"/>
                      </a:lnTo>
                      <a:cubicBezTo>
                        <a:pt x="11721" y="277868"/>
                        <a:pt x="1174" y="259599"/>
                        <a:pt x="0" y="239596"/>
                      </a:cubicBezTo>
                      <a:lnTo>
                        <a:pt x="0" y="28032"/>
                      </a:lnTo>
                      <a:cubicBezTo>
                        <a:pt x="117" y="21993"/>
                        <a:pt x="1259" y="16019"/>
                        <a:pt x="3385" y="10367"/>
                      </a:cubicBezTo>
                      <a:cubicBezTo>
                        <a:pt x="4337" y="7934"/>
                        <a:pt x="5395" y="5712"/>
                        <a:pt x="6453" y="3491"/>
                      </a:cubicBezTo>
                      <a:cubicBezTo>
                        <a:pt x="7510" y="1269"/>
                        <a:pt x="7722" y="1164"/>
                        <a:pt x="8357" y="0"/>
                      </a:cubicBezTo>
                      <a:lnTo>
                        <a:pt x="88434" y="46227"/>
                      </a:lnTo>
                      <a:cubicBezTo>
                        <a:pt x="83282" y="54697"/>
                        <a:pt x="80405" y="64351"/>
                        <a:pt x="80077" y="74259"/>
                      </a:cubicBezTo>
                      <a:lnTo>
                        <a:pt x="80077" y="285823"/>
                      </a:lnTo>
                      <a:cubicBezTo>
                        <a:pt x="80077" y="299574"/>
                        <a:pt x="87376" y="306979"/>
                        <a:pt x="97848" y="305921"/>
                      </a:cubicBezTo>
                      <a:lnTo>
                        <a:pt x="99541" y="305921"/>
                      </a:lnTo>
                      <a:cubicBezTo>
                        <a:pt x="100958" y="305593"/>
                        <a:pt x="102334" y="305139"/>
                        <a:pt x="103666" y="304546"/>
                      </a:cubicBezTo>
                      <a:close/>
                    </a:path>
                  </a:pathLst>
                </a:custGeom>
                <a:solidFill>
                  <a:srgbClr val="000000">
                    <a:alpha val="10000"/>
                  </a:srgbClr>
                </a:solidFill>
                <a:ln w="10573" cap="flat">
                  <a:noFill/>
                  <a:prstDash val="solid"/>
                  <a:miter/>
                </a:ln>
              </p:spPr>
              <p:txBody>
                <a:bodyPr rtlCol="0" anchor="ctr"/>
                <a:lstStyle/>
                <a:p>
                  <a:endParaRPr lang="en-US"/>
                </a:p>
              </p:txBody>
            </p:sp>
            <p:sp>
              <p:nvSpPr>
                <p:cNvPr id="1163" name="Graphic 4">
                  <a:extLst>
                    <a:ext uri="{FF2B5EF4-FFF2-40B4-BE49-F238E27FC236}">
                      <a16:creationId xmlns:a16="http://schemas.microsoft.com/office/drawing/2014/main" id="{4DE26972-2639-44DE-A8BE-9B8121D640FB}"/>
                    </a:ext>
                  </a:extLst>
                </p:cNvPr>
                <p:cNvSpPr/>
                <p:nvPr/>
              </p:nvSpPr>
              <p:spPr>
                <a:xfrm>
                  <a:off x="7488535" y="2803220"/>
                  <a:ext cx="320201" cy="442115"/>
                </a:xfrm>
                <a:custGeom>
                  <a:avLst/>
                  <a:gdLst>
                    <a:gd name="connsiteX0" fmla="*/ 320202 w 320201"/>
                    <a:gd name="connsiteY0" fmla="*/ 69446 h 442115"/>
                    <a:gd name="connsiteX1" fmla="*/ 291747 w 320201"/>
                    <a:gd name="connsiteY1" fmla="*/ 20151 h 442115"/>
                    <a:gd name="connsiteX2" fmla="*/ 268580 w 320201"/>
                    <a:gd name="connsiteY2" fmla="*/ 6823 h 442115"/>
                    <a:gd name="connsiteX3" fmla="*/ 211670 w 320201"/>
                    <a:gd name="connsiteY3" fmla="*/ 6823 h 442115"/>
                    <a:gd name="connsiteX4" fmla="*/ 28455 w 320201"/>
                    <a:gd name="connsiteY4" fmla="*/ 112605 h 442115"/>
                    <a:gd name="connsiteX5" fmla="*/ 8357 w 320201"/>
                    <a:gd name="connsiteY5" fmla="*/ 133761 h 442115"/>
                    <a:gd name="connsiteX6" fmla="*/ 0 w 320201"/>
                    <a:gd name="connsiteY6" fmla="*/ 161793 h 442115"/>
                    <a:gd name="connsiteX7" fmla="*/ 0 w 320201"/>
                    <a:gd name="connsiteY7" fmla="*/ 373357 h 442115"/>
                    <a:gd name="connsiteX8" fmla="*/ 28455 w 320201"/>
                    <a:gd name="connsiteY8" fmla="*/ 422546 h 442115"/>
                    <a:gd name="connsiteX9" fmla="*/ 51622 w 320201"/>
                    <a:gd name="connsiteY9" fmla="*/ 435980 h 442115"/>
                    <a:gd name="connsiteX10" fmla="*/ 57651 w 320201"/>
                    <a:gd name="connsiteY10" fmla="*/ 438836 h 442115"/>
                    <a:gd name="connsiteX11" fmla="*/ 60084 w 320201"/>
                    <a:gd name="connsiteY11" fmla="*/ 439577 h 442115"/>
                    <a:gd name="connsiteX12" fmla="*/ 64210 w 320201"/>
                    <a:gd name="connsiteY12" fmla="*/ 440846 h 442115"/>
                    <a:gd name="connsiteX13" fmla="*/ 67595 w 320201"/>
                    <a:gd name="connsiteY13" fmla="*/ 441481 h 442115"/>
                    <a:gd name="connsiteX14" fmla="*/ 71085 w 320201"/>
                    <a:gd name="connsiteY14" fmla="*/ 442115 h 442115"/>
                    <a:gd name="connsiteX15" fmla="*/ 75211 w 320201"/>
                    <a:gd name="connsiteY15" fmla="*/ 442115 h 442115"/>
                    <a:gd name="connsiteX16" fmla="*/ 78067 w 320201"/>
                    <a:gd name="connsiteY16" fmla="*/ 442115 h 442115"/>
                    <a:gd name="connsiteX17" fmla="*/ 82827 w 320201"/>
                    <a:gd name="connsiteY17" fmla="*/ 442115 h 442115"/>
                    <a:gd name="connsiteX18" fmla="*/ 85049 w 320201"/>
                    <a:gd name="connsiteY18" fmla="*/ 442115 h 442115"/>
                    <a:gd name="connsiteX19" fmla="*/ 90232 w 320201"/>
                    <a:gd name="connsiteY19" fmla="*/ 441481 h 442115"/>
                    <a:gd name="connsiteX20" fmla="*/ 91713 w 320201"/>
                    <a:gd name="connsiteY20" fmla="*/ 441481 h 442115"/>
                    <a:gd name="connsiteX21" fmla="*/ 97214 w 320201"/>
                    <a:gd name="connsiteY21" fmla="*/ 440211 h 442115"/>
                    <a:gd name="connsiteX22" fmla="*/ 97954 w 320201"/>
                    <a:gd name="connsiteY22" fmla="*/ 440211 h 442115"/>
                    <a:gd name="connsiteX23" fmla="*/ 108532 w 320201"/>
                    <a:gd name="connsiteY23" fmla="*/ 435980 h 442115"/>
                    <a:gd name="connsiteX24" fmla="*/ 291747 w 320201"/>
                    <a:gd name="connsiteY24" fmla="*/ 330198 h 442115"/>
                    <a:gd name="connsiteX25" fmla="*/ 320202 w 320201"/>
                    <a:gd name="connsiteY25" fmla="*/ 280904 h 44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20201" h="442115">
                      <a:moveTo>
                        <a:pt x="320202" y="69446"/>
                      </a:moveTo>
                      <a:cubicBezTo>
                        <a:pt x="319028" y="49442"/>
                        <a:pt x="308481" y="31174"/>
                        <a:pt x="291747" y="20151"/>
                      </a:cubicBezTo>
                      <a:lnTo>
                        <a:pt x="268580" y="6823"/>
                      </a:lnTo>
                      <a:cubicBezTo>
                        <a:pt x="250703" y="-2274"/>
                        <a:pt x="229547" y="-2274"/>
                        <a:pt x="211670" y="6823"/>
                      </a:cubicBezTo>
                      <a:lnTo>
                        <a:pt x="28455" y="112605"/>
                      </a:lnTo>
                      <a:cubicBezTo>
                        <a:pt x="20067" y="117830"/>
                        <a:pt x="13149" y="125119"/>
                        <a:pt x="8357" y="133761"/>
                      </a:cubicBezTo>
                      <a:cubicBezTo>
                        <a:pt x="3205" y="142234"/>
                        <a:pt x="328" y="151882"/>
                        <a:pt x="0" y="161793"/>
                      </a:cubicBezTo>
                      <a:lnTo>
                        <a:pt x="0" y="373357"/>
                      </a:lnTo>
                      <a:cubicBezTo>
                        <a:pt x="1111" y="393350"/>
                        <a:pt x="11678" y="411619"/>
                        <a:pt x="28455" y="422546"/>
                      </a:cubicBezTo>
                      <a:lnTo>
                        <a:pt x="51622" y="435980"/>
                      </a:lnTo>
                      <a:cubicBezTo>
                        <a:pt x="53568" y="437059"/>
                        <a:pt x="55588" y="438011"/>
                        <a:pt x="57651" y="438836"/>
                      </a:cubicBezTo>
                      <a:lnTo>
                        <a:pt x="60084" y="439577"/>
                      </a:lnTo>
                      <a:cubicBezTo>
                        <a:pt x="61459" y="439577"/>
                        <a:pt x="62729" y="440529"/>
                        <a:pt x="64210" y="440846"/>
                      </a:cubicBezTo>
                      <a:cubicBezTo>
                        <a:pt x="65331" y="441121"/>
                        <a:pt x="66452" y="441333"/>
                        <a:pt x="67595" y="441481"/>
                      </a:cubicBezTo>
                      <a:lnTo>
                        <a:pt x="71085" y="442115"/>
                      </a:lnTo>
                      <a:lnTo>
                        <a:pt x="75211" y="442115"/>
                      </a:lnTo>
                      <a:lnTo>
                        <a:pt x="78067" y="442115"/>
                      </a:lnTo>
                      <a:cubicBezTo>
                        <a:pt x="79654" y="442115"/>
                        <a:pt x="81240" y="442115"/>
                        <a:pt x="82827" y="442115"/>
                      </a:cubicBezTo>
                      <a:lnTo>
                        <a:pt x="85049" y="442115"/>
                      </a:lnTo>
                      <a:cubicBezTo>
                        <a:pt x="86741" y="442115"/>
                        <a:pt x="88539" y="442115"/>
                        <a:pt x="90232" y="441481"/>
                      </a:cubicBezTo>
                      <a:lnTo>
                        <a:pt x="91713" y="441481"/>
                      </a:lnTo>
                      <a:cubicBezTo>
                        <a:pt x="93575" y="441174"/>
                        <a:pt x="95405" y="440751"/>
                        <a:pt x="97214" y="440211"/>
                      </a:cubicBezTo>
                      <a:lnTo>
                        <a:pt x="97954" y="440211"/>
                      </a:lnTo>
                      <a:cubicBezTo>
                        <a:pt x="101635" y="439238"/>
                        <a:pt x="105190" y="437810"/>
                        <a:pt x="108532" y="435980"/>
                      </a:cubicBezTo>
                      <a:lnTo>
                        <a:pt x="291747" y="330198"/>
                      </a:lnTo>
                      <a:cubicBezTo>
                        <a:pt x="308481" y="319176"/>
                        <a:pt x="319028" y="300907"/>
                        <a:pt x="320202" y="280904"/>
                      </a:cubicBezTo>
                      <a:close/>
                    </a:path>
                  </a:pathLst>
                </a:custGeom>
                <a:solidFill>
                  <a:srgbClr val="92E3A9"/>
                </a:solidFill>
                <a:ln w="10573" cap="flat">
                  <a:noFill/>
                  <a:prstDash val="solid"/>
                  <a:miter/>
                </a:ln>
              </p:spPr>
              <p:txBody>
                <a:bodyPr rtlCol="0" anchor="ctr"/>
                <a:lstStyle/>
                <a:p>
                  <a:endParaRPr lang="en-US"/>
                </a:p>
              </p:txBody>
            </p:sp>
            <p:sp>
              <p:nvSpPr>
                <p:cNvPr id="1164" name="Graphic 4">
                  <a:extLst>
                    <a:ext uri="{FF2B5EF4-FFF2-40B4-BE49-F238E27FC236}">
                      <a16:creationId xmlns:a16="http://schemas.microsoft.com/office/drawing/2014/main" id="{D537A638-6F0F-41DB-AD4B-AF5B612172A1}"/>
                    </a:ext>
                  </a:extLst>
                </p:cNvPr>
                <p:cNvSpPr/>
                <p:nvPr/>
              </p:nvSpPr>
              <p:spPr>
                <a:xfrm>
                  <a:off x="7496892" y="2803220"/>
                  <a:ext cx="311421" cy="179987"/>
                </a:xfrm>
                <a:custGeom>
                  <a:avLst/>
                  <a:gdLst>
                    <a:gd name="connsiteX0" fmla="*/ 311422 w 311421"/>
                    <a:gd name="connsiteY0" fmla="*/ 64686 h 179987"/>
                    <a:gd name="connsiteX1" fmla="*/ 283390 w 311421"/>
                    <a:gd name="connsiteY1" fmla="*/ 53050 h 179987"/>
                    <a:gd name="connsiteX2" fmla="*/ 100070 w 311421"/>
                    <a:gd name="connsiteY2" fmla="*/ 158832 h 179987"/>
                    <a:gd name="connsiteX3" fmla="*/ 80077 w 311421"/>
                    <a:gd name="connsiteY3" fmla="*/ 179988 h 179987"/>
                    <a:gd name="connsiteX4" fmla="*/ 0 w 311421"/>
                    <a:gd name="connsiteY4" fmla="*/ 133761 h 179987"/>
                    <a:gd name="connsiteX5" fmla="*/ 20099 w 311421"/>
                    <a:gd name="connsiteY5" fmla="*/ 112605 h 179987"/>
                    <a:gd name="connsiteX6" fmla="*/ 203313 w 311421"/>
                    <a:gd name="connsiteY6" fmla="*/ 6823 h 179987"/>
                    <a:gd name="connsiteX7" fmla="*/ 260224 w 311421"/>
                    <a:gd name="connsiteY7" fmla="*/ 6823 h 179987"/>
                    <a:gd name="connsiteX8" fmla="*/ 283390 w 311421"/>
                    <a:gd name="connsiteY8" fmla="*/ 20151 h 179987"/>
                    <a:gd name="connsiteX9" fmla="*/ 311422 w 311421"/>
                    <a:gd name="connsiteY9" fmla="*/ 64686 h 17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421" h="179987">
                      <a:moveTo>
                        <a:pt x="311422" y="64686"/>
                      </a:moveTo>
                      <a:cubicBezTo>
                        <a:pt x="309412" y="50088"/>
                        <a:pt x="297565" y="44799"/>
                        <a:pt x="283390" y="53050"/>
                      </a:cubicBezTo>
                      <a:lnTo>
                        <a:pt x="100070" y="158832"/>
                      </a:lnTo>
                      <a:cubicBezTo>
                        <a:pt x="91713" y="164068"/>
                        <a:pt x="84837" y="171346"/>
                        <a:pt x="80077" y="179988"/>
                      </a:cubicBezTo>
                      <a:lnTo>
                        <a:pt x="0" y="133761"/>
                      </a:lnTo>
                      <a:cubicBezTo>
                        <a:pt x="4824" y="125140"/>
                        <a:pt x="11731" y="117862"/>
                        <a:pt x="20099" y="112605"/>
                      </a:cubicBezTo>
                      <a:lnTo>
                        <a:pt x="203313" y="6823"/>
                      </a:lnTo>
                      <a:cubicBezTo>
                        <a:pt x="221190" y="-2274"/>
                        <a:pt x="242346" y="-2274"/>
                        <a:pt x="260224" y="6823"/>
                      </a:cubicBezTo>
                      <a:lnTo>
                        <a:pt x="283390" y="20151"/>
                      </a:lnTo>
                      <a:cubicBezTo>
                        <a:pt x="298739" y="30243"/>
                        <a:pt x="308957" y="46481"/>
                        <a:pt x="311422" y="64686"/>
                      </a:cubicBezTo>
                      <a:close/>
                    </a:path>
                  </a:pathLst>
                </a:custGeom>
                <a:solidFill>
                  <a:srgbClr val="455A64"/>
                </a:solidFill>
                <a:ln w="10573" cap="flat">
                  <a:noFill/>
                  <a:prstDash val="solid"/>
                  <a:miter/>
                </a:ln>
              </p:spPr>
              <p:txBody>
                <a:bodyPr rtlCol="0" anchor="ctr"/>
                <a:lstStyle/>
                <a:p>
                  <a:endParaRPr lang="en-US"/>
                </a:p>
              </p:txBody>
            </p:sp>
            <p:sp>
              <p:nvSpPr>
                <p:cNvPr id="1165" name="Graphic 4">
                  <a:extLst>
                    <a:ext uri="{FF2B5EF4-FFF2-40B4-BE49-F238E27FC236}">
                      <a16:creationId xmlns:a16="http://schemas.microsoft.com/office/drawing/2014/main" id="{79BC9F49-D898-41E6-86D1-AD995F65F60E}"/>
                    </a:ext>
                  </a:extLst>
                </p:cNvPr>
                <p:cNvSpPr/>
                <p:nvPr/>
              </p:nvSpPr>
              <p:spPr>
                <a:xfrm>
                  <a:off x="7568718" y="2851629"/>
                  <a:ext cx="240018" cy="390650"/>
                </a:xfrm>
                <a:custGeom>
                  <a:avLst/>
                  <a:gdLst>
                    <a:gd name="connsiteX0" fmla="*/ 240019 w 240018"/>
                    <a:gd name="connsiteY0" fmla="*/ 20931 h 390650"/>
                    <a:gd name="connsiteX1" fmla="*/ 240019 w 240018"/>
                    <a:gd name="connsiteY1" fmla="*/ 232495 h 390650"/>
                    <a:gd name="connsiteX2" fmla="*/ 211564 w 240018"/>
                    <a:gd name="connsiteY2" fmla="*/ 281789 h 390650"/>
                    <a:gd name="connsiteX3" fmla="*/ 28349 w 240018"/>
                    <a:gd name="connsiteY3" fmla="*/ 387571 h 390650"/>
                    <a:gd name="connsiteX4" fmla="*/ 21474 w 240018"/>
                    <a:gd name="connsiteY4" fmla="*/ 390533 h 390650"/>
                    <a:gd name="connsiteX5" fmla="*/ 21474 w 240018"/>
                    <a:gd name="connsiteY5" fmla="*/ 390533 h 390650"/>
                    <a:gd name="connsiteX6" fmla="*/ 19569 w 240018"/>
                    <a:gd name="connsiteY6" fmla="*/ 390533 h 390650"/>
                    <a:gd name="connsiteX7" fmla="*/ 17771 w 240018"/>
                    <a:gd name="connsiteY7" fmla="*/ 390533 h 390650"/>
                    <a:gd name="connsiteX8" fmla="*/ 0 w 240018"/>
                    <a:gd name="connsiteY8" fmla="*/ 370434 h 390650"/>
                    <a:gd name="connsiteX9" fmla="*/ 0 w 240018"/>
                    <a:gd name="connsiteY9" fmla="*/ 158871 h 390650"/>
                    <a:gd name="connsiteX10" fmla="*/ 8357 w 240018"/>
                    <a:gd name="connsiteY10" fmla="*/ 130838 h 390650"/>
                    <a:gd name="connsiteX11" fmla="*/ 28455 w 240018"/>
                    <a:gd name="connsiteY11" fmla="*/ 109682 h 390650"/>
                    <a:gd name="connsiteX12" fmla="*/ 211669 w 240018"/>
                    <a:gd name="connsiteY12" fmla="*/ 3900 h 390650"/>
                    <a:gd name="connsiteX13" fmla="*/ 239702 w 240018"/>
                    <a:gd name="connsiteY13" fmla="*/ 15536 h 390650"/>
                    <a:gd name="connsiteX14" fmla="*/ 238961 w 240018"/>
                    <a:gd name="connsiteY14" fmla="*/ 10988 h 390650"/>
                    <a:gd name="connsiteX15" fmla="*/ 240019 w 240018"/>
                    <a:gd name="connsiteY15" fmla="*/ 20931 h 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0018" h="390650">
                      <a:moveTo>
                        <a:pt x="240019" y="20931"/>
                      </a:moveTo>
                      <a:lnTo>
                        <a:pt x="240019" y="232495"/>
                      </a:lnTo>
                      <a:cubicBezTo>
                        <a:pt x="238961" y="252530"/>
                        <a:pt x="228383" y="270851"/>
                        <a:pt x="211564" y="281789"/>
                      </a:cubicBezTo>
                      <a:lnTo>
                        <a:pt x="28349" y="387571"/>
                      </a:lnTo>
                      <a:cubicBezTo>
                        <a:pt x="26170" y="388788"/>
                        <a:pt x="23864" y="389782"/>
                        <a:pt x="21474" y="390533"/>
                      </a:cubicBezTo>
                      <a:lnTo>
                        <a:pt x="21474" y="390533"/>
                      </a:lnTo>
                      <a:lnTo>
                        <a:pt x="19569" y="390533"/>
                      </a:lnTo>
                      <a:lnTo>
                        <a:pt x="17771" y="390533"/>
                      </a:lnTo>
                      <a:cubicBezTo>
                        <a:pt x="7193" y="391697"/>
                        <a:pt x="0" y="384186"/>
                        <a:pt x="0" y="370434"/>
                      </a:cubicBezTo>
                      <a:lnTo>
                        <a:pt x="0" y="158871"/>
                      </a:lnTo>
                      <a:cubicBezTo>
                        <a:pt x="328" y="148959"/>
                        <a:pt x="3205" y="139312"/>
                        <a:pt x="8357" y="130838"/>
                      </a:cubicBezTo>
                      <a:cubicBezTo>
                        <a:pt x="13148" y="122196"/>
                        <a:pt x="20067" y="114908"/>
                        <a:pt x="28455" y="109682"/>
                      </a:cubicBezTo>
                      <a:lnTo>
                        <a:pt x="211669" y="3900"/>
                      </a:lnTo>
                      <a:cubicBezTo>
                        <a:pt x="225950" y="-4351"/>
                        <a:pt x="237692" y="938"/>
                        <a:pt x="239702" y="15536"/>
                      </a:cubicBezTo>
                      <a:cubicBezTo>
                        <a:pt x="239702" y="14055"/>
                        <a:pt x="239702" y="12574"/>
                        <a:pt x="238961" y="10988"/>
                      </a:cubicBezTo>
                      <a:cubicBezTo>
                        <a:pt x="239659" y="14256"/>
                        <a:pt x="240009" y="17588"/>
                        <a:pt x="240019" y="20931"/>
                      </a:cubicBezTo>
                      <a:close/>
                    </a:path>
                  </a:pathLst>
                </a:custGeom>
                <a:solidFill>
                  <a:srgbClr val="37474F"/>
                </a:solidFill>
                <a:ln w="10573" cap="flat">
                  <a:noFill/>
                  <a:prstDash val="solid"/>
                  <a:miter/>
                </a:ln>
              </p:spPr>
              <p:txBody>
                <a:bodyPr rtlCol="0" anchor="ctr"/>
                <a:lstStyle/>
                <a:p>
                  <a:endParaRPr lang="en-US"/>
                </a:p>
              </p:txBody>
            </p:sp>
            <p:sp>
              <p:nvSpPr>
                <p:cNvPr id="1166" name="Graphic 4">
                  <a:extLst>
                    <a:ext uri="{FF2B5EF4-FFF2-40B4-BE49-F238E27FC236}">
                      <a16:creationId xmlns:a16="http://schemas.microsoft.com/office/drawing/2014/main" id="{E8334800-EECD-4ED6-A19D-20E55F8F3411}"/>
                    </a:ext>
                  </a:extLst>
                </p:cNvPr>
                <p:cNvSpPr/>
                <p:nvPr/>
              </p:nvSpPr>
              <p:spPr>
                <a:xfrm>
                  <a:off x="7595798" y="2952425"/>
                  <a:ext cx="174116" cy="123236"/>
                </a:xfrm>
                <a:custGeom>
                  <a:avLst/>
                  <a:gdLst>
                    <a:gd name="connsiteX0" fmla="*/ 88328 w 174116"/>
                    <a:gd name="connsiteY0" fmla="*/ 0 h 123236"/>
                    <a:gd name="connsiteX1" fmla="*/ 0 w 174116"/>
                    <a:gd name="connsiteY1" fmla="*/ 112869 h 123236"/>
                    <a:gd name="connsiteX2" fmla="*/ 85683 w 174116"/>
                    <a:gd name="connsiteY2" fmla="*/ 123236 h 123236"/>
                    <a:gd name="connsiteX3" fmla="*/ 174117 w 174116"/>
                    <a:gd name="connsiteY3" fmla="*/ 10472 h 123236"/>
                    <a:gd name="connsiteX4" fmla="*/ 88328 w 174116"/>
                    <a:gd name="connsiteY4" fmla="*/ 0 h 123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16" h="123236">
                      <a:moveTo>
                        <a:pt x="88328" y="0"/>
                      </a:moveTo>
                      <a:lnTo>
                        <a:pt x="0" y="112869"/>
                      </a:lnTo>
                      <a:lnTo>
                        <a:pt x="85683" y="123236"/>
                      </a:lnTo>
                      <a:lnTo>
                        <a:pt x="174117" y="10472"/>
                      </a:lnTo>
                      <a:lnTo>
                        <a:pt x="88328" y="0"/>
                      </a:lnTo>
                      <a:close/>
                    </a:path>
                  </a:pathLst>
                </a:custGeom>
                <a:solidFill>
                  <a:srgbClr val="F0F0F0"/>
                </a:solidFill>
                <a:ln w="10573" cap="flat">
                  <a:noFill/>
                  <a:prstDash val="solid"/>
                  <a:miter/>
                </a:ln>
              </p:spPr>
              <p:txBody>
                <a:bodyPr rtlCol="0" anchor="ctr"/>
                <a:lstStyle/>
                <a:p>
                  <a:endParaRPr lang="en-US"/>
                </a:p>
              </p:txBody>
            </p:sp>
            <p:sp>
              <p:nvSpPr>
                <p:cNvPr id="1167" name="Graphic 4">
                  <a:extLst>
                    <a:ext uri="{FF2B5EF4-FFF2-40B4-BE49-F238E27FC236}">
                      <a16:creationId xmlns:a16="http://schemas.microsoft.com/office/drawing/2014/main" id="{7D682451-16F7-4305-A809-2D0FF49E7FFF}"/>
                    </a:ext>
                  </a:extLst>
                </p:cNvPr>
                <p:cNvSpPr/>
                <p:nvPr/>
              </p:nvSpPr>
              <p:spPr>
                <a:xfrm>
                  <a:off x="7628272" y="3025309"/>
                  <a:ext cx="111705" cy="119629"/>
                </a:xfrm>
                <a:custGeom>
                  <a:avLst/>
                  <a:gdLst>
                    <a:gd name="connsiteX0" fmla="*/ 0 w 111705"/>
                    <a:gd name="connsiteY0" fmla="*/ 105042 h 119629"/>
                    <a:gd name="connsiteX1" fmla="*/ 55853 w 111705"/>
                    <a:gd name="connsiteY1" fmla="*/ 106734 h 119629"/>
                    <a:gd name="connsiteX2" fmla="*/ 111706 w 111705"/>
                    <a:gd name="connsiteY2" fmla="*/ 40514 h 119629"/>
                    <a:gd name="connsiteX3" fmla="*/ 111706 w 111705"/>
                    <a:gd name="connsiteY3" fmla="*/ 0 h 119629"/>
                    <a:gd name="connsiteX4" fmla="*/ 55853 w 111705"/>
                    <a:gd name="connsiteY4" fmla="*/ 71403 h 119629"/>
                    <a:gd name="connsiteX5" fmla="*/ 0 w 111705"/>
                    <a:gd name="connsiteY5" fmla="*/ 64527 h 11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05" h="119629">
                      <a:moveTo>
                        <a:pt x="0" y="105042"/>
                      </a:moveTo>
                      <a:cubicBezTo>
                        <a:pt x="0" y="123765"/>
                        <a:pt x="24965" y="124611"/>
                        <a:pt x="55853" y="106734"/>
                      </a:cubicBezTo>
                      <a:cubicBezTo>
                        <a:pt x="86741" y="88857"/>
                        <a:pt x="111706" y="59238"/>
                        <a:pt x="111706" y="40514"/>
                      </a:cubicBezTo>
                      <a:lnTo>
                        <a:pt x="111706" y="0"/>
                      </a:lnTo>
                      <a:lnTo>
                        <a:pt x="55853" y="71403"/>
                      </a:lnTo>
                      <a:lnTo>
                        <a:pt x="0" y="64527"/>
                      </a:lnTo>
                      <a:close/>
                    </a:path>
                  </a:pathLst>
                </a:custGeom>
                <a:solidFill>
                  <a:srgbClr val="F0F0F0"/>
                </a:solidFill>
                <a:ln w="10573" cap="flat">
                  <a:noFill/>
                  <a:prstDash val="solid"/>
                  <a:miter/>
                </a:ln>
              </p:spPr>
              <p:txBody>
                <a:bodyPr rtlCol="0" anchor="ctr"/>
                <a:lstStyle/>
                <a:p>
                  <a:endParaRPr lang="en-US"/>
                </a:p>
              </p:txBody>
            </p:sp>
            <p:sp>
              <p:nvSpPr>
                <p:cNvPr id="1168" name="Graphic 4">
                  <a:extLst>
                    <a:ext uri="{FF2B5EF4-FFF2-40B4-BE49-F238E27FC236}">
                      <a16:creationId xmlns:a16="http://schemas.microsoft.com/office/drawing/2014/main" id="{8E29CB4E-0135-40B4-9B65-E889891BA86B}"/>
                    </a:ext>
                  </a:extLst>
                </p:cNvPr>
                <p:cNvSpPr/>
                <p:nvPr/>
              </p:nvSpPr>
              <p:spPr>
                <a:xfrm>
                  <a:off x="7488217" y="2937193"/>
                  <a:ext cx="103666" cy="308684"/>
                </a:xfrm>
                <a:custGeom>
                  <a:avLst/>
                  <a:gdLst>
                    <a:gd name="connsiteX0" fmla="*/ 103666 w 103666"/>
                    <a:gd name="connsiteY0" fmla="*/ 304440 h 308684"/>
                    <a:gd name="connsiteX1" fmla="*/ 101974 w 103666"/>
                    <a:gd name="connsiteY1" fmla="*/ 305075 h 308684"/>
                    <a:gd name="connsiteX2" fmla="*/ 97742 w 103666"/>
                    <a:gd name="connsiteY2" fmla="*/ 306450 h 308684"/>
                    <a:gd name="connsiteX3" fmla="*/ 86635 w 103666"/>
                    <a:gd name="connsiteY3" fmla="*/ 308672 h 308684"/>
                    <a:gd name="connsiteX4" fmla="*/ 86107 w 103666"/>
                    <a:gd name="connsiteY4" fmla="*/ 308672 h 308684"/>
                    <a:gd name="connsiteX5" fmla="*/ 80394 w 103666"/>
                    <a:gd name="connsiteY5" fmla="*/ 308672 h 308684"/>
                    <a:gd name="connsiteX6" fmla="*/ 51939 w 103666"/>
                    <a:gd name="connsiteY6" fmla="*/ 301902 h 308684"/>
                    <a:gd name="connsiteX7" fmla="*/ 28455 w 103666"/>
                    <a:gd name="connsiteY7" fmla="*/ 288785 h 308684"/>
                    <a:gd name="connsiteX8" fmla="*/ 0 w 103666"/>
                    <a:gd name="connsiteY8" fmla="*/ 239490 h 308684"/>
                    <a:gd name="connsiteX9" fmla="*/ 0 w 103666"/>
                    <a:gd name="connsiteY9" fmla="*/ 28032 h 308684"/>
                    <a:gd name="connsiteX10" fmla="*/ 3385 w 103666"/>
                    <a:gd name="connsiteY10" fmla="*/ 10367 h 308684"/>
                    <a:gd name="connsiteX11" fmla="*/ 6453 w 103666"/>
                    <a:gd name="connsiteY11" fmla="*/ 3385 h 308684"/>
                    <a:gd name="connsiteX12" fmla="*/ 8357 w 103666"/>
                    <a:gd name="connsiteY12" fmla="*/ 0 h 308684"/>
                    <a:gd name="connsiteX13" fmla="*/ 88434 w 103666"/>
                    <a:gd name="connsiteY13" fmla="*/ 46227 h 308684"/>
                    <a:gd name="connsiteX14" fmla="*/ 80077 w 103666"/>
                    <a:gd name="connsiteY14" fmla="*/ 74259 h 308684"/>
                    <a:gd name="connsiteX15" fmla="*/ 80077 w 103666"/>
                    <a:gd name="connsiteY15" fmla="*/ 285823 h 308684"/>
                    <a:gd name="connsiteX16" fmla="*/ 97848 w 103666"/>
                    <a:gd name="connsiteY16" fmla="*/ 305921 h 308684"/>
                    <a:gd name="connsiteX17" fmla="*/ 99541 w 103666"/>
                    <a:gd name="connsiteY17" fmla="*/ 305921 h 308684"/>
                    <a:gd name="connsiteX18" fmla="*/ 103666 w 103666"/>
                    <a:gd name="connsiteY18" fmla="*/ 304440 h 308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3666" h="308684">
                      <a:moveTo>
                        <a:pt x="103666" y="304440"/>
                      </a:moveTo>
                      <a:cubicBezTo>
                        <a:pt x="103148" y="304758"/>
                        <a:pt x="102577" y="304980"/>
                        <a:pt x="101974" y="305075"/>
                      </a:cubicBezTo>
                      <a:lnTo>
                        <a:pt x="97742" y="306450"/>
                      </a:lnTo>
                      <a:cubicBezTo>
                        <a:pt x="94114" y="307529"/>
                        <a:pt x="90401" y="308270"/>
                        <a:pt x="86635" y="308672"/>
                      </a:cubicBezTo>
                      <a:lnTo>
                        <a:pt x="86107" y="308672"/>
                      </a:lnTo>
                      <a:lnTo>
                        <a:pt x="80394" y="308672"/>
                      </a:lnTo>
                      <a:cubicBezTo>
                        <a:pt x="70482" y="308883"/>
                        <a:pt x="60687" y="306545"/>
                        <a:pt x="51939" y="301902"/>
                      </a:cubicBezTo>
                      <a:lnTo>
                        <a:pt x="28455" y="288785"/>
                      </a:lnTo>
                      <a:cubicBezTo>
                        <a:pt x="11721" y="277762"/>
                        <a:pt x="1174" y="259494"/>
                        <a:pt x="0" y="239490"/>
                      </a:cubicBezTo>
                      <a:lnTo>
                        <a:pt x="0" y="28032"/>
                      </a:lnTo>
                      <a:cubicBezTo>
                        <a:pt x="117" y="21992"/>
                        <a:pt x="1259" y="16015"/>
                        <a:pt x="3385" y="10367"/>
                      </a:cubicBezTo>
                      <a:cubicBezTo>
                        <a:pt x="4337" y="7934"/>
                        <a:pt x="5395" y="5606"/>
                        <a:pt x="6453" y="3385"/>
                      </a:cubicBezTo>
                      <a:lnTo>
                        <a:pt x="8357" y="0"/>
                      </a:lnTo>
                      <a:lnTo>
                        <a:pt x="88434" y="46227"/>
                      </a:lnTo>
                      <a:cubicBezTo>
                        <a:pt x="83282" y="54700"/>
                        <a:pt x="80405" y="64347"/>
                        <a:pt x="80077" y="74259"/>
                      </a:cubicBezTo>
                      <a:lnTo>
                        <a:pt x="80077" y="285823"/>
                      </a:lnTo>
                      <a:cubicBezTo>
                        <a:pt x="80077" y="299574"/>
                        <a:pt x="87376" y="306979"/>
                        <a:pt x="97848" y="305921"/>
                      </a:cubicBezTo>
                      <a:lnTo>
                        <a:pt x="99541" y="305921"/>
                      </a:lnTo>
                      <a:cubicBezTo>
                        <a:pt x="100958" y="305562"/>
                        <a:pt x="102344" y="305064"/>
                        <a:pt x="103666" y="304440"/>
                      </a:cubicBezTo>
                      <a:close/>
                    </a:path>
                  </a:pathLst>
                </a:custGeom>
                <a:solidFill>
                  <a:srgbClr val="263238"/>
                </a:solidFill>
                <a:ln w="10573" cap="flat">
                  <a:noFill/>
                  <a:prstDash val="solid"/>
                  <a:miter/>
                </a:ln>
              </p:spPr>
              <p:txBody>
                <a:bodyPr rtlCol="0" anchor="ctr"/>
                <a:lstStyle/>
                <a:p>
                  <a:endParaRPr lang="en-US"/>
                </a:p>
              </p:txBody>
            </p:sp>
          </p:grpSp>
        </p:grpSp>
      </p:grpSp>
      <p:grpSp>
        <p:nvGrpSpPr>
          <p:cNvPr id="1258" name="recruiter">
            <a:extLst>
              <a:ext uri="{FF2B5EF4-FFF2-40B4-BE49-F238E27FC236}">
                <a16:creationId xmlns:a16="http://schemas.microsoft.com/office/drawing/2014/main" id="{240BCAD3-4A58-4659-B182-7F0F4C94C419}"/>
              </a:ext>
            </a:extLst>
          </p:cNvPr>
          <p:cNvGrpSpPr/>
          <p:nvPr/>
        </p:nvGrpSpPr>
        <p:grpSpPr>
          <a:xfrm>
            <a:off x="9521848" y="3286804"/>
            <a:ext cx="1194362" cy="2612362"/>
            <a:chOff x="9677086" y="3626346"/>
            <a:chExt cx="1039124" cy="2272819"/>
          </a:xfrm>
        </p:grpSpPr>
        <p:sp>
          <p:nvSpPr>
            <p:cNvPr id="898" name="Graphic 4">
              <a:extLst>
                <a:ext uri="{FF2B5EF4-FFF2-40B4-BE49-F238E27FC236}">
                  <a16:creationId xmlns:a16="http://schemas.microsoft.com/office/drawing/2014/main" id="{746E0910-25A3-44B3-B61A-D65915DF817D}"/>
                </a:ext>
              </a:extLst>
            </p:cNvPr>
            <p:cNvSpPr/>
            <p:nvPr/>
          </p:nvSpPr>
          <p:spPr>
            <a:xfrm>
              <a:off x="9835073" y="5423755"/>
              <a:ext cx="881137" cy="475410"/>
            </a:xfrm>
            <a:custGeom>
              <a:avLst/>
              <a:gdLst>
                <a:gd name="connsiteX0" fmla="*/ 752096 w 881137"/>
                <a:gd name="connsiteY0" fmla="*/ 405832 h 475410"/>
                <a:gd name="connsiteX1" fmla="*/ 129041 w 881137"/>
                <a:gd name="connsiteY1" fmla="*/ 405832 h 475410"/>
                <a:gd name="connsiteX2" fmla="*/ 129041 w 881137"/>
                <a:gd name="connsiteY2" fmla="*/ 69657 h 475410"/>
                <a:gd name="connsiteX3" fmla="*/ 752096 w 881137"/>
                <a:gd name="connsiteY3" fmla="*/ 69657 h 475410"/>
                <a:gd name="connsiteX4" fmla="*/ 752096 w 881137"/>
                <a:gd name="connsiteY4" fmla="*/ 405832 h 47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137" h="475410">
                  <a:moveTo>
                    <a:pt x="752096" y="405832"/>
                  </a:moveTo>
                  <a:cubicBezTo>
                    <a:pt x="579989" y="498603"/>
                    <a:pt x="301042" y="498603"/>
                    <a:pt x="129041" y="405832"/>
                  </a:cubicBezTo>
                  <a:cubicBezTo>
                    <a:pt x="-42961" y="313062"/>
                    <a:pt x="-43067" y="162534"/>
                    <a:pt x="129041" y="69657"/>
                  </a:cubicBezTo>
                  <a:cubicBezTo>
                    <a:pt x="301148" y="-23219"/>
                    <a:pt x="579989" y="-23219"/>
                    <a:pt x="752096" y="69657"/>
                  </a:cubicBezTo>
                  <a:cubicBezTo>
                    <a:pt x="924203" y="162534"/>
                    <a:pt x="924098" y="312956"/>
                    <a:pt x="752096" y="405832"/>
                  </a:cubicBezTo>
                  <a:close/>
                </a:path>
              </a:pathLst>
            </a:custGeom>
            <a:solidFill>
              <a:srgbClr val="E6E6E6"/>
            </a:solidFill>
            <a:ln w="10573" cap="flat">
              <a:noFill/>
              <a:prstDash val="solid"/>
              <a:miter/>
            </a:ln>
          </p:spPr>
          <p:txBody>
            <a:bodyPr rtlCol="0" anchor="ctr"/>
            <a:lstStyle/>
            <a:p>
              <a:endParaRPr lang="en-US"/>
            </a:p>
          </p:txBody>
        </p:sp>
        <p:grpSp>
          <p:nvGrpSpPr>
            <p:cNvPr id="1169" name="Recruiter">
              <a:extLst>
                <a:ext uri="{FF2B5EF4-FFF2-40B4-BE49-F238E27FC236}">
                  <a16:creationId xmlns:a16="http://schemas.microsoft.com/office/drawing/2014/main" id="{7BD4BF34-E2E5-4586-B331-92CE791F5A18}"/>
                </a:ext>
              </a:extLst>
            </p:cNvPr>
            <p:cNvGrpSpPr/>
            <p:nvPr/>
          </p:nvGrpSpPr>
          <p:grpSpPr>
            <a:xfrm>
              <a:off x="9677086" y="3626346"/>
              <a:ext cx="976752" cy="2198454"/>
              <a:chOff x="8208868" y="3626346"/>
              <a:chExt cx="976752" cy="2198454"/>
            </a:xfrm>
          </p:grpSpPr>
          <p:sp>
            <p:nvSpPr>
              <p:cNvPr id="1170" name="Graphic 4">
                <a:extLst>
                  <a:ext uri="{FF2B5EF4-FFF2-40B4-BE49-F238E27FC236}">
                    <a16:creationId xmlns:a16="http://schemas.microsoft.com/office/drawing/2014/main" id="{B10C9E0D-C9A4-4603-A30C-1FF9D1014C3A}"/>
                  </a:ext>
                </a:extLst>
              </p:cNvPr>
              <p:cNvSpPr/>
              <p:nvPr/>
            </p:nvSpPr>
            <p:spPr>
              <a:xfrm>
                <a:off x="8208868" y="3666271"/>
                <a:ext cx="549472" cy="164144"/>
              </a:xfrm>
              <a:custGeom>
                <a:avLst/>
                <a:gdLst>
                  <a:gd name="connsiteX0" fmla="*/ 549473 w 549472"/>
                  <a:gd name="connsiteY0" fmla="*/ 137276 h 164144"/>
                  <a:gd name="connsiteX1" fmla="*/ 45210 w 549472"/>
                  <a:gd name="connsiteY1" fmla="*/ 394 h 164144"/>
                  <a:gd name="connsiteX2" fmla="*/ 26170 w 549472"/>
                  <a:gd name="connsiteY2" fmla="*/ 111782 h 164144"/>
                  <a:gd name="connsiteX3" fmla="*/ 544501 w 549472"/>
                  <a:gd name="connsiteY3" fmla="*/ 164144 h 164144"/>
                </a:gdLst>
                <a:ahLst/>
                <a:cxnLst>
                  <a:cxn ang="0">
                    <a:pos x="connsiteX0" y="connsiteY0"/>
                  </a:cxn>
                  <a:cxn ang="0">
                    <a:pos x="connsiteX1" y="connsiteY1"/>
                  </a:cxn>
                  <a:cxn ang="0">
                    <a:pos x="connsiteX2" y="connsiteY2"/>
                  </a:cxn>
                  <a:cxn ang="0">
                    <a:pos x="connsiteX3" y="connsiteY3"/>
                  </a:cxn>
                </a:cxnLst>
                <a:rect l="l" t="t" r="r" b="b"/>
                <a:pathLst>
                  <a:path w="549472" h="164144">
                    <a:moveTo>
                      <a:pt x="549473" y="137276"/>
                    </a:moveTo>
                    <a:lnTo>
                      <a:pt x="45210" y="394"/>
                    </a:lnTo>
                    <a:cubicBezTo>
                      <a:pt x="-382" y="-7434"/>
                      <a:pt x="-19528" y="103954"/>
                      <a:pt x="26170" y="111782"/>
                    </a:cubicBezTo>
                    <a:lnTo>
                      <a:pt x="544501" y="164144"/>
                    </a:lnTo>
                    <a:close/>
                  </a:path>
                </a:pathLst>
              </a:custGeom>
              <a:solidFill>
                <a:srgbClr val="37474F"/>
              </a:solidFill>
              <a:ln w="10573" cap="flat">
                <a:noFill/>
                <a:prstDash val="solid"/>
                <a:miter/>
              </a:ln>
            </p:spPr>
            <p:txBody>
              <a:bodyPr rtlCol="0" anchor="ctr"/>
              <a:lstStyle/>
              <a:p>
                <a:endParaRPr lang="en-US"/>
              </a:p>
            </p:txBody>
          </p:sp>
          <p:sp>
            <p:nvSpPr>
              <p:cNvPr id="1171" name="Graphic 4">
                <a:extLst>
                  <a:ext uri="{FF2B5EF4-FFF2-40B4-BE49-F238E27FC236}">
                    <a16:creationId xmlns:a16="http://schemas.microsoft.com/office/drawing/2014/main" id="{E7328424-DC4E-4CC7-A15A-B2D9DB3E9A08}"/>
                  </a:ext>
                </a:extLst>
              </p:cNvPr>
              <p:cNvSpPr/>
              <p:nvPr/>
            </p:nvSpPr>
            <p:spPr>
              <a:xfrm>
                <a:off x="8208868" y="3666271"/>
                <a:ext cx="111958" cy="119081"/>
              </a:xfrm>
              <a:custGeom>
                <a:avLst/>
                <a:gdLst>
                  <a:gd name="connsiteX0" fmla="*/ 45210 w 111958"/>
                  <a:gd name="connsiteY0" fmla="*/ 394 h 119081"/>
                  <a:gd name="connsiteX1" fmla="*/ 26170 w 111958"/>
                  <a:gd name="connsiteY1" fmla="*/ 111782 h 119081"/>
                  <a:gd name="connsiteX2" fmla="*/ 98419 w 111958"/>
                  <a:gd name="connsiteY2" fmla="*/ 119081 h 119081"/>
                  <a:gd name="connsiteX3" fmla="*/ 111959 w 111958"/>
                  <a:gd name="connsiteY3" fmla="*/ 18588 h 119081"/>
                  <a:gd name="connsiteX4" fmla="*/ 111959 w 111958"/>
                  <a:gd name="connsiteY4" fmla="*/ 18588 h 119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58" h="119081">
                    <a:moveTo>
                      <a:pt x="45210" y="394"/>
                    </a:moveTo>
                    <a:cubicBezTo>
                      <a:pt x="-382" y="-7434"/>
                      <a:pt x="-19528" y="103954"/>
                      <a:pt x="26170" y="111782"/>
                    </a:cubicBezTo>
                    <a:lnTo>
                      <a:pt x="98419" y="119081"/>
                    </a:lnTo>
                    <a:cubicBezTo>
                      <a:pt x="68800" y="116013"/>
                      <a:pt x="89427" y="12453"/>
                      <a:pt x="111959" y="18588"/>
                    </a:cubicBezTo>
                    <a:lnTo>
                      <a:pt x="111959" y="18588"/>
                    </a:lnTo>
                    <a:close/>
                  </a:path>
                </a:pathLst>
              </a:custGeom>
              <a:solidFill>
                <a:srgbClr val="92E3A9"/>
              </a:solidFill>
              <a:ln w="10573" cap="flat">
                <a:noFill/>
                <a:prstDash val="solid"/>
                <a:miter/>
              </a:ln>
            </p:spPr>
            <p:txBody>
              <a:bodyPr rtlCol="0" anchor="ctr"/>
              <a:lstStyle/>
              <a:p>
                <a:endParaRPr lang="en-US"/>
              </a:p>
            </p:txBody>
          </p:sp>
          <p:sp>
            <p:nvSpPr>
              <p:cNvPr id="1172" name="Graphic 4">
                <a:extLst>
                  <a:ext uri="{FF2B5EF4-FFF2-40B4-BE49-F238E27FC236}">
                    <a16:creationId xmlns:a16="http://schemas.microsoft.com/office/drawing/2014/main" id="{89556AF6-0E1D-4769-A32E-816E0715EDAD}"/>
                  </a:ext>
                </a:extLst>
              </p:cNvPr>
              <p:cNvSpPr/>
              <p:nvPr/>
            </p:nvSpPr>
            <p:spPr>
              <a:xfrm>
                <a:off x="8971068" y="4016380"/>
                <a:ext cx="214551" cy="522351"/>
              </a:xfrm>
              <a:custGeom>
                <a:avLst/>
                <a:gdLst>
                  <a:gd name="connsiteX0" fmla="*/ 0 w 214551"/>
                  <a:gd name="connsiteY0" fmla="*/ 0 h 522351"/>
                  <a:gd name="connsiteX1" fmla="*/ 118476 w 214551"/>
                  <a:gd name="connsiteY1" fmla="*/ 74682 h 522351"/>
                  <a:gd name="connsiteX2" fmla="*/ 214420 w 214551"/>
                  <a:gd name="connsiteY2" fmla="*/ 323270 h 522351"/>
                  <a:gd name="connsiteX3" fmla="*/ 55747 w 214551"/>
                  <a:gd name="connsiteY3" fmla="*/ 522351 h 522351"/>
                  <a:gd name="connsiteX4" fmla="*/ 11530 w 214551"/>
                  <a:gd name="connsiteY4" fmla="*/ 468614 h 522351"/>
                  <a:gd name="connsiteX5" fmla="*/ 107474 w 214551"/>
                  <a:gd name="connsiteY5" fmla="*/ 307508 h 522351"/>
                  <a:gd name="connsiteX6" fmla="*/ 13329 w 214551"/>
                  <a:gd name="connsiteY6" fmla="*/ 171684 h 5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551" h="522351">
                    <a:moveTo>
                      <a:pt x="0" y="0"/>
                    </a:moveTo>
                    <a:cubicBezTo>
                      <a:pt x="60719" y="0"/>
                      <a:pt x="93088" y="18300"/>
                      <a:pt x="118476" y="74682"/>
                    </a:cubicBezTo>
                    <a:cubicBezTo>
                      <a:pt x="142806" y="128631"/>
                      <a:pt x="218122" y="285294"/>
                      <a:pt x="214420" y="323270"/>
                    </a:cubicBezTo>
                    <a:cubicBezTo>
                      <a:pt x="210718" y="361245"/>
                      <a:pt x="55747" y="522351"/>
                      <a:pt x="55747" y="522351"/>
                    </a:cubicBezTo>
                    <a:lnTo>
                      <a:pt x="11530" y="468614"/>
                    </a:lnTo>
                    <a:lnTo>
                      <a:pt x="107474" y="307508"/>
                    </a:lnTo>
                    <a:lnTo>
                      <a:pt x="13329" y="171684"/>
                    </a:lnTo>
                    <a:close/>
                  </a:path>
                </a:pathLst>
              </a:custGeom>
              <a:solidFill>
                <a:srgbClr val="FFA8A7"/>
              </a:solidFill>
              <a:ln w="10573" cap="flat">
                <a:noFill/>
                <a:prstDash val="solid"/>
                <a:miter/>
              </a:ln>
            </p:spPr>
            <p:txBody>
              <a:bodyPr rtlCol="0" anchor="ctr"/>
              <a:lstStyle/>
              <a:p>
                <a:endParaRPr lang="en-US"/>
              </a:p>
            </p:txBody>
          </p:sp>
          <p:grpSp>
            <p:nvGrpSpPr>
              <p:cNvPr id="1173" name="Graphic 4">
                <a:extLst>
                  <a:ext uri="{FF2B5EF4-FFF2-40B4-BE49-F238E27FC236}">
                    <a16:creationId xmlns:a16="http://schemas.microsoft.com/office/drawing/2014/main" id="{5C19B1C9-E909-4911-BD9D-768FCFF40BB2}"/>
                  </a:ext>
                </a:extLst>
              </p:cNvPr>
              <p:cNvGrpSpPr/>
              <p:nvPr/>
            </p:nvGrpSpPr>
            <p:grpSpPr>
              <a:xfrm>
                <a:off x="8393519" y="3626346"/>
                <a:ext cx="762773" cy="2198454"/>
                <a:chOff x="8393519" y="3626346"/>
                <a:chExt cx="762773" cy="2198454"/>
              </a:xfrm>
            </p:grpSpPr>
            <p:sp>
              <p:nvSpPr>
                <p:cNvPr id="1174" name="Graphic 4">
                  <a:extLst>
                    <a:ext uri="{FF2B5EF4-FFF2-40B4-BE49-F238E27FC236}">
                      <a16:creationId xmlns:a16="http://schemas.microsoft.com/office/drawing/2014/main" id="{A7B46FF4-6E8D-4545-895E-0849479A42DD}"/>
                    </a:ext>
                  </a:extLst>
                </p:cNvPr>
                <p:cNvSpPr/>
                <p:nvPr/>
              </p:nvSpPr>
              <p:spPr>
                <a:xfrm>
                  <a:off x="8554815" y="5678002"/>
                  <a:ext cx="283007" cy="146797"/>
                </a:xfrm>
                <a:custGeom>
                  <a:avLst/>
                  <a:gdLst>
                    <a:gd name="connsiteX0" fmla="*/ 267947 w 283007"/>
                    <a:gd name="connsiteY0" fmla="*/ 0 h 146797"/>
                    <a:gd name="connsiteX1" fmla="*/ 278525 w 283007"/>
                    <a:gd name="connsiteY1" fmla="*/ 39139 h 146797"/>
                    <a:gd name="connsiteX2" fmla="*/ 280641 w 283007"/>
                    <a:gd name="connsiteY2" fmla="*/ 88751 h 146797"/>
                    <a:gd name="connsiteX3" fmla="*/ 224999 w 283007"/>
                    <a:gd name="connsiteY3" fmla="*/ 106522 h 146797"/>
                    <a:gd name="connsiteX4" fmla="*/ 152856 w 283007"/>
                    <a:gd name="connsiteY4" fmla="*/ 131698 h 146797"/>
                    <a:gd name="connsiteX5" fmla="*/ 62095 w 283007"/>
                    <a:gd name="connsiteY5" fmla="*/ 146085 h 146797"/>
                    <a:gd name="connsiteX6" fmla="*/ 2011 w 283007"/>
                    <a:gd name="connsiteY6" fmla="*/ 115725 h 146797"/>
                    <a:gd name="connsiteX7" fmla="*/ 67913 w 283007"/>
                    <a:gd name="connsiteY7" fmla="*/ 65161 h 146797"/>
                    <a:gd name="connsiteX8" fmla="*/ 188610 w 283007"/>
                    <a:gd name="connsiteY8" fmla="*/ 1692 h 14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007" h="146797">
                      <a:moveTo>
                        <a:pt x="267947" y="0"/>
                      </a:moveTo>
                      <a:cubicBezTo>
                        <a:pt x="272125" y="12863"/>
                        <a:pt x="275658" y="25927"/>
                        <a:pt x="278525" y="39139"/>
                      </a:cubicBezTo>
                      <a:cubicBezTo>
                        <a:pt x="281487" y="53631"/>
                        <a:pt x="285718" y="77855"/>
                        <a:pt x="280641" y="88751"/>
                      </a:cubicBezTo>
                      <a:cubicBezTo>
                        <a:pt x="275563" y="99646"/>
                        <a:pt x="255782" y="106734"/>
                        <a:pt x="224999" y="106522"/>
                      </a:cubicBezTo>
                      <a:cubicBezTo>
                        <a:pt x="205112" y="106522"/>
                        <a:pt x="174118" y="119851"/>
                        <a:pt x="152856" y="131698"/>
                      </a:cubicBezTo>
                      <a:cubicBezTo>
                        <a:pt x="131594" y="143546"/>
                        <a:pt x="85262" y="148835"/>
                        <a:pt x="62095" y="146085"/>
                      </a:cubicBezTo>
                      <a:cubicBezTo>
                        <a:pt x="34803" y="142911"/>
                        <a:pt x="6454" y="127044"/>
                        <a:pt x="2011" y="115725"/>
                      </a:cubicBezTo>
                      <a:cubicBezTo>
                        <a:pt x="-2432" y="104407"/>
                        <a:pt x="-6134" y="88857"/>
                        <a:pt x="67913" y="65161"/>
                      </a:cubicBezTo>
                      <a:cubicBezTo>
                        <a:pt x="68548" y="65161"/>
                        <a:pt x="157511" y="35966"/>
                        <a:pt x="188610" y="1692"/>
                      </a:cubicBezTo>
                      <a:close/>
                    </a:path>
                  </a:pathLst>
                </a:custGeom>
                <a:solidFill>
                  <a:srgbClr val="263238"/>
                </a:solidFill>
                <a:ln w="10573" cap="flat">
                  <a:noFill/>
                  <a:prstDash val="solid"/>
                  <a:miter/>
                </a:ln>
              </p:spPr>
              <p:txBody>
                <a:bodyPr rtlCol="0" anchor="ctr"/>
                <a:lstStyle/>
                <a:p>
                  <a:endParaRPr lang="en-US"/>
                </a:p>
              </p:txBody>
            </p:sp>
            <p:sp>
              <p:nvSpPr>
                <p:cNvPr id="1175" name="Graphic 4">
                  <a:extLst>
                    <a:ext uri="{FF2B5EF4-FFF2-40B4-BE49-F238E27FC236}">
                      <a16:creationId xmlns:a16="http://schemas.microsoft.com/office/drawing/2014/main" id="{5DE7D750-460D-4F1D-BDA3-85DFFAD6D97C}"/>
                    </a:ext>
                  </a:extLst>
                </p:cNvPr>
                <p:cNvSpPr/>
                <p:nvPr/>
              </p:nvSpPr>
              <p:spPr>
                <a:xfrm>
                  <a:off x="8605547" y="5678320"/>
                  <a:ext cx="217227" cy="99590"/>
                </a:xfrm>
                <a:custGeom>
                  <a:avLst/>
                  <a:gdLst>
                    <a:gd name="connsiteX0" fmla="*/ 217215 w 217227"/>
                    <a:gd name="connsiteY0" fmla="*/ 1693 h 99590"/>
                    <a:gd name="connsiteX1" fmla="*/ 203146 w 217227"/>
                    <a:gd name="connsiteY1" fmla="*/ 0 h 99590"/>
                    <a:gd name="connsiteX2" fmla="*/ 137878 w 217227"/>
                    <a:gd name="connsiteY2" fmla="*/ 1269 h 99590"/>
                    <a:gd name="connsiteX3" fmla="*/ 17181 w 217227"/>
                    <a:gd name="connsiteY3" fmla="*/ 64738 h 99590"/>
                    <a:gd name="connsiteX4" fmla="*/ 5333 w 217227"/>
                    <a:gd name="connsiteY4" fmla="*/ 68758 h 99590"/>
                    <a:gd name="connsiteX5" fmla="*/ 33895 w 217227"/>
                    <a:gd name="connsiteY5" fmla="*/ 99435 h 99590"/>
                    <a:gd name="connsiteX6" fmla="*/ 180508 w 217227"/>
                    <a:gd name="connsiteY6" fmla="*/ 60084 h 99590"/>
                    <a:gd name="connsiteX7" fmla="*/ 217215 w 217227"/>
                    <a:gd name="connsiteY7" fmla="*/ 1693 h 9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7227" h="99590">
                      <a:moveTo>
                        <a:pt x="217215" y="1693"/>
                      </a:moveTo>
                      <a:lnTo>
                        <a:pt x="203146" y="0"/>
                      </a:lnTo>
                      <a:lnTo>
                        <a:pt x="137878" y="1269"/>
                      </a:lnTo>
                      <a:cubicBezTo>
                        <a:pt x="106778" y="35648"/>
                        <a:pt x="17816" y="64738"/>
                        <a:pt x="17181" y="64738"/>
                      </a:cubicBezTo>
                      <a:lnTo>
                        <a:pt x="5333" y="68758"/>
                      </a:lnTo>
                      <a:cubicBezTo>
                        <a:pt x="-7572" y="79336"/>
                        <a:pt x="3324" y="96790"/>
                        <a:pt x="33895" y="99435"/>
                      </a:cubicBezTo>
                      <a:cubicBezTo>
                        <a:pt x="64466" y="102079"/>
                        <a:pt x="159352" y="70239"/>
                        <a:pt x="180508" y="60084"/>
                      </a:cubicBezTo>
                      <a:cubicBezTo>
                        <a:pt x="203283" y="49675"/>
                        <a:pt x="217712" y="26731"/>
                        <a:pt x="217215" y="1693"/>
                      </a:cubicBezTo>
                      <a:close/>
                    </a:path>
                  </a:pathLst>
                </a:custGeom>
                <a:solidFill>
                  <a:srgbClr val="FFA8A7"/>
                </a:solidFill>
                <a:ln w="10573" cap="flat">
                  <a:noFill/>
                  <a:prstDash val="solid"/>
                  <a:miter/>
                </a:ln>
              </p:spPr>
              <p:txBody>
                <a:bodyPr rtlCol="0" anchor="ctr"/>
                <a:lstStyle/>
                <a:p>
                  <a:endParaRPr lang="en-US"/>
                </a:p>
              </p:txBody>
            </p:sp>
            <p:sp>
              <p:nvSpPr>
                <p:cNvPr id="1176" name="Graphic 4">
                  <a:extLst>
                    <a:ext uri="{FF2B5EF4-FFF2-40B4-BE49-F238E27FC236}">
                      <a16:creationId xmlns:a16="http://schemas.microsoft.com/office/drawing/2014/main" id="{6C91D0D7-817B-43FE-8498-B631574FD86C}"/>
                    </a:ext>
                  </a:extLst>
                </p:cNvPr>
                <p:cNvSpPr/>
                <p:nvPr/>
              </p:nvSpPr>
              <p:spPr>
                <a:xfrm>
                  <a:off x="8743392" y="5652086"/>
                  <a:ext cx="79369" cy="52319"/>
                </a:xfrm>
                <a:custGeom>
                  <a:avLst/>
                  <a:gdLst>
                    <a:gd name="connsiteX0" fmla="*/ 79370 w 79369"/>
                    <a:gd name="connsiteY0" fmla="*/ 0 h 52319"/>
                    <a:gd name="connsiteX1" fmla="*/ 79370 w 79369"/>
                    <a:gd name="connsiteY1" fmla="*/ 28032 h 52319"/>
                    <a:gd name="connsiteX2" fmla="*/ 36316 w 79369"/>
                    <a:gd name="connsiteY2" fmla="*/ 52256 h 52319"/>
                    <a:gd name="connsiteX3" fmla="*/ 33 w 79369"/>
                    <a:gd name="connsiteY3" fmla="*/ 27609 h 52319"/>
                    <a:gd name="connsiteX4" fmla="*/ 33 w 79369"/>
                    <a:gd name="connsiteY4" fmla="*/ 1693 h 52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69" h="52319">
                      <a:moveTo>
                        <a:pt x="79370" y="0"/>
                      </a:moveTo>
                      <a:cubicBezTo>
                        <a:pt x="79370" y="0"/>
                        <a:pt x="79370" y="17877"/>
                        <a:pt x="79370" y="28032"/>
                      </a:cubicBezTo>
                      <a:cubicBezTo>
                        <a:pt x="79370" y="38187"/>
                        <a:pt x="67416" y="53420"/>
                        <a:pt x="36316" y="52256"/>
                      </a:cubicBezTo>
                      <a:cubicBezTo>
                        <a:pt x="14525" y="51516"/>
                        <a:pt x="-813" y="45592"/>
                        <a:pt x="33" y="27609"/>
                      </a:cubicBezTo>
                      <a:lnTo>
                        <a:pt x="33" y="1693"/>
                      </a:lnTo>
                      <a:close/>
                    </a:path>
                  </a:pathLst>
                </a:custGeom>
                <a:solidFill>
                  <a:srgbClr val="FFA8A7"/>
                </a:solidFill>
                <a:ln w="10573" cap="flat">
                  <a:noFill/>
                  <a:prstDash val="solid"/>
                  <a:miter/>
                </a:ln>
              </p:spPr>
              <p:txBody>
                <a:bodyPr rtlCol="0" anchor="ctr"/>
                <a:lstStyle/>
                <a:p>
                  <a:endParaRPr lang="en-US"/>
                </a:p>
              </p:txBody>
            </p:sp>
            <p:sp>
              <p:nvSpPr>
                <p:cNvPr id="1177" name="Graphic 4">
                  <a:extLst>
                    <a:ext uri="{FF2B5EF4-FFF2-40B4-BE49-F238E27FC236}">
                      <a16:creationId xmlns:a16="http://schemas.microsoft.com/office/drawing/2014/main" id="{8075170B-C106-4AF5-9F3C-9FDE9E458A19}"/>
                    </a:ext>
                  </a:extLst>
                </p:cNvPr>
                <p:cNvSpPr/>
                <p:nvPr/>
              </p:nvSpPr>
              <p:spPr>
                <a:xfrm>
                  <a:off x="8871117" y="5455560"/>
                  <a:ext cx="167816" cy="191952"/>
                </a:xfrm>
                <a:custGeom>
                  <a:avLst/>
                  <a:gdLst>
                    <a:gd name="connsiteX0" fmla="*/ 160670 w 167816"/>
                    <a:gd name="connsiteY0" fmla="*/ 105342 h 191952"/>
                    <a:gd name="connsiteX1" fmla="*/ 167651 w 167816"/>
                    <a:gd name="connsiteY1" fmla="*/ 139933 h 191952"/>
                    <a:gd name="connsiteX2" fmla="*/ 151466 w 167816"/>
                    <a:gd name="connsiteY2" fmla="*/ 189756 h 191952"/>
                    <a:gd name="connsiteX3" fmla="*/ 92758 w 167816"/>
                    <a:gd name="connsiteY3" fmla="*/ 175581 h 191952"/>
                    <a:gd name="connsiteX4" fmla="*/ 47272 w 167816"/>
                    <a:gd name="connsiteY4" fmla="*/ 115180 h 191952"/>
                    <a:gd name="connsiteX5" fmla="*/ 2314 w 167816"/>
                    <a:gd name="connsiteY5" fmla="*/ 46527 h 191952"/>
                    <a:gd name="connsiteX6" fmla="*/ 19874 w 167816"/>
                    <a:gd name="connsiteY6" fmla="*/ 2839 h 191952"/>
                    <a:gd name="connsiteX7" fmla="*/ 77842 w 167816"/>
                    <a:gd name="connsiteY7" fmla="*/ 21986 h 191952"/>
                    <a:gd name="connsiteX8" fmla="*/ 99633 w 167816"/>
                    <a:gd name="connsiteY8" fmla="*/ 33516 h 191952"/>
                    <a:gd name="connsiteX9" fmla="*/ 160670 w 167816"/>
                    <a:gd name="connsiteY9" fmla="*/ 105342 h 191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16" h="191952">
                      <a:moveTo>
                        <a:pt x="160670" y="105342"/>
                      </a:moveTo>
                      <a:cubicBezTo>
                        <a:pt x="166276" y="107669"/>
                        <a:pt x="167440" y="118459"/>
                        <a:pt x="167651" y="139933"/>
                      </a:cubicBezTo>
                      <a:cubicBezTo>
                        <a:pt x="167651" y="156117"/>
                        <a:pt x="170613" y="184573"/>
                        <a:pt x="151466" y="189756"/>
                      </a:cubicBezTo>
                      <a:cubicBezTo>
                        <a:pt x="132320" y="194939"/>
                        <a:pt x="104605" y="191237"/>
                        <a:pt x="92758" y="175581"/>
                      </a:cubicBezTo>
                      <a:cubicBezTo>
                        <a:pt x="78160" y="156117"/>
                        <a:pt x="68322" y="139087"/>
                        <a:pt x="47272" y="115180"/>
                      </a:cubicBezTo>
                      <a:cubicBezTo>
                        <a:pt x="28971" y="94023"/>
                        <a:pt x="9190" y="75088"/>
                        <a:pt x="2314" y="46527"/>
                      </a:cubicBezTo>
                      <a:cubicBezTo>
                        <a:pt x="-3821" y="20822"/>
                        <a:pt x="2314" y="9821"/>
                        <a:pt x="19874" y="2839"/>
                      </a:cubicBezTo>
                      <a:cubicBezTo>
                        <a:pt x="37434" y="-4142"/>
                        <a:pt x="53407" y="1570"/>
                        <a:pt x="77842" y="21986"/>
                      </a:cubicBezTo>
                      <a:cubicBezTo>
                        <a:pt x="84655" y="26630"/>
                        <a:pt x="91964" y="30491"/>
                        <a:pt x="99633" y="33516"/>
                      </a:cubicBezTo>
                      <a:cubicBezTo>
                        <a:pt x="115924" y="38488"/>
                        <a:pt x="155063" y="103121"/>
                        <a:pt x="160670" y="105342"/>
                      </a:cubicBezTo>
                      <a:close/>
                    </a:path>
                  </a:pathLst>
                </a:custGeom>
                <a:solidFill>
                  <a:srgbClr val="263238"/>
                </a:solidFill>
                <a:ln w="10573" cap="flat">
                  <a:noFill/>
                  <a:prstDash val="solid"/>
                  <a:miter/>
                </a:ln>
              </p:spPr>
              <p:txBody>
                <a:bodyPr rtlCol="0" anchor="ctr"/>
                <a:lstStyle/>
                <a:p>
                  <a:endParaRPr lang="en-US"/>
                </a:p>
              </p:txBody>
            </p:sp>
            <p:sp>
              <p:nvSpPr>
                <p:cNvPr id="1178" name="Graphic 4">
                  <a:extLst>
                    <a:ext uri="{FF2B5EF4-FFF2-40B4-BE49-F238E27FC236}">
                      <a16:creationId xmlns:a16="http://schemas.microsoft.com/office/drawing/2014/main" id="{A2B6FCB8-DC00-488A-B2EF-A8D47D88A5BE}"/>
                    </a:ext>
                  </a:extLst>
                </p:cNvPr>
                <p:cNvSpPr/>
                <p:nvPr/>
              </p:nvSpPr>
              <p:spPr>
                <a:xfrm>
                  <a:off x="8959644" y="5513934"/>
                  <a:ext cx="72672" cy="68746"/>
                </a:xfrm>
                <a:custGeom>
                  <a:avLst/>
                  <a:gdLst>
                    <a:gd name="connsiteX0" fmla="*/ 72672 w 72672"/>
                    <a:gd name="connsiteY0" fmla="*/ 27186 h 68746"/>
                    <a:gd name="connsiteX1" fmla="*/ 71932 w 72672"/>
                    <a:gd name="connsiteY1" fmla="*/ 53420 h 68746"/>
                    <a:gd name="connsiteX2" fmla="*/ 5395 w 72672"/>
                    <a:gd name="connsiteY2" fmla="*/ 53420 h 68746"/>
                    <a:gd name="connsiteX3" fmla="*/ 0 w 72672"/>
                    <a:gd name="connsiteY3" fmla="*/ 0 h 68746"/>
                  </a:gdLst>
                  <a:ahLst/>
                  <a:cxnLst>
                    <a:cxn ang="0">
                      <a:pos x="connsiteX0" y="connsiteY0"/>
                    </a:cxn>
                    <a:cxn ang="0">
                      <a:pos x="connsiteX1" y="connsiteY1"/>
                    </a:cxn>
                    <a:cxn ang="0">
                      <a:pos x="connsiteX2" y="connsiteY2"/>
                    </a:cxn>
                    <a:cxn ang="0">
                      <a:pos x="connsiteX3" y="connsiteY3"/>
                    </a:cxn>
                  </a:cxnLst>
                  <a:rect l="l" t="t" r="r" b="b"/>
                  <a:pathLst>
                    <a:path w="72672" h="68746">
                      <a:moveTo>
                        <a:pt x="72672" y="27186"/>
                      </a:moveTo>
                      <a:lnTo>
                        <a:pt x="71932" y="53420"/>
                      </a:lnTo>
                      <a:cubicBezTo>
                        <a:pt x="71932" y="53420"/>
                        <a:pt x="54372" y="87905"/>
                        <a:pt x="5395" y="53420"/>
                      </a:cubicBezTo>
                      <a:cubicBezTo>
                        <a:pt x="4337" y="50881"/>
                        <a:pt x="0" y="0"/>
                        <a:pt x="0" y="0"/>
                      </a:cubicBezTo>
                      <a:close/>
                    </a:path>
                  </a:pathLst>
                </a:custGeom>
                <a:solidFill>
                  <a:srgbClr val="FFA8A7"/>
                </a:solidFill>
                <a:ln w="10573" cap="flat">
                  <a:noFill/>
                  <a:prstDash val="solid"/>
                  <a:miter/>
                </a:ln>
              </p:spPr>
              <p:txBody>
                <a:bodyPr rtlCol="0" anchor="ctr"/>
                <a:lstStyle/>
                <a:p>
                  <a:endParaRPr lang="en-US"/>
                </a:p>
              </p:txBody>
            </p:sp>
            <p:sp>
              <p:nvSpPr>
                <p:cNvPr id="1179" name="Graphic 4">
                  <a:extLst>
                    <a:ext uri="{FF2B5EF4-FFF2-40B4-BE49-F238E27FC236}">
                      <a16:creationId xmlns:a16="http://schemas.microsoft.com/office/drawing/2014/main" id="{8D72F739-2B35-4FE5-959F-C66AFF5673AC}"/>
                    </a:ext>
                  </a:extLst>
                </p:cNvPr>
                <p:cNvSpPr/>
                <p:nvPr/>
              </p:nvSpPr>
              <p:spPr>
                <a:xfrm>
                  <a:off x="8901822" y="5475433"/>
                  <a:ext cx="93364" cy="96044"/>
                </a:xfrm>
                <a:custGeom>
                  <a:avLst/>
                  <a:gdLst>
                    <a:gd name="connsiteX0" fmla="*/ 68929 w 93364"/>
                    <a:gd name="connsiteY0" fmla="*/ 13643 h 96044"/>
                    <a:gd name="connsiteX1" fmla="*/ 47137 w 93364"/>
                    <a:gd name="connsiteY1" fmla="*/ 2112 h 96044"/>
                    <a:gd name="connsiteX2" fmla="*/ 47137 w 93364"/>
                    <a:gd name="connsiteY2" fmla="*/ 2112 h 96044"/>
                    <a:gd name="connsiteX3" fmla="*/ 4825 w 93364"/>
                    <a:gd name="connsiteY3" fmla="*/ 31837 h 96044"/>
                    <a:gd name="connsiteX4" fmla="*/ 63428 w 93364"/>
                    <a:gd name="connsiteY4" fmla="*/ 91921 h 96044"/>
                    <a:gd name="connsiteX5" fmla="*/ 93364 w 93364"/>
                    <a:gd name="connsiteY5" fmla="*/ 89383 h 96044"/>
                    <a:gd name="connsiteX6" fmla="*/ 85536 w 93364"/>
                    <a:gd name="connsiteY6" fmla="*/ 27606 h 96044"/>
                    <a:gd name="connsiteX7" fmla="*/ 68929 w 93364"/>
                    <a:gd name="connsiteY7" fmla="*/ 13643 h 9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364" h="96044">
                      <a:moveTo>
                        <a:pt x="68929" y="13643"/>
                      </a:moveTo>
                      <a:cubicBezTo>
                        <a:pt x="61259" y="10617"/>
                        <a:pt x="53950" y="6756"/>
                        <a:pt x="47137" y="2112"/>
                      </a:cubicBezTo>
                      <a:lnTo>
                        <a:pt x="47137" y="2112"/>
                      </a:lnTo>
                      <a:cubicBezTo>
                        <a:pt x="27462" y="-4234"/>
                        <a:pt x="-14110" y="3170"/>
                        <a:pt x="4825" y="31837"/>
                      </a:cubicBezTo>
                      <a:cubicBezTo>
                        <a:pt x="20364" y="55405"/>
                        <a:pt x="40251" y="75800"/>
                        <a:pt x="63428" y="91921"/>
                      </a:cubicBezTo>
                      <a:cubicBezTo>
                        <a:pt x="85642" y="102499"/>
                        <a:pt x="93364" y="89383"/>
                        <a:pt x="93364" y="89383"/>
                      </a:cubicBezTo>
                      <a:lnTo>
                        <a:pt x="85536" y="27606"/>
                      </a:lnTo>
                      <a:cubicBezTo>
                        <a:pt x="81115" y="21767"/>
                        <a:pt x="75434" y="16996"/>
                        <a:pt x="68929" y="13643"/>
                      </a:cubicBezTo>
                      <a:close/>
                    </a:path>
                  </a:pathLst>
                </a:custGeom>
                <a:solidFill>
                  <a:srgbClr val="FFA8A7"/>
                </a:solidFill>
                <a:ln w="10573" cap="flat">
                  <a:noFill/>
                  <a:prstDash val="solid"/>
                  <a:miter/>
                </a:ln>
              </p:spPr>
              <p:txBody>
                <a:bodyPr rtlCol="0" anchor="ctr"/>
                <a:lstStyle/>
                <a:p>
                  <a:endParaRPr lang="en-US"/>
                </a:p>
              </p:txBody>
            </p:sp>
            <p:sp>
              <p:nvSpPr>
                <p:cNvPr id="1180" name="Graphic 4">
                  <a:extLst>
                    <a:ext uri="{FF2B5EF4-FFF2-40B4-BE49-F238E27FC236}">
                      <a16:creationId xmlns:a16="http://schemas.microsoft.com/office/drawing/2014/main" id="{A84BC080-B6F7-4704-9190-E5F627F3FFBC}"/>
                    </a:ext>
                  </a:extLst>
                </p:cNvPr>
                <p:cNvSpPr/>
                <p:nvPr/>
              </p:nvSpPr>
              <p:spPr>
                <a:xfrm>
                  <a:off x="8682291" y="4449750"/>
                  <a:ext cx="398482" cy="1223063"/>
                </a:xfrm>
                <a:custGeom>
                  <a:avLst/>
                  <a:gdLst>
                    <a:gd name="connsiteX0" fmla="*/ 385780 w 398482"/>
                    <a:gd name="connsiteY0" fmla="*/ 727269 h 1223063"/>
                    <a:gd name="connsiteX1" fmla="*/ 357642 w 398482"/>
                    <a:gd name="connsiteY1" fmla="*/ 591022 h 1223063"/>
                    <a:gd name="connsiteX2" fmla="*/ 387260 w 398482"/>
                    <a:gd name="connsiteY2" fmla="*/ 363379 h 1223063"/>
                    <a:gd name="connsiteX3" fmla="*/ 343255 w 398482"/>
                    <a:gd name="connsiteY3" fmla="*/ 6048 h 1223063"/>
                    <a:gd name="connsiteX4" fmla="*/ 10994 w 398482"/>
                    <a:gd name="connsiteY4" fmla="*/ 102944 h 1223063"/>
                    <a:gd name="connsiteX5" fmla="*/ 4330 w 398482"/>
                    <a:gd name="connsiteY5" fmla="*/ 675119 h 1223063"/>
                    <a:gd name="connsiteX6" fmla="*/ 30564 w 398482"/>
                    <a:gd name="connsiteY6" fmla="*/ 893664 h 1223063"/>
                    <a:gd name="connsiteX7" fmla="*/ 61452 w 398482"/>
                    <a:gd name="connsiteY7" fmla="*/ 1211751 h 1223063"/>
                    <a:gd name="connsiteX8" fmla="*/ 140789 w 398482"/>
                    <a:gd name="connsiteY8" fmla="*/ 1211751 h 1223063"/>
                    <a:gd name="connsiteX9" fmla="*/ 185111 w 398482"/>
                    <a:gd name="connsiteY9" fmla="*/ 867113 h 1223063"/>
                    <a:gd name="connsiteX10" fmla="*/ 162368 w 398482"/>
                    <a:gd name="connsiteY10" fmla="*/ 711508 h 1223063"/>
                    <a:gd name="connsiteX11" fmla="*/ 198123 w 398482"/>
                    <a:gd name="connsiteY11" fmla="*/ 383584 h 1223063"/>
                    <a:gd name="connsiteX12" fmla="*/ 209230 w 398482"/>
                    <a:gd name="connsiteY12" fmla="*/ 535381 h 1223063"/>
                    <a:gd name="connsiteX13" fmla="*/ 243503 w 398482"/>
                    <a:gd name="connsiteY13" fmla="*/ 770957 h 1223063"/>
                    <a:gd name="connsiteX14" fmla="*/ 287931 w 398482"/>
                    <a:gd name="connsiteY14" fmla="*/ 1083649 h 1223063"/>
                    <a:gd name="connsiteX15" fmla="*/ 350343 w 398482"/>
                    <a:gd name="connsiteY15" fmla="*/ 1091476 h 1223063"/>
                    <a:gd name="connsiteX16" fmla="*/ 385780 w 398482"/>
                    <a:gd name="connsiteY16" fmla="*/ 727269 h 122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482" h="1223063">
                      <a:moveTo>
                        <a:pt x="385780" y="727269"/>
                      </a:moveTo>
                      <a:cubicBezTo>
                        <a:pt x="381506" y="680947"/>
                        <a:pt x="372060" y="635249"/>
                        <a:pt x="357642" y="591022"/>
                      </a:cubicBezTo>
                      <a:cubicBezTo>
                        <a:pt x="357642" y="591022"/>
                        <a:pt x="374144" y="474662"/>
                        <a:pt x="387260" y="363379"/>
                      </a:cubicBezTo>
                      <a:cubicBezTo>
                        <a:pt x="417832" y="101781"/>
                        <a:pt x="380173" y="97021"/>
                        <a:pt x="343255" y="6048"/>
                      </a:cubicBezTo>
                      <a:cubicBezTo>
                        <a:pt x="343255" y="6048"/>
                        <a:pt x="25063" y="-36265"/>
                        <a:pt x="10994" y="102944"/>
                      </a:cubicBezTo>
                      <a:cubicBezTo>
                        <a:pt x="-6460" y="276638"/>
                        <a:pt x="1368" y="613554"/>
                        <a:pt x="4330" y="675119"/>
                      </a:cubicBezTo>
                      <a:cubicBezTo>
                        <a:pt x="7292" y="736684"/>
                        <a:pt x="12264" y="764610"/>
                        <a:pt x="30564" y="893664"/>
                      </a:cubicBezTo>
                      <a:cubicBezTo>
                        <a:pt x="44527" y="991935"/>
                        <a:pt x="61452" y="1211751"/>
                        <a:pt x="61452" y="1211751"/>
                      </a:cubicBezTo>
                      <a:cubicBezTo>
                        <a:pt x="85750" y="1226835"/>
                        <a:pt x="116491" y="1226835"/>
                        <a:pt x="140789" y="1211751"/>
                      </a:cubicBezTo>
                      <a:cubicBezTo>
                        <a:pt x="140789" y="1211751"/>
                        <a:pt x="186063" y="938092"/>
                        <a:pt x="185111" y="867113"/>
                      </a:cubicBezTo>
                      <a:cubicBezTo>
                        <a:pt x="184339" y="814476"/>
                        <a:pt x="176691" y="762167"/>
                        <a:pt x="162368" y="711508"/>
                      </a:cubicBezTo>
                      <a:cubicBezTo>
                        <a:pt x="162368" y="711508"/>
                        <a:pt x="190824" y="428435"/>
                        <a:pt x="198123" y="383584"/>
                      </a:cubicBezTo>
                      <a:cubicBezTo>
                        <a:pt x="198123" y="383584"/>
                        <a:pt x="206268" y="473816"/>
                        <a:pt x="209230" y="535381"/>
                      </a:cubicBezTo>
                      <a:cubicBezTo>
                        <a:pt x="212191" y="596946"/>
                        <a:pt x="228799" y="656290"/>
                        <a:pt x="243503" y="770957"/>
                      </a:cubicBezTo>
                      <a:cubicBezTo>
                        <a:pt x="256303" y="870498"/>
                        <a:pt x="287931" y="1083649"/>
                        <a:pt x="287931" y="1083649"/>
                      </a:cubicBezTo>
                      <a:cubicBezTo>
                        <a:pt x="331937" y="1108931"/>
                        <a:pt x="350343" y="1091476"/>
                        <a:pt x="350343" y="1091476"/>
                      </a:cubicBezTo>
                      <a:cubicBezTo>
                        <a:pt x="350343" y="1091476"/>
                        <a:pt x="395511" y="813587"/>
                        <a:pt x="385780" y="727269"/>
                      </a:cubicBezTo>
                      <a:close/>
                    </a:path>
                  </a:pathLst>
                </a:custGeom>
                <a:solidFill>
                  <a:srgbClr val="FFA8A7"/>
                </a:solidFill>
                <a:ln w="10573" cap="flat">
                  <a:noFill/>
                  <a:prstDash val="solid"/>
                  <a:miter/>
                </a:ln>
              </p:spPr>
              <p:txBody>
                <a:bodyPr rtlCol="0" anchor="ctr"/>
                <a:lstStyle/>
                <a:p>
                  <a:endParaRPr lang="en-US"/>
                </a:p>
              </p:txBody>
            </p:sp>
            <p:sp>
              <p:nvSpPr>
                <p:cNvPr id="1181" name="Graphic 4">
                  <a:extLst>
                    <a:ext uri="{FF2B5EF4-FFF2-40B4-BE49-F238E27FC236}">
                      <a16:creationId xmlns:a16="http://schemas.microsoft.com/office/drawing/2014/main" id="{1FE73787-E7F5-4E18-8D29-6F7E149BC01F}"/>
                    </a:ext>
                  </a:extLst>
                </p:cNvPr>
                <p:cNvSpPr/>
                <p:nvPr/>
              </p:nvSpPr>
              <p:spPr>
                <a:xfrm>
                  <a:off x="8676219" y="4370961"/>
                  <a:ext cx="413168" cy="753652"/>
                </a:xfrm>
                <a:custGeom>
                  <a:avLst/>
                  <a:gdLst>
                    <a:gd name="connsiteX0" fmla="*/ 315054 w 413168"/>
                    <a:gd name="connsiteY0" fmla="*/ 0 h 753652"/>
                    <a:gd name="connsiteX1" fmla="*/ 398199 w 413168"/>
                    <a:gd name="connsiteY1" fmla="*/ 177396 h 753652"/>
                    <a:gd name="connsiteX2" fmla="*/ 402112 w 413168"/>
                    <a:gd name="connsiteY2" fmla="*/ 461315 h 753652"/>
                    <a:gd name="connsiteX3" fmla="*/ 373234 w 413168"/>
                    <a:gd name="connsiteY3" fmla="*/ 654578 h 753652"/>
                    <a:gd name="connsiteX4" fmla="*/ 206627 w 413168"/>
                    <a:gd name="connsiteY4" fmla="*/ 739204 h 753652"/>
                    <a:gd name="connsiteX5" fmla="*/ 5642 w 413168"/>
                    <a:gd name="connsiteY5" fmla="*/ 732222 h 753652"/>
                    <a:gd name="connsiteX6" fmla="*/ 5642 w 413168"/>
                    <a:gd name="connsiteY6" fmla="*/ 223305 h 753652"/>
                    <a:gd name="connsiteX7" fmla="*/ 33145 w 413168"/>
                    <a:gd name="connsiteY7" fmla="*/ 18512 h 753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168" h="753652">
                      <a:moveTo>
                        <a:pt x="315054" y="0"/>
                      </a:moveTo>
                      <a:cubicBezTo>
                        <a:pt x="315054" y="0"/>
                        <a:pt x="373234" y="87058"/>
                        <a:pt x="398199" y="177396"/>
                      </a:cubicBezTo>
                      <a:cubicBezTo>
                        <a:pt x="423163" y="267734"/>
                        <a:pt x="411421" y="364842"/>
                        <a:pt x="402112" y="461315"/>
                      </a:cubicBezTo>
                      <a:cubicBezTo>
                        <a:pt x="392804" y="557788"/>
                        <a:pt x="373234" y="654578"/>
                        <a:pt x="373234" y="654578"/>
                      </a:cubicBezTo>
                      <a:cubicBezTo>
                        <a:pt x="373234" y="654578"/>
                        <a:pt x="319497" y="709902"/>
                        <a:pt x="206627" y="739204"/>
                      </a:cubicBezTo>
                      <a:cubicBezTo>
                        <a:pt x="68159" y="775381"/>
                        <a:pt x="5642" y="732222"/>
                        <a:pt x="5642" y="732222"/>
                      </a:cubicBezTo>
                      <a:cubicBezTo>
                        <a:pt x="5642" y="732222"/>
                        <a:pt x="-7052" y="364207"/>
                        <a:pt x="5642" y="223305"/>
                      </a:cubicBezTo>
                      <a:cubicBezTo>
                        <a:pt x="18336" y="82404"/>
                        <a:pt x="33145" y="18512"/>
                        <a:pt x="33145" y="18512"/>
                      </a:cubicBezTo>
                      <a:close/>
                    </a:path>
                  </a:pathLst>
                </a:custGeom>
                <a:solidFill>
                  <a:srgbClr val="37474F"/>
                </a:solidFill>
                <a:ln w="10573" cap="flat">
                  <a:noFill/>
                  <a:prstDash val="solid"/>
                  <a:miter/>
                </a:ln>
              </p:spPr>
              <p:txBody>
                <a:bodyPr rtlCol="0" anchor="ctr"/>
                <a:lstStyle/>
                <a:p>
                  <a:endParaRPr lang="en-US"/>
                </a:p>
              </p:txBody>
            </p:sp>
            <p:sp>
              <p:nvSpPr>
                <p:cNvPr id="1182" name="Graphic 4">
                  <a:extLst>
                    <a:ext uri="{FF2B5EF4-FFF2-40B4-BE49-F238E27FC236}">
                      <a16:creationId xmlns:a16="http://schemas.microsoft.com/office/drawing/2014/main" id="{08F9E562-13DB-4509-92DE-CB8178BA9C20}"/>
                    </a:ext>
                  </a:extLst>
                </p:cNvPr>
                <p:cNvSpPr/>
                <p:nvPr/>
              </p:nvSpPr>
              <p:spPr>
                <a:xfrm>
                  <a:off x="8829109" y="3938419"/>
                  <a:ext cx="126832" cy="151797"/>
                </a:xfrm>
                <a:custGeom>
                  <a:avLst/>
                  <a:gdLst>
                    <a:gd name="connsiteX0" fmla="*/ 0 w 126832"/>
                    <a:gd name="connsiteY0" fmla="*/ 21474 h 151797"/>
                    <a:gd name="connsiteX1" fmla="*/ 12271 w 126832"/>
                    <a:gd name="connsiteY1" fmla="*/ 151797 h 151797"/>
                    <a:gd name="connsiteX2" fmla="*/ 126832 w 126832"/>
                    <a:gd name="connsiteY2" fmla="*/ 144604 h 151797"/>
                    <a:gd name="connsiteX3" fmla="*/ 117629 w 126832"/>
                    <a:gd name="connsiteY3" fmla="*/ 0 h 151797"/>
                    <a:gd name="connsiteX4" fmla="*/ 0 w 126832"/>
                    <a:gd name="connsiteY4" fmla="*/ 21474 h 151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832" h="151797">
                      <a:moveTo>
                        <a:pt x="0" y="21474"/>
                      </a:moveTo>
                      <a:lnTo>
                        <a:pt x="12271" y="151797"/>
                      </a:lnTo>
                      <a:lnTo>
                        <a:pt x="126832" y="144604"/>
                      </a:lnTo>
                      <a:lnTo>
                        <a:pt x="117629" y="0"/>
                      </a:lnTo>
                      <a:lnTo>
                        <a:pt x="0" y="21474"/>
                      </a:lnTo>
                      <a:close/>
                    </a:path>
                  </a:pathLst>
                </a:custGeom>
                <a:solidFill>
                  <a:srgbClr val="FFA8A7"/>
                </a:solidFill>
                <a:ln w="10573" cap="flat">
                  <a:noFill/>
                  <a:prstDash val="solid"/>
                  <a:miter/>
                </a:ln>
              </p:spPr>
              <p:txBody>
                <a:bodyPr rtlCol="0" anchor="ctr"/>
                <a:lstStyle/>
                <a:p>
                  <a:endParaRPr lang="en-US"/>
                </a:p>
              </p:txBody>
            </p:sp>
            <p:sp>
              <p:nvSpPr>
                <p:cNvPr id="1183" name="Graphic 4">
                  <a:extLst>
                    <a:ext uri="{FF2B5EF4-FFF2-40B4-BE49-F238E27FC236}">
                      <a16:creationId xmlns:a16="http://schemas.microsoft.com/office/drawing/2014/main" id="{9F1D7840-5303-45AA-963A-D23415100493}"/>
                    </a:ext>
                  </a:extLst>
                </p:cNvPr>
                <p:cNvSpPr/>
                <p:nvPr/>
              </p:nvSpPr>
              <p:spPr>
                <a:xfrm>
                  <a:off x="8689995" y="4016380"/>
                  <a:ext cx="374775" cy="385354"/>
                </a:xfrm>
                <a:custGeom>
                  <a:avLst/>
                  <a:gdLst>
                    <a:gd name="connsiteX0" fmla="*/ 368872 w 374775"/>
                    <a:gd name="connsiteY0" fmla="*/ 55324 h 385354"/>
                    <a:gd name="connsiteX1" fmla="*/ 281073 w 374775"/>
                    <a:gd name="connsiteY1" fmla="*/ 0 h 385354"/>
                    <a:gd name="connsiteX2" fmla="*/ 261715 w 374775"/>
                    <a:gd name="connsiteY2" fmla="*/ 635 h 385354"/>
                    <a:gd name="connsiteX3" fmla="*/ 145355 w 374775"/>
                    <a:gd name="connsiteY3" fmla="*/ 15762 h 385354"/>
                    <a:gd name="connsiteX4" fmla="*/ 93733 w 374775"/>
                    <a:gd name="connsiteY4" fmla="*/ 23272 h 385354"/>
                    <a:gd name="connsiteX5" fmla="*/ 77125 w 374775"/>
                    <a:gd name="connsiteY5" fmla="*/ 27292 h 385354"/>
                    <a:gd name="connsiteX6" fmla="*/ 11 w 374775"/>
                    <a:gd name="connsiteY6" fmla="*/ 179935 h 385354"/>
                    <a:gd name="connsiteX7" fmla="*/ 18945 w 374775"/>
                    <a:gd name="connsiteY7" fmla="*/ 373305 h 385354"/>
                    <a:gd name="connsiteX8" fmla="*/ 300749 w 374775"/>
                    <a:gd name="connsiteY8" fmla="*/ 354581 h 385354"/>
                    <a:gd name="connsiteX9" fmla="*/ 368872 w 374775"/>
                    <a:gd name="connsiteY9" fmla="*/ 55324 h 38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775" h="385354">
                      <a:moveTo>
                        <a:pt x="368872" y="55324"/>
                      </a:moveTo>
                      <a:cubicBezTo>
                        <a:pt x="357236" y="20733"/>
                        <a:pt x="333435" y="529"/>
                        <a:pt x="281073" y="0"/>
                      </a:cubicBezTo>
                      <a:lnTo>
                        <a:pt x="261715" y="635"/>
                      </a:lnTo>
                      <a:cubicBezTo>
                        <a:pt x="258013" y="19781"/>
                        <a:pt x="201631" y="35437"/>
                        <a:pt x="145355" y="15762"/>
                      </a:cubicBezTo>
                      <a:cubicBezTo>
                        <a:pt x="137527" y="17771"/>
                        <a:pt x="105898" y="21685"/>
                        <a:pt x="93733" y="23272"/>
                      </a:cubicBezTo>
                      <a:lnTo>
                        <a:pt x="77125" y="27292"/>
                      </a:lnTo>
                      <a:cubicBezTo>
                        <a:pt x="36505" y="40514"/>
                        <a:pt x="1280" y="68124"/>
                        <a:pt x="11" y="179935"/>
                      </a:cubicBezTo>
                      <a:cubicBezTo>
                        <a:pt x="-519" y="232826"/>
                        <a:pt x="18945" y="373305"/>
                        <a:pt x="18945" y="373305"/>
                      </a:cubicBezTo>
                      <a:cubicBezTo>
                        <a:pt x="18945" y="373305"/>
                        <a:pt x="202054" y="410328"/>
                        <a:pt x="300749" y="354581"/>
                      </a:cubicBezTo>
                      <a:cubicBezTo>
                        <a:pt x="366228" y="195168"/>
                        <a:pt x="386115" y="106522"/>
                        <a:pt x="368872" y="55324"/>
                      </a:cubicBezTo>
                      <a:close/>
                    </a:path>
                  </a:pathLst>
                </a:custGeom>
                <a:solidFill>
                  <a:srgbClr val="92E3A9"/>
                </a:solidFill>
                <a:ln w="10573" cap="flat">
                  <a:noFill/>
                  <a:prstDash val="solid"/>
                  <a:miter/>
                </a:ln>
              </p:spPr>
              <p:txBody>
                <a:bodyPr rtlCol="0" anchor="ctr"/>
                <a:lstStyle/>
                <a:p>
                  <a:endParaRPr lang="en-US"/>
                </a:p>
              </p:txBody>
            </p:sp>
            <p:sp>
              <p:nvSpPr>
                <p:cNvPr id="1184" name="Graphic 4">
                  <a:extLst>
                    <a:ext uri="{FF2B5EF4-FFF2-40B4-BE49-F238E27FC236}">
                      <a16:creationId xmlns:a16="http://schemas.microsoft.com/office/drawing/2014/main" id="{82AFE46D-695F-4884-8AF8-4F666E07B701}"/>
                    </a:ext>
                  </a:extLst>
                </p:cNvPr>
                <p:cNvSpPr/>
                <p:nvPr/>
              </p:nvSpPr>
              <p:spPr>
                <a:xfrm>
                  <a:off x="8689995" y="4016380"/>
                  <a:ext cx="374775" cy="385354"/>
                </a:xfrm>
                <a:custGeom>
                  <a:avLst/>
                  <a:gdLst>
                    <a:gd name="connsiteX0" fmla="*/ 368872 w 374775"/>
                    <a:gd name="connsiteY0" fmla="*/ 55324 h 385354"/>
                    <a:gd name="connsiteX1" fmla="*/ 281073 w 374775"/>
                    <a:gd name="connsiteY1" fmla="*/ 0 h 385354"/>
                    <a:gd name="connsiteX2" fmla="*/ 261715 w 374775"/>
                    <a:gd name="connsiteY2" fmla="*/ 635 h 385354"/>
                    <a:gd name="connsiteX3" fmla="*/ 145355 w 374775"/>
                    <a:gd name="connsiteY3" fmla="*/ 15762 h 385354"/>
                    <a:gd name="connsiteX4" fmla="*/ 93733 w 374775"/>
                    <a:gd name="connsiteY4" fmla="*/ 23272 h 385354"/>
                    <a:gd name="connsiteX5" fmla="*/ 77125 w 374775"/>
                    <a:gd name="connsiteY5" fmla="*/ 27292 h 385354"/>
                    <a:gd name="connsiteX6" fmla="*/ 11 w 374775"/>
                    <a:gd name="connsiteY6" fmla="*/ 179935 h 385354"/>
                    <a:gd name="connsiteX7" fmla="*/ 18945 w 374775"/>
                    <a:gd name="connsiteY7" fmla="*/ 373305 h 385354"/>
                    <a:gd name="connsiteX8" fmla="*/ 300749 w 374775"/>
                    <a:gd name="connsiteY8" fmla="*/ 354581 h 385354"/>
                    <a:gd name="connsiteX9" fmla="*/ 368872 w 374775"/>
                    <a:gd name="connsiteY9" fmla="*/ 55324 h 38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775" h="385354">
                      <a:moveTo>
                        <a:pt x="368872" y="55324"/>
                      </a:moveTo>
                      <a:cubicBezTo>
                        <a:pt x="357236" y="20733"/>
                        <a:pt x="333435" y="529"/>
                        <a:pt x="281073" y="0"/>
                      </a:cubicBezTo>
                      <a:lnTo>
                        <a:pt x="261715" y="635"/>
                      </a:lnTo>
                      <a:cubicBezTo>
                        <a:pt x="258013" y="19781"/>
                        <a:pt x="201631" y="35437"/>
                        <a:pt x="145355" y="15762"/>
                      </a:cubicBezTo>
                      <a:cubicBezTo>
                        <a:pt x="137527" y="17771"/>
                        <a:pt x="105898" y="21685"/>
                        <a:pt x="93733" y="23272"/>
                      </a:cubicBezTo>
                      <a:lnTo>
                        <a:pt x="77125" y="27292"/>
                      </a:lnTo>
                      <a:cubicBezTo>
                        <a:pt x="36505" y="40514"/>
                        <a:pt x="1280" y="68124"/>
                        <a:pt x="11" y="179935"/>
                      </a:cubicBezTo>
                      <a:cubicBezTo>
                        <a:pt x="-519" y="232826"/>
                        <a:pt x="18945" y="373305"/>
                        <a:pt x="18945" y="373305"/>
                      </a:cubicBezTo>
                      <a:cubicBezTo>
                        <a:pt x="18945" y="373305"/>
                        <a:pt x="202054" y="410328"/>
                        <a:pt x="300749" y="354581"/>
                      </a:cubicBezTo>
                      <a:cubicBezTo>
                        <a:pt x="366228" y="195168"/>
                        <a:pt x="386115" y="106522"/>
                        <a:pt x="368872" y="55324"/>
                      </a:cubicBezTo>
                      <a:close/>
                    </a:path>
                  </a:pathLst>
                </a:custGeom>
                <a:solidFill>
                  <a:srgbClr val="FFFFFF"/>
                </a:solidFill>
                <a:ln w="10573" cap="flat">
                  <a:noFill/>
                  <a:prstDash val="solid"/>
                  <a:miter/>
                </a:ln>
              </p:spPr>
              <p:txBody>
                <a:bodyPr rtlCol="0" anchor="ctr"/>
                <a:lstStyle/>
                <a:p>
                  <a:endParaRPr lang="en-US"/>
                </a:p>
              </p:txBody>
            </p:sp>
            <p:sp>
              <p:nvSpPr>
                <p:cNvPr id="1185" name="Graphic 4">
                  <a:extLst>
                    <a:ext uri="{FF2B5EF4-FFF2-40B4-BE49-F238E27FC236}">
                      <a16:creationId xmlns:a16="http://schemas.microsoft.com/office/drawing/2014/main" id="{8C758B9D-042C-4CD6-80DB-817B78FBC4D7}"/>
                    </a:ext>
                  </a:extLst>
                </p:cNvPr>
                <p:cNvSpPr/>
                <p:nvPr/>
              </p:nvSpPr>
              <p:spPr>
                <a:xfrm>
                  <a:off x="8393519" y="3711474"/>
                  <a:ext cx="394489" cy="465905"/>
                </a:xfrm>
                <a:custGeom>
                  <a:avLst/>
                  <a:gdLst>
                    <a:gd name="connsiteX0" fmla="*/ 390738 w 394489"/>
                    <a:gd name="connsiteY0" fmla="*/ 328178 h 465905"/>
                    <a:gd name="connsiteX1" fmla="*/ 116763 w 394489"/>
                    <a:gd name="connsiteY1" fmla="*/ 326273 h 465905"/>
                    <a:gd name="connsiteX2" fmla="*/ 141833 w 394489"/>
                    <a:gd name="connsiteY2" fmla="*/ 152897 h 465905"/>
                    <a:gd name="connsiteX3" fmla="*/ 197157 w 394489"/>
                    <a:gd name="connsiteY3" fmla="*/ 122114 h 465905"/>
                    <a:gd name="connsiteX4" fmla="*/ 220006 w 394489"/>
                    <a:gd name="connsiteY4" fmla="*/ 104766 h 465905"/>
                    <a:gd name="connsiteX5" fmla="*/ 199485 w 394489"/>
                    <a:gd name="connsiteY5" fmla="*/ 102756 h 465905"/>
                    <a:gd name="connsiteX6" fmla="*/ 182136 w 394489"/>
                    <a:gd name="connsiteY6" fmla="*/ 63300 h 465905"/>
                    <a:gd name="connsiteX7" fmla="*/ 202764 w 394489"/>
                    <a:gd name="connsiteY7" fmla="*/ 48067 h 465905"/>
                    <a:gd name="connsiteX8" fmla="*/ 230056 w 394489"/>
                    <a:gd name="connsiteY8" fmla="*/ 55472 h 465905"/>
                    <a:gd name="connsiteX9" fmla="*/ 221382 w 394489"/>
                    <a:gd name="connsiteY9" fmla="*/ 21304 h 465905"/>
                    <a:gd name="connsiteX10" fmla="*/ 188060 w 394489"/>
                    <a:gd name="connsiteY10" fmla="*/ 8081 h 465905"/>
                    <a:gd name="connsiteX11" fmla="*/ 124591 w 394489"/>
                    <a:gd name="connsiteY11" fmla="*/ 4062 h 465905"/>
                    <a:gd name="connsiteX12" fmla="*/ 79845 w 394489"/>
                    <a:gd name="connsiteY12" fmla="*/ 84350 h 465905"/>
                    <a:gd name="connsiteX13" fmla="*/ 51919 w 394489"/>
                    <a:gd name="connsiteY13" fmla="*/ 183997 h 465905"/>
                    <a:gd name="connsiteX14" fmla="*/ 297 w 394489"/>
                    <a:gd name="connsiteY14" fmla="*/ 395561 h 465905"/>
                    <a:gd name="connsiteX15" fmla="*/ 23992 w 394489"/>
                    <a:gd name="connsiteY15" fmla="*/ 434171 h 465905"/>
                    <a:gd name="connsiteX16" fmla="*/ 315527 w 394489"/>
                    <a:gd name="connsiteY16" fmla="*/ 465906 h 465905"/>
                    <a:gd name="connsiteX17" fmla="*/ 390738 w 394489"/>
                    <a:gd name="connsiteY17" fmla="*/ 328178 h 46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4489" h="465905">
                      <a:moveTo>
                        <a:pt x="390738" y="328178"/>
                      </a:moveTo>
                      <a:lnTo>
                        <a:pt x="116763" y="326273"/>
                      </a:lnTo>
                      <a:cubicBezTo>
                        <a:pt x="116763" y="326273"/>
                        <a:pt x="132313" y="172995"/>
                        <a:pt x="141833" y="152897"/>
                      </a:cubicBezTo>
                      <a:cubicBezTo>
                        <a:pt x="151354" y="132798"/>
                        <a:pt x="174520" y="128673"/>
                        <a:pt x="197157" y="122114"/>
                      </a:cubicBezTo>
                      <a:cubicBezTo>
                        <a:pt x="219795" y="115556"/>
                        <a:pt x="220006" y="104766"/>
                        <a:pt x="220006" y="104766"/>
                      </a:cubicBezTo>
                      <a:lnTo>
                        <a:pt x="199485" y="102756"/>
                      </a:lnTo>
                      <a:cubicBezTo>
                        <a:pt x="181502" y="100852"/>
                        <a:pt x="174308" y="78426"/>
                        <a:pt x="182136" y="63300"/>
                      </a:cubicBezTo>
                      <a:cubicBezTo>
                        <a:pt x="185839" y="56212"/>
                        <a:pt x="191868" y="45105"/>
                        <a:pt x="202764" y="48067"/>
                      </a:cubicBezTo>
                      <a:lnTo>
                        <a:pt x="230056" y="55472"/>
                      </a:lnTo>
                      <a:cubicBezTo>
                        <a:pt x="230056" y="55472"/>
                        <a:pt x="230056" y="31248"/>
                        <a:pt x="221382" y="21304"/>
                      </a:cubicBezTo>
                      <a:cubicBezTo>
                        <a:pt x="212707" y="11361"/>
                        <a:pt x="206149" y="14323"/>
                        <a:pt x="188060" y="8081"/>
                      </a:cubicBezTo>
                      <a:cubicBezTo>
                        <a:pt x="174520" y="3321"/>
                        <a:pt x="147017" y="-5035"/>
                        <a:pt x="124591" y="4062"/>
                      </a:cubicBezTo>
                      <a:cubicBezTo>
                        <a:pt x="102165" y="13159"/>
                        <a:pt x="85452" y="54943"/>
                        <a:pt x="79845" y="84350"/>
                      </a:cubicBezTo>
                      <a:cubicBezTo>
                        <a:pt x="74059" y="118454"/>
                        <a:pt x="64697" y="151850"/>
                        <a:pt x="51919" y="183997"/>
                      </a:cubicBezTo>
                      <a:cubicBezTo>
                        <a:pt x="32032" y="238686"/>
                        <a:pt x="2942" y="350815"/>
                        <a:pt x="297" y="395561"/>
                      </a:cubicBezTo>
                      <a:cubicBezTo>
                        <a:pt x="-972" y="416717"/>
                        <a:pt x="932" y="428565"/>
                        <a:pt x="23992" y="434171"/>
                      </a:cubicBezTo>
                      <a:cubicBezTo>
                        <a:pt x="47053" y="439777"/>
                        <a:pt x="315527" y="465906"/>
                        <a:pt x="315527" y="465906"/>
                      </a:cubicBezTo>
                      <a:cubicBezTo>
                        <a:pt x="373073" y="458501"/>
                        <a:pt x="406077" y="402542"/>
                        <a:pt x="390738" y="328178"/>
                      </a:cubicBezTo>
                      <a:close/>
                    </a:path>
                  </a:pathLst>
                </a:custGeom>
                <a:solidFill>
                  <a:srgbClr val="FFA8A7"/>
                </a:solidFill>
                <a:ln w="10573" cap="flat">
                  <a:noFill/>
                  <a:prstDash val="solid"/>
                  <a:miter/>
                </a:ln>
              </p:spPr>
              <p:txBody>
                <a:bodyPr rtlCol="0" anchor="ctr"/>
                <a:lstStyle/>
                <a:p>
                  <a:endParaRPr lang="en-US"/>
                </a:p>
              </p:txBody>
            </p:sp>
            <p:sp>
              <p:nvSpPr>
                <p:cNvPr id="1186" name="Graphic 4">
                  <a:extLst>
                    <a:ext uri="{FF2B5EF4-FFF2-40B4-BE49-F238E27FC236}">
                      <a16:creationId xmlns:a16="http://schemas.microsoft.com/office/drawing/2014/main" id="{E89FB662-7BFE-464A-BD8F-32BCF54576A3}"/>
                    </a:ext>
                  </a:extLst>
                </p:cNvPr>
                <p:cNvSpPr/>
                <p:nvPr/>
              </p:nvSpPr>
              <p:spPr>
                <a:xfrm>
                  <a:off x="8746882" y="3631801"/>
                  <a:ext cx="319945" cy="318253"/>
                </a:xfrm>
                <a:custGeom>
                  <a:avLst/>
                  <a:gdLst>
                    <a:gd name="connsiteX0" fmla="*/ 22354 w 319945"/>
                    <a:gd name="connsiteY0" fmla="*/ 166139 h 318253"/>
                    <a:gd name="connsiteX1" fmla="*/ 12939 w 319945"/>
                    <a:gd name="connsiteY1" fmla="*/ 64271 h 318253"/>
                    <a:gd name="connsiteX2" fmla="*/ 210434 w 319945"/>
                    <a:gd name="connsiteY2" fmla="*/ 11380 h 318253"/>
                    <a:gd name="connsiteX3" fmla="*/ 319919 w 319945"/>
                    <a:gd name="connsiteY3" fmla="*/ 167197 h 318253"/>
                    <a:gd name="connsiteX4" fmla="*/ 144849 w 319945"/>
                    <a:gd name="connsiteY4" fmla="*/ 318253 h 318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945" h="318253">
                      <a:moveTo>
                        <a:pt x="22354" y="166139"/>
                      </a:moveTo>
                      <a:cubicBezTo>
                        <a:pt x="22354" y="166139"/>
                        <a:pt x="-20911" y="114517"/>
                        <a:pt x="12939" y="64271"/>
                      </a:cubicBezTo>
                      <a:cubicBezTo>
                        <a:pt x="52925" y="5139"/>
                        <a:pt x="123376" y="-14960"/>
                        <a:pt x="210434" y="11380"/>
                      </a:cubicBezTo>
                      <a:cubicBezTo>
                        <a:pt x="253488" y="24179"/>
                        <a:pt x="316745" y="83735"/>
                        <a:pt x="319919" y="167197"/>
                      </a:cubicBezTo>
                      <a:cubicBezTo>
                        <a:pt x="322457" y="231512"/>
                        <a:pt x="141993" y="274142"/>
                        <a:pt x="144849" y="318253"/>
                      </a:cubicBezTo>
                      <a:close/>
                    </a:path>
                  </a:pathLst>
                </a:custGeom>
                <a:solidFill>
                  <a:srgbClr val="263238"/>
                </a:solidFill>
                <a:ln w="10573" cap="flat">
                  <a:noFill/>
                  <a:prstDash val="solid"/>
                  <a:miter/>
                </a:ln>
              </p:spPr>
              <p:txBody>
                <a:bodyPr rtlCol="0" anchor="ctr"/>
                <a:lstStyle/>
                <a:p>
                  <a:endParaRPr lang="en-US"/>
                </a:p>
              </p:txBody>
            </p:sp>
            <p:sp>
              <p:nvSpPr>
                <p:cNvPr id="1187" name="Graphic 4">
                  <a:extLst>
                    <a:ext uri="{FF2B5EF4-FFF2-40B4-BE49-F238E27FC236}">
                      <a16:creationId xmlns:a16="http://schemas.microsoft.com/office/drawing/2014/main" id="{2137B9BF-8254-4A2D-854C-160EE3C89521}"/>
                    </a:ext>
                  </a:extLst>
                </p:cNvPr>
                <p:cNvSpPr/>
                <p:nvPr/>
              </p:nvSpPr>
              <p:spPr>
                <a:xfrm>
                  <a:off x="8721342" y="3816769"/>
                  <a:ext cx="22400" cy="50669"/>
                </a:xfrm>
                <a:custGeom>
                  <a:avLst/>
                  <a:gdLst>
                    <a:gd name="connsiteX0" fmla="*/ 22401 w 22400"/>
                    <a:gd name="connsiteY0" fmla="*/ 0 h 50669"/>
                    <a:gd name="connsiteX1" fmla="*/ 292 w 22400"/>
                    <a:gd name="connsiteY1" fmla="*/ 42313 h 50669"/>
                    <a:gd name="connsiteX2" fmla="*/ 19756 w 22400"/>
                    <a:gd name="connsiteY2" fmla="*/ 50669 h 50669"/>
                  </a:gdLst>
                  <a:ahLst/>
                  <a:cxnLst>
                    <a:cxn ang="0">
                      <a:pos x="connsiteX0" y="connsiteY0"/>
                    </a:cxn>
                    <a:cxn ang="0">
                      <a:pos x="connsiteX1" y="connsiteY1"/>
                    </a:cxn>
                    <a:cxn ang="0">
                      <a:pos x="connsiteX2" y="connsiteY2"/>
                    </a:cxn>
                  </a:cxnLst>
                  <a:rect l="l" t="t" r="r" b="b"/>
                  <a:pathLst>
                    <a:path w="22400" h="50669">
                      <a:moveTo>
                        <a:pt x="22401" y="0"/>
                      </a:moveTo>
                      <a:cubicBezTo>
                        <a:pt x="22401" y="0"/>
                        <a:pt x="-2987" y="38293"/>
                        <a:pt x="292" y="42313"/>
                      </a:cubicBezTo>
                      <a:cubicBezTo>
                        <a:pt x="6248" y="46206"/>
                        <a:pt x="12827" y="49041"/>
                        <a:pt x="19756" y="50669"/>
                      </a:cubicBezTo>
                      <a:close/>
                    </a:path>
                  </a:pathLst>
                </a:custGeom>
                <a:solidFill>
                  <a:srgbClr val="F28F8F"/>
                </a:solidFill>
                <a:ln w="10573" cap="flat">
                  <a:noFill/>
                  <a:prstDash val="solid"/>
                  <a:miter/>
                </a:ln>
              </p:spPr>
              <p:txBody>
                <a:bodyPr rtlCol="0" anchor="ctr"/>
                <a:lstStyle/>
                <a:p>
                  <a:endParaRPr lang="en-US"/>
                </a:p>
              </p:txBody>
            </p:sp>
            <p:sp>
              <p:nvSpPr>
                <p:cNvPr id="1188" name="Graphic 4">
                  <a:extLst>
                    <a:ext uri="{FF2B5EF4-FFF2-40B4-BE49-F238E27FC236}">
                      <a16:creationId xmlns:a16="http://schemas.microsoft.com/office/drawing/2014/main" id="{9CE6D5C5-53C7-4901-B640-F38792118CED}"/>
                    </a:ext>
                  </a:extLst>
                </p:cNvPr>
                <p:cNvSpPr/>
                <p:nvPr/>
              </p:nvSpPr>
              <p:spPr>
                <a:xfrm>
                  <a:off x="8740171" y="3685117"/>
                  <a:ext cx="251110" cy="282572"/>
                </a:xfrm>
                <a:custGeom>
                  <a:avLst/>
                  <a:gdLst>
                    <a:gd name="connsiteX0" fmla="*/ 81428 w 251110"/>
                    <a:gd name="connsiteY0" fmla="*/ 10003 h 282572"/>
                    <a:gd name="connsiteX1" fmla="*/ 3255 w 251110"/>
                    <a:gd name="connsiteY1" fmla="*/ 136942 h 282572"/>
                    <a:gd name="connsiteX2" fmla="*/ 25469 w 251110"/>
                    <a:gd name="connsiteY2" fmla="*/ 274458 h 282572"/>
                    <a:gd name="connsiteX3" fmla="*/ 101420 w 251110"/>
                    <a:gd name="connsiteY3" fmla="*/ 278584 h 282572"/>
                    <a:gd name="connsiteX4" fmla="*/ 222224 w 251110"/>
                    <a:gd name="connsiteY4" fmla="*/ 190467 h 282572"/>
                    <a:gd name="connsiteX5" fmla="*/ 224022 w 251110"/>
                    <a:gd name="connsiteY5" fmla="*/ 28832 h 282572"/>
                    <a:gd name="connsiteX6" fmla="*/ 81428 w 251110"/>
                    <a:gd name="connsiteY6" fmla="*/ 10003 h 28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110" h="282572">
                      <a:moveTo>
                        <a:pt x="81428" y="10003"/>
                      </a:moveTo>
                      <a:cubicBezTo>
                        <a:pt x="56781" y="22803"/>
                        <a:pt x="14150" y="46286"/>
                        <a:pt x="3255" y="136942"/>
                      </a:cubicBezTo>
                      <a:cubicBezTo>
                        <a:pt x="-8064" y="230135"/>
                        <a:pt x="12775" y="262611"/>
                        <a:pt x="25469" y="274458"/>
                      </a:cubicBezTo>
                      <a:cubicBezTo>
                        <a:pt x="34037" y="282709"/>
                        <a:pt x="78360" y="285671"/>
                        <a:pt x="101420" y="278584"/>
                      </a:cubicBezTo>
                      <a:cubicBezTo>
                        <a:pt x="130299" y="269592"/>
                        <a:pt x="192922" y="238598"/>
                        <a:pt x="222224" y="190467"/>
                      </a:cubicBezTo>
                      <a:cubicBezTo>
                        <a:pt x="256708" y="133874"/>
                        <a:pt x="263901" y="58451"/>
                        <a:pt x="224022" y="28832"/>
                      </a:cubicBezTo>
                      <a:cubicBezTo>
                        <a:pt x="167957" y="-12105"/>
                        <a:pt x="102372" y="-575"/>
                        <a:pt x="81428" y="10003"/>
                      </a:cubicBezTo>
                      <a:close/>
                    </a:path>
                  </a:pathLst>
                </a:custGeom>
                <a:solidFill>
                  <a:srgbClr val="FFA8A7"/>
                </a:solidFill>
                <a:ln w="10573" cap="flat">
                  <a:noFill/>
                  <a:prstDash val="solid"/>
                  <a:miter/>
                </a:ln>
              </p:spPr>
              <p:txBody>
                <a:bodyPr rtlCol="0" anchor="ctr"/>
                <a:lstStyle/>
                <a:p>
                  <a:endParaRPr lang="en-US"/>
                </a:p>
              </p:txBody>
            </p:sp>
            <p:sp>
              <p:nvSpPr>
                <p:cNvPr id="1189" name="Graphic 4">
                  <a:extLst>
                    <a:ext uri="{FF2B5EF4-FFF2-40B4-BE49-F238E27FC236}">
                      <a16:creationId xmlns:a16="http://schemas.microsoft.com/office/drawing/2014/main" id="{8E711F25-F755-4E35-824D-4267610FBC34}"/>
                    </a:ext>
                  </a:extLst>
                </p:cNvPr>
                <p:cNvSpPr/>
                <p:nvPr/>
              </p:nvSpPr>
              <p:spPr>
                <a:xfrm>
                  <a:off x="8806061" y="3665513"/>
                  <a:ext cx="260809" cy="301361"/>
                </a:xfrm>
                <a:custGeom>
                  <a:avLst/>
                  <a:gdLst>
                    <a:gd name="connsiteX0" fmla="*/ 8239 w 260809"/>
                    <a:gd name="connsiteY0" fmla="*/ 33627 h 301361"/>
                    <a:gd name="connsiteX1" fmla="*/ 12575 w 260809"/>
                    <a:gd name="connsiteY1" fmla="*/ 172413 h 301361"/>
                    <a:gd name="connsiteX2" fmla="*/ 56158 w 260809"/>
                    <a:gd name="connsiteY2" fmla="*/ 148823 h 301361"/>
                    <a:gd name="connsiteX3" fmla="*/ 59648 w 260809"/>
                    <a:gd name="connsiteY3" fmla="*/ 216207 h 301361"/>
                    <a:gd name="connsiteX4" fmla="*/ 15114 w 260809"/>
                    <a:gd name="connsiteY4" fmla="*/ 225727 h 301361"/>
                    <a:gd name="connsiteX5" fmla="*/ 56158 w 260809"/>
                    <a:gd name="connsiteY5" fmla="*/ 291417 h 301361"/>
                    <a:gd name="connsiteX6" fmla="*/ 216205 w 260809"/>
                    <a:gd name="connsiteY6" fmla="*/ 250374 h 301361"/>
                    <a:gd name="connsiteX7" fmla="*/ 174633 w 260809"/>
                    <a:gd name="connsiteY7" fmla="*/ 10778 h 301361"/>
                    <a:gd name="connsiteX8" fmla="*/ 8239 w 260809"/>
                    <a:gd name="connsiteY8" fmla="*/ 33627 h 30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09" h="301361">
                      <a:moveTo>
                        <a:pt x="8239" y="33627"/>
                      </a:moveTo>
                      <a:cubicBezTo>
                        <a:pt x="8239" y="33627"/>
                        <a:pt x="-12918" y="118252"/>
                        <a:pt x="12575" y="172413"/>
                      </a:cubicBezTo>
                      <a:cubicBezTo>
                        <a:pt x="12575" y="172413"/>
                        <a:pt x="27596" y="139303"/>
                        <a:pt x="56158" y="148823"/>
                      </a:cubicBezTo>
                      <a:cubicBezTo>
                        <a:pt x="84719" y="158344"/>
                        <a:pt x="82286" y="196637"/>
                        <a:pt x="59648" y="216207"/>
                      </a:cubicBezTo>
                      <a:cubicBezTo>
                        <a:pt x="47864" y="227663"/>
                        <a:pt x="30558" y="231355"/>
                        <a:pt x="15114" y="225727"/>
                      </a:cubicBezTo>
                      <a:cubicBezTo>
                        <a:pt x="15114" y="225727"/>
                        <a:pt x="15855" y="272800"/>
                        <a:pt x="56158" y="291417"/>
                      </a:cubicBezTo>
                      <a:cubicBezTo>
                        <a:pt x="56158" y="291417"/>
                        <a:pt x="140254" y="331615"/>
                        <a:pt x="216205" y="250374"/>
                      </a:cubicBezTo>
                      <a:cubicBezTo>
                        <a:pt x="285176" y="176327"/>
                        <a:pt x="276290" y="44628"/>
                        <a:pt x="174633" y="10778"/>
                      </a:cubicBezTo>
                      <a:cubicBezTo>
                        <a:pt x="72977" y="-23072"/>
                        <a:pt x="8239" y="33627"/>
                        <a:pt x="8239" y="33627"/>
                      </a:cubicBezTo>
                      <a:close/>
                    </a:path>
                  </a:pathLst>
                </a:custGeom>
                <a:solidFill>
                  <a:srgbClr val="263238"/>
                </a:solidFill>
                <a:ln w="10573" cap="flat">
                  <a:noFill/>
                  <a:prstDash val="solid"/>
                  <a:miter/>
                </a:ln>
              </p:spPr>
              <p:txBody>
                <a:bodyPr rtlCol="0" anchor="ctr"/>
                <a:lstStyle/>
                <a:p>
                  <a:endParaRPr lang="en-US"/>
                </a:p>
              </p:txBody>
            </p:sp>
            <p:sp>
              <p:nvSpPr>
                <p:cNvPr id="1190" name="Graphic 4">
                  <a:extLst>
                    <a:ext uri="{FF2B5EF4-FFF2-40B4-BE49-F238E27FC236}">
                      <a16:creationId xmlns:a16="http://schemas.microsoft.com/office/drawing/2014/main" id="{8064AE97-57EB-48AC-A223-85A8331203D8}"/>
                    </a:ext>
                  </a:extLst>
                </p:cNvPr>
                <p:cNvSpPr/>
                <p:nvPr/>
              </p:nvSpPr>
              <p:spPr>
                <a:xfrm>
                  <a:off x="9034643" y="3779746"/>
                  <a:ext cx="121649" cy="278100"/>
                </a:xfrm>
                <a:custGeom>
                  <a:avLst/>
                  <a:gdLst>
                    <a:gd name="connsiteX0" fmla="*/ 121649 w 121649"/>
                    <a:gd name="connsiteY0" fmla="*/ 278101 h 278100"/>
                    <a:gd name="connsiteX1" fmla="*/ 121649 w 121649"/>
                    <a:gd name="connsiteY1" fmla="*/ 278101 h 278100"/>
                    <a:gd name="connsiteX2" fmla="*/ 0 w 121649"/>
                    <a:gd name="connsiteY2" fmla="*/ 156451 h 278100"/>
                    <a:gd name="connsiteX3" fmla="*/ 0 w 121649"/>
                    <a:gd name="connsiteY3" fmla="*/ 0 h 278100"/>
                    <a:gd name="connsiteX4" fmla="*/ 0 w 121649"/>
                    <a:gd name="connsiteY4" fmla="*/ 0 h 278100"/>
                    <a:gd name="connsiteX5" fmla="*/ 121649 w 121649"/>
                    <a:gd name="connsiteY5" fmla="*/ 121649 h 27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49" h="278100">
                      <a:moveTo>
                        <a:pt x="121649" y="278101"/>
                      </a:moveTo>
                      <a:lnTo>
                        <a:pt x="121649" y="278101"/>
                      </a:lnTo>
                      <a:cubicBezTo>
                        <a:pt x="54467" y="278101"/>
                        <a:pt x="0" y="223634"/>
                        <a:pt x="0" y="156451"/>
                      </a:cubicBezTo>
                      <a:lnTo>
                        <a:pt x="0" y="0"/>
                      </a:lnTo>
                      <a:lnTo>
                        <a:pt x="0" y="0"/>
                      </a:lnTo>
                      <a:cubicBezTo>
                        <a:pt x="67182" y="0"/>
                        <a:pt x="121649" y="54467"/>
                        <a:pt x="121649" y="121649"/>
                      </a:cubicBezTo>
                      <a:close/>
                    </a:path>
                  </a:pathLst>
                </a:custGeom>
                <a:solidFill>
                  <a:srgbClr val="263238"/>
                </a:solidFill>
                <a:ln w="10573" cap="flat">
                  <a:noFill/>
                  <a:prstDash val="solid"/>
                  <a:miter/>
                </a:ln>
              </p:spPr>
              <p:txBody>
                <a:bodyPr rtlCol="0" anchor="ctr"/>
                <a:lstStyle/>
                <a:p>
                  <a:endParaRPr lang="en-US"/>
                </a:p>
              </p:txBody>
            </p:sp>
            <p:sp>
              <p:nvSpPr>
                <p:cNvPr id="1191" name="Graphic 4">
                  <a:extLst>
                    <a:ext uri="{FF2B5EF4-FFF2-40B4-BE49-F238E27FC236}">
                      <a16:creationId xmlns:a16="http://schemas.microsoft.com/office/drawing/2014/main" id="{131A0AAB-2A21-47AA-A83B-E6AA2FD844C3}"/>
                    </a:ext>
                  </a:extLst>
                </p:cNvPr>
                <p:cNvSpPr/>
                <p:nvPr/>
              </p:nvSpPr>
              <p:spPr>
                <a:xfrm>
                  <a:off x="8725416" y="3626346"/>
                  <a:ext cx="164940" cy="211580"/>
                </a:xfrm>
                <a:custGeom>
                  <a:avLst/>
                  <a:gdLst>
                    <a:gd name="connsiteX0" fmla="*/ 23510 w 164940"/>
                    <a:gd name="connsiteY0" fmla="*/ 34607 h 211580"/>
                    <a:gd name="connsiteX1" fmla="*/ 93221 w 164940"/>
                    <a:gd name="connsiteY1" fmla="*/ 211580 h 211580"/>
                    <a:gd name="connsiteX2" fmla="*/ 164941 w 164940"/>
                    <a:gd name="connsiteY2" fmla="*/ 14720 h 211580"/>
                    <a:gd name="connsiteX3" fmla="*/ 23510 w 164940"/>
                    <a:gd name="connsiteY3" fmla="*/ 34607 h 211580"/>
                  </a:gdLst>
                  <a:ahLst/>
                  <a:cxnLst>
                    <a:cxn ang="0">
                      <a:pos x="connsiteX0" y="connsiteY0"/>
                    </a:cxn>
                    <a:cxn ang="0">
                      <a:pos x="connsiteX1" y="connsiteY1"/>
                    </a:cxn>
                    <a:cxn ang="0">
                      <a:pos x="connsiteX2" y="connsiteY2"/>
                    </a:cxn>
                    <a:cxn ang="0">
                      <a:pos x="connsiteX3" y="connsiteY3"/>
                    </a:cxn>
                  </a:cxnLst>
                  <a:rect l="l" t="t" r="r" b="b"/>
                  <a:pathLst>
                    <a:path w="164940" h="211580">
                      <a:moveTo>
                        <a:pt x="23510" y="34607"/>
                      </a:moveTo>
                      <a:cubicBezTo>
                        <a:pt x="-14359" y="73112"/>
                        <a:pt x="-16475" y="184288"/>
                        <a:pt x="93221" y="211580"/>
                      </a:cubicBezTo>
                      <a:lnTo>
                        <a:pt x="164941" y="14720"/>
                      </a:lnTo>
                      <a:cubicBezTo>
                        <a:pt x="123157" y="-12466"/>
                        <a:pt x="57255" y="228"/>
                        <a:pt x="23510" y="34607"/>
                      </a:cubicBezTo>
                      <a:close/>
                    </a:path>
                  </a:pathLst>
                </a:custGeom>
                <a:solidFill>
                  <a:srgbClr val="263238"/>
                </a:solidFill>
                <a:ln w="10573" cap="flat">
                  <a:noFill/>
                  <a:prstDash val="solid"/>
                  <a:miter/>
                </a:ln>
              </p:spPr>
              <p:txBody>
                <a:bodyPr rtlCol="0" anchor="ctr"/>
                <a:lstStyle/>
                <a:p>
                  <a:endParaRPr lang="en-US"/>
                </a:p>
              </p:txBody>
            </p:sp>
            <p:sp>
              <p:nvSpPr>
                <p:cNvPr id="1192" name="Graphic 4">
                  <a:extLst>
                    <a:ext uri="{FF2B5EF4-FFF2-40B4-BE49-F238E27FC236}">
                      <a16:creationId xmlns:a16="http://schemas.microsoft.com/office/drawing/2014/main" id="{B483093B-05D4-4F32-BEFE-2F9FB9E6F538}"/>
                    </a:ext>
                  </a:extLst>
                </p:cNvPr>
                <p:cNvSpPr/>
                <p:nvPr/>
              </p:nvSpPr>
              <p:spPr>
                <a:xfrm>
                  <a:off x="8792916" y="3826226"/>
                  <a:ext cx="28999" cy="42270"/>
                </a:xfrm>
                <a:custGeom>
                  <a:avLst/>
                  <a:gdLst>
                    <a:gd name="connsiteX0" fmla="*/ 14296 w 28999"/>
                    <a:gd name="connsiteY0" fmla="*/ 42271 h 42270"/>
                    <a:gd name="connsiteX1" fmla="*/ 1284 w 28999"/>
                    <a:gd name="connsiteY1" fmla="*/ 14450 h 42270"/>
                    <a:gd name="connsiteX2" fmla="*/ 28058 w 28999"/>
                    <a:gd name="connsiteY2" fmla="*/ 1101 h 42270"/>
                    <a:gd name="connsiteX3" fmla="*/ 29000 w 28999"/>
                    <a:gd name="connsiteY3" fmla="*/ 1439 h 42270"/>
                  </a:gdLst>
                  <a:ahLst/>
                  <a:cxnLst>
                    <a:cxn ang="0">
                      <a:pos x="connsiteX0" y="connsiteY0"/>
                    </a:cxn>
                    <a:cxn ang="0">
                      <a:pos x="connsiteX1" y="connsiteY1"/>
                    </a:cxn>
                    <a:cxn ang="0">
                      <a:pos x="connsiteX2" y="connsiteY2"/>
                    </a:cxn>
                    <a:cxn ang="0">
                      <a:pos x="connsiteX3" y="connsiteY3"/>
                    </a:cxn>
                  </a:cxnLst>
                  <a:rect l="l" t="t" r="r" b="b"/>
                  <a:pathLst>
                    <a:path w="28999" h="42270">
                      <a:moveTo>
                        <a:pt x="14296" y="42271"/>
                      </a:moveTo>
                      <a:cubicBezTo>
                        <a:pt x="3051" y="38145"/>
                        <a:pt x="-2756" y="25727"/>
                        <a:pt x="1284" y="14450"/>
                      </a:cubicBezTo>
                      <a:cubicBezTo>
                        <a:pt x="4987" y="3375"/>
                        <a:pt x="16983" y="-2612"/>
                        <a:pt x="28058" y="1101"/>
                      </a:cubicBezTo>
                      <a:cubicBezTo>
                        <a:pt x="28375" y="1206"/>
                        <a:pt x="28693" y="1323"/>
                        <a:pt x="29000" y="1439"/>
                      </a:cubicBezTo>
                      <a:close/>
                    </a:path>
                  </a:pathLst>
                </a:custGeom>
                <a:solidFill>
                  <a:srgbClr val="263238"/>
                </a:solidFill>
                <a:ln w="10573" cap="flat">
                  <a:noFill/>
                  <a:prstDash val="solid"/>
                  <a:miter/>
                </a:ln>
              </p:spPr>
              <p:txBody>
                <a:bodyPr rtlCol="0" anchor="ctr"/>
                <a:lstStyle/>
                <a:p>
                  <a:endParaRPr lang="en-US"/>
                </a:p>
              </p:txBody>
            </p:sp>
          </p:grpSp>
        </p:grpSp>
      </p:grpSp>
      <p:pic>
        <p:nvPicPr>
          <p:cNvPr id="1250" name="Picture 1249">
            <a:extLst>
              <a:ext uri="{FF2B5EF4-FFF2-40B4-BE49-F238E27FC236}">
                <a16:creationId xmlns:a16="http://schemas.microsoft.com/office/drawing/2014/main" id="{649A7939-00CB-4172-AACE-26182513C9E7}"/>
              </a:ext>
            </a:extLst>
          </p:cNvPr>
          <p:cNvPicPr>
            <a:picLocks noChangeAspect="1"/>
          </p:cNvPicPr>
          <p:nvPr/>
        </p:nvPicPr>
        <p:blipFill rotWithShape="1">
          <a:blip r:embed="rId3">
            <a:extLst>
              <a:ext uri="{28A0092B-C50C-407E-A947-70E740481C1C}">
                <a14:useLocalDpi xmlns:a14="http://schemas.microsoft.com/office/drawing/2010/main" val="0"/>
              </a:ext>
            </a:extLst>
          </a:blip>
          <a:srcRect l="20417" t="21833" r="68865" b="63070"/>
          <a:stretch/>
        </p:blipFill>
        <p:spPr>
          <a:xfrm>
            <a:off x="7381599" y="1960816"/>
            <a:ext cx="681727" cy="960550"/>
          </a:xfrm>
          <a:prstGeom prst="rect">
            <a:avLst/>
          </a:prstGeom>
        </p:spPr>
      </p:pic>
      <p:pic>
        <p:nvPicPr>
          <p:cNvPr id="1252" name="Picture 1251">
            <a:extLst>
              <a:ext uri="{FF2B5EF4-FFF2-40B4-BE49-F238E27FC236}">
                <a16:creationId xmlns:a16="http://schemas.microsoft.com/office/drawing/2014/main" id="{2F5E5186-0F81-4A23-8DE1-BCF68C511B9F}"/>
              </a:ext>
            </a:extLst>
          </p:cNvPr>
          <p:cNvPicPr>
            <a:picLocks noChangeAspect="1"/>
          </p:cNvPicPr>
          <p:nvPr/>
        </p:nvPicPr>
        <p:blipFill rotWithShape="1">
          <a:blip r:embed="rId3">
            <a:extLst>
              <a:ext uri="{28A0092B-C50C-407E-A947-70E740481C1C}">
                <a14:useLocalDpi xmlns:a14="http://schemas.microsoft.com/office/drawing/2010/main" val="0"/>
              </a:ext>
            </a:extLst>
          </a:blip>
          <a:srcRect l="24618" t="37793" r="65760" b="49359"/>
          <a:stretch/>
        </p:blipFill>
        <p:spPr>
          <a:xfrm>
            <a:off x="7482278" y="3222148"/>
            <a:ext cx="602203" cy="804070"/>
          </a:xfrm>
          <a:prstGeom prst="rect">
            <a:avLst/>
          </a:prstGeom>
        </p:spPr>
      </p:pic>
      <p:pic>
        <p:nvPicPr>
          <p:cNvPr id="1254" name="Picture 1253">
            <a:extLst>
              <a:ext uri="{FF2B5EF4-FFF2-40B4-BE49-F238E27FC236}">
                <a16:creationId xmlns:a16="http://schemas.microsoft.com/office/drawing/2014/main" id="{33CC1F58-69BB-41EF-9445-D9260FC36433}"/>
              </a:ext>
            </a:extLst>
          </p:cNvPr>
          <p:cNvPicPr>
            <a:picLocks noChangeAspect="1"/>
          </p:cNvPicPr>
          <p:nvPr/>
        </p:nvPicPr>
        <p:blipFill rotWithShape="1">
          <a:blip r:embed="rId3">
            <a:extLst>
              <a:ext uri="{28A0092B-C50C-407E-A947-70E740481C1C}">
                <a14:useLocalDpi xmlns:a14="http://schemas.microsoft.com/office/drawing/2010/main" val="0"/>
              </a:ext>
            </a:extLst>
          </a:blip>
          <a:srcRect l="21578" t="50203" r="67453" b="36622"/>
          <a:stretch/>
        </p:blipFill>
        <p:spPr>
          <a:xfrm>
            <a:off x="7435375" y="4411873"/>
            <a:ext cx="642036" cy="771095"/>
          </a:xfrm>
          <a:prstGeom prst="rect">
            <a:avLst/>
          </a:prstGeom>
        </p:spPr>
      </p:pic>
    </p:spTree>
    <p:extLst>
      <p:ext uri="{BB962C8B-B14F-4D97-AF65-F5344CB8AC3E}">
        <p14:creationId xmlns:p14="http://schemas.microsoft.com/office/powerpoint/2010/main" val="36317207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33333" fill="hold" nodeType="afterEffect">
                                  <p:stCondLst>
                                    <p:cond delay="0"/>
                                  </p:stCondLst>
                                  <p:childTnLst>
                                    <p:set>
                                      <p:cBhvr>
                                        <p:cTn id="6" dur="1" fill="hold">
                                          <p:stCondLst>
                                            <p:cond delay="0"/>
                                          </p:stCondLst>
                                        </p:cTn>
                                        <p:tgtEl>
                                          <p:spTgt spid="1258"/>
                                        </p:tgtEl>
                                        <p:attrNameLst>
                                          <p:attrName>style.visibility</p:attrName>
                                        </p:attrNameLst>
                                      </p:cBhvr>
                                      <p:to>
                                        <p:strVal val="visible"/>
                                      </p:to>
                                    </p:set>
                                    <p:anim calcmode="lin" valueType="num">
                                      <p:cBhvr additive="base">
                                        <p:cTn id="7" dur="2000" fill="hold"/>
                                        <p:tgtEl>
                                          <p:spTgt spid="1258"/>
                                        </p:tgtEl>
                                        <p:attrNameLst>
                                          <p:attrName>ppt_x</p:attrName>
                                        </p:attrNameLst>
                                      </p:cBhvr>
                                      <p:tavLst>
                                        <p:tav tm="0">
                                          <p:val>
                                            <p:strVal val="1+#ppt_w/2"/>
                                          </p:val>
                                        </p:tav>
                                        <p:tav tm="100000">
                                          <p:val>
                                            <p:strVal val="#ppt_x"/>
                                          </p:val>
                                        </p:tav>
                                      </p:tavLst>
                                    </p:anim>
                                    <p:anim calcmode="lin" valueType="num">
                                      <p:cBhvr additive="base">
                                        <p:cTn id="8" dur="2000" fill="hold"/>
                                        <p:tgtEl>
                                          <p:spTgt spid="1258"/>
                                        </p:tgtEl>
                                        <p:attrNameLst>
                                          <p:attrName>ppt_y</p:attrName>
                                        </p:attrNameLst>
                                      </p:cBhvr>
                                      <p:tavLst>
                                        <p:tav tm="0">
                                          <p:val>
                                            <p:strVal val="#ppt_y"/>
                                          </p:val>
                                        </p:tav>
                                        <p:tav tm="100000">
                                          <p:val>
                                            <p:strVal val="#ppt_y"/>
                                          </p:val>
                                        </p:tav>
                                      </p:tavLst>
                                    </p:anim>
                                  </p:childTnLst>
                                </p:cTn>
                              </p:par>
                              <p:par>
                                <p:cTn id="9" presetID="2" presetClass="entr" presetSubtype="4" decel="5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1+#ppt_h/2"/>
                                          </p:val>
                                        </p:tav>
                                        <p:tav tm="100000">
                                          <p:val>
                                            <p:strVal val="#ppt_y"/>
                                          </p:val>
                                        </p:tav>
                                      </p:tavLst>
                                    </p:anim>
                                  </p:childTnLst>
                                </p:cTn>
                              </p:par>
                              <p:par>
                                <p:cTn id="13" presetID="42" presetClass="path" presetSubtype="0" accel="50000" decel="50000" fill="hold" nodeType="withEffect">
                                  <p:stCondLst>
                                    <p:cond delay="0"/>
                                  </p:stCondLst>
                                  <p:childTnLst>
                                    <p:animMotion origin="layout" path="M -0.14987 -0.10671 L 4.375E-6 1.85185E-6 " pathEditMode="relative" rAng="0" ptsTypes="AA">
                                      <p:cBhvr>
                                        <p:cTn id="14" dur="2000" fill="hold"/>
                                        <p:tgtEl>
                                          <p:spTgt spid="899"/>
                                        </p:tgtEl>
                                        <p:attrNameLst>
                                          <p:attrName>ppt_x</p:attrName>
                                          <p:attrName>ppt_y</p:attrName>
                                        </p:attrNameLst>
                                      </p:cBhvr>
                                      <p:rCtr x="7487" y="5324"/>
                                    </p:animMotion>
                                  </p:childTnLst>
                                </p:cTn>
                              </p:par>
                            </p:childTnLst>
                          </p:cTn>
                        </p:par>
                        <p:par>
                          <p:cTn id="15" fill="hold">
                            <p:stCondLst>
                              <p:cond delay="2000"/>
                            </p:stCondLst>
                            <p:childTnLst>
                              <p:par>
                                <p:cTn id="16" presetID="22" presetClass="entr" presetSubtype="4" fill="hold" nodeType="afterEffect">
                                  <p:stCondLst>
                                    <p:cond delay="0"/>
                                  </p:stCondLst>
                                  <p:childTnLst>
                                    <p:set>
                                      <p:cBhvr>
                                        <p:cTn id="17" dur="1" fill="hold">
                                          <p:stCondLst>
                                            <p:cond delay="0"/>
                                          </p:stCondLst>
                                        </p:cTn>
                                        <p:tgtEl>
                                          <p:spTgt spid="1250"/>
                                        </p:tgtEl>
                                        <p:attrNameLst>
                                          <p:attrName>style.visibility</p:attrName>
                                        </p:attrNameLst>
                                      </p:cBhvr>
                                      <p:to>
                                        <p:strVal val="visible"/>
                                      </p:to>
                                    </p:set>
                                    <p:animEffect transition="in" filter="wipe(down)">
                                      <p:cBhvr>
                                        <p:cTn id="18" dur="1000"/>
                                        <p:tgtEl>
                                          <p:spTgt spid="1250"/>
                                        </p:tgtEl>
                                      </p:cBhvr>
                                    </p:animEffect>
                                  </p:childTnLst>
                                </p:cTn>
                              </p:par>
                              <p:par>
                                <p:cTn id="19" presetID="22" presetClass="entr" presetSubtype="4" fill="hold" nodeType="withEffect">
                                  <p:stCondLst>
                                    <p:cond delay="0"/>
                                  </p:stCondLst>
                                  <p:childTnLst>
                                    <p:set>
                                      <p:cBhvr>
                                        <p:cTn id="20" dur="1" fill="hold">
                                          <p:stCondLst>
                                            <p:cond delay="0"/>
                                          </p:stCondLst>
                                        </p:cTn>
                                        <p:tgtEl>
                                          <p:spTgt spid="1252"/>
                                        </p:tgtEl>
                                        <p:attrNameLst>
                                          <p:attrName>style.visibility</p:attrName>
                                        </p:attrNameLst>
                                      </p:cBhvr>
                                      <p:to>
                                        <p:strVal val="visible"/>
                                      </p:to>
                                    </p:set>
                                    <p:animEffect transition="in" filter="wipe(down)">
                                      <p:cBhvr>
                                        <p:cTn id="21" dur="1000"/>
                                        <p:tgtEl>
                                          <p:spTgt spid="1252"/>
                                        </p:tgtEl>
                                      </p:cBhvr>
                                    </p:animEffect>
                                  </p:childTnLst>
                                </p:cTn>
                              </p:par>
                              <p:par>
                                <p:cTn id="22" presetID="22" presetClass="entr" presetSubtype="4" fill="hold" nodeType="withEffect">
                                  <p:stCondLst>
                                    <p:cond delay="0"/>
                                  </p:stCondLst>
                                  <p:childTnLst>
                                    <p:set>
                                      <p:cBhvr>
                                        <p:cTn id="23" dur="1" fill="hold">
                                          <p:stCondLst>
                                            <p:cond delay="0"/>
                                          </p:stCondLst>
                                        </p:cTn>
                                        <p:tgtEl>
                                          <p:spTgt spid="1254"/>
                                        </p:tgtEl>
                                        <p:attrNameLst>
                                          <p:attrName>style.visibility</p:attrName>
                                        </p:attrNameLst>
                                      </p:cBhvr>
                                      <p:to>
                                        <p:strVal val="visible"/>
                                      </p:to>
                                    </p:set>
                                    <p:animEffect transition="in" filter="wipe(down)">
                                      <p:cBhvr>
                                        <p:cTn id="24" dur="1000"/>
                                        <p:tgtEl>
                                          <p:spTgt spid="1254"/>
                                        </p:tgtEl>
                                      </p:cBhvr>
                                    </p:animEffect>
                                  </p:childTnLst>
                                </p:cTn>
                              </p:par>
                            </p:childTnLst>
                          </p:cTn>
                        </p:par>
                        <p:par>
                          <p:cTn id="25" fill="hold">
                            <p:stCondLst>
                              <p:cond delay="3000"/>
                            </p:stCondLst>
                            <p:childTnLst>
                              <p:par>
                                <p:cTn id="26" presetID="6" presetClass="emph" presetSubtype="0" repeatCount="indefinite" autoRev="1" fill="hold" nodeType="afterEffect">
                                  <p:stCondLst>
                                    <p:cond delay="0"/>
                                  </p:stCondLst>
                                  <p:childTnLst>
                                    <p:animScale>
                                      <p:cBhvr>
                                        <p:cTn id="27" dur="1000" fill="hold"/>
                                        <p:tgtEl>
                                          <p:spTgt spid="1250"/>
                                        </p:tgtEl>
                                      </p:cBhvr>
                                      <p:by x="110000" y="110000"/>
                                    </p:animScale>
                                  </p:childTnLst>
                                </p:cTn>
                              </p:par>
                              <p:par>
                                <p:cTn id="28" presetID="6" presetClass="emph" presetSubtype="0" repeatCount="indefinite" autoRev="1" fill="hold" nodeType="withEffect">
                                  <p:stCondLst>
                                    <p:cond delay="0"/>
                                  </p:stCondLst>
                                  <p:childTnLst>
                                    <p:animScale>
                                      <p:cBhvr>
                                        <p:cTn id="29" dur="1000" fill="hold"/>
                                        <p:tgtEl>
                                          <p:spTgt spid="1252"/>
                                        </p:tgtEl>
                                      </p:cBhvr>
                                      <p:by x="110000" y="110000"/>
                                    </p:animScale>
                                  </p:childTnLst>
                                </p:cTn>
                              </p:par>
                              <p:par>
                                <p:cTn id="30" presetID="6" presetClass="emph" presetSubtype="0" repeatCount="indefinite" autoRev="1" fill="hold" nodeType="withEffect">
                                  <p:stCondLst>
                                    <p:cond delay="0"/>
                                  </p:stCondLst>
                                  <p:childTnLst>
                                    <p:animScale>
                                      <p:cBhvr>
                                        <p:cTn id="31" dur="1000" fill="hold"/>
                                        <p:tgtEl>
                                          <p:spTgt spid="12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B6E2-C5CA-48DD-9E5A-46701C3DEA33}"/>
              </a:ext>
            </a:extLst>
          </p:cNvPr>
          <p:cNvSpPr>
            <a:spLocks noGrp="1"/>
          </p:cNvSpPr>
          <p:nvPr>
            <p:ph type="title"/>
          </p:nvPr>
        </p:nvSpPr>
        <p:spPr>
          <a:xfrm>
            <a:off x="6520242" y="1103872"/>
            <a:ext cx="5299014" cy="1244657"/>
          </a:xfrm>
        </p:spPr>
        <p:txBody>
          <a:bodyPr>
            <a:normAutofit fontScale="90000"/>
          </a:bodyPr>
          <a:lstStyle/>
          <a:p>
            <a:r>
              <a:rPr lang="en-US" b="1" dirty="0">
                <a:latin typeface="Abadi" panose="020B0604020104020204" pitchFamily="34" charset="0"/>
              </a:rPr>
              <a:t>MARKETING STRATEGY </a:t>
            </a:r>
          </a:p>
        </p:txBody>
      </p:sp>
      <p:sp>
        <p:nvSpPr>
          <p:cNvPr id="4" name="TextBox 3">
            <a:extLst>
              <a:ext uri="{FF2B5EF4-FFF2-40B4-BE49-F238E27FC236}">
                <a16:creationId xmlns:a16="http://schemas.microsoft.com/office/drawing/2014/main" id="{B0DFC046-E034-411F-8613-E115229CA607}"/>
              </a:ext>
            </a:extLst>
          </p:cNvPr>
          <p:cNvSpPr txBox="1"/>
          <p:nvPr/>
        </p:nvSpPr>
        <p:spPr>
          <a:xfrm>
            <a:off x="7864115" y="2180429"/>
            <a:ext cx="368018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endParaRPr lang="en-GB" dirty="0">
              <a:latin typeface="Abadi" panose="020B0604020104020204" pitchFamily="34" charset="0"/>
              <a:cs typeface="Calibri"/>
            </a:endParaRPr>
          </a:p>
          <a:p>
            <a:r>
              <a:rPr lang="en-GB" dirty="0">
                <a:latin typeface="Abadi" panose="020B0604020104020204" pitchFamily="34" charset="0"/>
              </a:rPr>
              <a:t>Who? </a:t>
            </a:r>
          </a:p>
          <a:p>
            <a:endParaRPr lang="en-US" dirty="0">
              <a:latin typeface="Abadi" panose="020B0604020104020204" pitchFamily="34" charset="0"/>
              <a:cs typeface="Calibri"/>
            </a:endParaRPr>
          </a:p>
          <a:p>
            <a:r>
              <a:rPr lang="en-GB" dirty="0">
                <a:latin typeface="Abadi" panose="020B0604020104020204" pitchFamily="34" charset="0"/>
              </a:rPr>
              <a:t>How?</a:t>
            </a:r>
            <a:endParaRPr lang="en-GB" dirty="0">
              <a:latin typeface="Abadi" panose="020B0604020104020204" pitchFamily="34" charset="0"/>
              <a:cs typeface="Calibri" panose="020F0502020204030204"/>
            </a:endParaRPr>
          </a:p>
          <a:p>
            <a:endParaRPr lang="en-GB" dirty="0">
              <a:latin typeface="Abadi" panose="020B0604020104020204" pitchFamily="34" charset="0"/>
            </a:endParaRPr>
          </a:p>
          <a:p>
            <a:r>
              <a:rPr lang="en-GB" dirty="0">
                <a:latin typeface="Abadi" panose="020B0604020104020204" pitchFamily="34" charset="0"/>
              </a:rPr>
              <a:t>Where?</a:t>
            </a:r>
          </a:p>
          <a:p>
            <a:endParaRPr lang="en-GB" dirty="0">
              <a:latin typeface="Abadi" panose="020B0604020104020204" pitchFamily="34" charset="0"/>
              <a:cs typeface="Calibri" panose="020F0502020204030204"/>
            </a:endParaRPr>
          </a:p>
          <a:p>
            <a:r>
              <a:rPr lang="en-GB" dirty="0">
                <a:latin typeface="Abadi" panose="020B0604020104020204" pitchFamily="34" charset="0"/>
              </a:rPr>
              <a:t>Mode.</a:t>
            </a:r>
            <a:endParaRPr lang="en-GB" dirty="0">
              <a:latin typeface="Abadi" panose="020B0604020104020204" pitchFamily="34" charset="0"/>
              <a:cs typeface="Calibri" panose="020F0502020204030204"/>
            </a:endParaRPr>
          </a:p>
        </p:txBody>
      </p:sp>
      <p:sp>
        <p:nvSpPr>
          <p:cNvPr id="6" name="Graphic 4">
            <a:extLst>
              <a:ext uri="{FF2B5EF4-FFF2-40B4-BE49-F238E27FC236}">
                <a16:creationId xmlns:a16="http://schemas.microsoft.com/office/drawing/2014/main" id="{19AF5422-F803-4591-B53E-0E46D8E7C1A5}"/>
              </a:ext>
            </a:extLst>
          </p:cNvPr>
          <p:cNvSpPr/>
          <p:nvPr/>
        </p:nvSpPr>
        <p:spPr>
          <a:xfrm>
            <a:off x="787288" y="3353501"/>
            <a:ext cx="5029423" cy="2903748"/>
          </a:xfrm>
          <a:custGeom>
            <a:avLst/>
            <a:gdLst>
              <a:gd name="connsiteX0" fmla="*/ 5029424 w 5029423"/>
              <a:gd name="connsiteY0" fmla="*/ 1451874 h 2903748"/>
              <a:gd name="connsiteX1" fmla="*/ 2514712 w 5029423"/>
              <a:gd name="connsiteY1" fmla="*/ 2903749 h 2903748"/>
              <a:gd name="connsiteX2" fmla="*/ 0 w 5029423"/>
              <a:gd name="connsiteY2" fmla="*/ 1451874 h 2903748"/>
              <a:gd name="connsiteX3" fmla="*/ 2514712 w 5029423"/>
              <a:gd name="connsiteY3" fmla="*/ 0 h 2903748"/>
              <a:gd name="connsiteX4" fmla="*/ 5029424 w 5029423"/>
              <a:gd name="connsiteY4" fmla="*/ 1451874 h 2903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423" h="2903748">
                <a:moveTo>
                  <a:pt x="5029424" y="1451874"/>
                </a:moveTo>
                <a:cubicBezTo>
                  <a:pt x="5029424" y="2253722"/>
                  <a:pt x="3903549" y="2903749"/>
                  <a:pt x="2514712" y="2903749"/>
                </a:cubicBezTo>
                <a:cubicBezTo>
                  <a:pt x="1125875" y="2903749"/>
                  <a:pt x="0" y="2253722"/>
                  <a:pt x="0" y="1451874"/>
                </a:cubicBezTo>
                <a:cubicBezTo>
                  <a:pt x="0" y="650026"/>
                  <a:pt x="1125875" y="0"/>
                  <a:pt x="2514712" y="0"/>
                </a:cubicBezTo>
                <a:cubicBezTo>
                  <a:pt x="3903549" y="0"/>
                  <a:pt x="5029424" y="650026"/>
                  <a:pt x="5029424" y="1451874"/>
                </a:cubicBezTo>
                <a:close/>
              </a:path>
            </a:pathLst>
          </a:custGeom>
          <a:solidFill>
            <a:srgbClr val="F5F5F5"/>
          </a:solidFill>
          <a:ln w="11163" cap="flat">
            <a:noFill/>
            <a:prstDash val="solid"/>
            <a:miter/>
          </a:ln>
        </p:spPr>
        <p:txBody>
          <a:bodyPr rtlCol="0" anchor="ctr"/>
          <a:lstStyle/>
          <a:p>
            <a:endParaRPr lang="en-US"/>
          </a:p>
        </p:txBody>
      </p:sp>
      <p:grpSp>
        <p:nvGrpSpPr>
          <p:cNvPr id="113" name="Group 112">
            <a:extLst>
              <a:ext uri="{FF2B5EF4-FFF2-40B4-BE49-F238E27FC236}">
                <a16:creationId xmlns:a16="http://schemas.microsoft.com/office/drawing/2014/main" id="{682C9B6D-9AB7-4E09-960E-EF8B14ADDED3}"/>
              </a:ext>
            </a:extLst>
          </p:cNvPr>
          <p:cNvGrpSpPr/>
          <p:nvPr/>
        </p:nvGrpSpPr>
        <p:grpSpPr>
          <a:xfrm>
            <a:off x="1271320" y="1296323"/>
            <a:ext cx="2048113" cy="4022949"/>
            <a:chOff x="1271320" y="1296323"/>
            <a:chExt cx="2048113" cy="4022949"/>
          </a:xfrm>
        </p:grpSpPr>
        <p:grpSp>
          <p:nvGrpSpPr>
            <p:cNvPr id="112" name="Group 111">
              <a:extLst>
                <a:ext uri="{FF2B5EF4-FFF2-40B4-BE49-F238E27FC236}">
                  <a16:creationId xmlns:a16="http://schemas.microsoft.com/office/drawing/2014/main" id="{DB5795C6-C339-4D67-8641-71ED1010DB04}"/>
                </a:ext>
              </a:extLst>
            </p:cNvPr>
            <p:cNvGrpSpPr/>
            <p:nvPr/>
          </p:nvGrpSpPr>
          <p:grpSpPr>
            <a:xfrm>
              <a:off x="1306301" y="1296323"/>
              <a:ext cx="1281105" cy="1540328"/>
              <a:chOff x="1306301" y="1296323"/>
              <a:chExt cx="1281105" cy="1540328"/>
            </a:xfrm>
          </p:grpSpPr>
          <p:sp>
            <p:nvSpPr>
              <p:cNvPr id="9" name="Graphic 4">
                <a:extLst>
                  <a:ext uri="{FF2B5EF4-FFF2-40B4-BE49-F238E27FC236}">
                    <a16:creationId xmlns:a16="http://schemas.microsoft.com/office/drawing/2014/main" id="{02CF586F-908F-4053-AAD2-1DE1D8FF3B1E}"/>
                  </a:ext>
                </a:extLst>
              </p:cNvPr>
              <p:cNvSpPr/>
              <p:nvPr/>
            </p:nvSpPr>
            <p:spPr>
              <a:xfrm>
                <a:off x="1306301" y="1296323"/>
                <a:ext cx="1281104" cy="1539839"/>
              </a:xfrm>
              <a:custGeom>
                <a:avLst/>
                <a:gdLst>
                  <a:gd name="connsiteX0" fmla="*/ 956889 w 1281104"/>
                  <a:gd name="connsiteY0" fmla="*/ 37451 h 1539839"/>
                  <a:gd name="connsiteX1" fmla="*/ 560365 w 1281104"/>
                  <a:gd name="connsiteY1" fmla="*/ 76455 h 1539839"/>
                  <a:gd name="connsiteX2" fmla="*/ 0 w 1281104"/>
                  <a:gd name="connsiteY2" fmla="*/ 1047426 h 1539839"/>
                  <a:gd name="connsiteX3" fmla="*/ 165293 w 1281104"/>
                  <a:gd name="connsiteY3" fmla="*/ 1410758 h 1539839"/>
                  <a:gd name="connsiteX4" fmla="*/ 324328 w 1281104"/>
                  <a:gd name="connsiteY4" fmla="*/ 1502513 h 1539839"/>
                  <a:gd name="connsiteX5" fmla="*/ 720629 w 1281104"/>
                  <a:gd name="connsiteY5" fmla="*/ 1463397 h 1539839"/>
                  <a:gd name="connsiteX6" fmla="*/ 1281105 w 1281104"/>
                  <a:gd name="connsiteY6" fmla="*/ 492426 h 1539839"/>
                  <a:gd name="connsiteX7" fmla="*/ 1117041 w 1281104"/>
                  <a:gd name="connsiteY7" fmla="*/ 129876 h 153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1104" h="1539839">
                    <a:moveTo>
                      <a:pt x="956889" y="37451"/>
                    </a:moveTo>
                    <a:cubicBezTo>
                      <a:pt x="855411" y="-21223"/>
                      <a:pt x="715264" y="-12953"/>
                      <a:pt x="560365" y="76455"/>
                    </a:cubicBezTo>
                    <a:cubicBezTo>
                      <a:pt x="250901" y="255271"/>
                      <a:pt x="-112" y="689906"/>
                      <a:pt x="0" y="1047426"/>
                    </a:cubicBezTo>
                    <a:cubicBezTo>
                      <a:pt x="0" y="1226801"/>
                      <a:pt x="63256" y="1352531"/>
                      <a:pt x="165293" y="1410758"/>
                    </a:cubicBezTo>
                    <a:cubicBezTo>
                      <a:pt x="191892" y="1425957"/>
                      <a:pt x="297505" y="1486978"/>
                      <a:pt x="324328" y="1502513"/>
                    </a:cubicBezTo>
                    <a:cubicBezTo>
                      <a:pt x="425694" y="1561075"/>
                      <a:pt x="565841" y="1552693"/>
                      <a:pt x="720629" y="1463397"/>
                    </a:cubicBezTo>
                    <a:cubicBezTo>
                      <a:pt x="1030092" y="1284581"/>
                      <a:pt x="1281105" y="849946"/>
                      <a:pt x="1281105" y="492426"/>
                    </a:cubicBezTo>
                    <a:cubicBezTo>
                      <a:pt x="1281105" y="313610"/>
                      <a:pt x="1218296" y="188439"/>
                      <a:pt x="1117041" y="129876"/>
                    </a:cubicBezTo>
                  </a:path>
                </a:pathLst>
              </a:custGeom>
              <a:solidFill>
                <a:srgbClr val="7E57C2"/>
              </a:solidFill>
              <a:ln w="11163" cap="flat">
                <a:noFill/>
                <a:prstDash val="solid"/>
                <a:miter/>
              </a:ln>
            </p:spPr>
            <p:txBody>
              <a:bodyPr rtlCol="0" anchor="ctr"/>
              <a:lstStyle/>
              <a:p>
                <a:endParaRPr lang="en-US"/>
              </a:p>
            </p:txBody>
          </p:sp>
          <p:sp>
            <p:nvSpPr>
              <p:cNvPr id="10" name="Graphic 4">
                <a:extLst>
                  <a:ext uri="{FF2B5EF4-FFF2-40B4-BE49-F238E27FC236}">
                    <a16:creationId xmlns:a16="http://schemas.microsoft.com/office/drawing/2014/main" id="{FF1ADF57-5D19-47DE-97BC-2BBD266CC19E}"/>
                  </a:ext>
                </a:extLst>
              </p:cNvPr>
              <p:cNvSpPr/>
              <p:nvPr/>
            </p:nvSpPr>
            <p:spPr>
              <a:xfrm>
                <a:off x="1306301" y="2343749"/>
                <a:ext cx="720516" cy="492413"/>
              </a:xfrm>
              <a:custGeom>
                <a:avLst/>
                <a:gdLst>
                  <a:gd name="connsiteX0" fmla="*/ 0 w 720516"/>
                  <a:gd name="connsiteY0" fmla="*/ 0 h 492413"/>
                  <a:gd name="connsiteX1" fmla="*/ 0 w 720516"/>
                  <a:gd name="connsiteY1" fmla="*/ 0 h 492413"/>
                  <a:gd name="connsiteX2" fmla="*/ 165293 w 720516"/>
                  <a:gd name="connsiteY2" fmla="*/ 363332 h 492413"/>
                  <a:gd name="connsiteX3" fmla="*/ 324327 w 720516"/>
                  <a:gd name="connsiteY3" fmla="*/ 455087 h 492413"/>
                  <a:gd name="connsiteX4" fmla="*/ 720517 w 720516"/>
                  <a:gd name="connsiteY4" fmla="*/ 415971 h 492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516" h="492413">
                    <a:moveTo>
                      <a:pt x="0" y="0"/>
                    </a:moveTo>
                    <a:lnTo>
                      <a:pt x="0" y="0"/>
                    </a:lnTo>
                    <a:cubicBezTo>
                      <a:pt x="0" y="179375"/>
                      <a:pt x="63256" y="305105"/>
                      <a:pt x="165293" y="363332"/>
                    </a:cubicBezTo>
                    <a:cubicBezTo>
                      <a:pt x="191892" y="378531"/>
                      <a:pt x="297505" y="439552"/>
                      <a:pt x="324327" y="455087"/>
                    </a:cubicBezTo>
                    <a:cubicBezTo>
                      <a:pt x="425694" y="513649"/>
                      <a:pt x="565729" y="505267"/>
                      <a:pt x="720517" y="415971"/>
                    </a:cubicBezTo>
                    <a:close/>
                  </a:path>
                </a:pathLst>
              </a:custGeom>
              <a:solidFill>
                <a:srgbClr val="000000">
                  <a:alpha val="20000"/>
                </a:srgbClr>
              </a:solidFill>
              <a:ln w="11163" cap="flat">
                <a:noFill/>
                <a:prstDash val="solid"/>
                <a:miter/>
              </a:ln>
            </p:spPr>
            <p:txBody>
              <a:bodyPr rtlCol="0" anchor="ctr"/>
              <a:lstStyle/>
              <a:p>
                <a:endParaRPr lang="en-US"/>
              </a:p>
            </p:txBody>
          </p:sp>
          <p:sp>
            <p:nvSpPr>
              <p:cNvPr id="11" name="Graphic 4">
                <a:extLst>
                  <a:ext uri="{FF2B5EF4-FFF2-40B4-BE49-F238E27FC236}">
                    <a16:creationId xmlns:a16="http://schemas.microsoft.com/office/drawing/2014/main" id="{0945872D-01E8-4EF5-9410-25247B87F1B2}"/>
                  </a:ext>
                </a:extLst>
              </p:cNvPr>
              <p:cNvSpPr/>
              <p:nvPr/>
            </p:nvSpPr>
            <p:spPr>
              <a:xfrm>
                <a:off x="1306301" y="1959742"/>
                <a:ext cx="1012098" cy="799978"/>
              </a:xfrm>
              <a:custGeom>
                <a:avLst/>
                <a:gdLst>
                  <a:gd name="connsiteX0" fmla="*/ 81697 w 1012098"/>
                  <a:gd name="connsiteY0" fmla="*/ 0 h 799978"/>
                  <a:gd name="connsiteX1" fmla="*/ 0 w 1012098"/>
                  <a:gd name="connsiteY1" fmla="*/ 384007 h 799978"/>
                  <a:gd name="connsiteX2" fmla="*/ 720517 w 1012098"/>
                  <a:gd name="connsiteY2" fmla="*/ 799978 h 799978"/>
                  <a:gd name="connsiteX3" fmla="*/ 720517 w 1012098"/>
                  <a:gd name="connsiteY3" fmla="*/ 799978 h 799978"/>
                  <a:gd name="connsiteX4" fmla="*/ 1012099 w 1012098"/>
                  <a:gd name="connsiteY4" fmla="*/ 537119 h 799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98" h="799978">
                    <a:moveTo>
                      <a:pt x="81697" y="0"/>
                    </a:moveTo>
                    <a:cubicBezTo>
                      <a:pt x="29840" y="128077"/>
                      <a:pt x="0" y="260624"/>
                      <a:pt x="0" y="384007"/>
                    </a:cubicBezTo>
                    <a:lnTo>
                      <a:pt x="720517" y="799978"/>
                    </a:lnTo>
                    <a:lnTo>
                      <a:pt x="720517" y="799978"/>
                    </a:lnTo>
                    <a:cubicBezTo>
                      <a:pt x="827359" y="738287"/>
                      <a:pt x="927161" y="646085"/>
                      <a:pt x="1012099" y="537119"/>
                    </a:cubicBezTo>
                    <a:close/>
                  </a:path>
                </a:pathLst>
              </a:custGeom>
              <a:solidFill>
                <a:srgbClr val="000000">
                  <a:alpha val="10000"/>
                </a:srgbClr>
              </a:solidFill>
              <a:ln w="11163" cap="flat">
                <a:noFill/>
                <a:prstDash val="solid"/>
                <a:miter/>
              </a:ln>
            </p:spPr>
            <p:txBody>
              <a:bodyPr rtlCol="0" anchor="ctr"/>
              <a:lstStyle/>
              <a:p>
                <a:endParaRPr lang="en-US"/>
              </a:p>
            </p:txBody>
          </p:sp>
          <p:sp>
            <p:nvSpPr>
              <p:cNvPr id="12" name="Graphic 4">
                <a:extLst>
                  <a:ext uri="{FF2B5EF4-FFF2-40B4-BE49-F238E27FC236}">
                    <a16:creationId xmlns:a16="http://schemas.microsoft.com/office/drawing/2014/main" id="{FD5DAA8C-9138-415B-91EB-196B8972BF39}"/>
                  </a:ext>
                </a:extLst>
              </p:cNvPr>
              <p:cNvSpPr/>
              <p:nvPr/>
            </p:nvSpPr>
            <p:spPr>
              <a:xfrm>
                <a:off x="1387998" y="1296323"/>
                <a:ext cx="1199408" cy="1200537"/>
              </a:xfrm>
              <a:custGeom>
                <a:avLst/>
                <a:gdLst>
                  <a:gd name="connsiteX0" fmla="*/ 930514 w 1199408"/>
                  <a:gd name="connsiteY0" fmla="*/ 1200537 h 1200537"/>
                  <a:gd name="connsiteX1" fmla="*/ 1199408 w 1199408"/>
                  <a:gd name="connsiteY1" fmla="*/ 492426 h 1200537"/>
                  <a:gd name="connsiteX2" fmla="*/ 1035345 w 1199408"/>
                  <a:gd name="connsiteY2" fmla="*/ 129876 h 1200537"/>
                  <a:gd name="connsiteX3" fmla="*/ 875193 w 1199408"/>
                  <a:gd name="connsiteY3" fmla="*/ 37451 h 1200537"/>
                  <a:gd name="connsiteX4" fmla="*/ 478668 w 1199408"/>
                  <a:gd name="connsiteY4" fmla="*/ 76455 h 1200537"/>
                  <a:gd name="connsiteX5" fmla="*/ 0 w 1199408"/>
                  <a:gd name="connsiteY5" fmla="*/ 663419 h 12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9408" h="1200537">
                    <a:moveTo>
                      <a:pt x="930514" y="1200537"/>
                    </a:moveTo>
                    <a:cubicBezTo>
                      <a:pt x="1091672" y="993781"/>
                      <a:pt x="1199408" y="726563"/>
                      <a:pt x="1199408" y="492426"/>
                    </a:cubicBezTo>
                    <a:cubicBezTo>
                      <a:pt x="1199408" y="313610"/>
                      <a:pt x="1136599" y="188439"/>
                      <a:pt x="1035345" y="129876"/>
                    </a:cubicBezTo>
                    <a:lnTo>
                      <a:pt x="875193" y="37451"/>
                    </a:lnTo>
                    <a:cubicBezTo>
                      <a:pt x="773715" y="-21223"/>
                      <a:pt x="633567" y="-12953"/>
                      <a:pt x="478668" y="76455"/>
                    </a:cubicBezTo>
                    <a:cubicBezTo>
                      <a:pt x="276047" y="193580"/>
                      <a:pt x="98684" y="420341"/>
                      <a:pt x="0" y="663419"/>
                    </a:cubicBezTo>
                    <a:close/>
                  </a:path>
                </a:pathLst>
              </a:custGeom>
              <a:solidFill>
                <a:srgbClr val="FFFFFF">
                  <a:alpha val="40000"/>
                </a:srgbClr>
              </a:solidFill>
              <a:ln w="11163" cap="flat">
                <a:noFill/>
                <a:prstDash val="solid"/>
                <a:miter/>
              </a:ln>
            </p:spPr>
            <p:txBody>
              <a:bodyPr rtlCol="0" anchor="ctr"/>
              <a:lstStyle/>
              <a:p>
                <a:endParaRPr lang="en-US"/>
              </a:p>
            </p:txBody>
          </p:sp>
          <p:sp>
            <p:nvSpPr>
              <p:cNvPr id="13" name="Graphic 4">
                <a:extLst>
                  <a:ext uri="{FF2B5EF4-FFF2-40B4-BE49-F238E27FC236}">
                    <a16:creationId xmlns:a16="http://schemas.microsoft.com/office/drawing/2014/main" id="{1EB1C85B-5C94-493A-97BA-BAEE419ED758}"/>
                  </a:ext>
                </a:extLst>
              </p:cNvPr>
              <p:cNvSpPr/>
              <p:nvPr/>
            </p:nvSpPr>
            <p:spPr>
              <a:xfrm>
                <a:off x="1466342" y="1388726"/>
                <a:ext cx="1121064" cy="1447925"/>
              </a:xfrm>
              <a:custGeom>
                <a:avLst/>
                <a:gdLst>
                  <a:gd name="connsiteX0" fmla="*/ 560476 w 1121064"/>
                  <a:gd name="connsiteY0" fmla="*/ 76478 h 1447925"/>
                  <a:gd name="connsiteX1" fmla="*/ 0 w 1121064"/>
                  <a:gd name="connsiteY1" fmla="*/ 1047337 h 1447925"/>
                  <a:gd name="connsiteX2" fmla="*/ 560588 w 1121064"/>
                  <a:gd name="connsiteY2" fmla="*/ 1371441 h 1447925"/>
                  <a:gd name="connsiteX3" fmla="*/ 1121065 w 1121064"/>
                  <a:gd name="connsiteY3" fmla="*/ 400470 h 1447925"/>
                  <a:gd name="connsiteX4" fmla="*/ 560476 w 1121064"/>
                  <a:gd name="connsiteY4" fmla="*/ 76478 h 1447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1064" h="1447925">
                    <a:moveTo>
                      <a:pt x="560476" y="76478"/>
                    </a:moveTo>
                    <a:cubicBezTo>
                      <a:pt x="251013" y="255294"/>
                      <a:pt x="0" y="689929"/>
                      <a:pt x="0" y="1047337"/>
                    </a:cubicBezTo>
                    <a:cubicBezTo>
                      <a:pt x="0" y="1404746"/>
                      <a:pt x="251013" y="1550257"/>
                      <a:pt x="560588" y="1371441"/>
                    </a:cubicBezTo>
                    <a:cubicBezTo>
                      <a:pt x="870163" y="1192625"/>
                      <a:pt x="1121288" y="757991"/>
                      <a:pt x="1121065" y="400470"/>
                    </a:cubicBezTo>
                    <a:cubicBezTo>
                      <a:pt x="1120841" y="42950"/>
                      <a:pt x="869716" y="-102226"/>
                      <a:pt x="560476" y="76478"/>
                    </a:cubicBezTo>
                    <a:close/>
                  </a:path>
                </a:pathLst>
              </a:custGeom>
              <a:solidFill>
                <a:srgbClr val="7E57C2"/>
              </a:solidFill>
              <a:ln w="11163" cap="flat">
                <a:noFill/>
                <a:prstDash val="solid"/>
                <a:miter/>
              </a:ln>
            </p:spPr>
            <p:txBody>
              <a:bodyPr rtlCol="0" anchor="ctr"/>
              <a:lstStyle/>
              <a:p>
                <a:endParaRPr lang="en-US"/>
              </a:p>
            </p:txBody>
          </p:sp>
          <p:sp>
            <p:nvSpPr>
              <p:cNvPr id="14" name="Graphic 4">
                <a:extLst>
                  <a:ext uri="{FF2B5EF4-FFF2-40B4-BE49-F238E27FC236}">
                    <a16:creationId xmlns:a16="http://schemas.microsoft.com/office/drawing/2014/main" id="{02C61840-D2B0-4CCA-B057-5E4F0D12688A}"/>
                  </a:ext>
                </a:extLst>
              </p:cNvPr>
              <p:cNvSpPr/>
              <p:nvPr/>
            </p:nvSpPr>
            <p:spPr>
              <a:xfrm>
                <a:off x="1546250" y="1491500"/>
                <a:ext cx="961135" cy="1241831"/>
              </a:xfrm>
              <a:custGeom>
                <a:avLst/>
                <a:gdLst>
                  <a:gd name="connsiteX0" fmla="*/ 480568 w 961135"/>
                  <a:gd name="connsiteY0" fmla="*/ 65682 h 1241831"/>
                  <a:gd name="connsiteX1" fmla="*/ 0 w 961135"/>
                  <a:gd name="connsiteY1" fmla="*/ 898518 h 1241831"/>
                  <a:gd name="connsiteX2" fmla="*/ 480568 w 961135"/>
                  <a:gd name="connsiteY2" fmla="*/ 1176241 h 1241831"/>
                  <a:gd name="connsiteX3" fmla="*/ 961136 w 961135"/>
                  <a:gd name="connsiteY3" fmla="*/ 343294 h 1241831"/>
                  <a:gd name="connsiteX4" fmla="*/ 480568 w 961135"/>
                  <a:gd name="connsiteY4" fmla="*/ 65682 h 1241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135" h="1241831">
                    <a:moveTo>
                      <a:pt x="480568" y="65682"/>
                    </a:moveTo>
                    <a:cubicBezTo>
                      <a:pt x="215026" y="219017"/>
                      <a:pt x="0" y="591960"/>
                      <a:pt x="0" y="898518"/>
                    </a:cubicBezTo>
                    <a:cubicBezTo>
                      <a:pt x="0" y="1205076"/>
                      <a:pt x="215361" y="1329465"/>
                      <a:pt x="480568" y="1176241"/>
                    </a:cubicBezTo>
                    <a:cubicBezTo>
                      <a:pt x="745775" y="1023019"/>
                      <a:pt x="961136" y="649964"/>
                      <a:pt x="961136" y="343294"/>
                    </a:cubicBezTo>
                    <a:cubicBezTo>
                      <a:pt x="961136" y="36625"/>
                      <a:pt x="746110" y="-87652"/>
                      <a:pt x="480568" y="65682"/>
                    </a:cubicBezTo>
                    <a:close/>
                  </a:path>
                </a:pathLst>
              </a:custGeom>
              <a:solidFill>
                <a:srgbClr val="FAFAFA"/>
              </a:solidFill>
              <a:ln w="11163" cap="flat">
                <a:noFill/>
                <a:prstDash val="solid"/>
                <a:miter/>
              </a:ln>
            </p:spPr>
            <p:txBody>
              <a:bodyPr rtlCol="0" anchor="ctr"/>
              <a:lstStyle/>
              <a:p>
                <a:endParaRPr lang="en-US"/>
              </a:p>
            </p:txBody>
          </p:sp>
          <p:sp>
            <p:nvSpPr>
              <p:cNvPr id="15" name="Graphic 4">
                <a:extLst>
                  <a:ext uri="{FF2B5EF4-FFF2-40B4-BE49-F238E27FC236}">
                    <a16:creationId xmlns:a16="http://schemas.microsoft.com/office/drawing/2014/main" id="{5B03FC0A-43E9-4DA6-8226-32E229F8C2A3}"/>
                  </a:ext>
                </a:extLst>
              </p:cNvPr>
              <p:cNvSpPr/>
              <p:nvPr/>
            </p:nvSpPr>
            <p:spPr>
              <a:xfrm>
                <a:off x="1625600" y="1594205"/>
                <a:ext cx="802324" cy="1036263"/>
              </a:xfrm>
              <a:custGeom>
                <a:avLst/>
                <a:gdLst>
                  <a:gd name="connsiteX0" fmla="*/ 401218 w 802324"/>
                  <a:gd name="connsiteY0" fmla="*/ 54508 h 1036263"/>
                  <a:gd name="connsiteX1" fmla="*/ 0 w 802324"/>
                  <a:gd name="connsiteY1" fmla="*/ 749879 h 1036263"/>
                  <a:gd name="connsiteX2" fmla="*/ 401218 w 802324"/>
                  <a:gd name="connsiteY2" fmla="*/ 981446 h 1036263"/>
                  <a:gd name="connsiteX3" fmla="*/ 802325 w 802324"/>
                  <a:gd name="connsiteY3" fmla="*/ 286634 h 1036263"/>
                  <a:gd name="connsiteX4" fmla="*/ 401218 w 802324"/>
                  <a:gd name="connsiteY4" fmla="*/ 54508 h 103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324" h="1036263">
                    <a:moveTo>
                      <a:pt x="401218" y="54508"/>
                    </a:moveTo>
                    <a:cubicBezTo>
                      <a:pt x="179710" y="182920"/>
                      <a:pt x="0" y="494060"/>
                      <a:pt x="0" y="749879"/>
                    </a:cubicBezTo>
                    <a:cubicBezTo>
                      <a:pt x="0" y="1005698"/>
                      <a:pt x="179598" y="1109411"/>
                      <a:pt x="401218" y="981446"/>
                    </a:cubicBezTo>
                    <a:cubicBezTo>
                      <a:pt x="622838" y="853480"/>
                      <a:pt x="802325" y="542452"/>
                      <a:pt x="802325" y="286634"/>
                    </a:cubicBezTo>
                    <a:cubicBezTo>
                      <a:pt x="802325" y="30815"/>
                      <a:pt x="622838" y="-73010"/>
                      <a:pt x="401218" y="54508"/>
                    </a:cubicBezTo>
                    <a:close/>
                  </a:path>
                </a:pathLst>
              </a:custGeom>
              <a:solidFill>
                <a:srgbClr val="7E57C2"/>
              </a:solidFill>
              <a:ln w="11163" cap="flat">
                <a:noFill/>
                <a:prstDash val="solid"/>
                <a:miter/>
              </a:ln>
            </p:spPr>
            <p:txBody>
              <a:bodyPr rtlCol="0" anchor="ctr"/>
              <a:lstStyle/>
              <a:p>
                <a:endParaRPr lang="en-US"/>
              </a:p>
            </p:txBody>
          </p:sp>
          <p:sp>
            <p:nvSpPr>
              <p:cNvPr id="16" name="Graphic 4">
                <a:extLst>
                  <a:ext uri="{FF2B5EF4-FFF2-40B4-BE49-F238E27FC236}">
                    <a16:creationId xmlns:a16="http://schemas.microsoft.com/office/drawing/2014/main" id="{7EF6946B-3205-44DC-AED0-1A6281FB66F8}"/>
                  </a:ext>
                </a:extLst>
              </p:cNvPr>
              <p:cNvSpPr/>
              <p:nvPr/>
            </p:nvSpPr>
            <p:spPr>
              <a:xfrm>
                <a:off x="1705396" y="1697237"/>
                <a:ext cx="642955" cy="830367"/>
              </a:xfrm>
              <a:custGeom>
                <a:avLst/>
                <a:gdLst>
                  <a:gd name="connsiteX0" fmla="*/ 321422 w 642955"/>
                  <a:gd name="connsiteY0" fmla="*/ 43902 h 830367"/>
                  <a:gd name="connsiteX1" fmla="*/ 0 w 642955"/>
                  <a:gd name="connsiteY1" fmla="*/ 600802 h 830367"/>
                  <a:gd name="connsiteX2" fmla="*/ 321534 w 642955"/>
                  <a:gd name="connsiteY2" fmla="*/ 786436 h 830367"/>
                  <a:gd name="connsiteX3" fmla="*/ 642955 w 642955"/>
                  <a:gd name="connsiteY3" fmla="*/ 229536 h 830367"/>
                  <a:gd name="connsiteX4" fmla="*/ 321422 w 642955"/>
                  <a:gd name="connsiteY4" fmla="*/ 43902 h 830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955" h="830367">
                    <a:moveTo>
                      <a:pt x="321422" y="43902"/>
                    </a:moveTo>
                    <a:cubicBezTo>
                      <a:pt x="143835" y="146498"/>
                      <a:pt x="0" y="395835"/>
                      <a:pt x="0" y="600802"/>
                    </a:cubicBezTo>
                    <a:cubicBezTo>
                      <a:pt x="0" y="805770"/>
                      <a:pt x="143947" y="889032"/>
                      <a:pt x="321534" y="786436"/>
                    </a:cubicBezTo>
                    <a:cubicBezTo>
                      <a:pt x="499120" y="683840"/>
                      <a:pt x="642955" y="434615"/>
                      <a:pt x="642955" y="229536"/>
                    </a:cubicBezTo>
                    <a:cubicBezTo>
                      <a:pt x="642955" y="24456"/>
                      <a:pt x="499008" y="-58582"/>
                      <a:pt x="321422" y="43902"/>
                    </a:cubicBezTo>
                    <a:close/>
                  </a:path>
                </a:pathLst>
              </a:custGeom>
              <a:solidFill>
                <a:srgbClr val="FAFAFA"/>
              </a:solidFill>
              <a:ln w="11163" cap="flat">
                <a:noFill/>
                <a:prstDash val="solid"/>
                <a:miter/>
              </a:ln>
            </p:spPr>
            <p:txBody>
              <a:bodyPr rtlCol="0" anchor="ctr"/>
              <a:lstStyle/>
              <a:p>
                <a:endParaRPr lang="en-US"/>
              </a:p>
            </p:txBody>
          </p:sp>
          <p:sp>
            <p:nvSpPr>
              <p:cNvPr id="17" name="Graphic 4">
                <a:extLst>
                  <a:ext uri="{FF2B5EF4-FFF2-40B4-BE49-F238E27FC236}">
                    <a16:creationId xmlns:a16="http://schemas.microsoft.com/office/drawing/2014/main" id="{51EF4939-728B-4F0C-A282-21CEF09B01AB}"/>
                  </a:ext>
                </a:extLst>
              </p:cNvPr>
              <p:cNvSpPr/>
              <p:nvPr/>
            </p:nvSpPr>
            <p:spPr>
              <a:xfrm>
                <a:off x="1785081" y="1800102"/>
                <a:ext cx="483585" cy="624630"/>
              </a:xfrm>
              <a:custGeom>
                <a:avLst/>
                <a:gdLst>
                  <a:gd name="connsiteX0" fmla="*/ 241737 w 483585"/>
                  <a:gd name="connsiteY0" fmla="*/ 33015 h 624630"/>
                  <a:gd name="connsiteX1" fmla="*/ 0 w 483585"/>
                  <a:gd name="connsiteY1" fmla="*/ 452004 h 624630"/>
                  <a:gd name="connsiteX2" fmla="*/ 241849 w 483585"/>
                  <a:gd name="connsiteY2" fmla="*/ 591592 h 624630"/>
                  <a:gd name="connsiteX3" fmla="*/ 483586 w 483585"/>
                  <a:gd name="connsiteY3" fmla="*/ 172715 h 624630"/>
                  <a:gd name="connsiteX4" fmla="*/ 241737 w 483585"/>
                  <a:gd name="connsiteY4" fmla="*/ 33015 h 624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585" h="624630">
                    <a:moveTo>
                      <a:pt x="241737" y="33015"/>
                    </a:moveTo>
                    <a:cubicBezTo>
                      <a:pt x="107625" y="110130"/>
                      <a:pt x="-112" y="297775"/>
                      <a:pt x="0" y="452004"/>
                    </a:cubicBezTo>
                    <a:cubicBezTo>
                      <a:pt x="112" y="606232"/>
                      <a:pt x="108296" y="668706"/>
                      <a:pt x="241849" y="591592"/>
                    </a:cubicBezTo>
                    <a:cubicBezTo>
                      <a:pt x="375402" y="514478"/>
                      <a:pt x="483586" y="326944"/>
                      <a:pt x="483586" y="172715"/>
                    </a:cubicBezTo>
                    <a:cubicBezTo>
                      <a:pt x="483586" y="18487"/>
                      <a:pt x="375290" y="-44099"/>
                      <a:pt x="241737" y="33015"/>
                    </a:cubicBezTo>
                    <a:close/>
                  </a:path>
                </a:pathLst>
              </a:custGeom>
              <a:solidFill>
                <a:srgbClr val="7E57C2"/>
              </a:solidFill>
              <a:ln w="11163" cap="flat">
                <a:noFill/>
                <a:prstDash val="solid"/>
                <a:miter/>
              </a:ln>
            </p:spPr>
            <p:txBody>
              <a:bodyPr rtlCol="0" anchor="ctr"/>
              <a:lstStyle/>
              <a:p>
                <a:endParaRPr lang="en-US"/>
              </a:p>
            </p:txBody>
          </p:sp>
          <p:sp>
            <p:nvSpPr>
              <p:cNvPr id="18" name="Graphic 4">
                <a:extLst>
                  <a:ext uri="{FF2B5EF4-FFF2-40B4-BE49-F238E27FC236}">
                    <a16:creationId xmlns:a16="http://schemas.microsoft.com/office/drawing/2014/main" id="{938D7AE4-6FE3-4A07-9D94-8A63086C1043}"/>
                  </a:ext>
                </a:extLst>
              </p:cNvPr>
              <p:cNvSpPr/>
              <p:nvPr/>
            </p:nvSpPr>
            <p:spPr>
              <a:xfrm>
                <a:off x="1864654" y="1903014"/>
                <a:ext cx="324439" cy="418804"/>
              </a:xfrm>
              <a:custGeom>
                <a:avLst/>
                <a:gdLst>
                  <a:gd name="connsiteX0" fmla="*/ 162164 w 324439"/>
                  <a:gd name="connsiteY0" fmla="*/ 22194 h 418804"/>
                  <a:gd name="connsiteX1" fmla="*/ 0 w 324439"/>
                  <a:gd name="connsiteY1" fmla="*/ 303047 h 418804"/>
                  <a:gd name="connsiteX2" fmla="*/ 162276 w 324439"/>
                  <a:gd name="connsiteY2" fmla="*/ 396702 h 418804"/>
                  <a:gd name="connsiteX3" fmla="*/ 324439 w 324439"/>
                  <a:gd name="connsiteY3" fmla="*/ 115737 h 418804"/>
                  <a:gd name="connsiteX4" fmla="*/ 162164 w 324439"/>
                  <a:gd name="connsiteY4" fmla="*/ 22194 h 41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39" h="418804">
                    <a:moveTo>
                      <a:pt x="162164" y="22194"/>
                    </a:moveTo>
                    <a:cubicBezTo>
                      <a:pt x="72756" y="73827"/>
                      <a:pt x="0" y="199669"/>
                      <a:pt x="0" y="303047"/>
                    </a:cubicBezTo>
                    <a:cubicBezTo>
                      <a:pt x="0" y="406425"/>
                      <a:pt x="72644" y="448335"/>
                      <a:pt x="162276" y="396702"/>
                    </a:cubicBezTo>
                    <a:cubicBezTo>
                      <a:pt x="251907" y="345069"/>
                      <a:pt x="324439" y="219227"/>
                      <a:pt x="324439" y="115737"/>
                    </a:cubicBezTo>
                    <a:cubicBezTo>
                      <a:pt x="324439" y="12248"/>
                      <a:pt x="251795" y="-29551"/>
                      <a:pt x="162164" y="22194"/>
                    </a:cubicBezTo>
                    <a:close/>
                  </a:path>
                </a:pathLst>
              </a:custGeom>
              <a:solidFill>
                <a:srgbClr val="FAFAFA"/>
              </a:solidFill>
              <a:ln w="11163" cap="flat">
                <a:noFill/>
                <a:prstDash val="solid"/>
                <a:miter/>
              </a:ln>
            </p:spPr>
            <p:txBody>
              <a:bodyPr rtlCol="0" anchor="ctr"/>
              <a:lstStyle/>
              <a:p>
                <a:endParaRPr lang="en-US"/>
              </a:p>
            </p:txBody>
          </p:sp>
          <p:sp>
            <p:nvSpPr>
              <p:cNvPr id="19" name="Graphic 4">
                <a:extLst>
                  <a:ext uri="{FF2B5EF4-FFF2-40B4-BE49-F238E27FC236}">
                    <a16:creationId xmlns:a16="http://schemas.microsoft.com/office/drawing/2014/main" id="{1B343542-2558-4E28-947A-3036555577C1}"/>
                  </a:ext>
                </a:extLst>
              </p:cNvPr>
              <p:cNvSpPr/>
              <p:nvPr/>
            </p:nvSpPr>
            <p:spPr>
              <a:xfrm>
                <a:off x="1944339" y="2006006"/>
                <a:ext cx="165069" cy="213303"/>
              </a:xfrm>
              <a:custGeom>
                <a:avLst/>
                <a:gdLst>
                  <a:gd name="connsiteX0" fmla="*/ 82479 w 165069"/>
                  <a:gd name="connsiteY0" fmla="*/ 11515 h 213303"/>
                  <a:gd name="connsiteX1" fmla="*/ 0 w 165069"/>
                  <a:gd name="connsiteY1" fmla="*/ 154456 h 213303"/>
                  <a:gd name="connsiteX2" fmla="*/ 82591 w 165069"/>
                  <a:gd name="connsiteY2" fmla="*/ 202066 h 213303"/>
                  <a:gd name="connsiteX3" fmla="*/ 165069 w 165069"/>
                  <a:gd name="connsiteY3" fmla="*/ 59125 h 213303"/>
                  <a:gd name="connsiteX4" fmla="*/ 82479 w 165069"/>
                  <a:gd name="connsiteY4" fmla="*/ 11515 h 213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069" h="213303">
                    <a:moveTo>
                      <a:pt x="82479" y="11515"/>
                    </a:moveTo>
                    <a:cubicBezTo>
                      <a:pt x="33785" y="43301"/>
                      <a:pt x="3152" y="96386"/>
                      <a:pt x="0" y="154456"/>
                    </a:cubicBezTo>
                    <a:cubicBezTo>
                      <a:pt x="0" y="206983"/>
                      <a:pt x="36993" y="228329"/>
                      <a:pt x="82591" y="202066"/>
                    </a:cubicBezTo>
                    <a:cubicBezTo>
                      <a:pt x="131262" y="170259"/>
                      <a:pt x="161884" y="117184"/>
                      <a:pt x="165069" y="59125"/>
                    </a:cubicBezTo>
                    <a:cubicBezTo>
                      <a:pt x="165069" y="6151"/>
                      <a:pt x="128300" y="-15196"/>
                      <a:pt x="82479" y="11515"/>
                    </a:cubicBezTo>
                    <a:close/>
                  </a:path>
                </a:pathLst>
              </a:custGeom>
              <a:solidFill>
                <a:srgbClr val="7E57C2"/>
              </a:solidFill>
              <a:ln w="11163" cap="flat">
                <a:noFill/>
                <a:prstDash val="solid"/>
                <a:miter/>
              </a:ln>
            </p:spPr>
            <p:txBody>
              <a:bodyPr rtlCol="0" anchor="ctr"/>
              <a:lstStyle/>
              <a:p>
                <a:endParaRPr lang="en-US"/>
              </a:p>
            </p:txBody>
          </p:sp>
        </p:grpSp>
        <p:grpSp>
          <p:nvGrpSpPr>
            <p:cNvPr id="35" name="social media">
              <a:extLst>
                <a:ext uri="{FF2B5EF4-FFF2-40B4-BE49-F238E27FC236}">
                  <a16:creationId xmlns:a16="http://schemas.microsoft.com/office/drawing/2014/main" id="{53BA1145-3DF3-4CDA-91D4-5035E7243FD4}"/>
                </a:ext>
              </a:extLst>
            </p:cNvPr>
            <p:cNvGrpSpPr/>
            <p:nvPr/>
          </p:nvGrpSpPr>
          <p:grpSpPr>
            <a:xfrm>
              <a:off x="1271320" y="3276693"/>
              <a:ext cx="2048113" cy="2042579"/>
              <a:chOff x="1271320" y="3276693"/>
              <a:chExt cx="2048113" cy="2042579"/>
            </a:xfrm>
          </p:grpSpPr>
          <p:sp>
            <p:nvSpPr>
              <p:cNvPr id="36" name="Graphic 4">
                <a:extLst>
                  <a:ext uri="{FF2B5EF4-FFF2-40B4-BE49-F238E27FC236}">
                    <a16:creationId xmlns:a16="http://schemas.microsoft.com/office/drawing/2014/main" id="{6BF80D33-9899-4F14-8AAA-DE84D7F6748C}"/>
                  </a:ext>
                </a:extLst>
              </p:cNvPr>
              <p:cNvSpPr/>
              <p:nvPr/>
            </p:nvSpPr>
            <p:spPr>
              <a:xfrm>
                <a:off x="1271320" y="3276693"/>
                <a:ext cx="516554" cy="714640"/>
              </a:xfrm>
              <a:custGeom>
                <a:avLst/>
                <a:gdLst>
                  <a:gd name="connsiteX0" fmla="*/ 45822 w 516554"/>
                  <a:gd name="connsiteY0" fmla="*/ 181750 h 714640"/>
                  <a:gd name="connsiteX1" fmla="*/ 341539 w 516554"/>
                  <a:gd name="connsiteY1" fmla="*/ 10980 h 714640"/>
                  <a:gd name="connsiteX2" fmla="*/ 433293 w 516554"/>
                  <a:gd name="connsiteY2" fmla="*/ 10980 h 714640"/>
                  <a:gd name="connsiteX3" fmla="*/ 470621 w 516554"/>
                  <a:gd name="connsiteY3" fmla="*/ 32550 h 714640"/>
                  <a:gd name="connsiteX4" fmla="*/ 516555 w 516554"/>
                  <a:gd name="connsiteY4" fmla="*/ 112123 h 714640"/>
                  <a:gd name="connsiteX5" fmla="*/ 516555 w 516554"/>
                  <a:gd name="connsiteY5" fmla="*/ 453438 h 714640"/>
                  <a:gd name="connsiteX6" fmla="*/ 470621 w 516554"/>
                  <a:gd name="connsiteY6" fmla="*/ 532900 h 714640"/>
                  <a:gd name="connsiteX7" fmla="*/ 175463 w 516554"/>
                  <a:gd name="connsiteY7" fmla="*/ 703669 h 714640"/>
                  <a:gd name="connsiteX8" fmla="*/ 83708 w 516554"/>
                  <a:gd name="connsiteY8" fmla="*/ 703669 h 714640"/>
                  <a:gd name="connsiteX9" fmla="*/ 45822 w 516554"/>
                  <a:gd name="connsiteY9" fmla="*/ 682099 h 714640"/>
                  <a:gd name="connsiteX10" fmla="*/ 0 w 516554"/>
                  <a:gd name="connsiteY10" fmla="*/ 602638 h 714640"/>
                  <a:gd name="connsiteX11" fmla="*/ 0 w 516554"/>
                  <a:gd name="connsiteY11" fmla="*/ 260764 h 714640"/>
                  <a:gd name="connsiteX12" fmla="*/ 45822 w 516554"/>
                  <a:gd name="connsiteY12" fmla="*/ 181750 h 71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6554" h="714640">
                    <a:moveTo>
                      <a:pt x="45822" y="181750"/>
                    </a:moveTo>
                    <a:lnTo>
                      <a:pt x="341539" y="10980"/>
                    </a:lnTo>
                    <a:cubicBezTo>
                      <a:pt x="370373" y="-3660"/>
                      <a:pt x="404459" y="-3660"/>
                      <a:pt x="433293" y="10980"/>
                    </a:cubicBezTo>
                    <a:lnTo>
                      <a:pt x="470621" y="32550"/>
                    </a:lnTo>
                    <a:cubicBezTo>
                      <a:pt x="497734" y="50242"/>
                      <a:pt x="514800" y="79791"/>
                      <a:pt x="516555" y="112123"/>
                    </a:cubicBezTo>
                    <a:lnTo>
                      <a:pt x="516555" y="453438"/>
                    </a:lnTo>
                    <a:cubicBezTo>
                      <a:pt x="514834" y="485748"/>
                      <a:pt x="497757" y="515286"/>
                      <a:pt x="470621" y="532900"/>
                    </a:cubicBezTo>
                    <a:lnTo>
                      <a:pt x="175463" y="703669"/>
                    </a:lnTo>
                    <a:cubicBezTo>
                      <a:pt x="146629" y="718298"/>
                      <a:pt x="112542" y="718298"/>
                      <a:pt x="83708" y="703669"/>
                    </a:cubicBezTo>
                    <a:lnTo>
                      <a:pt x="45822" y="682099"/>
                    </a:lnTo>
                    <a:cubicBezTo>
                      <a:pt x="18752" y="664430"/>
                      <a:pt x="1730" y="634914"/>
                      <a:pt x="0" y="602638"/>
                    </a:cubicBezTo>
                    <a:lnTo>
                      <a:pt x="0" y="260764"/>
                    </a:lnTo>
                    <a:cubicBezTo>
                      <a:pt x="1852" y="228644"/>
                      <a:pt x="18861" y="199307"/>
                      <a:pt x="45822" y="181750"/>
                    </a:cubicBezTo>
                    <a:close/>
                  </a:path>
                </a:pathLst>
              </a:custGeom>
              <a:solidFill>
                <a:srgbClr val="7E57C2"/>
              </a:solidFill>
              <a:ln w="11163" cap="flat">
                <a:noFill/>
                <a:prstDash val="solid"/>
                <a:miter/>
              </a:ln>
            </p:spPr>
            <p:txBody>
              <a:bodyPr rtlCol="0" anchor="ctr"/>
              <a:lstStyle/>
              <a:p>
                <a:endParaRPr lang="en-US"/>
              </a:p>
            </p:txBody>
          </p:sp>
          <p:sp>
            <p:nvSpPr>
              <p:cNvPr id="37" name="Graphic 4">
                <a:extLst>
                  <a:ext uri="{FF2B5EF4-FFF2-40B4-BE49-F238E27FC236}">
                    <a16:creationId xmlns:a16="http://schemas.microsoft.com/office/drawing/2014/main" id="{10FF7469-BFC3-448E-A8C9-119BB0EDFE8F}"/>
                  </a:ext>
                </a:extLst>
              </p:cNvPr>
              <p:cNvSpPr/>
              <p:nvPr/>
            </p:nvSpPr>
            <p:spPr>
              <a:xfrm>
                <a:off x="1400850" y="3356014"/>
                <a:ext cx="387471" cy="630623"/>
              </a:xfrm>
              <a:custGeom>
                <a:avLst/>
                <a:gdLst>
                  <a:gd name="connsiteX0" fmla="*/ 387025 w 387471"/>
                  <a:gd name="connsiteY0" fmla="*/ 32802 h 630623"/>
                  <a:gd name="connsiteX1" fmla="*/ 341092 w 387471"/>
                  <a:gd name="connsiteY1" fmla="*/ 6204 h 630623"/>
                  <a:gd name="connsiteX2" fmla="*/ 45933 w 387471"/>
                  <a:gd name="connsiteY2" fmla="*/ 176973 h 630623"/>
                  <a:gd name="connsiteX3" fmla="*/ 0 w 387471"/>
                  <a:gd name="connsiteY3" fmla="*/ 256434 h 630623"/>
                  <a:gd name="connsiteX4" fmla="*/ 0 w 387471"/>
                  <a:gd name="connsiteY4" fmla="*/ 597861 h 630623"/>
                  <a:gd name="connsiteX5" fmla="*/ 45933 w 387471"/>
                  <a:gd name="connsiteY5" fmla="*/ 624348 h 630623"/>
                  <a:gd name="connsiteX6" fmla="*/ 341539 w 387471"/>
                  <a:gd name="connsiteY6" fmla="*/ 453579 h 630623"/>
                  <a:gd name="connsiteX7" fmla="*/ 387472 w 387471"/>
                  <a:gd name="connsiteY7" fmla="*/ 374118 h 63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471" h="630623">
                    <a:moveTo>
                      <a:pt x="387025" y="32802"/>
                    </a:moveTo>
                    <a:cubicBezTo>
                      <a:pt x="387025" y="3521"/>
                      <a:pt x="366461" y="-8325"/>
                      <a:pt x="341092" y="6204"/>
                    </a:cubicBezTo>
                    <a:lnTo>
                      <a:pt x="45933" y="176973"/>
                    </a:lnTo>
                    <a:cubicBezTo>
                      <a:pt x="18821" y="194609"/>
                      <a:pt x="1756" y="224136"/>
                      <a:pt x="0" y="256434"/>
                    </a:cubicBezTo>
                    <a:lnTo>
                      <a:pt x="0" y="597861"/>
                    </a:lnTo>
                    <a:cubicBezTo>
                      <a:pt x="0" y="627142"/>
                      <a:pt x="20564" y="638989"/>
                      <a:pt x="45933" y="624348"/>
                    </a:cubicBezTo>
                    <a:lnTo>
                      <a:pt x="341539" y="453579"/>
                    </a:lnTo>
                    <a:cubicBezTo>
                      <a:pt x="368674" y="435966"/>
                      <a:pt x="385751" y="406427"/>
                      <a:pt x="387472" y="374118"/>
                    </a:cubicBezTo>
                    <a:close/>
                  </a:path>
                </a:pathLst>
              </a:custGeom>
              <a:solidFill>
                <a:srgbClr val="7E57C2"/>
              </a:solidFill>
              <a:ln w="11163" cap="flat">
                <a:noFill/>
                <a:prstDash val="solid"/>
                <a:miter/>
              </a:ln>
            </p:spPr>
            <p:txBody>
              <a:bodyPr rtlCol="0" anchor="ctr"/>
              <a:lstStyle/>
              <a:p>
                <a:endParaRPr lang="en-US"/>
              </a:p>
            </p:txBody>
          </p:sp>
          <p:sp>
            <p:nvSpPr>
              <p:cNvPr id="38" name="Graphic 4">
                <a:extLst>
                  <a:ext uri="{FF2B5EF4-FFF2-40B4-BE49-F238E27FC236}">
                    <a16:creationId xmlns:a16="http://schemas.microsoft.com/office/drawing/2014/main" id="{2D434BB0-B74C-45AA-8DD4-AFC52AEDB18D}"/>
                  </a:ext>
                </a:extLst>
              </p:cNvPr>
              <p:cNvSpPr/>
              <p:nvPr/>
            </p:nvSpPr>
            <p:spPr>
              <a:xfrm>
                <a:off x="1271320" y="3492754"/>
                <a:ext cx="167192" cy="498607"/>
              </a:xfrm>
              <a:custGeom>
                <a:avLst/>
                <a:gdLst>
                  <a:gd name="connsiteX0" fmla="*/ 0 w 167192"/>
                  <a:gd name="connsiteY0" fmla="*/ 386578 h 498607"/>
                  <a:gd name="connsiteX1" fmla="*/ 45822 w 167192"/>
                  <a:gd name="connsiteY1" fmla="*/ 466039 h 498607"/>
                  <a:gd name="connsiteX2" fmla="*/ 83261 w 167192"/>
                  <a:gd name="connsiteY2" fmla="*/ 487609 h 498607"/>
                  <a:gd name="connsiteX3" fmla="*/ 167193 w 167192"/>
                  <a:gd name="connsiteY3" fmla="*/ 491409 h 498607"/>
                  <a:gd name="connsiteX4" fmla="*/ 129083 w 167192"/>
                  <a:gd name="connsiteY4" fmla="*/ 461122 h 498607"/>
                  <a:gd name="connsiteX5" fmla="*/ 129083 w 167192"/>
                  <a:gd name="connsiteY5" fmla="*/ 119807 h 498607"/>
                  <a:gd name="connsiteX6" fmla="*/ 142494 w 167192"/>
                  <a:gd name="connsiteY6" fmla="*/ 74544 h 498607"/>
                  <a:gd name="connsiteX7" fmla="*/ 13411 w 167192"/>
                  <a:gd name="connsiteY7" fmla="*/ 0 h 498607"/>
                  <a:gd name="connsiteX8" fmla="*/ 0 w 167192"/>
                  <a:gd name="connsiteY8" fmla="*/ 44704 h 49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2" h="498607">
                    <a:moveTo>
                      <a:pt x="0" y="386578"/>
                    </a:moveTo>
                    <a:cubicBezTo>
                      <a:pt x="1605" y="418888"/>
                      <a:pt x="18656" y="448460"/>
                      <a:pt x="45822" y="466039"/>
                    </a:cubicBezTo>
                    <a:lnTo>
                      <a:pt x="83261" y="487609"/>
                    </a:lnTo>
                    <a:cubicBezTo>
                      <a:pt x="109410" y="500808"/>
                      <a:pt x="139958" y="502194"/>
                      <a:pt x="167193" y="491409"/>
                    </a:cubicBezTo>
                    <a:cubicBezTo>
                      <a:pt x="145511" y="499567"/>
                      <a:pt x="129083" y="487385"/>
                      <a:pt x="129083" y="461122"/>
                    </a:cubicBezTo>
                    <a:lnTo>
                      <a:pt x="129083" y="119807"/>
                    </a:lnTo>
                    <a:cubicBezTo>
                      <a:pt x="129644" y="103825"/>
                      <a:pt x="134260" y="88246"/>
                      <a:pt x="142494" y="74544"/>
                    </a:cubicBezTo>
                    <a:lnTo>
                      <a:pt x="13411" y="0"/>
                    </a:lnTo>
                    <a:cubicBezTo>
                      <a:pt x="5249" y="13534"/>
                      <a:pt x="636" y="28912"/>
                      <a:pt x="0" y="44704"/>
                    </a:cubicBezTo>
                    <a:close/>
                  </a:path>
                </a:pathLst>
              </a:custGeom>
              <a:solidFill>
                <a:srgbClr val="000000">
                  <a:alpha val="10000"/>
                </a:srgbClr>
              </a:solidFill>
              <a:ln w="11163" cap="flat">
                <a:noFill/>
                <a:prstDash val="solid"/>
                <a:miter/>
              </a:ln>
            </p:spPr>
            <p:txBody>
              <a:bodyPr rtlCol="0" anchor="ctr"/>
              <a:lstStyle/>
              <a:p>
                <a:endParaRPr lang="en-US"/>
              </a:p>
            </p:txBody>
          </p:sp>
          <p:sp>
            <p:nvSpPr>
              <p:cNvPr id="39" name="Graphic 4">
                <a:extLst>
                  <a:ext uri="{FF2B5EF4-FFF2-40B4-BE49-F238E27FC236}">
                    <a16:creationId xmlns:a16="http://schemas.microsoft.com/office/drawing/2014/main" id="{09B3DA5C-1E84-4E70-B282-7A1718748A3E}"/>
                  </a:ext>
                </a:extLst>
              </p:cNvPr>
              <p:cNvSpPr/>
              <p:nvPr/>
            </p:nvSpPr>
            <p:spPr>
              <a:xfrm>
                <a:off x="1284732" y="3276814"/>
                <a:ext cx="502584" cy="290483"/>
              </a:xfrm>
              <a:custGeom>
                <a:avLst/>
                <a:gdLst>
                  <a:gd name="connsiteX0" fmla="*/ 502585 w 502584"/>
                  <a:gd name="connsiteY0" fmla="*/ 104180 h 290483"/>
                  <a:gd name="connsiteX1" fmla="*/ 457210 w 502584"/>
                  <a:gd name="connsiteY1" fmla="*/ 85628 h 290483"/>
                  <a:gd name="connsiteX2" fmla="*/ 162052 w 502584"/>
                  <a:gd name="connsiteY2" fmla="*/ 256174 h 290483"/>
                  <a:gd name="connsiteX3" fmla="*/ 129530 w 502584"/>
                  <a:gd name="connsiteY3" fmla="*/ 290484 h 290483"/>
                  <a:gd name="connsiteX4" fmla="*/ 0 w 502584"/>
                  <a:gd name="connsiteY4" fmla="*/ 215940 h 290483"/>
                  <a:gd name="connsiteX5" fmla="*/ 32410 w 502584"/>
                  <a:gd name="connsiteY5" fmla="*/ 181741 h 290483"/>
                  <a:gd name="connsiteX6" fmla="*/ 328127 w 502584"/>
                  <a:gd name="connsiteY6" fmla="*/ 10972 h 290483"/>
                  <a:gd name="connsiteX7" fmla="*/ 419882 w 502584"/>
                  <a:gd name="connsiteY7" fmla="*/ 10972 h 290483"/>
                  <a:gd name="connsiteX8" fmla="*/ 457210 w 502584"/>
                  <a:gd name="connsiteY8" fmla="*/ 32654 h 290483"/>
                  <a:gd name="connsiteX9" fmla="*/ 502585 w 502584"/>
                  <a:gd name="connsiteY9" fmla="*/ 104180 h 29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584" h="290483">
                    <a:moveTo>
                      <a:pt x="502585" y="104180"/>
                    </a:moveTo>
                    <a:cubicBezTo>
                      <a:pt x="499120" y="80822"/>
                      <a:pt x="480233" y="72328"/>
                      <a:pt x="457210" y="85628"/>
                    </a:cubicBezTo>
                    <a:lnTo>
                      <a:pt x="162052" y="256174"/>
                    </a:lnTo>
                    <a:cubicBezTo>
                      <a:pt x="148426" y="264600"/>
                      <a:pt x="137221" y="276424"/>
                      <a:pt x="129530" y="290484"/>
                    </a:cubicBezTo>
                    <a:lnTo>
                      <a:pt x="0" y="215940"/>
                    </a:lnTo>
                    <a:cubicBezTo>
                      <a:pt x="7688" y="201948"/>
                      <a:pt x="18851" y="190168"/>
                      <a:pt x="32410" y="181741"/>
                    </a:cubicBezTo>
                    <a:lnTo>
                      <a:pt x="328127" y="10972"/>
                    </a:lnTo>
                    <a:cubicBezTo>
                      <a:pt x="356961" y="-3657"/>
                      <a:pt x="391048" y="-3657"/>
                      <a:pt x="419882" y="10972"/>
                    </a:cubicBezTo>
                    <a:lnTo>
                      <a:pt x="457210" y="32654"/>
                    </a:lnTo>
                    <a:cubicBezTo>
                      <a:pt x="481932" y="48847"/>
                      <a:pt x="498472" y="74921"/>
                      <a:pt x="502585" y="104180"/>
                    </a:cubicBezTo>
                    <a:close/>
                  </a:path>
                </a:pathLst>
              </a:custGeom>
              <a:solidFill>
                <a:srgbClr val="FFFFFF">
                  <a:alpha val="40000"/>
                </a:srgbClr>
              </a:solidFill>
              <a:ln w="11163" cap="flat">
                <a:noFill/>
                <a:prstDash val="solid"/>
                <a:miter/>
              </a:ln>
            </p:spPr>
            <p:txBody>
              <a:bodyPr rtlCol="0" anchor="ctr"/>
              <a:lstStyle/>
              <a:p>
                <a:endParaRPr lang="en-US"/>
              </a:p>
            </p:txBody>
          </p:sp>
          <p:sp>
            <p:nvSpPr>
              <p:cNvPr id="40" name="Graphic 4">
                <a:extLst>
                  <a:ext uri="{FF2B5EF4-FFF2-40B4-BE49-F238E27FC236}">
                    <a16:creationId xmlns:a16="http://schemas.microsoft.com/office/drawing/2014/main" id="{602BD556-C5DB-4BEB-B80F-C9C3B1F92CCE}"/>
                  </a:ext>
                </a:extLst>
              </p:cNvPr>
              <p:cNvSpPr/>
              <p:nvPr/>
            </p:nvSpPr>
            <p:spPr>
              <a:xfrm>
                <a:off x="1476176" y="3492083"/>
                <a:ext cx="236819" cy="358311"/>
              </a:xfrm>
              <a:custGeom>
                <a:avLst/>
                <a:gdLst>
                  <a:gd name="connsiteX0" fmla="*/ 182951 w 236819"/>
                  <a:gd name="connsiteY0" fmla="*/ 209774 h 358311"/>
                  <a:gd name="connsiteX1" fmla="*/ 212568 w 236819"/>
                  <a:gd name="connsiteY1" fmla="*/ 69403 h 358311"/>
                  <a:gd name="connsiteX2" fmla="*/ 236819 w 236819"/>
                  <a:gd name="connsiteY2" fmla="*/ 21905 h 358311"/>
                  <a:gd name="connsiteX3" fmla="*/ 208991 w 236819"/>
                  <a:gd name="connsiteY3" fmla="*/ 48169 h 358311"/>
                  <a:gd name="connsiteX4" fmla="*/ 230337 w 236819"/>
                  <a:gd name="connsiteY4" fmla="*/ 0 h 358311"/>
                  <a:gd name="connsiteX5" fmla="*/ 199492 w 236819"/>
                  <a:gd name="connsiteY5" fmla="*/ 33528 h 358311"/>
                  <a:gd name="connsiteX6" fmla="*/ 163952 w 236819"/>
                  <a:gd name="connsiteY6" fmla="*/ 33528 h 358311"/>
                  <a:gd name="connsiteX7" fmla="*/ 116677 w 236819"/>
                  <a:gd name="connsiteY7" fmla="*/ 140482 h 358311"/>
                  <a:gd name="connsiteX8" fmla="*/ 16093 w 236819"/>
                  <a:gd name="connsiteY8" fmla="*/ 130536 h 358311"/>
                  <a:gd name="connsiteX9" fmla="*/ 31181 w 236819"/>
                  <a:gd name="connsiteY9" fmla="*/ 208768 h 358311"/>
                  <a:gd name="connsiteX10" fmla="*/ 8829 w 236819"/>
                  <a:gd name="connsiteY10" fmla="*/ 213350 h 358311"/>
                  <a:gd name="connsiteX11" fmla="*/ 47833 w 236819"/>
                  <a:gd name="connsiteY11" fmla="*/ 255260 h 358311"/>
                  <a:gd name="connsiteX12" fmla="*/ 26487 w 236819"/>
                  <a:gd name="connsiteY12" fmla="*/ 268895 h 358311"/>
                  <a:gd name="connsiteX13" fmla="*/ 71973 w 236819"/>
                  <a:gd name="connsiteY13" fmla="*/ 287670 h 358311"/>
                  <a:gd name="connsiteX14" fmla="*/ 0 w 236819"/>
                  <a:gd name="connsiteY14" fmla="*/ 356067 h 358311"/>
                  <a:gd name="connsiteX15" fmla="*/ 74432 w 236819"/>
                  <a:gd name="connsiteY15" fmla="*/ 342097 h 358311"/>
                  <a:gd name="connsiteX16" fmla="*/ 182951 w 236819"/>
                  <a:gd name="connsiteY16" fmla="*/ 209997 h 35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6819" h="358311">
                    <a:moveTo>
                      <a:pt x="182951" y="209774"/>
                    </a:moveTo>
                    <a:cubicBezTo>
                      <a:pt x="202733" y="165639"/>
                      <a:pt x="212836" y="117773"/>
                      <a:pt x="212568" y="69403"/>
                    </a:cubicBezTo>
                    <a:cubicBezTo>
                      <a:pt x="222257" y="54438"/>
                      <a:pt x="230382" y="38524"/>
                      <a:pt x="236819" y="21905"/>
                    </a:cubicBezTo>
                    <a:cubicBezTo>
                      <a:pt x="228538" y="31650"/>
                      <a:pt x="219206" y="40457"/>
                      <a:pt x="208991" y="48169"/>
                    </a:cubicBezTo>
                    <a:cubicBezTo>
                      <a:pt x="219295" y="33718"/>
                      <a:pt x="226549" y="17334"/>
                      <a:pt x="230337" y="0"/>
                    </a:cubicBezTo>
                    <a:cubicBezTo>
                      <a:pt x="221441" y="12372"/>
                      <a:pt x="211081" y="23626"/>
                      <a:pt x="199492" y="33528"/>
                    </a:cubicBezTo>
                    <a:cubicBezTo>
                      <a:pt x="188953" y="25671"/>
                      <a:pt x="174491" y="25671"/>
                      <a:pt x="163952" y="33528"/>
                    </a:cubicBezTo>
                    <a:cubicBezTo>
                      <a:pt x="132659" y="51633"/>
                      <a:pt x="109525" y="104049"/>
                      <a:pt x="116677" y="140482"/>
                    </a:cubicBezTo>
                    <a:cubicBezTo>
                      <a:pt x="76220" y="161046"/>
                      <a:pt x="40457" y="156017"/>
                      <a:pt x="16093" y="130536"/>
                    </a:cubicBezTo>
                    <a:cubicBezTo>
                      <a:pt x="3353" y="167081"/>
                      <a:pt x="9500" y="201615"/>
                      <a:pt x="31181" y="208768"/>
                    </a:cubicBezTo>
                    <a:cubicBezTo>
                      <a:pt x="24459" y="212769"/>
                      <a:pt x="16583" y="214378"/>
                      <a:pt x="8829" y="213350"/>
                    </a:cubicBezTo>
                    <a:cubicBezTo>
                      <a:pt x="8829" y="243749"/>
                      <a:pt x="24475" y="262412"/>
                      <a:pt x="47833" y="255260"/>
                    </a:cubicBezTo>
                    <a:cubicBezTo>
                      <a:pt x="41738" y="261228"/>
                      <a:pt x="34469" y="265877"/>
                      <a:pt x="26487" y="268895"/>
                    </a:cubicBezTo>
                    <a:cubicBezTo>
                      <a:pt x="32746" y="291247"/>
                      <a:pt x="50627" y="299405"/>
                      <a:pt x="71973" y="287670"/>
                    </a:cubicBezTo>
                    <a:cubicBezTo>
                      <a:pt x="55406" y="317186"/>
                      <a:pt x="30323" y="341025"/>
                      <a:pt x="0" y="356067"/>
                    </a:cubicBezTo>
                    <a:cubicBezTo>
                      <a:pt x="25679" y="361689"/>
                      <a:pt x="52538" y="356648"/>
                      <a:pt x="74432" y="342097"/>
                    </a:cubicBezTo>
                    <a:cubicBezTo>
                      <a:pt x="122489" y="314381"/>
                      <a:pt x="159482" y="263865"/>
                      <a:pt x="182951" y="209997"/>
                    </a:cubicBezTo>
                  </a:path>
                </a:pathLst>
              </a:custGeom>
              <a:solidFill>
                <a:srgbClr val="FFFFFF"/>
              </a:solidFill>
              <a:ln w="11163" cap="flat">
                <a:noFill/>
                <a:prstDash val="solid"/>
                <a:miter/>
              </a:ln>
            </p:spPr>
            <p:txBody>
              <a:bodyPr rtlCol="0" anchor="ctr"/>
              <a:lstStyle/>
              <a:p>
                <a:endParaRPr lang="en-US"/>
              </a:p>
            </p:txBody>
          </p:sp>
          <p:sp>
            <p:nvSpPr>
              <p:cNvPr id="41" name="Graphic 4">
                <a:extLst>
                  <a:ext uri="{FF2B5EF4-FFF2-40B4-BE49-F238E27FC236}">
                    <a16:creationId xmlns:a16="http://schemas.microsoft.com/office/drawing/2014/main" id="{0455480A-2658-4D1E-9ABB-9F6F9BEBDAC9}"/>
                  </a:ext>
                </a:extLst>
              </p:cNvPr>
              <p:cNvSpPr/>
              <p:nvPr/>
            </p:nvSpPr>
            <p:spPr>
              <a:xfrm>
                <a:off x="2802879" y="3276693"/>
                <a:ext cx="516443" cy="714640"/>
              </a:xfrm>
              <a:custGeom>
                <a:avLst/>
                <a:gdLst>
                  <a:gd name="connsiteX0" fmla="*/ 45710 w 516443"/>
                  <a:gd name="connsiteY0" fmla="*/ 181750 h 714640"/>
                  <a:gd name="connsiteX1" fmla="*/ 341427 w 516443"/>
                  <a:gd name="connsiteY1" fmla="*/ 10980 h 714640"/>
                  <a:gd name="connsiteX2" fmla="*/ 433182 w 516443"/>
                  <a:gd name="connsiteY2" fmla="*/ 10980 h 714640"/>
                  <a:gd name="connsiteX3" fmla="*/ 470510 w 516443"/>
                  <a:gd name="connsiteY3" fmla="*/ 32550 h 714640"/>
                  <a:gd name="connsiteX4" fmla="*/ 516443 w 516443"/>
                  <a:gd name="connsiteY4" fmla="*/ 112123 h 714640"/>
                  <a:gd name="connsiteX5" fmla="*/ 516443 w 516443"/>
                  <a:gd name="connsiteY5" fmla="*/ 453438 h 714640"/>
                  <a:gd name="connsiteX6" fmla="*/ 470510 w 516443"/>
                  <a:gd name="connsiteY6" fmla="*/ 532900 h 714640"/>
                  <a:gd name="connsiteX7" fmla="*/ 175016 w 516443"/>
                  <a:gd name="connsiteY7" fmla="*/ 703669 h 714640"/>
                  <a:gd name="connsiteX8" fmla="*/ 83261 w 516443"/>
                  <a:gd name="connsiteY8" fmla="*/ 703669 h 714640"/>
                  <a:gd name="connsiteX9" fmla="*/ 45822 w 516443"/>
                  <a:gd name="connsiteY9" fmla="*/ 682099 h 714640"/>
                  <a:gd name="connsiteX10" fmla="*/ 0 w 516443"/>
                  <a:gd name="connsiteY10" fmla="*/ 602638 h 714640"/>
                  <a:gd name="connsiteX11" fmla="*/ 0 w 516443"/>
                  <a:gd name="connsiteY11" fmla="*/ 260764 h 714640"/>
                  <a:gd name="connsiteX12" fmla="*/ 45710 w 516443"/>
                  <a:gd name="connsiteY12" fmla="*/ 181750 h 71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6443" h="714640">
                    <a:moveTo>
                      <a:pt x="45710" y="181750"/>
                    </a:moveTo>
                    <a:lnTo>
                      <a:pt x="341427" y="10980"/>
                    </a:lnTo>
                    <a:cubicBezTo>
                      <a:pt x="370261" y="-3660"/>
                      <a:pt x="404348" y="-3660"/>
                      <a:pt x="433182" y="10980"/>
                    </a:cubicBezTo>
                    <a:lnTo>
                      <a:pt x="470510" y="32550"/>
                    </a:lnTo>
                    <a:cubicBezTo>
                      <a:pt x="497623" y="50242"/>
                      <a:pt x="514688" y="79791"/>
                      <a:pt x="516443" y="112123"/>
                    </a:cubicBezTo>
                    <a:lnTo>
                      <a:pt x="516443" y="453438"/>
                    </a:lnTo>
                    <a:cubicBezTo>
                      <a:pt x="514722" y="485748"/>
                      <a:pt x="497645" y="515286"/>
                      <a:pt x="470510" y="532900"/>
                    </a:cubicBezTo>
                    <a:lnTo>
                      <a:pt x="175016" y="703669"/>
                    </a:lnTo>
                    <a:cubicBezTo>
                      <a:pt x="146182" y="718298"/>
                      <a:pt x="112095" y="718298"/>
                      <a:pt x="83261" y="703669"/>
                    </a:cubicBezTo>
                    <a:lnTo>
                      <a:pt x="45822" y="682099"/>
                    </a:lnTo>
                    <a:cubicBezTo>
                      <a:pt x="18753" y="664430"/>
                      <a:pt x="1732" y="634914"/>
                      <a:pt x="0" y="602638"/>
                    </a:cubicBezTo>
                    <a:lnTo>
                      <a:pt x="0" y="260764"/>
                    </a:lnTo>
                    <a:cubicBezTo>
                      <a:pt x="1822" y="228667"/>
                      <a:pt x="18787" y="199341"/>
                      <a:pt x="45710" y="181750"/>
                    </a:cubicBezTo>
                    <a:close/>
                  </a:path>
                </a:pathLst>
              </a:custGeom>
              <a:solidFill>
                <a:srgbClr val="7E57C2"/>
              </a:solidFill>
              <a:ln w="11163" cap="flat">
                <a:noFill/>
                <a:prstDash val="solid"/>
                <a:miter/>
              </a:ln>
            </p:spPr>
            <p:txBody>
              <a:bodyPr rtlCol="0" anchor="ctr"/>
              <a:lstStyle/>
              <a:p>
                <a:endParaRPr lang="en-US"/>
              </a:p>
            </p:txBody>
          </p:sp>
          <p:sp>
            <p:nvSpPr>
              <p:cNvPr id="42" name="Graphic 4">
                <a:extLst>
                  <a:ext uri="{FF2B5EF4-FFF2-40B4-BE49-F238E27FC236}">
                    <a16:creationId xmlns:a16="http://schemas.microsoft.com/office/drawing/2014/main" id="{12FD348C-A3C3-4BDA-9B25-C6E4977C57B5}"/>
                  </a:ext>
                </a:extLst>
              </p:cNvPr>
              <p:cNvSpPr/>
              <p:nvPr/>
            </p:nvSpPr>
            <p:spPr>
              <a:xfrm>
                <a:off x="2931962" y="3356054"/>
                <a:ext cx="387471" cy="630583"/>
              </a:xfrm>
              <a:custGeom>
                <a:avLst/>
                <a:gdLst>
                  <a:gd name="connsiteX0" fmla="*/ 387360 w 387471"/>
                  <a:gd name="connsiteY0" fmla="*/ 32762 h 630583"/>
                  <a:gd name="connsiteX1" fmla="*/ 341427 w 387471"/>
                  <a:gd name="connsiteY1" fmla="*/ 6275 h 630583"/>
                  <a:gd name="connsiteX2" fmla="*/ 45933 w 387471"/>
                  <a:gd name="connsiteY2" fmla="*/ 176933 h 630583"/>
                  <a:gd name="connsiteX3" fmla="*/ 0 w 387471"/>
                  <a:gd name="connsiteY3" fmla="*/ 256394 h 630583"/>
                  <a:gd name="connsiteX4" fmla="*/ 0 w 387471"/>
                  <a:gd name="connsiteY4" fmla="*/ 597821 h 630583"/>
                  <a:gd name="connsiteX5" fmla="*/ 45933 w 387471"/>
                  <a:gd name="connsiteY5" fmla="*/ 624308 h 630583"/>
                  <a:gd name="connsiteX6" fmla="*/ 341539 w 387471"/>
                  <a:gd name="connsiteY6" fmla="*/ 453651 h 630583"/>
                  <a:gd name="connsiteX7" fmla="*/ 387472 w 387471"/>
                  <a:gd name="connsiteY7" fmla="*/ 374078 h 63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471" h="630583">
                    <a:moveTo>
                      <a:pt x="387360" y="32762"/>
                    </a:moveTo>
                    <a:cubicBezTo>
                      <a:pt x="387360" y="3481"/>
                      <a:pt x="366796" y="-8365"/>
                      <a:pt x="341427" y="6275"/>
                    </a:cubicBezTo>
                    <a:lnTo>
                      <a:pt x="45933" y="176933"/>
                    </a:lnTo>
                    <a:cubicBezTo>
                      <a:pt x="18820" y="194569"/>
                      <a:pt x="1755" y="224096"/>
                      <a:pt x="0" y="256394"/>
                    </a:cubicBezTo>
                    <a:lnTo>
                      <a:pt x="0" y="597821"/>
                    </a:lnTo>
                    <a:cubicBezTo>
                      <a:pt x="0" y="627102"/>
                      <a:pt x="20564" y="638949"/>
                      <a:pt x="45933" y="624308"/>
                    </a:cubicBezTo>
                    <a:lnTo>
                      <a:pt x="341539" y="453651"/>
                    </a:lnTo>
                    <a:cubicBezTo>
                      <a:pt x="368652" y="435959"/>
                      <a:pt x="385717" y="406410"/>
                      <a:pt x="387472" y="374078"/>
                    </a:cubicBezTo>
                    <a:close/>
                  </a:path>
                </a:pathLst>
              </a:custGeom>
              <a:solidFill>
                <a:srgbClr val="7E57C2"/>
              </a:solidFill>
              <a:ln w="11163" cap="flat">
                <a:noFill/>
                <a:prstDash val="solid"/>
                <a:miter/>
              </a:ln>
            </p:spPr>
            <p:txBody>
              <a:bodyPr rtlCol="0" anchor="ctr"/>
              <a:lstStyle/>
              <a:p>
                <a:endParaRPr lang="en-US"/>
              </a:p>
            </p:txBody>
          </p:sp>
          <p:sp>
            <p:nvSpPr>
              <p:cNvPr id="43" name="Graphic 4">
                <a:extLst>
                  <a:ext uri="{FF2B5EF4-FFF2-40B4-BE49-F238E27FC236}">
                    <a16:creationId xmlns:a16="http://schemas.microsoft.com/office/drawing/2014/main" id="{2E484891-47C3-49CE-9453-65EA6FEE7863}"/>
                  </a:ext>
                </a:extLst>
              </p:cNvPr>
              <p:cNvSpPr/>
              <p:nvPr/>
            </p:nvSpPr>
            <p:spPr>
              <a:xfrm>
                <a:off x="2816179" y="3276814"/>
                <a:ext cx="502584" cy="290483"/>
              </a:xfrm>
              <a:custGeom>
                <a:avLst/>
                <a:gdLst>
                  <a:gd name="connsiteX0" fmla="*/ 502585 w 502584"/>
                  <a:gd name="connsiteY0" fmla="*/ 104180 h 290483"/>
                  <a:gd name="connsiteX1" fmla="*/ 457210 w 502584"/>
                  <a:gd name="connsiteY1" fmla="*/ 85628 h 290483"/>
                  <a:gd name="connsiteX2" fmla="*/ 161717 w 502584"/>
                  <a:gd name="connsiteY2" fmla="*/ 256174 h 290483"/>
                  <a:gd name="connsiteX3" fmla="*/ 129195 w 502584"/>
                  <a:gd name="connsiteY3" fmla="*/ 290484 h 290483"/>
                  <a:gd name="connsiteX4" fmla="*/ 0 w 502584"/>
                  <a:gd name="connsiteY4" fmla="*/ 215940 h 290483"/>
                  <a:gd name="connsiteX5" fmla="*/ 32410 w 502584"/>
                  <a:gd name="connsiteY5" fmla="*/ 181741 h 290483"/>
                  <a:gd name="connsiteX6" fmla="*/ 328127 w 502584"/>
                  <a:gd name="connsiteY6" fmla="*/ 10972 h 290483"/>
                  <a:gd name="connsiteX7" fmla="*/ 419882 w 502584"/>
                  <a:gd name="connsiteY7" fmla="*/ 10972 h 290483"/>
                  <a:gd name="connsiteX8" fmla="*/ 457210 w 502584"/>
                  <a:gd name="connsiteY8" fmla="*/ 32654 h 290483"/>
                  <a:gd name="connsiteX9" fmla="*/ 502585 w 502584"/>
                  <a:gd name="connsiteY9" fmla="*/ 104180 h 29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584" h="290483">
                    <a:moveTo>
                      <a:pt x="502585" y="104180"/>
                    </a:moveTo>
                    <a:cubicBezTo>
                      <a:pt x="499120" y="80822"/>
                      <a:pt x="480233" y="72328"/>
                      <a:pt x="457210" y="85628"/>
                    </a:cubicBezTo>
                    <a:lnTo>
                      <a:pt x="161717" y="256174"/>
                    </a:lnTo>
                    <a:cubicBezTo>
                      <a:pt x="148093" y="264600"/>
                      <a:pt x="136884" y="276424"/>
                      <a:pt x="129195" y="290484"/>
                    </a:cubicBezTo>
                    <a:lnTo>
                      <a:pt x="0" y="215940"/>
                    </a:lnTo>
                    <a:cubicBezTo>
                      <a:pt x="7689" y="201948"/>
                      <a:pt x="18854" y="190168"/>
                      <a:pt x="32410" y="181741"/>
                    </a:cubicBezTo>
                    <a:lnTo>
                      <a:pt x="328127" y="10972"/>
                    </a:lnTo>
                    <a:cubicBezTo>
                      <a:pt x="356961" y="-3657"/>
                      <a:pt x="391048" y="-3657"/>
                      <a:pt x="419882" y="10972"/>
                    </a:cubicBezTo>
                    <a:lnTo>
                      <a:pt x="457210" y="32654"/>
                    </a:lnTo>
                    <a:cubicBezTo>
                      <a:pt x="481931" y="48847"/>
                      <a:pt x="498472" y="74921"/>
                      <a:pt x="502585" y="104180"/>
                    </a:cubicBezTo>
                    <a:close/>
                  </a:path>
                </a:pathLst>
              </a:custGeom>
              <a:solidFill>
                <a:srgbClr val="FFFFFF">
                  <a:alpha val="40000"/>
                </a:srgbClr>
              </a:solidFill>
              <a:ln w="11163" cap="flat">
                <a:noFill/>
                <a:prstDash val="solid"/>
                <a:miter/>
              </a:ln>
            </p:spPr>
            <p:txBody>
              <a:bodyPr rtlCol="0" anchor="ctr"/>
              <a:lstStyle/>
              <a:p>
                <a:endParaRPr lang="en-US"/>
              </a:p>
            </p:txBody>
          </p:sp>
          <p:sp>
            <p:nvSpPr>
              <p:cNvPr id="44" name="Graphic 4">
                <a:extLst>
                  <a:ext uri="{FF2B5EF4-FFF2-40B4-BE49-F238E27FC236}">
                    <a16:creationId xmlns:a16="http://schemas.microsoft.com/office/drawing/2014/main" id="{3C76DDB5-95B2-41C8-9694-01CBCA611195}"/>
                  </a:ext>
                </a:extLst>
              </p:cNvPr>
              <p:cNvSpPr/>
              <p:nvPr/>
            </p:nvSpPr>
            <p:spPr>
              <a:xfrm>
                <a:off x="2802768" y="3492754"/>
                <a:ext cx="167192" cy="498504"/>
              </a:xfrm>
              <a:custGeom>
                <a:avLst/>
                <a:gdLst>
                  <a:gd name="connsiteX0" fmla="*/ 0 w 167192"/>
                  <a:gd name="connsiteY0" fmla="*/ 386578 h 498504"/>
                  <a:gd name="connsiteX1" fmla="*/ 45821 w 167192"/>
                  <a:gd name="connsiteY1" fmla="*/ 466039 h 498504"/>
                  <a:gd name="connsiteX2" fmla="*/ 83261 w 167192"/>
                  <a:gd name="connsiteY2" fmla="*/ 487609 h 498504"/>
                  <a:gd name="connsiteX3" fmla="*/ 167193 w 167192"/>
                  <a:gd name="connsiteY3" fmla="*/ 491297 h 498504"/>
                  <a:gd name="connsiteX4" fmla="*/ 129083 w 167192"/>
                  <a:gd name="connsiteY4" fmla="*/ 461122 h 498504"/>
                  <a:gd name="connsiteX5" fmla="*/ 129083 w 167192"/>
                  <a:gd name="connsiteY5" fmla="*/ 119695 h 498504"/>
                  <a:gd name="connsiteX6" fmla="*/ 142494 w 167192"/>
                  <a:gd name="connsiteY6" fmla="*/ 74432 h 498504"/>
                  <a:gd name="connsiteX7" fmla="*/ 13411 w 167192"/>
                  <a:gd name="connsiteY7" fmla="*/ 0 h 498504"/>
                  <a:gd name="connsiteX8" fmla="*/ 0 w 167192"/>
                  <a:gd name="connsiteY8" fmla="*/ 44704 h 49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2" h="498504">
                    <a:moveTo>
                      <a:pt x="0" y="386578"/>
                    </a:moveTo>
                    <a:cubicBezTo>
                      <a:pt x="1732" y="418854"/>
                      <a:pt x="18753" y="448370"/>
                      <a:pt x="45821" y="466039"/>
                    </a:cubicBezTo>
                    <a:lnTo>
                      <a:pt x="83261" y="487609"/>
                    </a:lnTo>
                    <a:cubicBezTo>
                      <a:pt x="109435" y="500718"/>
                      <a:pt x="139968" y="502060"/>
                      <a:pt x="167193" y="491297"/>
                    </a:cubicBezTo>
                    <a:cubicBezTo>
                      <a:pt x="145512" y="499455"/>
                      <a:pt x="129083" y="487274"/>
                      <a:pt x="129083" y="461122"/>
                    </a:cubicBezTo>
                    <a:lnTo>
                      <a:pt x="129083" y="119695"/>
                    </a:lnTo>
                    <a:cubicBezTo>
                      <a:pt x="129642" y="103713"/>
                      <a:pt x="134257" y="88134"/>
                      <a:pt x="142494" y="74432"/>
                    </a:cubicBezTo>
                    <a:lnTo>
                      <a:pt x="13411" y="0"/>
                    </a:lnTo>
                    <a:cubicBezTo>
                      <a:pt x="5264" y="13545"/>
                      <a:pt x="659" y="28912"/>
                      <a:pt x="0" y="44704"/>
                    </a:cubicBezTo>
                    <a:close/>
                  </a:path>
                </a:pathLst>
              </a:custGeom>
              <a:solidFill>
                <a:srgbClr val="000000">
                  <a:alpha val="10000"/>
                </a:srgbClr>
              </a:solidFill>
              <a:ln w="11163" cap="flat">
                <a:noFill/>
                <a:prstDash val="solid"/>
                <a:miter/>
              </a:ln>
            </p:spPr>
            <p:txBody>
              <a:bodyPr rtlCol="0" anchor="ctr"/>
              <a:lstStyle/>
              <a:p>
                <a:endParaRPr lang="en-US"/>
              </a:p>
            </p:txBody>
          </p:sp>
          <p:sp>
            <p:nvSpPr>
              <p:cNvPr id="45" name="Graphic 4">
                <a:extLst>
                  <a:ext uri="{FF2B5EF4-FFF2-40B4-BE49-F238E27FC236}">
                    <a16:creationId xmlns:a16="http://schemas.microsoft.com/office/drawing/2014/main" id="{6CABB208-C8BB-4958-814D-44725D886349}"/>
                  </a:ext>
                </a:extLst>
              </p:cNvPr>
              <p:cNvSpPr/>
              <p:nvPr/>
            </p:nvSpPr>
            <p:spPr>
              <a:xfrm>
                <a:off x="3018592" y="3510644"/>
                <a:ext cx="208011" cy="325366"/>
              </a:xfrm>
              <a:custGeom>
                <a:avLst/>
                <a:gdLst>
                  <a:gd name="connsiteX0" fmla="*/ 207970 w 208011"/>
                  <a:gd name="connsiteY0" fmla="*/ 178583 h 325366"/>
                  <a:gd name="connsiteX1" fmla="*/ 207970 w 208011"/>
                  <a:gd name="connsiteY1" fmla="*/ 178583 h 325366"/>
                  <a:gd name="connsiteX2" fmla="*/ 207970 w 208011"/>
                  <a:gd name="connsiteY2" fmla="*/ 178583 h 325366"/>
                  <a:gd name="connsiteX3" fmla="*/ 207970 w 208011"/>
                  <a:gd name="connsiteY3" fmla="*/ 178583 h 325366"/>
                  <a:gd name="connsiteX4" fmla="*/ 201376 w 208011"/>
                  <a:gd name="connsiteY4" fmla="*/ 178583 h 325366"/>
                  <a:gd name="connsiteX5" fmla="*/ 201376 w 208011"/>
                  <a:gd name="connsiteY5" fmla="*/ 178583 h 325366"/>
                  <a:gd name="connsiteX6" fmla="*/ 173883 w 208011"/>
                  <a:gd name="connsiteY6" fmla="*/ 163608 h 325366"/>
                  <a:gd name="connsiteX7" fmla="*/ 164495 w 208011"/>
                  <a:gd name="connsiteY7" fmla="*/ 143826 h 325366"/>
                  <a:gd name="connsiteX8" fmla="*/ 164495 w 208011"/>
                  <a:gd name="connsiteY8" fmla="*/ 143826 h 325366"/>
                  <a:gd name="connsiteX9" fmla="*/ 164495 w 208011"/>
                  <a:gd name="connsiteY9" fmla="*/ 132650 h 325366"/>
                  <a:gd name="connsiteX10" fmla="*/ 164495 w 208011"/>
                  <a:gd name="connsiteY10" fmla="*/ 132650 h 325366"/>
                  <a:gd name="connsiteX11" fmla="*/ 173883 w 208011"/>
                  <a:gd name="connsiteY11" fmla="*/ 118010 h 325366"/>
                  <a:gd name="connsiteX12" fmla="*/ 173883 w 208011"/>
                  <a:gd name="connsiteY12" fmla="*/ 118010 h 325366"/>
                  <a:gd name="connsiteX13" fmla="*/ 186623 w 208011"/>
                  <a:gd name="connsiteY13" fmla="*/ 100463 h 325366"/>
                  <a:gd name="connsiteX14" fmla="*/ 186623 w 208011"/>
                  <a:gd name="connsiteY14" fmla="*/ 100463 h 325366"/>
                  <a:gd name="connsiteX15" fmla="*/ 188523 w 208011"/>
                  <a:gd name="connsiteY15" fmla="*/ 95769 h 325366"/>
                  <a:gd name="connsiteX16" fmla="*/ 188523 w 208011"/>
                  <a:gd name="connsiteY16" fmla="*/ 94205 h 325366"/>
                  <a:gd name="connsiteX17" fmla="*/ 188523 w 208011"/>
                  <a:gd name="connsiteY17" fmla="*/ 89287 h 325366"/>
                  <a:gd name="connsiteX18" fmla="*/ 188523 w 208011"/>
                  <a:gd name="connsiteY18" fmla="*/ 89287 h 325366"/>
                  <a:gd name="connsiteX19" fmla="*/ 184053 w 208011"/>
                  <a:gd name="connsiteY19" fmla="*/ 85264 h 325366"/>
                  <a:gd name="connsiteX20" fmla="*/ 184053 w 208011"/>
                  <a:gd name="connsiteY20" fmla="*/ 85264 h 325366"/>
                  <a:gd name="connsiteX21" fmla="*/ 176453 w 208011"/>
                  <a:gd name="connsiteY21" fmla="*/ 88617 h 325366"/>
                  <a:gd name="connsiteX22" fmla="*/ 176453 w 208011"/>
                  <a:gd name="connsiteY22" fmla="*/ 88617 h 325366"/>
                  <a:gd name="connsiteX23" fmla="*/ 169636 w 208011"/>
                  <a:gd name="connsiteY23" fmla="*/ 95546 h 325366"/>
                  <a:gd name="connsiteX24" fmla="*/ 169636 w 208011"/>
                  <a:gd name="connsiteY24" fmla="*/ 95546 h 325366"/>
                  <a:gd name="connsiteX25" fmla="*/ 161925 w 208011"/>
                  <a:gd name="connsiteY25" fmla="*/ 99681 h 325366"/>
                  <a:gd name="connsiteX26" fmla="*/ 161925 w 208011"/>
                  <a:gd name="connsiteY26" fmla="*/ 97110 h 325366"/>
                  <a:gd name="connsiteX27" fmla="*/ 161925 w 208011"/>
                  <a:gd name="connsiteY27" fmla="*/ 97110 h 325366"/>
                  <a:gd name="connsiteX28" fmla="*/ 161925 w 208011"/>
                  <a:gd name="connsiteY28" fmla="*/ 74758 h 325366"/>
                  <a:gd name="connsiteX29" fmla="*/ 161925 w 208011"/>
                  <a:gd name="connsiteY29" fmla="*/ 74758 h 325366"/>
                  <a:gd name="connsiteX30" fmla="*/ 161254 w 208011"/>
                  <a:gd name="connsiteY30" fmla="*/ 39554 h 325366"/>
                  <a:gd name="connsiteX31" fmla="*/ 161254 w 208011"/>
                  <a:gd name="connsiteY31" fmla="*/ 39554 h 325366"/>
                  <a:gd name="connsiteX32" fmla="*/ 139573 w 208011"/>
                  <a:gd name="connsiteY32" fmla="*/ 2673 h 325366"/>
                  <a:gd name="connsiteX33" fmla="*/ 113085 w 208011"/>
                  <a:gd name="connsiteY33" fmla="*/ 3455 h 325366"/>
                  <a:gd name="connsiteX34" fmla="*/ 113085 w 208011"/>
                  <a:gd name="connsiteY34" fmla="*/ 3455 h 325366"/>
                  <a:gd name="connsiteX35" fmla="*/ 103586 w 208011"/>
                  <a:gd name="connsiteY35" fmla="*/ 8373 h 325366"/>
                  <a:gd name="connsiteX36" fmla="*/ 67376 w 208011"/>
                  <a:gd name="connsiteY36" fmla="*/ 46930 h 325366"/>
                  <a:gd name="connsiteX37" fmla="*/ 49717 w 208011"/>
                  <a:gd name="connsiteY37" fmla="*/ 92640 h 325366"/>
                  <a:gd name="connsiteX38" fmla="*/ 49717 w 208011"/>
                  <a:gd name="connsiteY38" fmla="*/ 92640 h 325366"/>
                  <a:gd name="connsiteX39" fmla="*/ 46812 w 208011"/>
                  <a:gd name="connsiteY39" fmla="*/ 137344 h 325366"/>
                  <a:gd name="connsiteX40" fmla="*/ 46812 w 208011"/>
                  <a:gd name="connsiteY40" fmla="*/ 137344 h 325366"/>
                  <a:gd name="connsiteX41" fmla="*/ 46812 w 208011"/>
                  <a:gd name="connsiteY41" fmla="*/ 165619 h 325366"/>
                  <a:gd name="connsiteX42" fmla="*/ 46812 w 208011"/>
                  <a:gd name="connsiteY42" fmla="*/ 166290 h 325366"/>
                  <a:gd name="connsiteX43" fmla="*/ 37759 w 208011"/>
                  <a:gd name="connsiteY43" fmla="*/ 171096 h 325366"/>
                  <a:gd name="connsiteX44" fmla="*/ 37759 w 208011"/>
                  <a:gd name="connsiteY44" fmla="*/ 171096 h 325366"/>
                  <a:gd name="connsiteX45" fmla="*/ 30718 w 208011"/>
                  <a:gd name="connsiteY45" fmla="*/ 172213 h 325366"/>
                  <a:gd name="connsiteX46" fmla="*/ 30718 w 208011"/>
                  <a:gd name="connsiteY46" fmla="*/ 172213 h 325366"/>
                  <a:gd name="connsiteX47" fmla="*/ 23901 w 208011"/>
                  <a:gd name="connsiteY47" fmla="*/ 178472 h 325366"/>
                  <a:gd name="connsiteX48" fmla="*/ 23901 w 208011"/>
                  <a:gd name="connsiteY48" fmla="*/ 178472 h 325366"/>
                  <a:gd name="connsiteX49" fmla="*/ 23901 w 208011"/>
                  <a:gd name="connsiteY49" fmla="*/ 178472 h 325366"/>
                  <a:gd name="connsiteX50" fmla="*/ 20101 w 208011"/>
                  <a:gd name="connsiteY50" fmla="*/ 189648 h 325366"/>
                  <a:gd name="connsiteX51" fmla="*/ 20101 w 208011"/>
                  <a:gd name="connsiteY51" fmla="*/ 190430 h 325366"/>
                  <a:gd name="connsiteX52" fmla="*/ 20101 w 208011"/>
                  <a:gd name="connsiteY52" fmla="*/ 190430 h 325366"/>
                  <a:gd name="connsiteX53" fmla="*/ 22336 w 208011"/>
                  <a:gd name="connsiteY53" fmla="*/ 194900 h 325366"/>
                  <a:gd name="connsiteX54" fmla="*/ 24795 w 208011"/>
                  <a:gd name="connsiteY54" fmla="*/ 196242 h 325366"/>
                  <a:gd name="connsiteX55" fmla="*/ 24795 w 208011"/>
                  <a:gd name="connsiteY55" fmla="*/ 196242 h 325366"/>
                  <a:gd name="connsiteX56" fmla="*/ 39100 w 208011"/>
                  <a:gd name="connsiteY56" fmla="*/ 197471 h 325366"/>
                  <a:gd name="connsiteX57" fmla="*/ 39100 w 208011"/>
                  <a:gd name="connsiteY57" fmla="*/ 197471 h 325366"/>
                  <a:gd name="connsiteX58" fmla="*/ 45471 w 208011"/>
                  <a:gd name="connsiteY58" fmla="*/ 203171 h 325366"/>
                  <a:gd name="connsiteX59" fmla="*/ 42900 w 208011"/>
                  <a:gd name="connsiteY59" fmla="*/ 221499 h 325366"/>
                  <a:gd name="connsiteX60" fmla="*/ 42900 w 208011"/>
                  <a:gd name="connsiteY60" fmla="*/ 221499 h 325366"/>
                  <a:gd name="connsiteX61" fmla="*/ 21889 w 208011"/>
                  <a:gd name="connsiteY61" fmla="*/ 272685 h 325366"/>
                  <a:gd name="connsiteX62" fmla="*/ 6019 w 208011"/>
                  <a:gd name="connsiteY62" fmla="*/ 293137 h 325366"/>
                  <a:gd name="connsiteX63" fmla="*/ 6019 w 208011"/>
                  <a:gd name="connsiteY63" fmla="*/ 293137 h 325366"/>
                  <a:gd name="connsiteX64" fmla="*/ 320 w 208011"/>
                  <a:gd name="connsiteY64" fmla="*/ 301519 h 325366"/>
                  <a:gd name="connsiteX65" fmla="*/ 320 w 208011"/>
                  <a:gd name="connsiteY65" fmla="*/ 302637 h 325366"/>
                  <a:gd name="connsiteX66" fmla="*/ 1214 w 208011"/>
                  <a:gd name="connsiteY66" fmla="*/ 308895 h 325366"/>
                  <a:gd name="connsiteX67" fmla="*/ 3561 w 208011"/>
                  <a:gd name="connsiteY67" fmla="*/ 310460 h 325366"/>
                  <a:gd name="connsiteX68" fmla="*/ 3561 w 208011"/>
                  <a:gd name="connsiteY68" fmla="*/ 310460 h 325366"/>
                  <a:gd name="connsiteX69" fmla="*/ 18201 w 208011"/>
                  <a:gd name="connsiteY69" fmla="*/ 309790 h 325366"/>
                  <a:gd name="connsiteX70" fmla="*/ 18201 w 208011"/>
                  <a:gd name="connsiteY70" fmla="*/ 309790 h 325366"/>
                  <a:gd name="connsiteX71" fmla="*/ 27365 w 208011"/>
                  <a:gd name="connsiteY71" fmla="*/ 308002 h 325366"/>
                  <a:gd name="connsiteX72" fmla="*/ 28371 w 208011"/>
                  <a:gd name="connsiteY72" fmla="*/ 311243 h 325366"/>
                  <a:gd name="connsiteX73" fmla="*/ 30607 w 208011"/>
                  <a:gd name="connsiteY73" fmla="*/ 323648 h 325366"/>
                  <a:gd name="connsiteX74" fmla="*/ 32506 w 208011"/>
                  <a:gd name="connsiteY74" fmla="*/ 325324 h 325366"/>
                  <a:gd name="connsiteX75" fmla="*/ 36083 w 208011"/>
                  <a:gd name="connsiteY75" fmla="*/ 322865 h 325366"/>
                  <a:gd name="connsiteX76" fmla="*/ 36083 w 208011"/>
                  <a:gd name="connsiteY76" fmla="*/ 322865 h 325366"/>
                  <a:gd name="connsiteX77" fmla="*/ 59329 w 208011"/>
                  <a:gd name="connsiteY77" fmla="*/ 308225 h 325366"/>
                  <a:gd name="connsiteX78" fmla="*/ 59329 w 208011"/>
                  <a:gd name="connsiteY78" fmla="*/ 308225 h 325366"/>
                  <a:gd name="connsiteX79" fmla="*/ 81122 w 208011"/>
                  <a:gd name="connsiteY79" fmla="*/ 313813 h 325366"/>
                  <a:gd name="connsiteX80" fmla="*/ 81122 w 208011"/>
                  <a:gd name="connsiteY80" fmla="*/ 313813 h 325366"/>
                  <a:gd name="connsiteX81" fmla="*/ 98557 w 208011"/>
                  <a:gd name="connsiteY81" fmla="*/ 313813 h 325366"/>
                  <a:gd name="connsiteX82" fmla="*/ 98557 w 208011"/>
                  <a:gd name="connsiteY82" fmla="*/ 313813 h 325366"/>
                  <a:gd name="connsiteX83" fmla="*/ 113309 w 208011"/>
                  <a:gd name="connsiteY83" fmla="*/ 304760 h 325366"/>
                  <a:gd name="connsiteX84" fmla="*/ 113309 w 208011"/>
                  <a:gd name="connsiteY84" fmla="*/ 304760 h 325366"/>
                  <a:gd name="connsiteX85" fmla="*/ 124485 w 208011"/>
                  <a:gd name="connsiteY85" fmla="*/ 291908 h 325366"/>
                  <a:gd name="connsiteX86" fmla="*/ 124485 w 208011"/>
                  <a:gd name="connsiteY86" fmla="*/ 291908 h 325366"/>
                  <a:gd name="connsiteX87" fmla="*/ 146837 w 208011"/>
                  <a:gd name="connsiteY87" fmla="*/ 258380 h 325366"/>
                  <a:gd name="connsiteX88" fmla="*/ 146837 w 208011"/>
                  <a:gd name="connsiteY88" fmla="*/ 258380 h 325366"/>
                  <a:gd name="connsiteX89" fmla="*/ 155889 w 208011"/>
                  <a:gd name="connsiteY89" fmla="*/ 251451 h 325366"/>
                  <a:gd name="connsiteX90" fmla="*/ 155889 w 208011"/>
                  <a:gd name="connsiteY90" fmla="*/ 251451 h 325366"/>
                  <a:gd name="connsiteX91" fmla="*/ 174889 w 208011"/>
                  <a:gd name="connsiteY91" fmla="*/ 241951 h 325366"/>
                  <a:gd name="connsiteX92" fmla="*/ 175559 w 208011"/>
                  <a:gd name="connsiteY92" fmla="*/ 241951 h 325366"/>
                  <a:gd name="connsiteX93" fmla="*/ 177683 w 208011"/>
                  <a:gd name="connsiteY93" fmla="*/ 238822 h 325366"/>
                  <a:gd name="connsiteX94" fmla="*/ 178353 w 208011"/>
                  <a:gd name="connsiteY94" fmla="*/ 236363 h 325366"/>
                  <a:gd name="connsiteX95" fmla="*/ 178353 w 208011"/>
                  <a:gd name="connsiteY95" fmla="*/ 235693 h 325366"/>
                  <a:gd name="connsiteX96" fmla="*/ 178353 w 208011"/>
                  <a:gd name="connsiteY96" fmla="*/ 234687 h 325366"/>
                  <a:gd name="connsiteX97" fmla="*/ 182041 w 208011"/>
                  <a:gd name="connsiteY97" fmla="*/ 218146 h 325366"/>
                  <a:gd name="connsiteX98" fmla="*/ 185953 w 208011"/>
                  <a:gd name="connsiteY98" fmla="*/ 214011 h 325366"/>
                  <a:gd name="connsiteX99" fmla="*/ 185953 w 208011"/>
                  <a:gd name="connsiteY99" fmla="*/ 214011 h 325366"/>
                  <a:gd name="connsiteX100" fmla="*/ 201041 w 208011"/>
                  <a:gd name="connsiteY100" fmla="*/ 198812 h 325366"/>
                  <a:gd name="connsiteX101" fmla="*/ 201041 w 208011"/>
                  <a:gd name="connsiteY101" fmla="*/ 198812 h 325366"/>
                  <a:gd name="connsiteX102" fmla="*/ 207187 w 208011"/>
                  <a:gd name="connsiteY102" fmla="*/ 188977 h 325366"/>
                  <a:gd name="connsiteX103" fmla="*/ 207187 w 208011"/>
                  <a:gd name="connsiteY103" fmla="*/ 188977 h 325366"/>
                  <a:gd name="connsiteX104" fmla="*/ 205846 w 208011"/>
                  <a:gd name="connsiteY104" fmla="*/ 180148 h 32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8011" h="325366">
                    <a:moveTo>
                      <a:pt x="207970" y="178583"/>
                    </a:moveTo>
                    <a:lnTo>
                      <a:pt x="207970" y="178583"/>
                    </a:lnTo>
                    <a:cubicBezTo>
                      <a:pt x="207970" y="178583"/>
                      <a:pt x="207970" y="178583"/>
                      <a:pt x="207970" y="178583"/>
                    </a:cubicBezTo>
                    <a:lnTo>
                      <a:pt x="207970" y="178583"/>
                    </a:lnTo>
                    <a:cubicBezTo>
                      <a:pt x="205801" y="178069"/>
                      <a:pt x="203544" y="178069"/>
                      <a:pt x="201376" y="178583"/>
                    </a:cubicBezTo>
                    <a:lnTo>
                      <a:pt x="201376" y="178583"/>
                    </a:lnTo>
                    <a:cubicBezTo>
                      <a:pt x="190155" y="179030"/>
                      <a:pt x="179594" y="173275"/>
                      <a:pt x="173883" y="163608"/>
                    </a:cubicBezTo>
                    <a:cubicBezTo>
                      <a:pt x="169658" y="157595"/>
                      <a:pt x="166484" y="150900"/>
                      <a:pt x="164495" y="143826"/>
                    </a:cubicBezTo>
                    <a:lnTo>
                      <a:pt x="164495" y="143826"/>
                    </a:lnTo>
                    <a:cubicBezTo>
                      <a:pt x="163467" y="140172"/>
                      <a:pt x="163467" y="136305"/>
                      <a:pt x="164495" y="132650"/>
                    </a:cubicBezTo>
                    <a:lnTo>
                      <a:pt x="164495" y="132650"/>
                    </a:lnTo>
                    <a:cubicBezTo>
                      <a:pt x="166663" y="127218"/>
                      <a:pt x="169859" y="122245"/>
                      <a:pt x="173883" y="118010"/>
                    </a:cubicBezTo>
                    <a:lnTo>
                      <a:pt x="173883" y="118010"/>
                    </a:lnTo>
                    <a:cubicBezTo>
                      <a:pt x="178901" y="112757"/>
                      <a:pt x="183181" y="106856"/>
                      <a:pt x="186623" y="100463"/>
                    </a:cubicBezTo>
                    <a:lnTo>
                      <a:pt x="186623" y="100463"/>
                    </a:lnTo>
                    <a:cubicBezTo>
                      <a:pt x="187462" y="98988"/>
                      <a:pt x="188099" y="97412"/>
                      <a:pt x="188523" y="95769"/>
                    </a:cubicBezTo>
                    <a:lnTo>
                      <a:pt x="188523" y="94205"/>
                    </a:lnTo>
                    <a:cubicBezTo>
                      <a:pt x="188870" y="92584"/>
                      <a:pt x="188870" y="90908"/>
                      <a:pt x="188523" y="89287"/>
                    </a:cubicBezTo>
                    <a:lnTo>
                      <a:pt x="188523" y="89287"/>
                    </a:lnTo>
                    <a:cubicBezTo>
                      <a:pt x="187797" y="87287"/>
                      <a:pt x="186121" y="85778"/>
                      <a:pt x="184053" y="85264"/>
                    </a:cubicBezTo>
                    <a:lnTo>
                      <a:pt x="184053" y="85264"/>
                    </a:lnTo>
                    <a:cubicBezTo>
                      <a:pt x="181706" y="84370"/>
                      <a:pt x="178912" y="85934"/>
                      <a:pt x="176453" y="88617"/>
                    </a:cubicBezTo>
                    <a:lnTo>
                      <a:pt x="176453" y="88617"/>
                    </a:lnTo>
                    <a:cubicBezTo>
                      <a:pt x="174319" y="91064"/>
                      <a:pt x="172050" y="93377"/>
                      <a:pt x="169636" y="95546"/>
                    </a:cubicBezTo>
                    <a:lnTo>
                      <a:pt x="169636" y="95546"/>
                    </a:lnTo>
                    <a:cubicBezTo>
                      <a:pt x="167524" y="97636"/>
                      <a:pt x="164842" y="99077"/>
                      <a:pt x="161925" y="99681"/>
                    </a:cubicBezTo>
                    <a:cubicBezTo>
                      <a:pt x="161846" y="98820"/>
                      <a:pt x="161846" y="97971"/>
                      <a:pt x="161925" y="97110"/>
                    </a:cubicBezTo>
                    <a:lnTo>
                      <a:pt x="161925" y="97110"/>
                    </a:lnTo>
                    <a:cubicBezTo>
                      <a:pt x="161925" y="90070"/>
                      <a:pt x="161925" y="82470"/>
                      <a:pt x="161925" y="74758"/>
                    </a:cubicBezTo>
                    <a:lnTo>
                      <a:pt x="161925" y="74758"/>
                    </a:lnTo>
                    <a:cubicBezTo>
                      <a:pt x="162372" y="63024"/>
                      <a:pt x="162148" y="51266"/>
                      <a:pt x="161254" y="39554"/>
                    </a:cubicBezTo>
                    <a:lnTo>
                      <a:pt x="161254" y="39554"/>
                    </a:lnTo>
                    <a:cubicBezTo>
                      <a:pt x="160639" y="24410"/>
                      <a:pt x="152503" y="10575"/>
                      <a:pt x="139573" y="2673"/>
                    </a:cubicBezTo>
                    <a:cubicBezTo>
                      <a:pt x="131090" y="-1149"/>
                      <a:pt x="121322" y="-858"/>
                      <a:pt x="113085" y="3455"/>
                    </a:cubicBezTo>
                    <a:lnTo>
                      <a:pt x="113085" y="3455"/>
                    </a:lnTo>
                    <a:cubicBezTo>
                      <a:pt x="109822" y="4897"/>
                      <a:pt x="106648" y="6540"/>
                      <a:pt x="103586" y="8373"/>
                    </a:cubicBezTo>
                    <a:cubicBezTo>
                      <a:pt x="88342" y="17828"/>
                      <a:pt x="75847" y="31116"/>
                      <a:pt x="67376" y="46930"/>
                    </a:cubicBezTo>
                    <a:cubicBezTo>
                      <a:pt x="59463" y="61302"/>
                      <a:pt x="53517" y="76681"/>
                      <a:pt x="49717" y="92640"/>
                    </a:cubicBezTo>
                    <a:lnTo>
                      <a:pt x="49717" y="92640"/>
                    </a:lnTo>
                    <a:cubicBezTo>
                      <a:pt x="46800" y="107347"/>
                      <a:pt x="45817" y="122379"/>
                      <a:pt x="46812" y="137344"/>
                    </a:cubicBezTo>
                    <a:lnTo>
                      <a:pt x="46812" y="137344"/>
                    </a:lnTo>
                    <a:cubicBezTo>
                      <a:pt x="46812" y="147067"/>
                      <a:pt x="47818" y="156120"/>
                      <a:pt x="46812" y="165619"/>
                    </a:cubicBezTo>
                    <a:cubicBezTo>
                      <a:pt x="46879" y="165843"/>
                      <a:pt x="46879" y="166066"/>
                      <a:pt x="46812" y="166290"/>
                    </a:cubicBezTo>
                    <a:cubicBezTo>
                      <a:pt x="44196" y="168547"/>
                      <a:pt x="41101" y="170190"/>
                      <a:pt x="37759" y="171096"/>
                    </a:cubicBezTo>
                    <a:lnTo>
                      <a:pt x="37759" y="171096"/>
                    </a:lnTo>
                    <a:cubicBezTo>
                      <a:pt x="35446" y="171654"/>
                      <a:pt x="33088" y="172023"/>
                      <a:pt x="30718" y="172213"/>
                    </a:cubicBezTo>
                    <a:lnTo>
                      <a:pt x="30718" y="172213"/>
                    </a:lnTo>
                    <a:cubicBezTo>
                      <a:pt x="27723" y="173342"/>
                      <a:pt x="25276" y="175588"/>
                      <a:pt x="23901" y="178472"/>
                    </a:cubicBezTo>
                    <a:lnTo>
                      <a:pt x="23901" y="178472"/>
                    </a:lnTo>
                    <a:lnTo>
                      <a:pt x="23901" y="178472"/>
                    </a:lnTo>
                    <a:cubicBezTo>
                      <a:pt x="21587" y="181757"/>
                      <a:pt x="20269" y="185635"/>
                      <a:pt x="20101" y="189648"/>
                    </a:cubicBezTo>
                    <a:lnTo>
                      <a:pt x="20101" y="190430"/>
                    </a:lnTo>
                    <a:lnTo>
                      <a:pt x="20101" y="190430"/>
                    </a:lnTo>
                    <a:cubicBezTo>
                      <a:pt x="20190" y="192162"/>
                      <a:pt x="21006" y="193783"/>
                      <a:pt x="22336" y="194900"/>
                    </a:cubicBezTo>
                    <a:cubicBezTo>
                      <a:pt x="23342" y="195571"/>
                      <a:pt x="24236" y="195906"/>
                      <a:pt x="24795" y="196242"/>
                    </a:cubicBezTo>
                    <a:lnTo>
                      <a:pt x="24795" y="196242"/>
                    </a:lnTo>
                    <a:cubicBezTo>
                      <a:pt x="29422" y="197639"/>
                      <a:pt x="34295" y="198063"/>
                      <a:pt x="39100" y="197471"/>
                    </a:cubicBezTo>
                    <a:lnTo>
                      <a:pt x="39100" y="197471"/>
                    </a:lnTo>
                    <a:cubicBezTo>
                      <a:pt x="42319" y="197594"/>
                      <a:pt x="44990" y="199985"/>
                      <a:pt x="45471" y="203171"/>
                    </a:cubicBezTo>
                    <a:cubicBezTo>
                      <a:pt x="45806" y="209384"/>
                      <a:pt x="44934" y="215610"/>
                      <a:pt x="42900" y="221499"/>
                    </a:cubicBezTo>
                    <a:lnTo>
                      <a:pt x="42900" y="221499"/>
                    </a:lnTo>
                    <a:cubicBezTo>
                      <a:pt x="38329" y="239459"/>
                      <a:pt x="31255" y="256692"/>
                      <a:pt x="21889" y="272685"/>
                    </a:cubicBezTo>
                    <a:cubicBezTo>
                      <a:pt x="17463" y="280140"/>
                      <a:pt x="12133" y="287002"/>
                      <a:pt x="6019" y="293137"/>
                    </a:cubicBezTo>
                    <a:lnTo>
                      <a:pt x="6019" y="293137"/>
                    </a:lnTo>
                    <a:cubicBezTo>
                      <a:pt x="3438" y="295406"/>
                      <a:pt x="1482" y="298289"/>
                      <a:pt x="320" y="301519"/>
                    </a:cubicBezTo>
                    <a:cubicBezTo>
                      <a:pt x="253" y="301888"/>
                      <a:pt x="253" y="302268"/>
                      <a:pt x="320" y="302637"/>
                    </a:cubicBezTo>
                    <a:cubicBezTo>
                      <a:pt x="-317" y="304749"/>
                      <a:pt x="7" y="307040"/>
                      <a:pt x="1214" y="308895"/>
                    </a:cubicBezTo>
                    <a:cubicBezTo>
                      <a:pt x="1772" y="309689"/>
                      <a:pt x="2611" y="310248"/>
                      <a:pt x="3561" y="310460"/>
                    </a:cubicBezTo>
                    <a:lnTo>
                      <a:pt x="3561" y="310460"/>
                    </a:lnTo>
                    <a:cubicBezTo>
                      <a:pt x="8422" y="311410"/>
                      <a:pt x="13440" y="311187"/>
                      <a:pt x="18201" y="309790"/>
                    </a:cubicBezTo>
                    <a:lnTo>
                      <a:pt x="18201" y="309790"/>
                    </a:lnTo>
                    <a:cubicBezTo>
                      <a:pt x="21152" y="308728"/>
                      <a:pt x="24236" y="308124"/>
                      <a:pt x="27365" y="308002"/>
                    </a:cubicBezTo>
                    <a:cubicBezTo>
                      <a:pt x="27365" y="308002"/>
                      <a:pt x="27365" y="309343"/>
                      <a:pt x="28371" y="311243"/>
                    </a:cubicBezTo>
                    <a:cubicBezTo>
                      <a:pt x="29377" y="313142"/>
                      <a:pt x="29601" y="319289"/>
                      <a:pt x="30607" y="323648"/>
                    </a:cubicBezTo>
                    <a:cubicBezTo>
                      <a:pt x="30607" y="324877"/>
                      <a:pt x="31612" y="325548"/>
                      <a:pt x="32506" y="325324"/>
                    </a:cubicBezTo>
                    <a:cubicBezTo>
                      <a:pt x="33915" y="324877"/>
                      <a:pt x="35166" y="324028"/>
                      <a:pt x="36083" y="322865"/>
                    </a:cubicBezTo>
                    <a:lnTo>
                      <a:pt x="36083" y="322865"/>
                    </a:lnTo>
                    <a:cubicBezTo>
                      <a:pt x="42632" y="316305"/>
                      <a:pt x="50578" y="311298"/>
                      <a:pt x="59329" y="308225"/>
                    </a:cubicBezTo>
                    <a:lnTo>
                      <a:pt x="59329" y="308225"/>
                    </a:lnTo>
                    <a:cubicBezTo>
                      <a:pt x="66951" y="308203"/>
                      <a:pt x="74450" y="310125"/>
                      <a:pt x="81122" y="313813"/>
                    </a:cubicBezTo>
                    <a:lnTo>
                      <a:pt x="81122" y="313813"/>
                    </a:lnTo>
                    <a:cubicBezTo>
                      <a:pt x="86610" y="316551"/>
                      <a:pt x="93069" y="316551"/>
                      <a:pt x="98557" y="313813"/>
                    </a:cubicBezTo>
                    <a:lnTo>
                      <a:pt x="98557" y="313813"/>
                    </a:lnTo>
                    <a:cubicBezTo>
                      <a:pt x="103664" y="311108"/>
                      <a:pt x="108581" y="308080"/>
                      <a:pt x="113309" y="304760"/>
                    </a:cubicBezTo>
                    <a:lnTo>
                      <a:pt x="113309" y="304760"/>
                    </a:lnTo>
                    <a:cubicBezTo>
                      <a:pt x="117735" y="301139"/>
                      <a:pt x="121512" y="296792"/>
                      <a:pt x="124485" y="291908"/>
                    </a:cubicBezTo>
                    <a:cubicBezTo>
                      <a:pt x="124485" y="291908"/>
                      <a:pt x="124485" y="291908"/>
                      <a:pt x="124485" y="291908"/>
                    </a:cubicBezTo>
                    <a:cubicBezTo>
                      <a:pt x="132308" y="280732"/>
                      <a:pt x="139349" y="268103"/>
                      <a:pt x="146837" y="258380"/>
                    </a:cubicBezTo>
                    <a:lnTo>
                      <a:pt x="146837" y="258380"/>
                    </a:lnTo>
                    <a:cubicBezTo>
                      <a:pt x="149542" y="255698"/>
                      <a:pt x="152593" y="253362"/>
                      <a:pt x="155889" y="251451"/>
                    </a:cubicBezTo>
                    <a:lnTo>
                      <a:pt x="155889" y="251451"/>
                    </a:lnTo>
                    <a:cubicBezTo>
                      <a:pt x="161880" y="247640"/>
                      <a:pt x="168250" y="244466"/>
                      <a:pt x="174889" y="241951"/>
                    </a:cubicBezTo>
                    <a:lnTo>
                      <a:pt x="175559" y="241951"/>
                    </a:lnTo>
                    <a:cubicBezTo>
                      <a:pt x="176487" y="241080"/>
                      <a:pt x="177213" y="240007"/>
                      <a:pt x="177683" y="238822"/>
                    </a:cubicBezTo>
                    <a:cubicBezTo>
                      <a:pt x="178051" y="238051"/>
                      <a:pt x="178275" y="237213"/>
                      <a:pt x="178353" y="236363"/>
                    </a:cubicBezTo>
                    <a:cubicBezTo>
                      <a:pt x="178353" y="235246"/>
                      <a:pt x="178353" y="234687"/>
                      <a:pt x="178353" y="235693"/>
                    </a:cubicBezTo>
                    <a:cubicBezTo>
                      <a:pt x="178409" y="235358"/>
                      <a:pt x="178409" y="235022"/>
                      <a:pt x="178353" y="234687"/>
                    </a:cubicBezTo>
                    <a:cubicBezTo>
                      <a:pt x="178979" y="229054"/>
                      <a:pt x="180220" y="223511"/>
                      <a:pt x="182041" y="218146"/>
                    </a:cubicBezTo>
                    <a:cubicBezTo>
                      <a:pt x="182913" y="216414"/>
                      <a:pt x="184277" y="214984"/>
                      <a:pt x="185953" y="214011"/>
                    </a:cubicBezTo>
                    <a:lnTo>
                      <a:pt x="185953" y="214011"/>
                    </a:lnTo>
                    <a:cubicBezTo>
                      <a:pt x="191418" y="209396"/>
                      <a:pt x="196469" y="204311"/>
                      <a:pt x="201041" y="198812"/>
                    </a:cubicBezTo>
                    <a:lnTo>
                      <a:pt x="201041" y="198812"/>
                    </a:lnTo>
                    <a:cubicBezTo>
                      <a:pt x="203667" y="195929"/>
                      <a:pt x="205746" y="192598"/>
                      <a:pt x="207187" y="188977"/>
                    </a:cubicBezTo>
                    <a:lnTo>
                      <a:pt x="207187" y="188977"/>
                    </a:lnTo>
                    <a:cubicBezTo>
                      <a:pt x="208752" y="184842"/>
                      <a:pt x="207970" y="180930"/>
                      <a:pt x="205846" y="180148"/>
                    </a:cubicBezTo>
                    <a:close/>
                  </a:path>
                </a:pathLst>
              </a:custGeom>
              <a:solidFill>
                <a:srgbClr val="FFFFFF"/>
              </a:solidFill>
              <a:ln w="11163" cap="flat">
                <a:noFill/>
                <a:prstDash val="solid"/>
                <a:miter/>
              </a:ln>
            </p:spPr>
            <p:txBody>
              <a:bodyPr rtlCol="0" anchor="ctr"/>
              <a:lstStyle/>
              <a:p>
                <a:endParaRPr lang="en-US"/>
              </a:p>
            </p:txBody>
          </p:sp>
          <p:sp>
            <p:nvSpPr>
              <p:cNvPr id="46" name="Graphic 4">
                <a:extLst>
                  <a:ext uri="{FF2B5EF4-FFF2-40B4-BE49-F238E27FC236}">
                    <a16:creationId xmlns:a16="http://schemas.microsoft.com/office/drawing/2014/main" id="{F4CCA957-EFA5-45CC-B627-869297804DD4}"/>
                  </a:ext>
                </a:extLst>
              </p:cNvPr>
              <p:cNvSpPr/>
              <p:nvPr/>
            </p:nvSpPr>
            <p:spPr>
              <a:xfrm>
                <a:off x="2802879" y="4296065"/>
                <a:ext cx="516443" cy="714520"/>
              </a:xfrm>
              <a:custGeom>
                <a:avLst/>
                <a:gdLst>
                  <a:gd name="connsiteX0" fmla="*/ 45710 w 516443"/>
                  <a:gd name="connsiteY0" fmla="*/ 181630 h 714520"/>
                  <a:gd name="connsiteX1" fmla="*/ 341427 w 516443"/>
                  <a:gd name="connsiteY1" fmla="*/ 10972 h 714520"/>
                  <a:gd name="connsiteX2" fmla="*/ 433182 w 516443"/>
                  <a:gd name="connsiteY2" fmla="*/ 10972 h 714520"/>
                  <a:gd name="connsiteX3" fmla="*/ 470510 w 516443"/>
                  <a:gd name="connsiteY3" fmla="*/ 32542 h 714520"/>
                  <a:gd name="connsiteX4" fmla="*/ 516443 w 516443"/>
                  <a:gd name="connsiteY4" fmla="*/ 112003 h 714520"/>
                  <a:gd name="connsiteX5" fmla="*/ 516443 w 516443"/>
                  <a:gd name="connsiteY5" fmla="*/ 453430 h 714520"/>
                  <a:gd name="connsiteX6" fmla="*/ 470510 w 516443"/>
                  <a:gd name="connsiteY6" fmla="*/ 532891 h 714520"/>
                  <a:gd name="connsiteX7" fmla="*/ 175016 w 516443"/>
                  <a:gd name="connsiteY7" fmla="*/ 703549 h 714520"/>
                  <a:gd name="connsiteX8" fmla="*/ 83261 w 516443"/>
                  <a:gd name="connsiteY8" fmla="*/ 703549 h 714520"/>
                  <a:gd name="connsiteX9" fmla="*/ 45822 w 516443"/>
                  <a:gd name="connsiteY9" fmla="*/ 681979 h 714520"/>
                  <a:gd name="connsiteX10" fmla="*/ 0 w 516443"/>
                  <a:gd name="connsiteY10" fmla="*/ 602518 h 714520"/>
                  <a:gd name="connsiteX11" fmla="*/ 0 w 516443"/>
                  <a:gd name="connsiteY11" fmla="*/ 261091 h 714520"/>
                  <a:gd name="connsiteX12" fmla="*/ 45710 w 516443"/>
                  <a:gd name="connsiteY12" fmla="*/ 181630 h 71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6443" h="714520">
                    <a:moveTo>
                      <a:pt x="45710" y="181630"/>
                    </a:moveTo>
                    <a:lnTo>
                      <a:pt x="341427" y="10972"/>
                    </a:lnTo>
                    <a:cubicBezTo>
                      <a:pt x="370261" y="-3657"/>
                      <a:pt x="404348" y="-3657"/>
                      <a:pt x="433182" y="10972"/>
                    </a:cubicBezTo>
                    <a:lnTo>
                      <a:pt x="470510" y="32542"/>
                    </a:lnTo>
                    <a:cubicBezTo>
                      <a:pt x="497623" y="50178"/>
                      <a:pt x="514688" y="79705"/>
                      <a:pt x="516443" y="112003"/>
                    </a:cubicBezTo>
                    <a:lnTo>
                      <a:pt x="516443" y="453430"/>
                    </a:lnTo>
                    <a:cubicBezTo>
                      <a:pt x="514666" y="485729"/>
                      <a:pt x="497612" y="515233"/>
                      <a:pt x="470510" y="532891"/>
                    </a:cubicBezTo>
                    <a:lnTo>
                      <a:pt x="175016" y="703549"/>
                    </a:lnTo>
                    <a:cubicBezTo>
                      <a:pt x="146182" y="718178"/>
                      <a:pt x="112095" y="718178"/>
                      <a:pt x="83261" y="703549"/>
                    </a:cubicBezTo>
                    <a:lnTo>
                      <a:pt x="45822" y="681979"/>
                    </a:lnTo>
                    <a:cubicBezTo>
                      <a:pt x="18742" y="664321"/>
                      <a:pt x="1710" y="634805"/>
                      <a:pt x="0" y="602518"/>
                    </a:cubicBezTo>
                    <a:lnTo>
                      <a:pt x="0" y="261091"/>
                    </a:lnTo>
                    <a:cubicBezTo>
                      <a:pt x="1688" y="228826"/>
                      <a:pt x="18664" y="199310"/>
                      <a:pt x="45710" y="181630"/>
                    </a:cubicBezTo>
                    <a:close/>
                  </a:path>
                </a:pathLst>
              </a:custGeom>
              <a:solidFill>
                <a:srgbClr val="7E57C2"/>
              </a:solidFill>
              <a:ln w="11163" cap="flat">
                <a:noFill/>
                <a:prstDash val="solid"/>
                <a:miter/>
              </a:ln>
            </p:spPr>
            <p:txBody>
              <a:bodyPr rtlCol="0" anchor="ctr"/>
              <a:lstStyle/>
              <a:p>
                <a:endParaRPr lang="en-US"/>
              </a:p>
            </p:txBody>
          </p:sp>
          <p:sp>
            <p:nvSpPr>
              <p:cNvPr id="47" name="Graphic 4">
                <a:extLst>
                  <a:ext uri="{FF2B5EF4-FFF2-40B4-BE49-F238E27FC236}">
                    <a16:creationId xmlns:a16="http://schemas.microsoft.com/office/drawing/2014/main" id="{42CACFB5-361D-476C-BC60-EBCC481CC796}"/>
                  </a:ext>
                </a:extLst>
              </p:cNvPr>
              <p:cNvSpPr/>
              <p:nvPr/>
            </p:nvSpPr>
            <p:spPr>
              <a:xfrm>
                <a:off x="2931962" y="4375305"/>
                <a:ext cx="387471" cy="630583"/>
              </a:xfrm>
              <a:custGeom>
                <a:avLst/>
                <a:gdLst>
                  <a:gd name="connsiteX0" fmla="*/ 387360 w 387471"/>
                  <a:gd name="connsiteY0" fmla="*/ 32762 h 630583"/>
                  <a:gd name="connsiteX1" fmla="*/ 341427 w 387471"/>
                  <a:gd name="connsiteY1" fmla="*/ 6275 h 630583"/>
                  <a:gd name="connsiteX2" fmla="*/ 45933 w 387471"/>
                  <a:gd name="connsiteY2" fmla="*/ 176933 h 630583"/>
                  <a:gd name="connsiteX3" fmla="*/ 0 w 387471"/>
                  <a:gd name="connsiteY3" fmla="*/ 256394 h 630583"/>
                  <a:gd name="connsiteX4" fmla="*/ 0 w 387471"/>
                  <a:gd name="connsiteY4" fmla="*/ 597821 h 630583"/>
                  <a:gd name="connsiteX5" fmla="*/ 45933 w 387471"/>
                  <a:gd name="connsiteY5" fmla="*/ 624308 h 630583"/>
                  <a:gd name="connsiteX6" fmla="*/ 341539 w 387471"/>
                  <a:gd name="connsiteY6" fmla="*/ 453651 h 630583"/>
                  <a:gd name="connsiteX7" fmla="*/ 387472 w 387471"/>
                  <a:gd name="connsiteY7" fmla="*/ 374189 h 63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471" h="630583">
                    <a:moveTo>
                      <a:pt x="387360" y="32762"/>
                    </a:moveTo>
                    <a:cubicBezTo>
                      <a:pt x="387360" y="3481"/>
                      <a:pt x="366796" y="-8365"/>
                      <a:pt x="341427" y="6275"/>
                    </a:cubicBezTo>
                    <a:lnTo>
                      <a:pt x="45933" y="176933"/>
                    </a:lnTo>
                    <a:cubicBezTo>
                      <a:pt x="18832" y="194591"/>
                      <a:pt x="1777" y="224096"/>
                      <a:pt x="0" y="256394"/>
                    </a:cubicBezTo>
                    <a:lnTo>
                      <a:pt x="0" y="597821"/>
                    </a:lnTo>
                    <a:cubicBezTo>
                      <a:pt x="0" y="627102"/>
                      <a:pt x="20564" y="638949"/>
                      <a:pt x="45933" y="624308"/>
                    </a:cubicBezTo>
                    <a:lnTo>
                      <a:pt x="341539" y="453651"/>
                    </a:lnTo>
                    <a:cubicBezTo>
                      <a:pt x="368652" y="436015"/>
                      <a:pt x="385717" y="406488"/>
                      <a:pt x="387472" y="374189"/>
                    </a:cubicBezTo>
                    <a:close/>
                  </a:path>
                </a:pathLst>
              </a:custGeom>
              <a:solidFill>
                <a:srgbClr val="7E57C2"/>
              </a:solidFill>
              <a:ln w="11163" cap="flat">
                <a:noFill/>
                <a:prstDash val="solid"/>
                <a:miter/>
              </a:ln>
            </p:spPr>
            <p:txBody>
              <a:bodyPr rtlCol="0" anchor="ctr"/>
              <a:lstStyle/>
              <a:p>
                <a:endParaRPr lang="en-US"/>
              </a:p>
            </p:txBody>
          </p:sp>
          <p:sp>
            <p:nvSpPr>
              <p:cNvPr id="48" name="Graphic 4">
                <a:extLst>
                  <a:ext uri="{FF2B5EF4-FFF2-40B4-BE49-F238E27FC236}">
                    <a16:creationId xmlns:a16="http://schemas.microsoft.com/office/drawing/2014/main" id="{7B98A6F7-61BF-4F0D-8AF7-13E85C39A0EB}"/>
                  </a:ext>
                </a:extLst>
              </p:cNvPr>
              <p:cNvSpPr/>
              <p:nvPr/>
            </p:nvSpPr>
            <p:spPr>
              <a:xfrm>
                <a:off x="3007177" y="4595072"/>
                <a:ext cx="120689" cy="274229"/>
              </a:xfrm>
              <a:custGeom>
                <a:avLst/>
                <a:gdLst>
                  <a:gd name="connsiteX0" fmla="*/ 87061 w 120689"/>
                  <a:gd name="connsiteY0" fmla="*/ 220920 h 274229"/>
                  <a:gd name="connsiteX1" fmla="*/ 103713 w 120689"/>
                  <a:gd name="connsiteY1" fmla="*/ 200021 h 274229"/>
                  <a:gd name="connsiteX2" fmla="*/ 120589 w 120689"/>
                  <a:gd name="connsiteY2" fmla="*/ 136318 h 274229"/>
                  <a:gd name="connsiteX3" fmla="*/ 114889 w 120689"/>
                  <a:gd name="connsiteY3" fmla="*/ 106478 h 274229"/>
                  <a:gd name="connsiteX4" fmla="*/ 97902 w 120689"/>
                  <a:gd name="connsiteY4" fmla="*/ 96308 h 274229"/>
                  <a:gd name="connsiteX5" fmla="*/ 109078 w 120689"/>
                  <a:gd name="connsiteY5" fmla="*/ 76862 h 274229"/>
                  <a:gd name="connsiteX6" fmla="*/ 115895 w 120689"/>
                  <a:gd name="connsiteY6" fmla="*/ 39645 h 274229"/>
                  <a:gd name="connsiteX7" fmla="*/ 109078 w 120689"/>
                  <a:gd name="connsiteY7" fmla="*/ 9023 h 274229"/>
                  <a:gd name="connsiteX8" fmla="*/ 70968 w 120689"/>
                  <a:gd name="connsiteY8" fmla="*/ 6900 h 274229"/>
                  <a:gd name="connsiteX9" fmla="*/ 0 w 120689"/>
                  <a:gd name="connsiteY9" fmla="*/ 47916 h 274229"/>
                  <a:gd name="connsiteX10" fmla="*/ 0 w 120689"/>
                  <a:gd name="connsiteY10" fmla="*/ 274230 h 274229"/>
                  <a:gd name="connsiteX11" fmla="*/ 66162 w 120689"/>
                  <a:gd name="connsiteY11" fmla="*/ 236008 h 274229"/>
                  <a:gd name="connsiteX12" fmla="*/ 87061 w 120689"/>
                  <a:gd name="connsiteY12" fmla="*/ 220920 h 274229"/>
                  <a:gd name="connsiteX13" fmla="*/ 29393 w 120689"/>
                  <a:gd name="connsiteY13" fmla="*/ 70268 h 274229"/>
                  <a:gd name="connsiteX14" fmla="*/ 61356 w 120689"/>
                  <a:gd name="connsiteY14" fmla="*/ 51827 h 274229"/>
                  <a:gd name="connsiteX15" fmla="*/ 78679 w 120689"/>
                  <a:gd name="connsiteY15" fmla="*/ 45345 h 274229"/>
                  <a:gd name="connsiteX16" fmla="*/ 86614 w 120689"/>
                  <a:gd name="connsiteY16" fmla="*/ 61662 h 274229"/>
                  <a:gd name="connsiteX17" fmla="*/ 80691 w 120689"/>
                  <a:gd name="connsiteY17" fmla="*/ 85020 h 274229"/>
                  <a:gd name="connsiteX18" fmla="*/ 65156 w 120689"/>
                  <a:gd name="connsiteY18" fmla="*/ 99549 h 274229"/>
                  <a:gd name="connsiteX19" fmla="*/ 29393 w 120689"/>
                  <a:gd name="connsiteY19" fmla="*/ 120225 h 274229"/>
                  <a:gd name="connsiteX20" fmla="*/ 29393 w 120689"/>
                  <a:gd name="connsiteY20" fmla="*/ 218015 h 274229"/>
                  <a:gd name="connsiteX21" fmla="*/ 29393 w 120689"/>
                  <a:gd name="connsiteY21" fmla="*/ 157664 h 274229"/>
                  <a:gd name="connsiteX22" fmla="*/ 65603 w 120689"/>
                  <a:gd name="connsiteY22" fmla="*/ 136765 h 274229"/>
                  <a:gd name="connsiteX23" fmla="*/ 80244 w 120689"/>
                  <a:gd name="connsiteY23" fmla="*/ 132071 h 274229"/>
                  <a:gd name="connsiteX24" fmla="*/ 89632 w 120689"/>
                  <a:gd name="connsiteY24" fmla="*/ 150959 h 274229"/>
                  <a:gd name="connsiteX25" fmla="*/ 79909 w 120689"/>
                  <a:gd name="connsiteY25" fmla="*/ 184487 h 274229"/>
                  <a:gd name="connsiteX26" fmla="*/ 65044 w 120689"/>
                  <a:gd name="connsiteY26" fmla="*/ 197004 h 27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689" h="274229">
                    <a:moveTo>
                      <a:pt x="87061" y="220920"/>
                    </a:moveTo>
                    <a:cubicBezTo>
                      <a:pt x="93689" y="214885"/>
                      <a:pt x="99310" y="207833"/>
                      <a:pt x="103713" y="200021"/>
                    </a:cubicBezTo>
                    <a:cubicBezTo>
                      <a:pt x="114554" y="180519"/>
                      <a:pt x="120354" y="158625"/>
                      <a:pt x="120589" y="136318"/>
                    </a:cubicBezTo>
                    <a:cubicBezTo>
                      <a:pt x="121170" y="126058"/>
                      <a:pt x="119214" y="115799"/>
                      <a:pt x="114889" y="106478"/>
                    </a:cubicBezTo>
                    <a:cubicBezTo>
                      <a:pt x="111816" y="99951"/>
                      <a:pt x="105099" y="95939"/>
                      <a:pt x="97902" y="96308"/>
                    </a:cubicBezTo>
                    <a:cubicBezTo>
                      <a:pt x="102372" y="90284"/>
                      <a:pt x="106127" y="83757"/>
                      <a:pt x="109078" y="76862"/>
                    </a:cubicBezTo>
                    <a:cubicBezTo>
                      <a:pt x="113749" y="65015"/>
                      <a:pt x="116063" y="52375"/>
                      <a:pt x="115895" y="39645"/>
                    </a:cubicBezTo>
                    <a:cubicBezTo>
                      <a:pt x="116510" y="29006"/>
                      <a:pt x="114152" y="18400"/>
                      <a:pt x="109078" y="9023"/>
                    </a:cubicBezTo>
                    <a:cubicBezTo>
                      <a:pt x="101590" y="-2153"/>
                      <a:pt x="88961" y="-3047"/>
                      <a:pt x="70968" y="6900"/>
                    </a:cubicBezTo>
                    <a:lnTo>
                      <a:pt x="0" y="47916"/>
                    </a:lnTo>
                    <a:lnTo>
                      <a:pt x="0" y="274230"/>
                    </a:lnTo>
                    <a:lnTo>
                      <a:pt x="66162" y="236008"/>
                    </a:lnTo>
                    <a:cubicBezTo>
                      <a:pt x="73627" y="231705"/>
                      <a:pt x="80624" y="226642"/>
                      <a:pt x="87061" y="220920"/>
                    </a:cubicBezTo>
                    <a:close/>
                    <a:moveTo>
                      <a:pt x="29393" y="70268"/>
                    </a:moveTo>
                    <a:lnTo>
                      <a:pt x="61356" y="51827"/>
                    </a:lnTo>
                    <a:cubicBezTo>
                      <a:pt x="66587" y="48419"/>
                      <a:pt x="72499" y="46206"/>
                      <a:pt x="78679" y="45345"/>
                    </a:cubicBezTo>
                    <a:cubicBezTo>
                      <a:pt x="84044" y="45345"/>
                      <a:pt x="86614" y="51157"/>
                      <a:pt x="86614" y="61662"/>
                    </a:cubicBezTo>
                    <a:cubicBezTo>
                      <a:pt x="86938" y="69854"/>
                      <a:pt x="84882" y="77968"/>
                      <a:pt x="80691" y="85020"/>
                    </a:cubicBezTo>
                    <a:cubicBezTo>
                      <a:pt x="76712" y="91010"/>
                      <a:pt x="71392" y="95984"/>
                      <a:pt x="65156" y="99549"/>
                    </a:cubicBezTo>
                    <a:lnTo>
                      <a:pt x="29393" y="120225"/>
                    </a:lnTo>
                    <a:close/>
                    <a:moveTo>
                      <a:pt x="29393" y="218015"/>
                    </a:moveTo>
                    <a:lnTo>
                      <a:pt x="29393" y="157664"/>
                    </a:lnTo>
                    <a:lnTo>
                      <a:pt x="65603" y="136765"/>
                    </a:lnTo>
                    <a:cubicBezTo>
                      <a:pt x="69906" y="133770"/>
                      <a:pt x="75002" y="132138"/>
                      <a:pt x="80244" y="132071"/>
                    </a:cubicBezTo>
                    <a:cubicBezTo>
                      <a:pt x="86502" y="132965"/>
                      <a:pt x="89632" y="139224"/>
                      <a:pt x="89632" y="150959"/>
                    </a:cubicBezTo>
                    <a:cubicBezTo>
                      <a:pt x="90123" y="162894"/>
                      <a:pt x="86715" y="174663"/>
                      <a:pt x="79909" y="184487"/>
                    </a:cubicBezTo>
                    <a:cubicBezTo>
                      <a:pt x="75896" y="189661"/>
                      <a:pt x="70822" y="193930"/>
                      <a:pt x="65044" y="197004"/>
                    </a:cubicBezTo>
                    <a:close/>
                  </a:path>
                </a:pathLst>
              </a:custGeom>
              <a:solidFill>
                <a:srgbClr val="FFFFFF"/>
              </a:solidFill>
              <a:ln w="11163" cap="flat">
                <a:noFill/>
                <a:prstDash val="solid"/>
                <a:miter/>
              </a:ln>
            </p:spPr>
            <p:txBody>
              <a:bodyPr rtlCol="0" anchor="ctr"/>
              <a:lstStyle/>
              <a:p>
                <a:endParaRPr lang="en-US"/>
              </a:p>
            </p:txBody>
          </p:sp>
          <p:sp>
            <p:nvSpPr>
              <p:cNvPr id="49" name="Graphic 4">
                <a:extLst>
                  <a:ext uri="{FF2B5EF4-FFF2-40B4-BE49-F238E27FC236}">
                    <a16:creationId xmlns:a16="http://schemas.microsoft.com/office/drawing/2014/main" id="{96794554-257C-441C-BFAD-7028756A4FB0}"/>
                  </a:ext>
                </a:extLst>
              </p:cNvPr>
              <p:cNvSpPr/>
              <p:nvPr/>
            </p:nvSpPr>
            <p:spPr>
              <a:xfrm>
                <a:off x="3136315" y="4585028"/>
                <a:ext cx="107888" cy="190497"/>
              </a:xfrm>
              <a:custGeom>
                <a:avLst/>
                <a:gdLst>
                  <a:gd name="connsiteX0" fmla="*/ 16374 w 107888"/>
                  <a:gd name="connsiteY0" fmla="*/ 185366 h 190497"/>
                  <a:gd name="connsiteX1" fmla="*/ 54707 w 107888"/>
                  <a:gd name="connsiteY1" fmla="*/ 183913 h 190497"/>
                  <a:gd name="connsiteX2" fmla="*/ 95611 w 107888"/>
                  <a:gd name="connsiteY2" fmla="*/ 135856 h 190497"/>
                  <a:gd name="connsiteX3" fmla="*/ 106117 w 107888"/>
                  <a:gd name="connsiteY3" fmla="*/ 99534 h 190497"/>
                  <a:gd name="connsiteX4" fmla="*/ 77059 w 107888"/>
                  <a:gd name="connsiteY4" fmla="*/ 116298 h 190497"/>
                  <a:gd name="connsiteX5" fmla="*/ 71248 w 107888"/>
                  <a:gd name="connsiteY5" fmla="*/ 131162 h 190497"/>
                  <a:gd name="connsiteX6" fmla="*/ 55490 w 107888"/>
                  <a:gd name="connsiteY6" fmla="*/ 147926 h 190497"/>
                  <a:gd name="connsiteX7" fmla="*/ 39843 w 107888"/>
                  <a:gd name="connsiteY7" fmla="*/ 150720 h 190497"/>
                  <a:gd name="connsiteX8" fmla="*/ 28667 w 107888"/>
                  <a:gd name="connsiteY8" fmla="*/ 121886 h 190497"/>
                  <a:gd name="connsiteX9" fmla="*/ 107793 w 107888"/>
                  <a:gd name="connsiteY9" fmla="*/ 76176 h 190497"/>
                  <a:gd name="connsiteX10" fmla="*/ 106899 w 107888"/>
                  <a:gd name="connsiteY10" fmla="*/ 43542 h 190497"/>
                  <a:gd name="connsiteX11" fmla="*/ 98182 w 107888"/>
                  <a:gd name="connsiteY11" fmla="*/ 13926 h 190497"/>
                  <a:gd name="connsiteX12" fmla="*/ 79406 w 107888"/>
                  <a:gd name="connsiteY12" fmla="*/ 67 h 190497"/>
                  <a:gd name="connsiteX13" fmla="*/ 53925 w 107888"/>
                  <a:gd name="connsiteY13" fmla="*/ 6996 h 190497"/>
                  <a:gd name="connsiteX14" fmla="*/ 15032 w 107888"/>
                  <a:gd name="connsiteY14" fmla="*/ 52595 h 190497"/>
                  <a:gd name="connsiteX15" fmla="*/ 56 w 107888"/>
                  <a:gd name="connsiteY15" fmla="*/ 127921 h 190497"/>
                  <a:gd name="connsiteX16" fmla="*/ 16374 w 107888"/>
                  <a:gd name="connsiteY16" fmla="*/ 185366 h 190497"/>
                  <a:gd name="connsiteX17" fmla="*/ 36714 w 107888"/>
                  <a:gd name="connsiteY17" fmla="*/ 62430 h 190497"/>
                  <a:gd name="connsiteX18" fmla="*/ 53701 w 107888"/>
                  <a:gd name="connsiteY18" fmla="*/ 43095 h 190497"/>
                  <a:gd name="connsiteX19" fmla="*/ 70577 w 107888"/>
                  <a:gd name="connsiteY19" fmla="*/ 42313 h 190497"/>
                  <a:gd name="connsiteX20" fmla="*/ 78065 w 107888"/>
                  <a:gd name="connsiteY20" fmla="*/ 64665 h 190497"/>
                  <a:gd name="connsiteX21" fmla="*/ 29114 w 107888"/>
                  <a:gd name="connsiteY21" fmla="*/ 92381 h 190497"/>
                  <a:gd name="connsiteX22" fmla="*/ 36714 w 107888"/>
                  <a:gd name="connsiteY22" fmla="*/ 62430 h 19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7888" h="190497">
                    <a:moveTo>
                      <a:pt x="16374" y="185366"/>
                    </a:moveTo>
                    <a:cubicBezTo>
                      <a:pt x="28265" y="192708"/>
                      <a:pt x="43408" y="192127"/>
                      <a:pt x="54707" y="183913"/>
                    </a:cubicBezTo>
                    <a:cubicBezTo>
                      <a:pt x="73148" y="172692"/>
                      <a:pt x="87486" y="155850"/>
                      <a:pt x="95611" y="135856"/>
                    </a:cubicBezTo>
                    <a:cubicBezTo>
                      <a:pt x="101155" y="124434"/>
                      <a:pt x="104709" y="112152"/>
                      <a:pt x="106117" y="99534"/>
                    </a:cubicBezTo>
                    <a:lnTo>
                      <a:pt x="77059" y="116298"/>
                    </a:lnTo>
                    <a:cubicBezTo>
                      <a:pt x="75673" y="121450"/>
                      <a:pt x="73729" y="126435"/>
                      <a:pt x="71248" y="131162"/>
                    </a:cubicBezTo>
                    <a:cubicBezTo>
                      <a:pt x="67705" y="138147"/>
                      <a:pt x="62240" y="143958"/>
                      <a:pt x="55490" y="147926"/>
                    </a:cubicBezTo>
                    <a:cubicBezTo>
                      <a:pt x="50986" y="151234"/>
                      <a:pt x="45208" y="152262"/>
                      <a:pt x="39843" y="150720"/>
                    </a:cubicBezTo>
                    <a:cubicBezTo>
                      <a:pt x="32389" y="148038"/>
                      <a:pt x="28667" y="138426"/>
                      <a:pt x="28667" y="121886"/>
                    </a:cubicBezTo>
                    <a:lnTo>
                      <a:pt x="107793" y="76176"/>
                    </a:lnTo>
                    <a:cubicBezTo>
                      <a:pt x="108061" y="65291"/>
                      <a:pt x="107760" y="54394"/>
                      <a:pt x="106899" y="43542"/>
                    </a:cubicBezTo>
                    <a:cubicBezTo>
                      <a:pt x="106150" y="33160"/>
                      <a:pt x="103178" y="23057"/>
                      <a:pt x="98182" y="13926"/>
                    </a:cubicBezTo>
                    <a:cubicBezTo>
                      <a:pt x="94606" y="6482"/>
                      <a:pt x="87576" y="1286"/>
                      <a:pt x="79406" y="67"/>
                    </a:cubicBezTo>
                    <a:cubicBezTo>
                      <a:pt x="70387" y="-447"/>
                      <a:pt x="61446" y="1990"/>
                      <a:pt x="53925" y="6996"/>
                    </a:cubicBezTo>
                    <a:cubicBezTo>
                      <a:pt x="36535" y="17782"/>
                      <a:pt x="22934" y="33719"/>
                      <a:pt x="15032" y="52595"/>
                    </a:cubicBezTo>
                    <a:cubicBezTo>
                      <a:pt x="4516" y="76277"/>
                      <a:pt x="-603" y="102015"/>
                      <a:pt x="56" y="127921"/>
                    </a:cubicBezTo>
                    <a:cubicBezTo>
                      <a:pt x="-89" y="158912"/>
                      <a:pt x="5343" y="178068"/>
                      <a:pt x="16374" y="185366"/>
                    </a:cubicBezTo>
                    <a:close/>
                    <a:moveTo>
                      <a:pt x="36714" y="62430"/>
                    </a:moveTo>
                    <a:cubicBezTo>
                      <a:pt x="40145" y="54316"/>
                      <a:pt x="46102" y="47543"/>
                      <a:pt x="53701" y="43095"/>
                    </a:cubicBezTo>
                    <a:cubicBezTo>
                      <a:pt x="58585" y="39251"/>
                      <a:pt x="65358" y="38938"/>
                      <a:pt x="70577" y="42313"/>
                    </a:cubicBezTo>
                    <a:cubicBezTo>
                      <a:pt x="76165" y="48337"/>
                      <a:pt x="78892" y="56484"/>
                      <a:pt x="78065" y="64665"/>
                    </a:cubicBezTo>
                    <a:lnTo>
                      <a:pt x="29114" y="92381"/>
                    </a:lnTo>
                    <a:cubicBezTo>
                      <a:pt x="29919" y="82032"/>
                      <a:pt x="32489" y="71907"/>
                      <a:pt x="36714" y="62430"/>
                    </a:cubicBezTo>
                    <a:close/>
                  </a:path>
                </a:pathLst>
              </a:custGeom>
              <a:solidFill>
                <a:srgbClr val="FFFFFF"/>
              </a:solidFill>
              <a:ln w="11163" cap="flat">
                <a:noFill/>
                <a:prstDash val="solid"/>
                <a:miter/>
              </a:ln>
            </p:spPr>
            <p:txBody>
              <a:bodyPr rtlCol="0" anchor="ctr"/>
              <a:lstStyle/>
              <a:p>
                <a:endParaRPr lang="en-US"/>
              </a:p>
            </p:txBody>
          </p:sp>
          <p:sp>
            <p:nvSpPr>
              <p:cNvPr id="50" name="Graphic 4">
                <a:extLst>
                  <a:ext uri="{FF2B5EF4-FFF2-40B4-BE49-F238E27FC236}">
                    <a16:creationId xmlns:a16="http://schemas.microsoft.com/office/drawing/2014/main" id="{5C5B7E66-77D2-4EE3-B53B-CECD8AAFA99A}"/>
                  </a:ext>
                </a:extLst>
              </p:cNvPr>
              <p:cNvSpPr/>
              <p:nvPr/>
            </p:nvSpPr>
            <p:spPr>
              <a:xfrm>
                <a:off x="3156153" y="4533127"/>
                <a:ext cx="63926" cy="59679"/>
              </a:xfrm>
              <a:custGeom>
                <a:avLst/>
                <a:gdLst>
                  <a:gd name="connsiteX0" fmla="*/ 63927 w 63926"/>
                  <a:gd name="connsiteY0" fmla="*/ 0 h 59679"/>
                  <a:gd name="connsiteX1" fmla="*/ 0 w 63926"/>
                  <a:gd name="connsiteY1" fmla="*/ 36881 h 59679"/>
                  <a:gd name="connsiteX2" fmla="*/ 0 w 63926"/>
                  <a:gd name="connsiteY2" fmla="*/ 59680 h 59679"/>
                  <a:gd name="connsiteX3" fmla="*/ 63927 w 63926"/>
                  <a:gd name="connsiteY3" fmla="*/ 22799 h 59679"/>
                  <a:gd name="connsiteX4" fmla="*/ 63927 w 63926"/>
                  <a:gd name="connsiteY4" fmla="*/ 0 h 59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26" h="59679">
                    <a:moveTo>
                      <a:pt x="63927" y="0"/>
                    </a:moveTo>
                    <a:lnTo>
                      <a:pt x="0" y="36881"/>
                    </a:lnTo>
                    <a:lnTo>
                      <a:pt x="0" y="59680"/>
                    </a:lnTo>
                    <a:lnTo>
                      <a:pt x="63927" y="22799"/>
                    </a:lnTo>
                    <a:lnTo>
                      <a:pt x="63927" y="0"/>
                    </a:lnTo>
                    <a:close/>
                  </a:path>
                </a:pathLst>
              </a:custGeom>
              <a:solidFill>
                <a:srgbClr val="FFFFFF"/>
              </a:solidFill>
              <a:ln w="11163" cap="flat">
                <a:noFill/>
                <a:prstDash val="solid"/>
                <a:miter/>
              </a:ln>
            </p:spPr>
            <p:txBody>
              <a:bodyPr rtlCol="0" anchor="ctr"/>
              <a:lstStyle/>
              <a:p>
                <a:endParaRPr lang="en-US"/>
              </a:p>
            </p:txBody>
          </p:sp>
          <p:sp>
            <p:nvSpPr>
              <p:cNvPr id="51" name="Graphic 4">
                <a:extLst>
                  <a:ext uri="{FF2B5EF4-FFF2-40B4-BE49-F238E27FC236}">
                    <a16:creationId xmlns:a16="http://schemas.microsoft.com/office/drawing/2014/main" id="{64F0A602-5339-4F95-BCA9-D7C2BBC446AB}"/>
                  </a:ext>
                </a:extLst>
              </p:cNvPr>
              <p:cNvSpPr/>
              <p:nvPr/>
            </p:nvSpPr>
            <p:spPr>
              <a:xfrm>
                <a:off x="2816290" y="4296028"/>
                <a:ext cx="502473" cy="290520"/>
              </a:xfrm>
              <a:custGeom>
                <a:avLst/>
                <a:gdLst>
                  <a:gd name="connsiteX0" fmla="*/ 502473 w 502473"/>
                  <a:gd name="connsiteY0" fmla="*/ 104105 h 290520"/>
                  <a:gd name="connsiteX1" fmla="*/ 457099 w 502473"/>
                  <a:gd name="connsiteY1" fmla="*/ 85552 h 290520"/>
                  <a:gd name="connsiteX2" fmla="*/ 161605 w 502473"/>
                  <a:gd name="connsiteY2" fmla="*/ 256210 h 290520"/>
                  <a:gd name="connsiteX3" fmla="*/ 129083 w 502473"/>
                  <a:gd name="connsiteY3" fmla="*/ 290520 h 290520"/>
                  <a:gd name="connsiteX4" fmla="*/ 0 w 502473"/>
                  <a:gd name="connsiteY4" fmla="*/ 215865 h 290520"/>
                  <a:gd name="connsiteX5" fmla="*/ 32411 w 502473"/>
                  <a:gd name="connsiteY5" fmla="*/ 181666 h 290520"/>
                  <a:gd name="connsiteX6" fmla="*/ 328127 w 502473"/>
                  <a:gd name="connsiteY6" fmla="*/ 10897 h 290520"/>
                  <a:gd name="connsiteX7" fmla="*/ 419882 w 502473"/>
                  <a:gd name="connsiteY7" fmla="*/ 10897 h 290520"/>
                  <a:gd name="connsiteX8" fmla="*/ 457210 w 502473"/>
                  <a:gd name="connsiteY8" fmla="*/ 32578 h 290520"/>
                  <a:gd name="connsiteX9" fmla="*/ 502473 w 502473"/>
                  <a:gd name="connsiteY9" fmla="*/ 104105 h 29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473" h="290520">
                    <a:moveTo>
                      <a:pt x="502473" y="104105"/>
                    </a:moveTo>
                    <a:cubicBezTo>
                      <a:pt x="499009" y="80747"/>
                      <a:pt x="480121" y="72365"/>
                      <a:pt x="457099" y="85552"/>
                    </a:cubicBezTo>
                    <a:lnTo>
                      <a:pt x="161605" y="256210"/>
                    </a:lnTo>
                    <a:cubicBezTo>
                      <a:pt x="147982" y="264636"/>
                      <a:pt x="136772" y="276461"/>
                      <a:pt x="129083" y="290520"/>
                    </a:cubicBezTo>
                    <a:lnTo>
                      <a:pt x="0" y="215865"/>
                    </a:lnTo>
                    <a:cubicBezTo>
                      <a:pt x="7711" y="201895"/>
                      <a:pt x="18876" y="190126"/>
                      <a:pt x="32411" y="181666"/>
                    </a:cubicBezTo>
                    <a:lnTo>
                      <a:pt x="328127" y="10897"/>
                    </a:lnTo>
                    <a:cubicBezTo>
                      <a:pt x="356984" y="-3632"/>
                      <a:pt x="391026" y="-3632"/>
                      <a:pt x="419882" y="10897"/>
                    </a:cubicBezTo>
                    <a:lnTo>
                      <a:pt x="457210" y="32578"/>
                    </a:lnTo>
                    <a:cubicBezTo>
                      <a:pt x="481887" y="48794"/>
                      <a:pt x="498383" y="74857"/>
                      <a:pt x="502473" y="104105"/>
                    </a:cubicBezTo>
                    <a:close/>
                  </a:path>
                </a:pathLst>
              </a:custGeom>
              <a:solidFill>
                <a:srgbClr val="FFFFFF">
                  <a:alpha val="40000"/>
                </a:srgbClr>
              </a:solidFill>
              <a:ln w="11163" cap="flat">
                <a:noFill/>
                <a:prstDash val="solid"/>
                <a:miter/>
              </a:ln>
            </p:spPr>
            <p:txBody>
              <a:bodyPr rtlCol="0" anchor="ctr"/>
              <a:lstStyle/>
              <a:p>
                <a:endParaRPr lang="en-US"/>
              </a:p>
            </p:txBody>
          </p:sp>
          <p:sp>
            <p:nvSpPr>
              <p:cNvPr id="52" name="Graphic 4">
                <a:extLst>
                  <a:ext uri="{FF2B5EF4-FFF2-40B4-BE49-F238E27FC236}">
                    <a16:creationId xmlns:a16="http://schemas.microsoft.com/office/drawing/2014/main" id="{AA27827B-A0AC-436D-9618-FE1F51EC91CD}"/>
                  </a:ext>
                </a:extLst>
              </p:cNvPr>
              <p:cNvSpPr/>
              <p:nvPr/>
            </p:nvSpPr>
            <p:spPr>
              <a:xfrm>
                <a:off x="2802768" y="4512340"/>
                <a:ext cx="167192" cy="498210"/>
              </a:xfrm>
              <a:custGeom>
                <a:avLst/>
                <a:gdLst>
                  <a:gd name="connsiteX0" fmla="*/ 0 w 167192"/>
                  <a:gd name="connsiteY0" fmla="*/ 386243 h 498210"/>
                  <a:gd name="connsiteX1" fmla="*/ 45821 w 167192"/>
                  <a:gd name="connsiteY1" fmla="*/ 465704 h 498210"/>
                  <a:gd name="connsiteX2" fmla="*/ 83261 w 167192"/>
                  <a:gd name="connsiteY2" fmla="*/ 487273 h 498210"/>
                  <a:gd name="connsiteX3" fmla="*/ 167193 w 167192"/>
                  <a:gd name="connsiteY3" fmla="*/ 490962 h 498210"/>
                  <a:gd name="connsiteX4" fmla="*/ 129083 w 167192"/>
                  <a:gd name="connsiteY4" fmla="*/ 460786 h 498210"/>
                  <a:gd name="connsiteX5" fmla="*/ 129083 w 167192"/>
                  <a:gd name="connsiteY5" fmla="*/ 119360 h 498210"/>
                  <a:gd name="connsiteX6" fmla="*/ 142494 w 167192"/>
                  <a:gd name="connsiteY6" fmla="*/ 74656 h 498210"/>
                  <a:gd name="connsiteX7" fmla="*/ 13411 w 167192"/>
                  <a:gd name="connsiteY7" fmla="*/ 0 h 498210"/>
                  <a:gd name="connsiteX8" fmla="*/ 0 w 167192"/>
                  <a:gd name="connsiteY8" fmla="*/ 45263 h 49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2" h="498210">
                    <a:moveTo>
                      <a:pt x="0" y="386243"/>
                    </a:moveTo>
                    <a:cubicBezTo>
                      <a:pt x="1710" y="418530"/>
                      <a:pt x="18742" y="448046"/>
                      <a:pt x="45821" y="465704"/>
                    </a:cubicBezTo>
                    <a:lnTo>
                      <a:pt x="83261" y="487273"/>
                    </a:lnTo>
                    <a:cubicBezTo>
                      <a:pt x="109424" y="500439"/>
                      <a:pt x="139979" y="501780"/>
                      <a:pt x="167193" y="490962"/>
                    </a:cubicBezTo>
                    <a:cubicBezTo>
                      <a:pt x="145512" y="499120"/>
                      <a:pt x="129083" y="486938"/>
                      <a:pt x="129083" y="460786"/>
                    </a:cubicBezTo>
                    <a:lnTo>
                      <a:pt x="129083" y="119360"/>
                    </a:lnTo>
                    <a:cubicBezTo>
                      <a:pt x="129709" y="103568"/>
                      <a:pt x="134313" y="88190"/>
                      <a:pt x="142494" y="74656"/>
                    </a:cubicBezTo>
                    <a:lnTo>
                      <a:pt x="13411" y="0"/>
                    </a:lnTo>
                    <a:cubicBezTo>
                      <a:pt x="5174" y="13702"/>
                      <a:pt x="559" y="29281"/>
                      <a:pt x="0" y="45263"/>
                    </a:cubicBezTo>
                    <a:close/>
                  </a:path>
                </a:pathLst>
              </a:custGeom>
              <a:solidFill>
                <a:srgbClr val="000000">
                  <a:alpha val="10000"/>
                </a:srgbClr>
              </a:solidFill>
              <a:ln w="11163" cap="flat">
                <a:noFill/>
                <a:prstDash val="solid"/>
                <a:miter/>
              </a:ln>
            </p:spPr>
            <p:txBody>
              <a:bodyPr rtlCol="0" anchor="ctr"/>
              <a:lstStyle/>
              <a:p>
                <a:endParaRPr lang="en-US"/>
              </a:p>
            </p:txBody>
          </p:sp>
          <p:sp>
            <p:nvSpPr>
              <p:cNvPr id="53" name="Graphic 4">
                <a:extLst>
                  <a:ext uri="{FF2B5EF4-FFF2-40B4-BE49-F238E27FC236}">
                    <a16:creationId xmlns:a16="http://schemas.microsoft.com/office/drawing/2014/main" id="{9201763B-A231-4B33-8A1D-F88EE727749D}"/>
                  </a:ext>
                </a:extLst>
              </p:cNvPr>
              <p:cNvSpPr/>
              <p:nvPr/>
            </p:nvSpPr>
            <p:spPr>
              <a:xfrm>
                <a:off x="2026706" y="4604634"/>
                <a:ext cx="516890" cy="714557"/>
              </a:xfrm>
              <a:custGeom>
                <a:avLst/>
                <a:gdLst>
                  <a:gd name="connsiteX0" fmla="*/ 516890 w 516890"/>
                  <a:gd name="connsiteY0" fmla="*/ 112003 h 714557"/>
                  <a:gd name="connsiteX1" fmla="*/ 471068 w 516890"/>
                  <a:gd name="connsiteY1" fmla="*/ 32542 h 714557"/>
                  <a:gd name="connsiteX2" fmla="*/ 433629 w 516890"/>
                  <a:gd name="connsiteY2" fmla="*/ 10972 h 714557"/>
                  <a:gd name="connsiteX3" fmla="*/ 341874 w 516890"/>
                  <a:gd name="connsiteY3" fmla="*/ 10972 h 714557"/>
                  <a:gd name="connsiteX4" fmla="*/ 45933 w 516890"/>
                  <a:gd name="connsiteY4" fmla="*/ 181629 h 714557"/>
                  <a:gd name="connsiteX5" fmla="*/ 0 w 516890"/>
                  <a:gd name="connsiteY5" fmla="*/ 261202 h 714557"/>
                  <a:gd name="connsiteX6" fmla="*/ 0 w 516890"/>
                  <a:gd name="connsiteY6" fmla="*/ 602518 h 714557"/>
                  <a:gd name="connsiteX7" fmla="*/ 45933 w 516890"/>
                  <a:gd name="connsiteY7" fmla="*/ 682091 h 714557"/>
                  <a:gd name="connsiteX8" fmla="*/ 83261 w 516890"/>
                  <a:gd name="connsiteY8" fmla="*/ 703661 h 714557"/>
                  <a:gd name="connsiteX9" fmla="*/ 175016 w 516890"/>
                  <a:gd name="connsiteY9" fmla="*/ 703661 h 714557"/>
                  <a:gd name="connsiteX10" fmla="*/ 470621 w 516890"/>
                  <a:gd name="connsiteY10" fmla="*/ 532891 h 714557"/>
                  <a:gd name="connsiteX11" fmla="*/ 516443 w 516890"/>
                  <a:gd name="connsiteY11" fmla="*/ 453430 h 71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890" h="714557">
                    <a:moveTo>
                      <a:pt x="516890" y="112003"/>
                    </a:moveTo>
                    <a:cubicBezTo>
                      <a:pt x="515124" y="79738"/>
                      <a:pt x="498114" y="50233"/>
                      <a:pt x="471068" y="32542"/>
                    </a:cubicBezTo>
                    <a:lnTo>
                      <a:pt x="433629" y="10972"/>
                    </a:lnTo>
                    <a:cubicBezTo>
                      <a:pt x="404795" y="-3657"/>
                      <a:pt x="370708" y="-3657"/>
                      <a:pt x="341874" y="10972"/>
                    </a:cubicBezTo>
                    <a:lnTo>
                      <a:pt x="45933" y="181629"/>
                    </a:lnTo>
                    <a:cubicBezTo>
                      <a:pt x="18820" y="199321"/>
                      <a:pt x="1755" y="228871"/>
                      <a:pt x="0" y="261202"/>
                    </a:cubicBezTo>
                    <a:lnTo>
                      <a:pt x="0" y="602518"/>
                    </a:lnTo>
                    <a:cubicBezTo>
                      <a:pt x="1755" y="634850"/>
                      <a:pt x="18820" y="664399"/>
                      <a:pt x="45933" y="682091"/>
                    </a:cubicBezTo>
                    <a:lnTo>
                      <a:pt x="83261" y="703661"/>
                    </a:lnTo>
                    <a:cubicBezTo>
                      <a:pt x="112118" y="718189"/>
                      <a:pt x="146160" y="718189"/>
                      <a:pt x="175016" y="703661"/>
                    </a:cubicBezTo>
                    <a:lnTo>
                      <a:pt x="470621" y="532891"/>
                    </a:lnTo>
                    <a:cubicBezTo>
                      <a:pt x="497667" y="515200"/>
                      <a:pt x="514677" y="485695"/>
                      <a:pt x="516443" y="453430"/>
                    </a:cubicBezTo>
                    <a:close/>
                  </a:path>
                </a:pathLst>
              </a:custGeom>
              <a:solidFill>
                <a:srgbClr val="7E57C2"/>
              </a:solidFill>
              <a:ln w="11163" cap="flat">
                <a:noFill/>
                <a:prstDash val="solid"/>
                <a:miter/>
              </a:ln>
            </p:spPr>
            <p:txBody>
              <a:bodyPr rtlCol="0" anchor="ctr"/>
              <a:lstStyle/>
              <a:p>
                <a:endParaRPr lang="en-US"/>
              </a:p>
            </p:txBody>
          </p:sp>
          <p:sp>
            <p:nvSpPr>
              <p:cNvPr id="54" name="Graphic 4">
                <a:extLst>
                  <a:ext uri="{FF2B5EF4-FFF2-40B4-BE49-F238E27FC236}">
                    <a16:creationId xmlns:a16="http://schemas.microsoft.com/office/drawing/2014/main" id="{5289951A-24CD-4D12-8BAC-CCDA5B7B8663}"/>
                  </a:ext>
                </a:extLst>
              </p:cNvPr>
              <p:cNvSpPr/>
              <p:nvPr/>
            </p:nvSpPr>
            <p:spPr>
              <a:xfrm>
                <a:off x="2027041" y="4821021"/>
                <a:ext cx="167193" cy="498251"/>
              </a:xfrm>
              <a:custGeom>
                <a:avLst/>
                <a:gdLst>
                  <a:gd name="connsiteX0" fmla="*/ 0 w 167193"/>
                  <a:gd name="connsiteY0" fmla="*/ 386243 h 498251"/>
                  <a:gd name="connsiteX1" fmla="*/ 45933 w 167193"/>
                  <a:gd name="connsiteY1" fmla="*/ 465704 h 498251"/>
                  <a:gd name="connsiteX2" fmla="*/ 83261 w 167193"/>
                  <a:gd name="connsiteY2" fmla="*/ 487274 h 498251"/>
                  <a:gd name="connsiteX3" fmla="*/ 167193 w 167193"/>
                  <a:gd name="connsiteY3" fmla="*/ 490962 h 498251"/>
                  <a:gd name="connsiteX4" fmla="*/ 129195 w 167193"/>
                  <a:gd name="connsiteY4" fmla="*/ 460786 h 498251"/>
                  <a:gd name="connsiteX5" fmla="*/ 129195 w 167193"/>
                  <a:gd name="connsiteY5" fmla="*/ 119360 h 498251"/>
                  <a:gd name="connsiteX6" fmla="*/ 142718 w 167193"/>
                  <a:gd name="connsiteY6" fmla="*/ 74656 h 498251"/>
                  <a:gd name="connsiteX7" fmla="*/ 13523 w 167193"/>
                  <a:gd name="connsiteY7" fmla="*/ 0 h 498251"/>
                  <a:gd name="connsiteX8" fmla="*/ 112 w 167193"/>
                  <a:gd name="connsiteY8" fmla="*/ 45263 h 49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3" h="498251">
                    <a:moveTo>
                      <a:pt x="0" y="386243"/>
                    </a:moveTo>
                    <a:cubicBezTo>
                      <a:pt x="1755" y="418541"/>
                      <a:pt x="18820" y="448057"/>
                      <a:pt x="45933" y="465704"/>
                    </a:cubicBezTo>
                    <a:lnTo>
                      <a:pt x="83261" y="487274"/>
                    </a:lnTo>
                    <a:cubicBezTo>
                      <a:pt x="109413" y="500495"/>
                      <a:pt x="139980" y="501836"/>
                      <a:pt x="167193" y="490962"/>
                    </a:cubicBezTo>
                    <a:cubicBezTo>
                      <a:pt x="145623" y="499120"/>
                      <a:pt x="129195" y="486938"/>
                      <a:pt x="129195" y="460786"/>
                    </a:cubicBezTo>
                    <a:lnTo>
                      <a:pt x="129195" y="119360"/>
                    </a:lnTo>
                    <a:cubicBezTo>
                      <a:pt x="129809" y="103545"/>
                      <a:pt x="134459" y="88156"/>
                      <a:pt x="142718" y="74656"/>
                    </a:cubicBezTo>
                    <a:lnTo>
                      <a:pt x="13523" y="0"/>
                    </a:lnTo>
                    <a:cubicBezTo>
                      <a:pt x="5286" y="13702"/>
                      <a:pt x="671" y="29281"/>
                      <a:pt x="112" y="45263"/>
                    </a:cubicBezTo>
                    <a:close/>
                  </a:path>
                </a:pathLst>
              </a:custGeom>
              <a:solidFill>
                <a:srgbClr val="000000">
                  <a:alpha val="55000"/>
                </a:srgbClr>
              </a:solidFill>
              <a:ln w="11163" cap="flat">
                <a:noFill/>
                <a:prstDash val="solid"/>
                <a:miter/>
              </a:ln>
            </p:spPr>
            <p:txBody>
              <a:bodyPr rtlCol="0" anchor="ctr"/>
              <a:lstStyle/>
              <a:p>
                <a:endParaRPr lang="en-US"/>
              </a:p>
            </p:txBody>
          </p:sp>
          <p:sp>
            <p:nvSpPr>
              <p:cNvPr id="55" name="Graphic 4">
                <a:extLst>
                  <a:ext uri="{FF2B5EF4-FFF2-40B4-BE49-F238E27FC236}">
                    <a16:creationId xmlns:a16="http://schemas.microsoft.com/office/drawing/2014/main" id="{DA135F9B-2E87-4F15-BCBC-9F5931116271}"/>
                  </a:ext>
                </a:extLst>
              </p:cNvPr>
              <p:cNvSpPr/>
              <p:nvPr/>
            </p:nvSpPr>
            <p:spPr>
              <a:xfrm>
                <a:off x="2156236" y="4683651"/>
                <a:ext cx="387360" cy="630901"/>
              </a:xfrm>
              <a:custGeom>
                <a:avLst/>
                <a:gdLst>
                  <a:gd name="connsiteX0" fmla="*/ 387360 w 387360"/>
                  <a:gd name="connsiteY0" fmla="*/ 32762 h 630901"/>
                  <a:gd name="connsiteX1" fmla="*/ 341539 w 387360"/>
                  <a:gd name="connsiteY1" fmla="*/ 6275 h 630901"/>
                  <a:gd name="connsiteX2" fmla="*/ 45822 w 387360"/>
                  <a:gd name="connsiteY2" fmla="*/ 176933 h 630901"/>
                  <a:gd name="connsiteX3" fmla="*/ 0 w 387360"/>
                  <a:gd name="connsiteY3" fmla="*/ 256506 h 630901"/>
                  <a:gd name="connsiteX4" fmla="*/ 0 w 387360"/>
                  <a:gd name="connsiteY4" fmla="*/ 597821 h 630901"/>
                  <a:gd name="connsiteX5" fmla="*/ 45822 w 387360"/>
                  <a:gd name="connsiteY5" fmla="*/ 624644 h 630901"/>
                  <a:gd name="connsiteX6" fmla="*/ 341092 w 387360"/>
                  <a:gd name="connsiteY6" fmla="*/ 453651 h 630901"/>
                  <a:gd name="connsiteX7" fmla="*/ 386913 w 387360"/>
                  <a:gd name="connsiteY7" fmla="*/ 374189 h 63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360" h="630901">
                    <a:moveTo>
                      <a:pt x="387360" y="32762"/>
                    </a:moveTo>
                    <a:cubicBezTo>
                      <a:pt x="387360" y="3481"/>
                      <a:pt x="366796" y="-8365"/>
                      <a:pt x="341539" y="6275"/>
                    </a:cubicBezTo>
                    <a:lnTo>
                      <a:pt x="45822" y="176933"/>
                    </a:lnTo>
                    <a:cubicBezTo>
                      <a:pt x="18731" y="194636"/>
                      <a:pt x="1710" y="224196"/>
                      <a:pt x="0" y="256506"/>
                    </a:cubicBezTo>
                    <a:lnTo>
                      <a:pt x="0" y="597821"/>
                    </a:lnTo>
                    <a:cubicBezTo>
                      <a:pt x="0" y="627661"/>
                      <a:pt x="20452" y="639172"/>
                      <a:pt x="45822" y="624644"/>
                    </a:cubicBezTo>
                    <a:lnTo>
                      <a:pt x="341092" y="453651"/>
                    </a:lnTo>
                    <a:cubicBezTo>
                      <a:pt x="368171" y="435993"/>
                      <a:pt x="385203" y="406477"/>
                      <a:pt x="386913" y="374189"/>
                    </a:cubicBezTo>
                    <a:close/>
                  </a:path>
                </a:pathLst>
              </a:custGeom>
              <a:solidFill>
                <a:srgbClr val="000000">
                  <a:alpha val="45000"/>
                </a:srgbClr>
              </a:solidFill>
              <a:ln w="11163" cap="flat">
                <a:noFill/>
                <a:prstDash val="solid"/>
                <a:miter/>
              </a:ln>
            </p:spPr>
            <p:txBody>
              <a:bodyPr rtlCol="0" anchor="ctr"/>
              <a:lstStyle/>
              <a:p>
                <a:endParaRPr lang="en-US"/>
              </a:p>
            </p:txBody>
          </p:sp>
          <p:sp>
            <p:nvSpPr>
              <p:cNvPr id="56" name="Graphic 4">
                <a:extLst>
                  <a:ext uri="{FF2B5EF4-FFF2-40B4-BE49-F238E27FC236}">
                    <a16:creationId xmlns:a16="http://schemas.microsoft.com/office/drawing/2014/main" id="{D834F206-56A9-4ADA-9451-1C6F5FCF731C}"/>
                  </a:ext>
                </a:extLst>
              </p:cNvPr>
              <p:cNvSpPr/>
              <p:nvPr/>
            </p:nvSpPr>
            <p:spPr>
              <a:xfrm>
                <a:off x="2040564" y="4604626"/>
                <a:ext cx="502472" cy="290492"/>
              </a:xfrm>
              <a:custGeom>
                <a:avLst/>
                <a:gdLst>
                  <a:gd name="connsiteX0" fmla="*/ 502473 w 502472"/>
                  <a:gd name="connsiteY0" fmla="*/ 104076 h 290492"/>
                  <a:gd name="connsiteX1" fmla="*/ 457098 w 502472"/>
                  <a:gd name="connsiteY1" fmla="*/ 85524 h 290492"/>
                  <a:gd name="connsiteX2" fmla="*/ 161605 w 502472"/>
                  <a:gd name="connsiteY2" fmla="*/ 256182 h 290492"/>
                  <a:gd name="connsiteX3" fmla="*/ 129083 w 502472"/>
                  <a:gd name="connsiteY3" fmla="*/ 290492 h 290492"/>
                  <a:gd name="connsiteX4" fmla="*/ 0 w 502472"/>
                  <a:gd name="connsiteY4" fmla="*/ 215948 h 290492"/>
                  <a:gd name="connsiteX5" fmla="*/ 32410 w 502472"/>
                  <a:gd name="connsiteY5" fmla="*/ 181750 h 290492"/>
                  <a:gd name="connsiteX6" fmla="*/ 328016 w 502472"/>
                  <a:gd name="connsiteY6" fmla="*/ 10980 h 290492"/>
                  <a:gd name="connsiteX7" fmla="*/ 419882 w 502472"/>
                  <a:gd name="connsiteY7" fmla="*/ 10980 h 290492"/>
                  <a:gd name="connsiteX8" fmla="*/ 456763 w 502472"/>
                  <a:gd name="connsiteY8" fmla="*/ 32550 h 290492"/>
                  <a:gd name="connsiteX9" fmla="*/ 502473 w 502472"/>
                  <a:gd name="connsiteY9" fmla="*/ 104076 h 29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472" h="290492">
                    <a:moveTo>
                      <a:pt x="502473" y="104076"/>
                    </a:moveTo>
                    <a:cubicBezTo>
                      <a:pt x="499008" y="80830"/>
                      <a:pt x="480121" y="72337"/>
                      <a:pt x="457098" y="85524"/>
                    </a:cubicBezTo>
                    <a:lnTo>
                      <a:pt x="161605" y="256182"/>
                    </a:lnTo>
                    <a:cubicBezTo>
                      <a:pt x="147981" y="264609"/>
                      <a:pt x="136772" y="276433"/>
                      <a:pt x="129083" y="290492"/>
                    </a:cubicBezTo>
                    <a:lnTo>
                      <a:pt x="0" y="215948"/>
                    </a:lnTo>
                    <a:cubicBezTo>
                      <a:pt x="7656" y="201934"/>
                      <a:pt x="18820" y="190143"/>
                      <a:pt x="32410" y="181750"/>
                    </a:cubicBezTo>
                    <a:lnTo>
                      <a:pt x="328016" y="10980"/>
                    </a:lnTo>
                    <a:cubicBezTo>
                      <a:pt x="356894" y="-3660"/>
                      <a:pt x="391003" y="-3660"/>
                      <a:pt x="419882" y="10980"/>
                    </a:cubicBezTo>
                    <a:lnTo>
                      <a:pt x="456763" y="32550"/>
                    </a:lnTo>
                    <a:cubicBezTo>
                      <a:pt x="481596" y="48688"/>
                      <a:pt x="498260" y="74762"/>
                      <a:pt x="502473" y="104076"/>
                    </a:cubicBezTo>
                    <a:close/>
                  </a:path>
                </a:pathLst>
              </a:custGeom>
              <a:solidFill>
                <a:srgbClr val="000000">
                  <a:alpha val="35000"/>
                </a:srgbClr>
              </a:solidFill>
              <a:ln w="11163" cap="flat">
                <a:noFill/>
                <a:prstDash val="solid"/>
                <a:miter/>
              </a:ln>
            </p:spPr>
            <p:txBody>
              <a:bodyPr rtlCol="0" anchor="ctr"/>
              <a:lstStyle/>
              <a:p>
                <a:endParaRPr lang="en-US"/>
              </a:p>
            </p:txBody>
          </p:sp>
          <p:sp>
            <p:nvSpPr>
              <p:cNvPr id="57" name="Graphic 4">
                <a:extLst>
                  <a:ext uri="{FF2B5EF4-FFF2-40B4-BE49-F238E27FC236}">
                    <a16:creationId xmlns:a16="http://schemas.microsoft.com/office/drawing/2014/main" id="{CD9E792A-4C0E-4941-BD4C-226C6BB5F52C}"/>
                  </a:ext>
                </a:extLst>
              </p:cNvPr>
              <p:cNvSpPr/>
              <p:nvPr/>
            </p:nvSpPr>
            <p:spPr>
              <a:xfrm>
                <a:off x="2261859" y="4825458"/>
                <a:ext cx="167071" cy="371961"/>
              </a:xfrm>
              <a:custGeom>
                <a:avLst/>
                <a:gdLst>
                  <a:gd name="connsiteX0" fmla="*/ 24466 w 167071"/>
                  <a:gd name="connsiteY0" fmla="*/ 238418 h 371961"/>
                  <a:gd name="connsiteX1" fmla="*/ 30613 w 167071"/>
                  <a:gd name="connsiteY1" fmla="*/ 230036 h 371961"/>
                  <a:gd name="connsiteX2" fmla="*/ 33183 w 167071"/>
                  <a:gd name="connsiteY2" fmla="*/ 213272 h 371961"/>
                  <a:gd name="connsiteX3" fmla="*/ 31395 w 167071"/>
                  <a:gd name="connsiteY3" fmla="*/ 203660 h 371961"/>
                  <a:gd name="connsiteX4" fmla="*/ 23236 w 167071"/>
                  <a:gd name="connsiteY4" fmla="*/ 170915 h 371961"/>
                  <a:gd name="connsiteX5" fmla="*/ 84257 w 167071"/>
                  <a:gd name="connsiteY5" fmla="*/ 44067 h 371961"/>
                  <a:gd name="connsiteX6" fmla="*/ 135891 w 167071"/>
                  <a:gd name="connsiteY6" fmla="*/ 87542 h 371961"/>
                  <a:gd name="connsiteX7" fmla="*/ 96551 w 167071"/>
                  <a:gd name="connsiteY7" fmla="*/ 211819 h 371961"/>
                  <a:gd name="connsiteX8" fmla="*/ 76993 w 167071"/>
                  <a:gd name="connsiteY8" fmla="*/ 186338 h 371961"/>
                  <a:gd name="connsiteX9" fmla="*/ 88169 w 167071"/>
                  <a:gd name="connsiteY9" fmla="*/ 112129 h 371961"/>
                  <a:gd name="connsiteX10" fmla="*/ 71405 w 167071"/>
                  <a:gd name="connsiteY10" fmla="*/ 93130 h 371961"/>
                  <a:gd name="connsiteX11" fmla="*/ 47488 w 167071"/>
                  <a:gd name="connsiteY11" fmla="*/ 156386 h 371961"/>
                  <a:gd name="connsiteX12" fmla="*/ 51512 w 167071"/>
                  <a:gd name="connsiteY12" fmla="*/ 184438 h 371961"/>
                  <a:gd name="connsiteX13" fmla="*/ 35530 w 167071"/>
                  <a:gd name="connsiteY13" fmla="*/ 297763 h 371961"/>
                  <a:gd name="connsiteX14" fmla="*/ 35530 w 167071"/>
                  <a:gd name="connsiteY14" fmla="*/ 370630 h 371961"/>
                  <a:gd name="connsiteX15" fmla="*/ 38548 w 167071"/>
                  <a:gd name="connsiteY15" fmla="*/ 369959 h 371961"/>
                  <a:gd name="connsiteX16" fmla="*/ 60900 w 167071"/>
                  <a:gd name="connsiteY16" fmla="*/ 294521 h 371961"/>
                  <a:gd name="connsiteX17" fmla="*/ 69617 w 167071"/>
                  <a:gd name="connsiteY17" fmla="*/ 236965 h 371961"/>
                  <a:gd name="connsiteX18" fmla="*/ 100016 w 167071"/>
                  <a:gd name="connsiteY18" fmla="*/ 243224 h 371961"/>
                  <a:gd name="connsiteX19" fmla="*/ 167072 w 167071"/>
                  <a:gd name="connsiteY19" fmla="*/ 73572 h 371961"/>
                  <a:gd name="connsiteX20" fmla="*/ 88840 w 167071"/>
                  <a:gd name="connsiteY20" fmla="*/ 9533 h 371961"/>
                  <a:gd name="connsiteX21" fmla="*/ 102 w 167071"/>
                  <a:gd name="connsiteY21" fmla="*/ 180079 h 371961"/>
                  <a:gd name="connsiteX22" fmla="*/ 24466 w 167071"/>
                  <a:gd name="connsiteY22" fmla="*/ 238418 h 37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7071" h="371961">
                    <a:moveTo>
                      <a:pt x="24466" y="238418"/>
                    </a:moveTo>
                    <a:cubicBezTo>
                      <a:pt x="27260" y="238418"/>
                      <a:pt x="29830" y="235400"/>
                      <a:pt x="30613" y="230036"/>
                    </a:cubicBezTo>
                    <a:cubicBezTo>
                      <a:pt x="31171" y="226348"/>
                      <a:pt x="32513" y="217072"/>
                      <a:pt x="33183" y="213272"/>
                    </a:cubicBezTo>
                    <a:cubicBezTo>
                      <a:pt x="33854" y="209472"/>
                      <a:pt x="33183" y="206454"/>
                      <a:pt x="31395" y="203660"/>
                    </a:cubicBezTo>
                    <a:cubicBezTo>
                      <a:pt x="25025" y="193993"/>
                      <a:pt x="22152" y="182437"/>
                      <a:pt x="23236" y="170915"/>
                    </a:cubicBezTo>
                    <a:cubicBezTo>
                      <a:pt x="23236" y="122634"/>
                      <a:pt x="46594" y="65749"/>
                      <a:pt x="84257" y="44067"/>
                    </a:cubicBezTo>
                    <a:cubicBezTo>
                      <a:pt x="117785" y="24844"/>
                      <a:pt x="135891" y="45632"/>
                      <a:pt x="135891" y="87542"/>
                    </a:cubicBezTo>
                    <a:cubicBezTo>
                      <a:pt x="135891" y="142640"/>
                      <a:pt x="120132" y="198184"/>
                      <a:pt x="96551" y="211819"/>
                    </a:cubicBezTo>
                    <a:cubicBezTo>
                      <a:pt x="83587" y="219307"/>
                      <a:pt x="74199" y="208355"/>
                      <a:pt x="76993" y="186338"/>
                    </a:cubicBezTo>
                    <a:cubicBezTo>
                      <a:pt x="80681" y="159962"/>
                      <a:pt x="88169" y="129675"/>
                      <a:pt x="88169" y="112129"/>
                    </a:cubicBezTo>
                    <a:cubicBezTo>
                      <a:pt x="88169" y="96483"/>
                      <a:pt x="82693" y="86648"/>
                      <a:pt x="71405" y="93130"/>
                    </a:cubicBezTo>
                    <a:cubicBezTo>
                      <a:pt x="58106" y="100841"/>
                      <a:pt x="47488" y="128111"/>
                      <a:pt x="47488" y="156386"/>
                    </a:cubicBezTo>
                    <a:cubicBezTo>
                      <a:pt x="47175" y="165897"/>
                      <a:pt x="48539" y="175396"/>
                      <a:pt x="51512" y="184438"/>
                    </a:cubicBezTo>
                    <a:cubicBezTo>
                      <a:pt x="51512" y="184438"/>
                      <a:pt x="37877" y="280887"/>
                      <a:pt x="35530" y="297763"/>
                    </a:cubicBezTo>
                    <a:cubicBezTo>
                      <a:pt x="32792" y="321970"/>
                      <a:pt x="32792" y="346423"/>
                      <a:pt x="35530" y="370630"/>
                    </a:cubicBezTo>
                    <a:cubicBezTo>
                      <a:pt x="35530" y="372753"/>
                      <a:pt x="37654" y="372194"/>
                      <a:pt x="38548" y="369959"/>
                    </a:cubicBezTo>
                    <a:cubicBezTo>
                      <a:pt x="48349" y="345573"/>
                      <a:pt x="55837" y="320315"/>
                      <a:pt x="60900" y="294521"/>
                    </a:cubicBezTo>
                    <a:cubicBezTo>
                      <a:pt x="62464" y="285134"/>
                      <a:pt x="69617" y="236965"/>
                      <a:pt x="69617" y="236965"/>
                    </a:cubicBezTo>
                    <a:cubicBezTo>
                      <a:pt x="73976" y="247135"/>
                      <a:pt x="86604" y="250935"/>
                      <a:pt x="100016" y="243224"/>
                    </a:cubicBezTo>
                    <a:cubicBezTo>
                      <a:pt x="139914" y="220201"/>
                      <a:pt x="167072" y="148563"/>
                      <a:pt x="167072" y="73572"/>
                    </a:cubicBezTo>
                    <a:cubicBezTo>
                      <a:pt x="167072" y="16910"/>
                      <a:pt x="135891" y="-17848"/>
                      <a:pt x="88840" y="9533"/>
                    </a:cubicBezTo>
                    <a:cubicBezTo>
                      <a:pt x="29830" y="43061"/>
                      <a:pt x="102" y="125764"/>
                      <a:pt x="102" y="180079"/>
                    </a:cubicBezTo>
                    <a:cubicBezTo>
                      <a:pt x="-1015" y="212936"/>
                      <a:pt x="7031" y="237524"/>
                      <a:pt x="24466" y="238418"/>
                    </a:cubicBezTo>
                    <a:close/>
                  </a:path>
                </a:pathLst>
              </a:custGeom>
              <a:solidFill>
                <a:srgbClr val="FFFFFF"/>
              </a:solidFill>
              <a:ln w="11163" cap="flat">
                <a:noFill/>
                <a:prstDash val="solid"/>
                <a:miter/>
              </a:ln>
            </p:spPr>
            <p:txBody>
              <a:bodyPr rtlCol="0" anchor="ctr"/>
              <a:lstStyle/>
              <a:p>
                <a:endParaRPr lang="en-US"/>
              </a:p>
            </p:txBody>
          </p:sp>
          <p:sp>
            <p:nvSpPr>
              <p:cNvPr id="58" name="Graphic 4">
                <a:extLst>
                  <a:ext uri="{FF2B5EF4-FFF2-40B4-BE49-F238E27FC236}">
                    <a16:creationId xmlns:a16="http://schemas.microsoft.com/office/drawing/2014/main" id="{291EF2DD-679F-44EE-871E-1373A11E221F}"/>
                  </a:ext>
                </a:extLst>
              </p:cNvPr>
              <p:cNvSpPr/>
              <p:nvPr/>
            </p:nvSpPr>
            <p:spPr>
              <a:xfrm>
                <a:off x="1271320" y="4296065"/>
                <a:ext cx="516554" cy="714520"/>
              </a:xfrm>
              <a:custGeom>
                <a:avLst/>
                <a:gdLst>
                  <a:gd name="connsiteX0" fmla="*/ 45822 w 516554"/>
                  <a:gd name="connsiteY0" fmla="*/ 181630 h 714520"/>
                  <a:gd name="connsiteX1" fmla="*/ 341539 w 516554"/>
                  <a:gd name="connsiteY1" fmla="*/ 10972 h 714520"/>
                  <a:gd name="connsiteX2" fmla="*/ 433293 w 516554"/>
                  <a:gd name="connsiteY2" fmla="*/ 10972 h 714520"/>
                  <a:gd name="connsiteX3" fmla="*/ 470621 w 516554"/>
                  <a:gd name="connsiteY3" fmla="*/ 32542 h 714520"/>
                  <a:gd name="connsiteX4" fmla="*/ 516555 w 516554"/>
                  <a:gd name="connsiteY4" fmla="*/ 112003 h 714520"/>
                  <a:gd name="connsiteX5" fmla="*/ 516555 w 516554"/>
                  <a:gd name="connsiteY5" fmla="*/ 453430 h 714520"/>
                  <a:gd name="connsiteX6" fmla="*/ 470621 w 516554"/>
                  <a:gd name="connsiteY6" fmla="*/ 532891 h 714520"/>
                  <a:gd name="connsiteX7" fmla="*/ 175463 w 516554"/>
                  <a:gd name="connsiteY7" fmla="*/ 703549 h 714520"/>
                  <a:gd name="connsiteX8" fmla="*/ 83708 w 516554"/>
                  <a:gd name="connsiteY8" fmla="*/ 703549 h 714520"/>
                  <a:gd name="connsiteX9" fmla="*/ 45822 w 516554"/>
                  <a:gd name="connsiteY9" fmla="*/ 681979 h 714520"/>
                  <a:gd name="connsiteX10" fmla="*/ 0 w 516554"/>
                  <a:gd name="connsiteY10" fmla="*/ 602518 h 714520"/>
                  <a:gd name="connsiteX11" fmla="*/ 0 w 516554"/>
                  <a:gd name="connsiteY11" fmla="*/ 261091 h 714520"/>
                  <a:gd name="connsiteX12" fmla="*/ 45822 w 516554"/>
                  <a:gd name="connsiteY12" fmla="*/ 181630 h 71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6554" h="714520">
                    <a:moveTo>
                      <a:pt x="45822" y="181630"/>
                    </a:moveTo>
                    <a:lnTo>
                      <a:pt x="341539" y="10972"/>
                    </a:lnTo>
                    <a:cubicBezTo>
                      <a:pt x="370373" y="-3657"/>
                      <a:pt x="404459" y="-3657"/>
                      <a:pt x="433293" y="10972"/>
                    </a:cubicBezTo>
                    <a:lnTo>
                      <a:pt x="470621" y="32542"/>
                    </a:lnTo>
                    <a:cubicBezTo>
                      <a:pt x="497734" y="50178"/>
                      <a:pt x="514800" y="79705"/>
                      <a:pt x="516555" y="112003"/>
                    </a:cubicBezTo>
                    <a:lnTo>
                      <a:pt x="516555" y="453430"/>
                    </a:lnTo>
                    <a:cubicBezTo>
                      <a:pt x="514778" y="485729"/>
                      <a:pt x="497723" y="515233"/>
                      <a:pt x="470621" y="532891"/>
                    </a:cubicBezTo>
                    <a:lnTo>
                      <a:pt x="175463" y="703549"/>
                    </a:lnTo>
                    <a:cubicBezTo>
                      <a:pt x="146629" y="718178"/>
                      <a:pt x="112542" y="718178"/>
                      <a:pt x="83708" y="703549"/>
                    </a:cubicBezTo>
                    <a:lnTo>
                      <a:pt x="45822" y="681979"/>
                    </a:lnTo>
                    <a:cubicBezTo>
                      <a:pt x="18739" y="664321"/>
                      <a:pt x="1713" y="634805"/>
                      <a:pt x="0" y="602518"/>
                    </a:cubicBezTo>
                    <a:lnTo>
                      <a:pt x="0" y="261091"/>
                    </a:lnTo>
                    <a:cubicBezTo>
                      <a:pt x="1713" y="228804"/>
                      <a:pt x="18739" y="199288"/>
                      <a:pt x="45822" y="181630"/>
                    </a:cubicBezTo>
                    <a:close/>
                  </a:path>
                </a:pathLst>
              </a:custGeom>
              <a:solidFill>
                <a:srgbClr val="7E57C2"/>
              </a:solidFill>
              <a:ln w="11163" cap="flat">
                <a:noFill/>
                <a:prstDash val="solid"/>
                <a:miter/>
              </a:ln>
            </p:spPr>
            <p:txBody>
              <a:bodyPr rtlCol="0" anchor="ctr"/>
              <a:lstStyle/>
              <a:p>
                <a:endParaRPr lang="en-US"/>
              </a:p>
            </p:txBody>
          </p:sp>
          <p:sp>
            <p:nvSpPr>
              <p:cNvPr id="59" name="Graphic 4">
                <a:extLst>
                  <a:ext uri="{FF2B5EF4-FFF2-40B4-BE49-F238E27FC236}">
                    <a16:creationId xmlns:a16="http://schemas.microsoft.com/office/drawing/2014/main" id="{7F185B65-BE7E-4A96-9D3C-EB66EA737195}"/>
                  </a:ext>
                </a:extLst>
              </p:cNvPr>
              <p:cNvSpPr/>
              <p:nvPr/>
            </p:nvSpPr>
            <p:spPr>
              <a:xfrm>
                <a:off x="1271320" y="4512005"/>
                <a:ext cx="167192" cy="498615"/>
              </a:xfrm>
              <a:custGeom>
                <a:avLst/>
                <a:gdLst>
                  <a:gd name="connsiteX0" fmla="*/ 0 w 167192"/>
                  <a:gd name="connsiteY0" fmla="*/ 386578 h 498615"/>
                  <a:gd name="connsiteX1" fmla="*/ 45822 w 167192"/>
                  <a:gd name="connsiteY1" fmla="*/ 466151 h 498615"/>
                  <a:gd name="connsiteX2" fmla="*/ 83261 w 167192"/>
                  <a:gd name="connsiteY2" fmla="*/ 487720 h 498615"/>
                  <a:gd name="connsiteX3" fmla="*/ 167193 w 167192"/>
                  <a:gd name="connsiteY3" fmla="*/ 491409 h 498615"/>
                  <a:gd name="connsiteX4" fmla="*/ 129083 w 167192"/>
                  <a:gd name="connsiteY4" fmla="*/ 461233 h 498615"/>
                  <a:gd name="connsiteX5" fmla="*/ 129083 w 167192"/>
                  <a:gd name="connsiteY5" fmla="*/ 119807 h 498615"/>
                  <a:gd name="connsiteX6" fmla="*/ 142494 w 167192"/>
                  <a:gd name="connsiteY6" fmla="*/ 74544 h 498615"/>
                  <a:gd name="connsiteX7" fmla="*/ 13411 w 167192"/>
                  <a:gd name="connsiteY7" fmla="*/ 0 h 498615"/>
                  <a:gd name="connsiteX8" fmla="*/ 0 w 167192"/>
                  <a:gd name="connsiteY8" fmla="*/ 45263 h 49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2" h="498615">
                    <a:moveTo>
                      <a:pt x="0" y="386578"/>
                    </a:moveTo>
                    <a:cubicBezTo>
                      <a:pt x="1713" y="418888"/>
                      <a:pt x="18734" y="448448"/>
                      <a:pt x="45822" y="466151"/>
                    </a:cubicBezTo>
                    <a:lnTo>
                      <a:pt x="83261" y="487720"/>
                    </a:lnTo>
                    <a:cubicBezTo>
                      <a:pt x="109441" y="500830"/>
                      <a:pt x="139965" y="502171"/>
                      <a:pt x="167193" y="491409"/>
                    </a:cubicBezTo>
                    <a:cubicBezTo>
                      <a:pt x="145511" y="499567"/>
                      <a:pt x="129083" y="487385"/>
                      <a:pt x="129083" y="461233"/>
                    </a:cubicBezTo>
                    <a:lnTo>
                      <a:pt x="129083" y="119807"/>
                    </a:lnTo>
                    <a:cubicBezTo>
                      <a:pt x="129644" y="103825"/>
                      <a:pt x="134260" y="88246"/>
                      <a:pt x="142494" y="74544"/>
                    </a:cubicBezTo>
                    <a:lnTo>
                      <a:pt x="13411" y="0"/>
                    </a:lnTo>
                    <a:cubicBezTo>
                      <a:pt x="5177" y="13702"/>
                      <a:pt x="562" y="29281"/>
                      <a:pt x="0" y="45263"/>
                    </a:cubicBezTo>
                    <a:close/>
                  </a:path>
                </a:pathLst>
              </a:custGeom>
              <a:solidFill>
                <a:srgbClr val="000000">
                  <a:alpha val="10000"/>
                </a:srgbClr>
              </a:solidFill>
              <a:ln w="11163" cap="flat">
                <a:noFill/>
                <a:prstDash val="solid"/>
                <a:miter/>
              </a:ln>
            </p:spPr>
            <p:txBody>
              <a:bodyPr rtlCol="0" anchor="ctr"/>
              <a:lstStyle/>
              <a:p>
                <a:endParaRPr lang="en-US"/>
              </a:p>
            </p:txBody>
          </p:sp>
          <p:sp>
            <p:nvSpPr>
              <p:cNvPr id="60" name="Graphic 4">
                <a:extLst>
                  <a:ext uri="{FF2B5EF4-FFF2-40B4-BE49-F238E27FC236}">
                    <a16:creationId xmlns:a16="http://schemas.microsoft.com/office/drawing/2014/main" id="{DADC1170-3D29-4868-92CA-1010156BCC98}"/>
                  </a:ext>
                </a:extLst>
              </p:cNvPr>
              <p:cNvSpPr/>
              <p:nvPr/>
            </p:nvSpPr>
            <p:spPr>
              <a:xfrm>
                <a:off x="1400850" y="4375417"/>
                <a:ext cx="387471" cy="630583"/>
              </a:xfrm>
              <a:custGeom>
                <a:avLst/>
                <a:gdLst>
                  <a:gd name="connsiteX0" fmla="*/ 387025 w 387471"/>
                  <a:gd name="connsiteY0" fmla="*/ 32762 h 630583"/>
                  <a:gd name="connsiteX1" fmla="*/ 341092 w 387471"/>
                  <a:gd name="connsiteY1" fmla="*/ 6275 h 630583"/>
                  <a:gd name="connsiteX2" fmla="*/ 45933 w 387471"/>
                  <a:gd name="connsiteY2" fmla="*/ 176933 h 630583"/>
                  <a:gd name="connsiteX3" fmla="*/ 0 w 387471"/>
                  <a:gd name="connsiteY3" fmla="*/ 256394 h 630583"/>
                  <a:gd name="connsiteX4" fmla="*/ 0 w 387471"/>
                  <a:gd name="connsiteY4" fmla="*/ 597821 h 630583"/>
                  <a:gd name="connsiteX5" fmla="*/ 45933 w 387471"/>
                  <a:gd name="connsiteY5" fmla="*/ 624308 h 630583"/>
                  <a:gd name="connsiteX6" fmla="*/ 341539 w 387471"/>
                  <a:gd name="connsiteY6" fmla="*/ 453651 h 630583"/>
                  <a:gd name="connsiteX7" fmla="*/ 387472 w 387471"/>
                  <a:gd name="connsiteY7" fmla="*/ 374189 h 63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471" h="630583">
                    <a:moveTo>
                      <a:pt x="387025" y="32762"/>
                    </a:moveTo>
                    <a:cubicBezTo>
                      <a:pt x="387025" y="3481"/>
                      <a:pt x="366461" y="-8365"/>
                      <a:pt x="341092" y="6275"/>
                    </a:cubicBezTo>
                    <a:lnTo>
                      <a:pt x="45933" y="176933"/>
                    </a:lnTo>
                    <a:cubicBezTo>
                      <a:pt x="18835" y="194591"/>
                      <a:pt x="1774" y="224096"/>
                      <a:pt x="0" y="256394"/>
                    </a:cubicBezTo>
                    <a:lnTo>
                      <a:pt x="0" y="597821"/>
                    </a:lnTo>
                    <a:cubicBezTo>
                      <a:pt x="0" y="627102"/>
                      <a:pt x="20564" y="638949"/>
                      <a:pt x="45933" y="624308"/>
                    </a:cubicBezTo>
                    <a:lnTo>
                      <a:pt x="341539" y="453651"/>
                    </a:lnTo>
                    <a:cubicBezTo>
                      <a:pt x="368640" y="435992"/>
                      <a:pt x="385695" y="406488"/>
                      <a:pt x="387472" y="374189"/>
                    </a:cubicBezTo>
                    <a:close/>
                  </a:path>
                </a:pathLst>
              </a:custGeom>
              <a:solidFill>
                <a:srgbClr val="7E57C2"/>
              </a:solidFill>
              <a:ln w="11163" cap="flat">
                <a:noFill/>
                <a:prstDash val="solid"/>
                <a:miter/>
              </a:ln>
            </p:spPr>
            <p:txBody>
              <a:bodyPr rtlCol="0" anchor="ctr"/>
              <a:lstStyle/>
              <a:p>
                <a:endParaRPr lang="en-US"/>
              </a:p>
            </p:txBody>
          </p:sp>
          <p:sp>
            <p:nvSpPr>
              <p:cNvPr id="61" name="Graphic 4">
                <a:extLst>
                  <a:ext uri="{FF2B5EF4-FFF2-40B4-BE49-F238E27FC236}">
                    <a16:creationId xmlns:a16="http://schemas.microsoft.com/office/drawing/2014/main" id="{FB64D3E2-A8EF-470D-BC78-4359D34F2597}"/>
                  </a:ext>
                </a:extLst>
              </p:cNvPr>
              <p:cNvSpPr/>
              <p:nvPr/>
            </p:nvSpPr>
            <p:spPr>
              <a:xfrm>
                <a:off x="1284732" y="4296028"/>
                <a:ext cx="502584" cy="290520"/>
              </a:xfrm>
              <a:custGeom>
                <a:avLst/>
                <a:gdLst>
                  <a:gd name="connsiteX0" fmla="*/ 502585 w 502584"/>
                  <a:gd name="connsiteY0" fmla="*/ 104105 h 290520"/>
                  <a:gd name="connsiteX1" fmla="*/ 457210 w 502584"/>
                  <a:gd name="connsiteY1" fmla="*/ 85552 h 290520"/>
                  <a:gd name="connsiteX2" fmla="*/ 162052 w 502584"/>
                  <a:gd name="connsiteY2" fmla="*/ 256210 h 290520"/>
                  <a:gd name="connsiteX3" fmla="*/ 129530 w 502584"/>
                  <a:gd name="connsiteY3" fmla="*/ 290520 h 290520"/>
                  <a:gd name="connsiteX4" fmla="*/ 0 w 502584"/>
                  <a:gd name="connsiteY4" fmla="*/ 215865 h 290520"/>
                  <a:gd name="connsiteX5" fmla="*/ 32410 w 502584"/>
                  <a:gd name="connsiteY5" fmla="*/ 181666 h 290520"/>
                  <a:gd name="connsiteX6" fmla="*/ 328127 w 502584"/>
                  <a:gd name="connsiteY6" fmla="*/ 10897 h 290520"/>
                  <a:gd name="connsiteX7" fmla="*/ 419882 w 502584"/>
                  <a:gd name="connsiteY7" fmla="*/ 10897 h 290520"/>
                  <a:gd name="connsiteX8" fmla="*/ 457210 w 502584"/>
                  <a:gd name="connsiteY8" fmla="*/ 32578 h 290520"/>
                  <a:gd name="connsiteX9" fmla="*/ 502585 w 502584"/>
                  <a:gd name="connsiteY9" fmla="*/ 104105 h 29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584" h="290520">
                    <a:moveTo>
                      <a:pt x="502585" y="104105"/>
                    </a:moveTo>
                    <a:cubicBezTo>
                      <a:pt x="499120" y="80747"/>
                      <a:pt x="480233" y="72365"/>
                      <a:pt x="457210" y="85552"/>
                    </a:cubicBezTo>
                    <a:lnTo>
                      <a:pt x="162052" y="256210"/>
                    </a:lnTo>
                    <a:cubicBezTo>
                      <a:pt x="148426" y="264636"/>
                      <a:pt x="137221" y="276461"/>
                      <a:pt x="129530" y="290520"/>
                    </a:cubicBezTo>
                    <a:lnTo>
                      <a:pt x="0" y="215865"/>
                    </a:lnTo>
                    <a:cubicBezTo>
                      <a:pt x="7717" y="201895"/>
                      <a:pt x="18872" y="190126"/>
                      <a:pt x="32410" y="181666"/>
                    </a:cubicBezTo>
                    <a:lnTo>
                      <a:pt x="328127" y="10897"/>
                    </a:lnTo>
                    <a:cubicBezTo>
                      <a:pt x="356984" y="-3632"/>
                      <a:pt x="391026" y="-3632"/>
                      <a:pt x="419882" y="10897"/>
                    </a:cubicBezTo>
                    <a:lnTo>
                      <a:pt x="457210" y="32578"/>
                    </a:lnTo>
                    <a:cubicBezTo>
                      <a:pt x="481932" y="48772"/>
                      <a:pt x="498472" y="74846"/>
                      <a:pt x="502585" y="104105"/>
                    </a:cubicBezTo>
                    <a:close/>
                  </a:path>
                </a:pathLst>
              </a:custGeom>
              <a:solidFill>
                <a:srgbClr val="FFFFFF">
                  <a:alpha val="40000"/>
                </a:srgbClr>
              </a:solidFill>
              <a:ln w="11163" cap="flat">
                <a:noFill/>
                <a:prstDash val="solid"/>
                <a:miter/>
              </a:ln>
            </p:spPr>
            <p:txBody>
              <a:bodyPr rtlCol="0" anchor="ctr"/>
              <a:lstStyle/>
              <a:p>
                <a:endParaRPr lang="en-US"/>
              </a:p>
            </p:txBody>
          </p:sp>
          <p:sp>
            <p:nvSpPr>
              <p:cNvPr id="62" name="Graphic 4">
                <a:extLst>
                  <a:ext uri="{FF2B5EF4-FFF2-40B4-BE49-F238E27FC236}">
                    <a16:creationId xmlns:a16="http://schemas.microsoft.com/office/drawing/2014/main" id="{D6B2D411-B0AA-4BCD-B31B-C733EC45B978}"/>
                  </a:ext>
                </a:extLst>
              </p:cNvPr>
              <p:cNvSpPr/>
              <p:nvPr/>
            </p:nvSpPr>
            <p:spPr>
              <a:xfrm>
                <a:off x="1480870" y="4504270"/>
                <a:ext cx="226425" cy="372318"/>
              </a:xfrm>
              <a:custGeom>
                <a:avLst/>
                <a:gdLst>
                  <a:gd name="connsiteX0" fmla="*/ 113325 w 226425"/>
                  <a:gd name="connsiteY0" fmla="*/ 62497 h 372318"/>
                  <a:gd name="connsiteX1" fmla="*/ 159034 w 226425"/>
                  <a:gd name="connsiteY1" fmla="*/ 36904 h 372318"/>
                  <a:gd name="connsiteX2" fmla="*/ 180157 w 226425"/>
                  <a:gd name="connsiteY2" fmla="*/ 29975 h 372318"/>
                  <a:gd name="connsiteX3" fmla="*/ 193121 w 226425"/>
                  <a:gd name="connsiteY3" fmla="*/ 33774 h 372318"/>
                  <a:gd name="connsiteX4" fmla="*/ 201615 w 226425"/>
                  <a:gd name="connsiteY4" fmla="*/ 46180 h 372318"/>
                  <a:gd name="connsiteX5" fmla="*/ 205527 w 226425"/>
                  <a:gd name="connsiteY5" fmla="*/ 71996 h 372318"/>
                  <a:gd name="connsiteX6" fmla="*/ 206197 w 226425"/>
                  <a:gd name="connsiteY6" fmla="*/ 132682 h 372318"/>
                  <a:gd name="connsiteX7" fmla="*/ 205527 w 226425"/>
                  <a:gd name="connsiteY7" fmla="*/ 194150 h 372318"/>
                  <a:gd name="connsiteX8" fmla="*/ 201615 w 226425"/>
                  <a:gd name="connsiteY8" fmla="*/ 224437 h 372318"/>
                  <a:gd name="connsiteX9" fmla="*/ 193121 w 226425"/>
                  <a:gd name="connsiteY9" fmla="*/ 246789 h 372318"/>
                  <a:gd name="connsiteX10" fmla="*/ 180157 w 226425"/>
                  <a:gd name="connsiteY10" fmla="*/ 265676 h 372318"/>
                  <a:gd name="connsiteX11" fmla="*/ 159034 w 226425"/>
                  <a:gd name="connsiteY11" fmla="*/ 282999 h 372318"/>
                  <a:gd name="connsiteX12" fmla="*/ 113325 w 226425"/>
                  <a:gd name="connsiteY12" fmla="*/ 310268 h 372318"/>
                  <a:gd name="connsiteX13" fmla="*/ 67503 w 226425"/>
                  <a:gd name="connsiteY13" fmla="*/ 335862 h 372318"/>
                  <a:gd name="connsiteX14" fmla="*/ 46492 w 226425"/>
                  <a:gd name="connsiteY14" fmla="*/ 342791 h 372318"/>
                  <a:gd name="connsiteX15" fmla="*/ 33416 w 226425"/>
                  <a:gd name="connsiteY15" fmla="*/ 338991 h 372318"/>
                  <a:gd name="connsiteX16" fmla="*/ 24922 w 226425"/>
                  <a:gd name="connsiteY16" fmla="*/ 326586 h 372318"/>
                  <a:gd name="connsiteX17" fmla="*/ 21011 w 226425"/>
                  <a:gd name="connsiteY17" fmla="*/ 300769 h 372318"/>
                  <a:gd name="connsiteX18" fmla="*/ 20340 w 226425"/>
                  <a:gd name="connsiteY18" fmla="*/ 240083 h 372318"/>
                  <a:gd name="connsiteX19" fmla="*/ 21011 w 226425"/>
                  <a:gd name="connsiteY19" fmla="*/ 178615 h 372318"/>
                  <a:gd name="connsiteX20" fmla="*/ 24922 w 226425"/>
                  <a:gd name="connsiteY20" fmla="*/ 148328 h 372318"/>
                  <a:gd name="connsiteX21" fmla="*/ 33416 w 226425"/>
                  <a:gd name="connsiteY21" fmla="*/ 125976 h 372318"/>
                  <a:gd name="connsiteX22" fmla="*/ 46492 w 226425"/>
                  <a:gd name="connsiteY22" fmla="*/ 107089 h 372318"/>
                  <a:gd name="connsiteX23" fmla="*/ 67503 w 226425"/>
                  <a:gd name="connsiteY23" fmla="*/ 89766 h 372318"/>
                  <a:gd name="connsiteX24" fmla="*/ 113325 w 226425"/>
                  <a:gd name="connsiteY24" fmla="*/ 62497 h 372318"/>
                  <a:gd name="connsiteX25" fmla="*/ 113325 w 226425"/>
                  <a:gd name="connsiteY25" fmla="*/ 35227 h 372318"/>
                  <a:gd name="connsiteX26" fmla="*/ 66609 w 226425"/>
                  <a:gd name="connsiteY26" fmla="*/ 63167 h 372318"/>
                  <a:gd name="connsiteX27" fmla="*/ 18999 w 226425"/>
                  <a:gd name="connsiteY27" fmla="*/ 115024 h 372318"/>
                  <a:gd name="connsiteX28" fmla="*/ 5923 w 226425"/>
                  <a:gd name="connsiteY28" fmla="*/ 149334 h 372318"/>
                  <a:gd name="connsiteX29" fmla="*/ 671 w 226425"/>
                  <a:gd name="connsiteY29" fmla="*/ 189009 h 372318"/>
                  <a:gd name="connsiteX30" fmla="*/ 0 w 226425"/>
                  <a:gd name="connsiteY30" fmla="*/ 251706 h 372318"/>
                  <a:gd name="connsiteX31" fmla="*/ 671 w 226425"/>
                  <a:gd name="connsiteY31" fmla="*/ 313621 h 372318"/>
                  <a:gd name="connsiteX32" fmla="*/ 5923 w 226425"/>
                  <a:gd name="connsiteY32" fmla="*/ 347149 h 372318"/>
                  <a:gd name="connsiteX33" fmla="*/ 18999 w 226425"/>
                  <a:gd name="connsiteY33" fmla="*/ 366372 h 372318"/>
                  <a:gd name="connsiteX34" fmla="*/ 39004 w 226425"/>
                  <a:gd name="connsiteY34" fmla="*/ 372184 h 372318"/>
                  <a:gd name="connsiteX35" fmla="*/ 66497 w 226425"/>
                  <a:gd name="connsiteY35" fmla="*/ 363131 h 372318"/>
                  <a:gd name="connsiteX36" fmla="*/ 113213 w 226425"/>
                  <a:gd name="connsiteY36" fmla="*/ 337091 h 372318"/>
                  <a:gd name="connsiteX37" fmla="*/ 159929 w 226425"/>
                  <a:gd name="connsiteY37" fmla="*/ 309151 h 372318"/>
                  <a:gd name="connsiteX38" fmla="*/ 207427 w 226425"/>
                  <a:gd name="connsiteY38" fmla="*/ 257294 h 372318"/>
                  <a:gd name="connsiteX39" fmla="*/ 220502 w 226425"/>
                  <a:gd name="connsiteY39" fmla="*/ 222984 h 372318"/>
                  <a:gd name="connsiteX40" fmla="*/ 225755 w 226425"/>
                  <a:gd name="connsiteY40" fmla="*/ 183197 h 372318"/>
                  <a:gd name="connsiteX41" fmla="*/ 226426 w 226425"/>
                  <a:gd name="connsiteY41" fmla="*/ 120612 h 372318"/>
                  <a:gd name="connsiteX42" fmla="*/ 225755 w 226425"/>
                  <a:gd name="connsiteY42" fmla="*/ 58697 h 372318"/>
                  <a:gd name="connsiteX43" fmla="*/ 220502 w 226425"/>
                  <a:gd name="connsiteY43" fmla="*/ 25169 h 372318"/>
                  <a:gd name="connsiteX44" fmla="*/ 207427 w 226425"/>
                  <a:gd name="connsiteY44" fmla="*/ 5946 h 372318"/>
                  <a:gd name="connsiteX45" fmla="*/ 187421 w 226425"/>
                  <a:gd name="connsiteY45" fmla="*/ 134 h 372318"/>
                  <a:gd name="connsiteX46" fmla="*/ 159929 w 226425"/>
                  <a:gd name="connsiteY46" fmla="*/ 8964 h 372318"/>
                  <a:gd name="connsiteX47" fmla="*/ 113213 w 226425"/>
                  <a:gd name="connsiteY47" fmla="*/ 35004 h 37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6425" h="372318">
                    <a:moveTo>
                      <a:pt x="113325" y="62497"/>
                    </a:moveTo>
                    <a:cubicBezTo>
                      <a:pt x="143500" y="44950"/>
                      <a:pt x="146853" y="43050"/>
                      <a:pt x="159034" y="36904"/>
                    </a:cubicBezTo>
                    <a:cubicBezTo>
                      <a:pt x="165483" y="33070"/>
                      <a:pt x="172692" y="30701"/>
                      <a:pt x="180157" y="29975"/>
                    </a:cubicBezTo>
                    <a:cubicBezTo>
                      <a:pt x="184817" y="29461"/>
                      <a:pt x="189478" y="30824"/>
                      <a:pt x="193121" y="33774"/>
                    </a:cubicBezTo>
                    <a:cubicBezTo>
                      <a:pt x="197245" y="36859"/>
                      <a:pt x="200229" y="41218"/>
                      <a:pt x="201615" y="46180"/>
                    </a:cubicBezTo>
                    <a:cubicBezTo>
                      <a:pt x="204241" y="54528"/>
                      <a:pt x="205560" y="63245"/>
                      <a:pt x="205527" y="71996"/>
                    </a:cubicBezTo>
                    <a:cubicBezTo>
                      <a:pt x="205527" y="87643"/>
                      <a:pt x="206197" y="92336"/>
                      <a:pt x="206197" y="132682"/>
                    </a:cubicBezTo>
                    <a:cubicBezTo>
                      <a:pt x="206197" y="173027"/>
                      <a:pt x="206197" y="177386"/>
                      <a:pt x="205527" y="194150"/>
                    </a:cubicBezTo>
                    <a:cubicBezTo>
                      <a:pt x="205325" y="204354"/>
                      <a:pt x="204007" y="214513"/>
                      <a:pt x="201615" y="224437"/>
                    </a:cubicBezTo>
                    <a:cubicBezTo>
                      <a:pt x="199793" y="232238"/>
                      <a:pt x="196943" y="239748"/>
                      <a:pt x="193121" y="246789"/>
                    </a:cubicBezTo>
                    <a:cubicBezTo>
                      <a:pt x="189690" y="253651"/>
                      <a:pt x="185332" y="260010"/>
                      <a:pt x="180157" y="265676"/>
                    </a:cubicBezTo>
                    <a:cubicBezTo>
                      <a:pt x="173932" y="272382"/>
                      <a:pt x="166835" y="278216"/>
                      <a:pt x="159034" y="282999"/>
                    </a:cubicBezTo>
                    <a:cubicBezTo>
                      <a:pt x="147076" y="290599"/>
                      <a:pt x="143500" y="292834"/>
                      <a:pt x="113325" y="310268"/>
                    </a:cubicBezTo>
                    <a:cubicBezTo>
                      <a:pt x="83149" y="327703"/>
                      <a:pt x="79797" y="329715"/>
                      <a:pt x="67503" y="335862"/>
                    </a:cubicBezTo>
                    <a:cubicBezTo>
                      <a:pt x="61088" y="339673"/>
                      <a:pt x="53917" y="342042"/>
                      <a:pt x="46492" y="342791"/>
                    </a:cubicBezTo>
                    <a:cubicBezTo>
                      <a:pt x="41802" y="343316"/>
                      <a:pt x="37098" y="341941"/>
                      <a:pt x="33416" y="338991"/>
                    </a:cubicBezTo>
                    <a:cubicBezTo>
                      <a:pt x="29386" y="335817"/>
                      <a:pt x="26422" y="331492"/>
                      <a:pt x="24922" y="326586"/>
                    </a:cubicBezTo>
                    <a:cubicBezTo>
                      <a:pt x="22296" y="318237"/>
                      <a:pt x="20976" y="309520"/>
                      <a:pt x="21011" y="300769"/>
                    </a:cubicBezTo>
                    <a:cubicBezTo>
                      <a:pt x="20452" y="285122"/>
                      <a:pt x="20340" y="280429"/>
                      <a:pt x="20340" y="240083"/>
                    </a:cubicBezTo>
                    <a:cubicBezTo>
                      <a:pt x="20340" y="199738"/>
                      <a:pt x="20340" y="195379"/>
                      <a:pt x="21011" y="178615"/>
                    </a:cubicBezTo>
                    <a:cubicBezTo>
                      <a:pt x="21214" y="168412"/>
                      <a:pt x="22526" y="158253"/>
                      <a:pt x="24922" y="148328"/>
                    </a:cubicBezTo>
                    <a:cubicBezTo>
                      <a:pt x="26842" y="140561"/>
                      <a:pt x="29695" y="133062"/>
                      <a:pt x="33416" y="125976"/>
                    </a:cubicBezTo>
                    <a:cubicBezTo>
                      <a:pt x="36843" y="119081"/>
                      <a:pt x="41246" y="112722"/>
                      <a:pt x="46492" y="107089"/>
                    </a:cubicBezTo>
                    <a:cubicBezTo>
                      <a:pt x="52639" y="100350"/>
                      <a:pt x="59713" y="94516"/>
                      <a:pt x="67503" y="89766"/>
                    </a:cubicBezTo>
                    <a:cubicBezTo>
                      <a:pt x="79461" y="82166"/>
                      <a:pt x="83038" y="79931"/>
                      <a:pt x="113325" y="62497"/>
                    </a:cubicBezTo>
                    <a:moveTo>
                      <a:pt x="113325" y="35227"/>
                    </a:moveTo>
                    <a:cubicBezTo>
                      <a:pt x="82479" y="52997"/>
                      <a:pt x="78679" y="55456"/>
                      <a:pt x="66609" y="63167"/>
                    </a:cubicBezTo>
                    <a:cubicBezTo>
                      <a:pt x="46222" y="75684"/>
                      <a:pt x="29734" y="93644"/>
                      <a:pt x="18999" y="115024"/>
                    </a:cubicBezTo>
                    <a:cubicBezTo>
                      <a:pt x="13218" y="125864"/>
                      <a:pt x="8825" y="137398"/>
                      <a:pt x="5923" y="149334"/>
                    </a:cubicBezTo>
                    <a:cubicBezTo>
                      <a:pt x="2733" y="162332"/>
                      <a:pt x="971" y="175631"/>
                      <a:pt x="671" y="189009"/>
                    </a:cubicBezTo>
                    <a:cubicBezTo>
                      <a:pt x="671" y="205438"/>
                      <a:pt x="0" y="210690"/>
                      <a:pt x="0" y="251706"/>
                    </a:cubicBezTo>
                    <a:cubicBezTo>
                      <a:pt x="0" y="292722"/>
                      <a:pt x="0" y="297863"/>
                      <a:pt x="671" y="313621"/>
                    </a:cubicBezTo>
                    <a:cubicBezTo>
                      <a:pt x="691" y="324999"/>
                      <a:pt x="2462" y="336309"/>
                      <a:pt x="5923" y="347149"/>
                    </a:cubicBezTo>
                    <a:cubicBezTo>
                      <a:pt x="8186" y="354760"/>
                      <a:pt x="12756" y="361477"/>
                      <a:pt x="18999" y="366372"/>
                    </a:cubicBezTo>
                    <a:cubicBezTo>
                      <a:pt x="24674" y="370809"/>
                      <a:pt x="31837" y="372888"/>
                      <a:pt x="39004" y="372184"/>
                    </a:cubicBezTo>
                    <a:cubicBezTo>
                      <a:pt x="48714" y="371178"/>
                      <a:pt x="58093" y="368093"/>
                      <a:pt x="66497" y="363131"/>
                    </a:cubicBezTo>
                    <a:cubicBezTo>
                      <a:pt x="78567" y="356873"/>
                      <a:pt x="82367" y="354861"/>
                      <a:pt x="113213" y="337091"/>
                    </a:cubicBezTo>
                    <a:cubicBezTo>
                      <a:pt x="144059" y="319321"/>
                      <a:pt x="147747" y="316862"/>
                      <a:pt x="159929" y="309151"/>
                    </a:cubicBezTo>
                    <a:cubicBezTo>
                      <a:pt x="180179" y="296511"/>
                      <a:pt x="196608" y="278585"/>
                      <a:pt x="207427" y="257294"/>
                    </a:cubicBezTo>
                    <a:cubicBezTo>
                      <a:pt x="213205" y="246454"/>
                      <a:pt x="217597" y="234920"/>
                      <a:pt x="220502" y="222984"/>
                    </a:cubicBezTo>
                    <a:cubicBezTo>
                      <a:pt x="223688" y="209953"/>
                      <a:pt x="225453" y="196609"/>
                      <a:pt x="225755" y="183197"/>
                    </a:cubicBezTo>
                    <a:cubicBezTo>
                      <a:pt x="225755" y="166769"/>
                      <a:pt x="226426" y="161628"/>
                      <a:pt x="226426" y="120612"/>
                    </a:cubicBezTo>
                    <a:cubicBezTo>
                      <a:pt x="226426" y="79596"/>
                      <a:pt x="226426" y="74455"/>
                      <a:pt x="225755" y="58697"/>
                    </a:cubicBezTo>
                    <a:cubicBezTo>
                      <a:pt x="225733" y="47320"/>
                      <a:pt x="223967" y="36010"/>
                      <a:pt x="220502" y="25169"/>
                    </a:cubicBezTo>
                    <a:cubicBezTo>
                      <a:pt x="218278" y="17547"/>
                      <a:pt x="213696" y="10819"/>
                      <a:pt x="207427" y="5946"/>
                    </a:cubicBezTo>
                    <a:cubicBezTo>
                      <a:pt x="201749" y="1509"/>
                      <a:pt x="194585" y="-570"/>
                      <a:pt x="187421" y="134"/>
                    </a:cubicBezTo>
                    <a:cubicBezTo>
                      <a:pt x="177710" y="984"/>
                      <a:pt x="168322" y="4001"/>
                      <a:pt x="159929" y="8964"/>
                    </a:cubicBezTo>
                    <a:cubicBezTo>
                      <a:pt x="147747" y="15222"/>
                      <a:pt x="143947" y="17234"/>
                      <a:pt x="113213" y="35004"/>
                    </a:cubicBezTo>
                  </a:path>
                </a:pathLst>
              </a:custGeom>
              <a:solidFill>
                <a:srgbClr val="FFFFFF"/>
              </a:solidFill>
              <a:ln w="11163" cap="flat">
                <a:noFill/>
                <a:prstDash val="solid"/>
                <a:miter/>
              </a:ln>
            </p:spPr>
            <p:txBody>
              <a:bodyPr rtlCol="0" anchor="ctr"/>
              <a:lstStyle/>
              <a:p>
                <a:endParaRPr lang="en-US"/>
              </a:p>
            </p:txBody>
          </p:sp>
          <p:sp>
            <p:nvSpPr>
              <p:cNvPr id="63" name="Graphic 4">
                <a:extLst>
                  <a:ext uri="{FF2B5EF4-FFF2-40B4-BE49-F238E27FC236}">
                    <a16:creationId xmlns:a16="http://schemas.microsoft.com/office/drawing/2014/main" id="{65B97D3A-2D06-4467-BBE5-24FDC4044BA7}"/>
                  </a:ext>
                </a:extLst>
              </p:cNvPr>
              <p:cNvSpPr/>
              <p:nvPr/>
            </p:nvSpPr>
            <p:spPr>
              <a:xfrm>
                <a:off x="1535968" y="4606033"/>
                <a:ext cx="116342" cy="169128"/>
              </a:xfrm>
              <a:custGeom>
                <a:avLst/>
                <a:gdLst>
                  <a:gd name="connsiteX0" fmla="*/ 58227 w 116342"/>
                  <a:gd name="connsiteY0" fmla="*/ 7003 h 169128"/>
                  <a:gd name="connsiteX1" fmla="*/ 0 w 116342"/>
                  <a:gd name="connsiteY1" fmla="*/ 118204 h 169128"/>
                  <a:gd name="connsiteX2" fmla="*/ 58227 w 116342"/>
                  <a:gd name="connsiteY2" fmla="*/ 162126 h 169128"/>
                  <a:gd name="connsiteX3" fmla="*/ 116342 w 116342"/>
                  <a:gd name="connsiteY3" fmla="*/ 50925 h 169128"/>
                  <a:gd name="connsiteX4" fmla="*/ 58227 w 116342"/>
                  <a:gd name="connsiteY4" fmla="*/ 7003 h 169128"/>
                  <a:gd name="connsiteX5" fmla="*/ 58227 w 116342"/>
                  <a:gd name="connsiteY5" fmla="*/ 134968 h 169128"/>
                  <a:gd name="connsiteX6" fmla="*/ 20452 w 116342"/>
                  <a:gd name="connsiteY6" fmla="*/ 106358 h 169128"/>
                  <a:gd name="connsiteX7" fmla="*/ 58227 w 116342"/>
                  <a:gd name="connsiteY7" fmla="*/ 34161 h 169128"/>
                  <a:gd name="connsiteX8" fmla="*/ 96002 w 116342"/>
                  <a:gd name="connsiteY8" fmla="*/ 62771 h 169128"/>
                  <a:gd name="connsiteX9" fmla="*/ 58227 w 116342"/>
                  <a:gd name="connsiteY9" fmla="*/ 134968 h 16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342" h="169128">
                    <a:moveTo>
                      <a:pt x="58227" y="7003"/>
                    </a:moveTo>
                    <a:cubicBezTo>
                      <a:pt x="26040" y="25555"/>
                      <a:pt x="0" y="75288"/>
                      <a:pt x="0" y="118204"/>
                    </a:cubicBezTo>
                    <a:cubicBezTo>
                      <a:pt x="0" y="161120"/>
                      <a:pt x="26040" y="180678"/>
                      <a:pt x="58227" y="162126"/>
                    </a:cubicBezTo>
                    <a:cubicBezTo>
                      <a:pt x="90414" y="143574"/>
                      <a:pt x="116342" y="93841"/>
                      <a:pt x="116342" y="50925"/>
                    </a:cubicBezTo>
                    <a:cubicBezTo>
                      <a:pt x="116342" y="8009"/>
                      <a:pt x="90302" y="-11549"/>
                      <a:pt x="58227" y="7003"/>
                    </a:cubicBezTo>
                    <a:moveTo>
                      <a:pt x="58227" y="134968"/>
                    </a:moveTo>
                    <a:cubicBezTo>
                      <a:pt x="37328" y="146927"/>
                      <a:pt x="20452" y="134186"/>
                      <a:pt x="20452" y="106358"/>
                    </a:cubicBezTo>
                    <a:cubicBezTo>
                      <a:pt x="20871" y="77658"/>
                      <a:pt x="34890" y="50869"/>
                      <a:pt x="58227" y="34161"/>
                    </a:cubicBezTo>
                    <a:cubicBezTo>
                      <a:pt x="79014" y="22202"/>
                      <a:pt x="96002" y="34943"/>
                      <a:pt x="96002" y="62771"/>
                    </a:cubicBezTo>
                    <a:cubicBezTo>
                      <a:pt x="95532" y="91460"/>
                      <a:pt x="81522" y="118226"/>
                      <a:pt x="58227" y="134968"/>
                    </a:cubicBezTo>
                  </a:path>
                </a:pathLst>
              </a:custGeom>
              <a:solidFill>
                <a:srgbClr val="FFFFFF"/>
              </a:solidFill>
              <a:ln w="11163" cap="flat">
                <a:noFill/>
                <a:prstDash val="solid"/>
                <a:miter/>
              </a:ln>
            </p:spPr>
            <p:txBody>
              <a:bodyPr rtlCol="0" anchor="ctr"/>
              <a:lstStyle/>
              <a:p>
                <a:endParaRPr lang="en-US"/>
              </a:p>
            </p:txBody>
          </p:sp>
          <p:sp>
            <p:nvSpPr>
              <p:cNvPr id="64" name="Graphic 4">
                <a:extLst>
                  <a:ext uri="{FF2B5EF4-FFF2-40B4-BE49-F238E27FC236}">
                    <a16:creationId xmlns:a16="http://schemas.microsoft.com/office/drawing/2014/main" id="{54B9BEA9-F56C-4760-924A-B2B272FC1A03}"/>
                  </a:ext>
                </a:extLst>
              </p:cNvPr>
              <p:cNvSpPr/>
              <p:nvPr/>
            </p:nvSpPr>
            <p:spPr>
              <a:xfrm>
                <a:off x="1641022" y="4555251"/>
                <a:ext cx="27157" cy="39572"/>
              </a:xfrm>
              <a:custGeom>
                <a:avLst/>
                <a:gdLst>
                  <a:gd name="connsiteX0" fmla="*/ 27158 w 27157"/>
                  <a:gd name="connsiteY0" fmla="*/ 11963 h 39572"/>
                  <a:gd name="connsiteX1" fmla="*/ 13635 w 27157"/>
                  <a:gd name="connsiteY1" fmla="*/ 37891 h 39572"/>
                  <a:gd name="connsiteX2" fmla="*/ 0 w 27157"/>
                  <a:gd name="connsiteY2" fmla="*/ 27609 h 39572"/>
                  <a:gd name="connsiteX3" fmla="*/ 13635 w 27157"/>
                  <a:gd name="connsiteY3" fmla="*/ 1681 h 39572"/>
                  <a:gd name="connsiteX4" fmla="*/ 27158 w 27157"/>
                  <a:gd name="connsiteY4" fmla="*/ 11963 h 3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57" h="39572">
                    <a:moveTo>
                      <a:pt x="27158" y="11963"/>
                    </a:moveTo>
                    <a:cubicBezTo>
                      <a:pt x="26990" y="22256"/>
                      <a:pt x="21983" y="31867"/>
                      <a:pt x="13635" y="37891"/>
                    </a:cubicBezTo>
                    <a:cubicBezTo>
                      <a:pt x="6147" y="42250"/>
                      <a:pt x="0" y="37891"/>
                      <a:pt x="0" y="27609"/>
                    </a:cubicBezTo>
                    <a:cubicBezTo>
                      <a:pt x="134" y="17283"/>
                      <a:pt x="5208" y="7649"/>
                      <a:pt x="13635" y="1681"/>
                    </a:cubicBezTo>
                    <a:cubicBezTo>
                      <a:pt x="21123" y="-2678"/>
                      <a:pt x="27158" y="1681"/>
                      <a:pt x="27158" y="11963"/>
                    </a:cubicBezTo>
                  </a:path>
                </a:pathLst>
              </a:custGeom>
              <a:solidFill>
                <a:srgbClr val="FFFFFF"/>
              </a:solidFill>
              <a:ln w="11163" cap="flat">
                <a:noFill/>
                <a:prstDash val="solid"/>
                <a:miter/>
              </a:ln>
            </p:spPr>
            <p:txBody>
              <a:bodyPr rtlCol="0" anchor="ctr"/>
              <a:lstStyle/>
              <a:p>
                <a:endParaRPr lang="en-US"/>
              </a:p>
            </p:txBody>
          </p:sp>
          <p:sp>
            <p:nvSpPr>
              <p:cNvPr id="65" name="Graphic 4">
                <a:extLst>
                  <a:ext uri="{FF2B5EF4-FFF2-40B4-BE49-F238E27FC236}">
                    <a16:creationId xmlns:a16="http://schemas.microsoft.com/office/drawing/2014/main" id="{551495D7-C7A5-4AEB-8674-2EC67EB7813B}"/>
                  </a:ext>
                </a:extLst>
              </p:cNvPr>
              <p:cNvSpPr/>
              <p:nvPr/>
            </p:nvSpPr>
            <p:spPr>
              <a:xfrm>
                <a:off x="2026706" y="3585830"/>
                <a:ext cx="516890" cy="714632"/>
              </a:xfrm>
              <a:custGeom>
                <a:avLst/>
                <a:gdLst>
                  <a:gd name="connsiteX0" fmla="*/ 516890 w 516890"/>
                  <a:gd name="connsiteY0" fmla="*/ 112115 h 714632"/>
                  <a:gd name="connsiteX1" fmla="*/ 471068 w 516890"/>
                  <a:gd name="connsiteY1" fmla="*/ 32542 h 714632"/>
                  <a:gd name="connsiteX2" fmla="*/ 433629 w 516890"/>
                  <a:gd name="connsiteY2" fmla="*/ 10972 h 714632"/>
                  <a:gd name="connsiteX3" fmla="*/ 341874 w 516890"/>
                  <a:gd name="connsiteY3" fmla="*/ 10972 h 714632"/>
                  <a:gd name="connsiteX4" fmla="*/ 45933 w 516890"/>
                  <a:gd name="connsiteY4" fmla="*/ 181741 h 714632"/>
                  <a:gd name="connsiteX5" fmla="*/ 0 w 516890"/>
                  <a:gd name="connsiteY5" fmla="*/ 261203 h 714632"/>
                  <a:gd name="connsiteX6" fmla="*/ 0 w 516890"/>
                  <a:gd name="connsiteY6" fmla="*/ 602629 h 714632"/>
                  <a:gd name="connsiteX7" fmla="*/ 45933 w 516890"/>
                  <a:gd name="connsiteY7" fmla="*/ 682091 h 714632"/>
                  <a:gd name="connsiteX8" fmla="*/ 83261 w 516890"/>
                  <a:gd name="connsiteY8" fmla="*/ 703661 h 714632"/>
                  <a:gd name="connsiteX9" fmla="*/ 175016 w 516890"/>
                  <a:gd name="connsiteY9" fmla="*/ 703661 h 714632"/>
                  <a:gd name="connsiteX10" fmla="*/ 470621 w 516890"/>
                  <a:gd name="connsiteY10" fmla="*/ 532779 h 714632"/>
                  <a:gd name="connsiteX11" fmla="*/ 516443 w 516890"/>
                  <a:gd name="connsiteY11" fmla="*/ 453206 h 71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890" h="714632">
                    <a:moveTo>
                      <a:pt x="516890" y="112115"/>
                    </a:moveTo>
                    <a:cubicBezTo>
                      <a:pt x="515135" y="79816"/>
                      <a:pt x="498126" y="50267"/>
                      <a:pt x="471068" y="32542"/>
                    </a:cubicBezTo>
                    <a:lnTo>
                      <a:pt x="433629" y="10972"/>
                    </a:lnTo>
                    <a:cubicBezTo>
                      <a:pt x="404795" y="-3657"/>
                      <a:pt x="370708" y="-3657"/>
                      <a:pt x="341874" y="10972"/>
                    </a:cubicBezTo>
                    <a:lnTo>
                      <a:pt x="45933" y="181741"/>
                    </a:lnTo>
                    <a:cubicBezTo>
                      <a:pt x="18820" y="199377"/>
                      <a:pt x="1755" y="228904"/>
                      <a:pt x="0" y="261203"/>
                    </a:cubicBezTo>
                    <a:lnTo>
                      <a:pt x="0" y="602629"/>
                    </a:lnTo>
                    <a:cubicBezTo>
                      <a:pt x="1755" y="634928"/>
                      <a:pt x="18820" y="664444"/>
                      <a:pt x="45933" y="682091"/>
                    </a:cubicBezTo>
                    <a:lnTo>
                      <a:pt x="83261" y="703661"/>
                    </a:lnTo>
                    <a:cubicBezTo>
                      <a:pt x="112095" y="718290"/>
                      <a:pt x="146182" y="718290"/>
                      <a:pt x="175016" y="703661"/>
                    </a:cubicBezTo>
                    <a:lnTo>
                      <a:pt x="470621" y="532779"/>
                    </a:lnTo>
                    <a:cubicBezTo>
                      <a:pt x="497679" y="515054"/>
                      <a:pt x="514688" y="485505"/>
                      <a:pt x="516443" y="453206"/>
                    </a:cubicBezTo>
                    <a:close/>
                  </a:path>
                </a:pathLst>
              </a:custGeom>
              <a:solidFill>
                <a:srgbClr val="7E57C2"/>
              </a:solidFill>
              <a:ln w="11163" cap="flat">
                <a:noFill/>
                <a:prstDash val="solid"/>
                <a:miter/>
              </a:ln>
            </p:spPr>
            <p:txBody>
              <a:bodyPr rtlCol="0" anchor="ctr"/>
              <a:lstStyle/>
              <a:p>
                <a:endParaRPr lang="en-US"/>
              </a:p>
            </p:txBody>
          </p:sp>
          <p:sp>
            <p:nvSpPr>
              <p:cNvPr id="66" name="Graphic 4">
                <a:extLst>
                  <a:ext uri="{FF2B5EF4-FFF2-40B4-BE49-F238E27FC236}">
                    <a16:creationId xmlns:a16="http://schemas.microsoft.com/office/drawing/2014/main" id="{76954485-935A-4FC4-B568-833E97D4F97C}"/>
                  </a:ext>
                </a:extLst>
              </p:cNvPr>
              <p:cNvSpPr/>
              <p:nvPr/>
            </p:nvSpPr>
            <p:spPr>
              <a:xfrm>
                <a:off x="2027041" y="3801882"/>
                <a:ext cx="167193" cy="498615"/>
              </a:xfrm>
              <a:custGeom>
                <a:avLst/>
                <a:gdLst>
                  <a:gd name="connsiteX0" fmla="*/ 0 w 167193"/>
                  <a:gd name="connsiteY0" fmla="*/ 386578 h 498615"/>
                  <a:gd name="connsiteX1" fmla="*/ 45933 w 167193"/>
                  <a:gd name="connsiteY1" fmla="*/ 466151 h 498615"/>
                  <a:gd name="connsiteX2" fmla="*/ 83261 w 167193"/>
                  <a:gd name="connsiteY2" fmla="*/ 487720 h 498615"/>
                  <a:gd name="connsiteX3" fmla="*/ 167193 w 167193"/>
                  <a:gd name="connsiteY3" fmla="*/ 491409 h 498615"/>
                  <a:gd name="connsiteX4" fmla="*/ 129195 w 167193"/>
                  <a:gd name="connsiteY4" fmla="*/ 461233 h 498615"/>
                  <a:gd name="connsiteX5" fmla="*/ 129195 w 167193"/>
                  <a:gd name="connsiteY5" fmla="*/ 119807 h 498615"/>
                  <a:gd name="connsiteX6" fmla="*/ 142718 w 167193"/>
                  <a:gd name="connsiteY6" fmla="*/ 74544 h 498615"/>
                  <a:gd name="connsiteX7" fmla="*/ 13523 w 167193"/>
                  <a:gd name="connsiteY7" fmla="*/ 0 h 498615"/>
                  <a:gd name="connsiteX8" fmla="*/ 112 w 167193"/>
                  <a:gd name="connsiteY8" fmla="*/ 44704 h 49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3" h="498615">
                    <a:moveTo>
                      <a:pt x="0" y="386578"/>
                    </a:moveTo>
                    <a:cubicBezTo>
                      <a:pt x="1755" y="418910"/>
                      <a:pt x="18820" y="448459"/>
                      <a:pt x="45933" y="466151"/>
                    </a:cubicBezTo>
                    <a:lnTo>
                      <a:pt x="83261" y="487720"/>
                    </a:lnTo>
                    <a:cubicBezTo>
                      <a:pt x="109435" y="500830"/>
                      <a:pt x="139968" y="502171"/>
                      <a:pt x="167193" y="491409"/>
                    </a:cubicBezTo>
                    <a:cubicBezTo>
                      <a:pt x="145623" y="499567"/>
                      <a:pt x="129195" y="487385"/>
                      <a:pt x="129195" y="461233"/>
                    </a:cubicBezTo>
                    <a:lnTo>
                      <a:pt x="129195" y="119807"/>
                    </a:lnTo>
                    <a:cubicBezTo>
                      <a:pt x="129742" y="103814"/>
                      <a:pt x="134403" y="88223"/>
                      <a:pt x="142718" y="74544"/>
                    </a:cubicBezTo>
                    <a:lnTo>
                      <a:pt x="13523" y="0"/>
                    </a:lnTo>
                    <a:cubicBezTo>
                      <a:pt x="5376" y="13545"/>
                      <a:pt x="771" y="28912"/>
                      <a:pt x="112" y="44704"/>
                    </a:cubicBezTo>
                    <a:close/>
                  </a:path>
                </a:pathLst>
              </a:custGeom>
              <a:solidFill>
                <a:srgbClr val="000000">
                  <a:alpha val="55000"/>
                </a:srgbClr>
              </a:solidFill>
              <a:ln w="11163" cap="flat">
                <a:noFill/>
                <a:prstDash val="solid"/>
                <a:miter/>
              </a:ln>
            </p:spPr>
            <p:txBody>
              <a:bodyPr rtlCol="0" anchor="ctr"/>
              <a:lstStyle/>
              <a:p>
                <a:endParaRPr lang="en-US"/>
              </a:p>
            </p:txBody>
          </p:sp>
          <p:sp>
            <p:nvSpPr>
              <p:cNvPr id="67" name="Graphic 4">
                <a:extLst>
                  <a:ext uri="{FF2B5EF4-FFF2-40B4-BE49-F238E27FC236}">
                    <a16:creationId xmlns:a16="http://schemas.microsoft.com/office/drawing/2014/main" id="{404211BD-9BBC-40F0-8075-861FDDFDBA98}"/>
                  </a:ext>
                </a:extLst>
              </p:cNvPr>
              <p:cNvSpPr/>
              <p:nvPr/>
            </p:nvSpPr>
            <p:spPr>
              <a:xfrm>
                <a:off x="2156236" y="3665182"/>
                <a:ext cx="387360" cy="630583"/>
              </a:xfrm>
              <a:custGeom>
                <a:avLst/>
                <a:gdLst>
                  <a:gd name="connsiteX0" fmla="*/ 387360 w 387360"/>
                  <a:gd name="connsiteY0" fmla="*/ 32763 h 630583"/>
                  <a:gd name="connsiteX1" fmla="*/ 341539 w 387360"/>
                  <a:gd name="connsiteY1" fmla="*/ 6275 h 630583"/>
                  <a:gd name="connsiteX2" fmla="*/ 45822 w 387360"/>
                  <a:gd name="connsiteY2" fmla="*/ 176933 h 630583"/>
                  <a:gd name="connsiteX3" fmla="*/ 0 w 387360"/>
                  <a:gd name="connsiteY3" fmla="*/ 256394 h 630583"/>
                  <a:gd name="connsiteX4" fmla="*/ 0 w 387360"/>
                  <a:gd name="connsiteY4" fmla="*/ 597821 h 630583"/>
                  <a:gd name="connsiteX5" fmla="*/ 45822 w 387360"/>
                  <a:gd name="connsiteY5" fmla="*/ 624308 h 630583"/>
                  <a:gd name="connsiteX6" fmla="*/ 341092 w 387360"/>
                  <a:gd name="connsiteY6" fmla="*/ 453427 h 630583"/>
                  <a:gd name="connsiteX7" fmla="*/ 386913 w 387360"/>
                  <a:gd name="connsiteY7" fmla="*/ 373854 h 63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360" h="630583">
                    <a:moveTo>
                      <a:pt x="387360" y="32763"/>
                    </a:moveTo>
                    <a:cubicBezTo>
                      <a:pt x="387360" y="3481"/>
                      <a:pt x="366796" y="-8365"/>
                      <a:pt x="341539" y="6275"/>
                    </a:cubicBezTo>
                    <a:lnTo>
                      <a:pt x="45822" y="176933"/>
                    </a:lnTo>
                    <a:cubicBezTo>
                      <a:pt x="18742" y="194591"/>
                      <a:pt x="1710" y="224107"/>
                      <a:pt x="0" y="256394"/>
                    </a:cubicBezTo>
                    <a:lnTo>
                      <a:pt x="0" y="597821"/>
                    </a:lnTo>
                    <a:cubicBezTo>
                      <a:pt x="0" y="627102"/>
                      <a:pt x="20452" y="638949"/>
                      <a:pt x="45822" y="624308"/>
                    </a:cubicBezTo>
                    <a:lnTo>
                      <a:pt x="341092" y="453427"/>
                    </a:lnTo>
                    <a:cubicBezTo>
                      <a:pt x="368182" y="435724"/>
                      <a:pt x="385203" y="406164"/>
                      <a:pt x="386913" y="373854"/>
                    </a:cubicBezTo>
                    <a:close/>
                  </a:path>
                </a:pathLst>
              </a:custGeom>
              <a:solidFill>
                <a:srgbClr val="000000">
                  <a:alpha val="45000"/>
                </a:srgbClr>
              </a:solidFill>
              <a:ln w="11163" cap="flat">
                <a:noFill/>
                <a:prstDash val="solid"/>
                <a:miter/>
              </a:ln>
            </p:spPr>
            <p:txBody>
              <a:bodyPr rtlCol="0" anchor="ctr"/>
              <a:lstStyle/>
              <a:p>
                <a:endParaRPr lang="en-US"/>
              </a:p>
            </p:txBody>
          </p:sp>
          <p:sp>
            <p:nvSpPr>
              <p:cNvPr id="68" name="Graphic 4">
                <a:extLst>
                  <a:ext uri="{FF2B5EF4-FFF2-40B4-BE49-F238E27FC236}">
                    <a16:creationId xmlns:a16="http://schemas.microsoft.com/office/drawing/2014/main" id="{2AC28B05-FC81-4117-8EA8-4D013838710D}"/>
                  </a:ext>
                </a:extLst>
              </p:cNvPr>
              <p:cNvSpPr/>
              <p:nvPr/>
            </p:nvSpPr>
            <p:spPr>
              <a:xfrm>
                <a:off x="2293142" y="3792270"/>
                <a:ext cx="113324" cy="376743"/>
              </a:xfrm>
              <a:custGeom>
                <a:avLst/>
                <a:gdLst>
                  <a:gd name="connsiteX0" fmla="*/ 25928 w 113324"/>
                  <a:gd name="connsiteY0" fmla="*/ 376743 h 376743"/>
                  <a:gd name="connsiteX1" fmla="*/ 75215 w 113324"/>
                  <a:gd name="connsiteY1" fmla="*/ 348244 h 376743"/>
                  <a:gd name="connsiteX2" fmla="*/ 75215 w 113324"/>
                  <a:gd name="connsiteY2" fmla="*/ 183510 h 376743"/>
                  <a:gd name="connsiteX3" fmla="*/ 109637 w 113324"/>
                  <a:gd name="connsiteY3" fmla="*/ 163729 h 376743"/>
                  <a:gd name="connsiteX4" fmla="*/ 113325 w 113324"/>
                  <a:gd name="connsiteY4" fmla="*/ 106396 h 376743"/>
                  <a:gd name="connsiteX5" fmla="*/ 75215 w 113324"/>
                  <a:gd name="connsiteY5" fmla="*/ 128748 h 376743"/>
                  <a:gd name="connsiteX6" fmla="*/ 75215 w 113324"/>
                  <a:gd name="connsiteY6" fmla="*/ 97343 h 376743"/>
                  <a:gd name="connsiteX7" fmla="*/ 86391 w 113324"/>
                  <a:gd name="connsiteY7" fmla="*/ 72644 h 376743"/>
                  <a:gd name="connsiteX8" fmla="*/ 113101 w 113324"/>
                  <a:gd name="connsiteY8" fmla="*/ 57221 h 376743"/>
                  <a:gd name="connsiteX9" fmla="*/ 113101 w 113324"/>
                  <a:gd name="connsiteY9" fmla="*/ 0 h 376743"/>
                  <a:gd name="connsiteX10" fmla="*/ 78903 w 113324"/>
                  <a:gd name="connsiteY10" fmla="*/ 19670 h 376743"/>
                  <a:gd name="connsiteX11" fmla="*/ 25705 w 113324"/>
                  <a:gd name="connsiteY11" fmla="*/ 113213 h 376743"/>
                  <a:gd name="connsiteX12" fmla="*/ 25705 w 113324"/>
                  <a:gd name="connsiteY12" fmla="*/ 157246 h 376743"/>
                  <a:gd name="connsiteX13" fmla="*/ 0 w 113324"/>
                  <a:gd name="connsiteY13" fmla="*/ 171999 h 376743"/>
                  <a:gd name="connsiteX14" fmla="*/ 0 w 113324"/>
                  <a:gd name="connsiteY14" fmla="*/ 227879 h 376743"/>
                  <a:gd name="connsiteX15" fmla="*/ 25705 w 113324"/>
                  <a:gd name="connsiteY15" fmla="*/ 213014 h 37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324" h="376743">
                    <a:moveTo>
                      <a:pt x="25928" y="376743"/>
                    </a:moveTo>
                    <a:lnTo>
                      <a:pt x="75215" y="348244"/>
                    </a:lnTo>
                    <a:lnTo>
                      <a:pt x="75215" y="183510"/>
                    </a:lnTo>
                    <a:lnTo>
                      <a:pt x="109637" y="163729"/>
                    </a:lnTo>
                    <a:lnTo>
                      <a:pt x="113325" y="106396"/>
                    </a:lnTo>
                    <a:lnTo>
                      <a:pt x="75215" y="128748"/>
                    </a:lnTo>
                    <a:lnTo>
                      <a:pt x="75215" y="97343"/>
                    </a:lnTo>
                    <a:cubicBezTo>
                      <a:pt x="75215" y="84379"/>
                      <a:pt x="77226" y="78120"/>
                      <a:pt x="86391" y="72644"/>
                    </a:cubicBezTo>
                    <a:lnTo>
                      <a:pt x="113101" y="57221"/>
                    </a:lnTo>
                    <a:lnTo>
                      <a:pt x="113101" y="0"/>
                    </a:lnTo>
                    <a:lnTo>
                      <a:pt x="78903" y="19670"/>
                    </a:lnTo>
                    <a:cubicBezTo>
                      <a:pt x="44581" y="37943"/>
                      <a:pt x="23861" y="74365"/>
                      <a:pt x="25705" y="113213"/>
                    </a:cubicBezTo>
                    <a:lnTo>
                      <a:pt x="25705" y="157246"/>
                    </a:lnTo>
                    <a:lnTo>
                      <a:pt x="0" y="171999"/>
                    </a:lnTo>
                    <a:lnTo>
                      <a:pt x="0" y="227879"/>
                    </a:lnTo>
                    <a:lnTo>
                      <a:pt x="25705" y="213014"/>
                    </a:lnTo>
                    <a:close/>
                  </a:path>
                </a:pathLst>
              </a:custGeom>
              <a:solidFill>
                <a:srgbClr val="FFFFFF"/>
              </a:solidFill>
              <a:ln w="11163" cap="flat">
                <a:noFill/>
                <a:prstDash val="solid"/>
                <a:miter/>
              </a:ln>
            </p:spPr>
            <p:txBody>
              <a:bodyPr rtlCol="0" anchor="ctr"/>
              <a:lstStyle/>
              <a:p>
                <a:endParaRPr lang="en-US"/>
              </a:p>
            </p:txBody>
          </p:sp>
          <p:sp>
            <p:nvSpPr>
              <p:cNvPr id="69" name="Graphic 4">
                <a:extLst>
                  <a:ext uri="{FF2B5EF4-FFF2-40B4-BE49-F238E27FC236}">
                    <a16:creationId xmlns:a16="http://schemas.microsoft.com/office/drawing/2014/main" id="{20A831C8-2E67-43E0-9BDA-EF6181DFEAE4}"/>
                  </a:ext>
                </a:extLst>
              </p:cNvPr>
              <p:cNvSpPr/>
              <p:nvPr/>
            </p:nvSpPr>
            <p:spPr>
              <a:xfrm>
                <a:off x="2040564" y="3585822"/>
                <a:ext cx="502472" cy="290603"/>
              </a:xfrm>
              <a:custGeom>
                <a:avLst/>
                <a:gdLst>
                  <a:gd name="connsiteX0" fmla="*/ 502473 w 502472"/>
                  <a:gd name="connsiteY0" fmla="*/ 104188 h 290603"/>
                  <a:gd name="connsiteX1" fmla="*/ 457098 w 502472"/>
                  <a:gd name="connsiteY1" fmla="*/ 85636 h 290603"/>
                  <a:gd name="connsiteX2" fmla="*/ 161605 w 502472"/>
                  <a:gd name="connsiteY2" fmla="*/ 256294 h 290603"/>
                  <a:gd name="connsiteX3" fmla="*/ 129083 w 502472"/>
                  <a:gd name="connsiteY3" fmla="*/ 290604 h 290603"/>
                  <a:gd name="connsiteX4" fmla="*/ 0 w 502472"/>
                  <a:gd name="connsiteY4" fmla="*/ 215948 h 290603"/>
                  <a:gd name="connsiteX5" fmla="*/ 32410 w 502472"/>
                  <a:gd name="connsiteY5" fmla="*/ 181750 h 290603"/>
                  <a:gd name="connsiteX6" fmla="*/ 328016 w 502472"/>
                  <a:gd name="connsiteY6" fmla="*/ 10980 h 290603"/>
                  <a:gd name="connsiteX7" fmla="*/ 419882 w 502472"/>
                  <a:gd name="connsiteY7" fmla="*/ 10980 h 290603"/>
                  <a:gd name="connsiteX8" fmla="*/ 457098 w 502472"/>
                  <a:gd name="connsiteY8" fmla="*/ 32662 h 290603"/>
                  <a:gd name="connsiteX9" fmla="*/ 502473 w 502472"/>
                  <a:gd name="connsiteY9" fmla="*/ 104188 h 29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472" h="290603">
                    <a:moveTo>
                      <a:pt x="502473" y="104188"/>
                    </a:moveTo>
                    <a:cubicBezTo>
                      <a:pt x="499008" y="80830"/>
                      <a:pt x="480121" y="72337"/>
                      <a:pt x="457098" y="85636"/>
                    </a:cubicBezTo>
                    <a:lnTo>
                      <a:pt x="161605" y="256294"/>
                    </a:lnTo>
                    <a:cubicBezTo>
                      <a:pt x="147948" y="264698"/>
                      <a:pt x="136738" y="276522"/>
                      <a:pt x="129083" y="290604"/>
                    </a:cubicBezTo>
                    <a:lnTo>
                      <a:pt x="0" y="215948"/>
                    </a:lnTo>
                    <a:cubicBezTo>
                      <a:pt x="7656" y="201934"/>
                      <a:pt x="18820" y="190143"/>
                      <a:pt x="32410" y="181750"/>
                    </a:cubicBezTo>
                    <a:lnTo>
                      <a:pt x="328016" y="10980"/>
                    </a:lnTo>
                    <a:cubicBezTo>
                      <a:pt x="356894" y="-3660"/>
                      <a:pt x="391003" y="-3660"/>
                      <a:pt x="419882" y="10980"/>
                    </a:cubicBezTo>
                    <a:lnTo>
                      <a:pt x="457098" y="32662"/>
                    </a:lnTo>
                    <a:cubicBezTo>
                      <a:pt x="481853" y="48822"/>
                      <a:pt x="498394" y="74907"/>
                      <a:pt x="502473" y="104188"/>
                    </a:cubicBezTo>
                    <a:close/>
                  </a:path>
                </a:pathLst>
              </a:custGeom>
              <a:solidFill>
                <a:srgbClr val="000000">
                  <a:alpha val="35000"/>
                </a:srgbClr>
              </a:solidFill>
              <a:ln w="11163" cap="flat">
                <a:noFill/>
                <a:prstDash val="solid"/>
                <a:miter/>
              </a:ln>
            </p:spPr>
            <p:txBody>
              <a:bodyPr rtlCol="0" anchor="ctr"/>
              <a:lstStyle/>
              <a:p>
                <a:endParaRPr lang="en-US"/>
              </a:p>
            </p:txBody>
          </p:sp>
        </p:grpSp>
      </p:grpSp>
      <p:grpSp>
        <p:nvGrpSpPr>
          <p:cNvPr id="108" name="arreow">
            <a:extLst>
              <a:ext uri="{FF2B5EF4-FFF2-40B4-BE49-F238E27FC236}">
                <a16:creationId xmlns:a16="http://schemas.microsoft.com/office/drawing/2014/main" id="{66AA5058-F211-4BFB-AAD9-E6F2B93AB7A5}"/>
              </a:ext>
            </a:extLst>
          </p:cNvPr>
          <p:cNvGrpSpPr/>
          <p:nvPr/>
        </p:nvGrpSpPr>
        <p:grpSpPr>
          <a:xfrm>
            <a:off x="10412470" y="7106625"/>
            <a:ext cx="1277753" cy="785784"/>
            <a:chOff x="2001895" y="2077425"/>
            <a:chExt cx="1277753" cy="785784"/>
          </a:xfrm>
        </p:grpSpPr>
        <p:sp>
          <p:nvSpPr>
            <p:cNvPr id="20" name="Graphic 4">
              <a:extLst>
                <a:ext uri="{FF2B5EF4-FFF2-40B4-BE49-F238E27FC236}">
                  <a16:creationId xmlns:a16="http://schemas.microsoft.com/office/drawing/2014/main" id="{7C310D0D-6D28-4194-9C3B-823876025D6A}"/>
                </a:ext>
              </a:extLst>
            </p:cNvPr>
            <p:cNvSpPr/>
            <p:nvPr/>
          </p:nvSpPr>
          <p:spPr>
            <a:xfrm>
              <a:off x="2983484" y="2664388"/>
              <a:ext cx="296164" cy="120700"/>
            </a:xfrm>
            <a:custGeom>
              <a:avLst/>
              <a:gdLst>
                <a:gd name="connsiteX0" fmla="*/ 296164 w 296164"/>
                <a:gd name="connsiteY0" fmla="*/ 81249 h 120700"/>
                <a:gd name="connsiteX1" fmla="*/ 113213 w 296164"/>
                <a:gd name="connsiteY1" fmla="*/ 5364 h 120700"/>
                <a:gd name="connsiteX2" fmla="*/ 0 w 296164"/>
                <a:gd name="connsiteY2" fmla="*/ 0 h 120700"/>
                <a:gd name="connsiteX3" fmla="*/ 0 w 296164"/>
                <a:gd name="connsiteY3" fmla="*/ 20564 h 120700"/>
                <a:gd name="connsiteX4" fmla="*/ 173228 w 296164"/>
                <a:gd name="connsiteY4" fmla="*/ 120701 h 120700"/>
                <a:gd name="connsiteX5" fmla="*/ 296164 w 296164"/>
                <a:gd name="connsiteY5" fmla="*/ 101702 h 120700"/>
                <a:gd name="connsiteX6" fmla="*/ 296164 w 296164"/>
                <a:gd name="connsiteY6" fmla="*/ 81249 h 1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164" h="120700">
                  <a:moveTo>
                    <a:pt x="296164" y="81249"/>
                  </a:moveTo>
                  <a:lnTo>
                    <a:pt x="113213" y="5364"/>
                  </a:lnTo>
                  <a:lnTo>
                    <a:pt x="0" y="0"/>
                  </a:lnTo>
                  <a:lnTo>
                    <a:pt x="0" y="20564"/>
                  </a:lnTo>
                  <a:lnTo>
                    <a:pt x="173228" y="120701"/>
                  </a:lnTo>
                  <a:lnTo>
                    <a:pt x="296164" y="101702"/>
                  </a:lnTo>
                  <a:lnTo>
                    <a:pt x="296164" y="81249"/>
                  </a:lnTo>
                  <a:close/>
                </a:path>
              </a:pathLst>
            </a:custGeom>
            <a:solidFill>
              <a:srgbClr val="7E57C2"/>
            </a:solidFill>
            <a:ln w="11163" cap="flat">
              <a:noFill/>
              <a:prstDash val="solid"/>
              <a:miter/>
            </a:ln>
          </p:spPr>
          <p:txBody>
            <a:bodyPr rtlCol="0" anchor="ctr"/>
            <a:lstStyle/>
            <a:p>
              <a:endParaRPr lang="en-US"/>
            </a:p>
          </p:txBody>
        </p:sp>
        <p:sp>
          <p:nvSpPr>
            <p:cNvPr id="21" name="Graphic 4">
              <a:extLst>
                <a:ext uri="{FF2B5EF4-FFF2-40B4-BE49-F238E27FC236}">
                  <a16:creationId xmlns:a16="http://schemas.microsoft.com/office/drawing/2014/main" id="{71778173-EAC8-4706-8C1D-B553CD492E13}"/>
                </a:ext>
              </a:extLst>
            </p:cNvPr>
            <p:cNvSpPr/>
            <p:nvPr/>
          </p:nvSpPr>
          <p:spPr>
            <a:xfrm>
              <a:off x="2983484" y="2664388"/>
              <a:ext cx="296164" cy="100248"/>
            </a:xfrm>
            <a:custGeom>
              <a:avLst/>
              <a:gdLst>
                <a:gd name="connsiteX0" fmla="*/ 0 w 296164"/>
                <a:gd name="connsiteY0" fmla="*/ 0 h 100248"/>
                <a:gd name="connsiteX1" fmla="*/ 113213 w 296164"/>
                <a:gd name="connsiteY1" fmla="*/ 5364 h 100248"/>
                <a:gd name="connsiteX2" fmla="*/ 296164 w 296164"/>
                <a:gd name="connsiteY2" fmla="*/ 81249 h 100248"/>
                <a:gd name="connsiteX3" fmla="*/ 173228 w 296164"/>
                <a:gd name="connsiteY3" fmla="*/ 100249 h 100248"/>
                <a:gd name="connsiteX4" fmla="*/ 0 w 296164"/>
                <a:gd name="connsiteY4" fmla="*/ 0 h 100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64" h="100248">
                  <a:moveTo>
                    <a:pt x="0" y="0"/>
                  </a:moveTo>
                  <a:lnTo>
                    <a:pt x="113213" y="5364"/>
                  </a:lnTo>
                  <a:lnTo>
                    <a:pt x="296164" y="81249"/>
                  </a:lnTo>
                  <a:lnTo>
                    <a:pt x="173228" y="100249"/>
                  </a:lnTo>
                  <a:lnTo>
                    <a:pt x="0" y="0"/>
                  </a:lnTo>
                  <a:close/>
                </a:path>
              </a:pathLst>
            </a:custGeom>
            <a:solidFill>
              <a:srgbClr val="7E57C2"/>
            </a:solidFill>
            <a:ln w="11163" cap="flat">
              <a:noFill/>
              <a:prstDash val="solid"/>
              <a:miter/>
            </a:ln>
          </p:spPr>
          <p:txBody>
            <a:bodyPr rtlCol="0" anchor="ctr"/>
            <a:lstStyle/>
            <a:p>
              <a:endParaRPr lang="en-US"/>
            </a:p>
          </p:txBody>
        </p:sp>
        <p:sp>
          <p:nvSpPr>
            <p:cNvPr id="22" name="Graphic 4">
              <a:extLst>
                <a:ext uri="{FF2B5EF4-FFF2-40B4-BE49-F238E27FC236}">
                  <a16:creationId xmlns:a16="http://schemas.microsoft.com/office/drawing/2014/main" id="{D2DDC529-C528-492C-AE1B-55B5BF32777E}"/>
                </a:ext>
              </a:extLst>
            </p:cNvPr>
            <p:cNvSpPr/>
            <p:nvPr/>
          </p:nvSpPr>
          <p:spPr>
            <a:xfrm>
              <a:off x="3156712" y="2745638"/>
              <a:ext cx="122936" cy="39451"/>
            </a:xfrm>
            <a:custGeom>
              <a:avLst/>
              <a:gdLst>
                <a:gd name="connsiteX0" fmla="*/ 0 w 122936"/>
                <a:gd name="connsiteY0" fmla="*/ 39451 h 39451"/>
                <a:gd name="connsiteX1" fmla="*/ 0 w 122936"/>
                <a:gd name="connsiteY1" fmla="*/ 18999 h 39451"/>
                <a:gd name="connsiteX2" fmla="*/ 122936 w 122936"/>
                <a:gd name="connsiteY2" fmla="*/ 0 h 39451"/>
                <a:gd name="connsiteX3" fmla="*/ 122936 w 122936"/>
                <a:gd name="connsiteY3" fmla="*/ 20452 h 39451"/>
                <a:gd name="connsiteX4" fmla="*/ 0 w 122936"/>
                <a:gd name="connsiteY4" fmla="*/ 39451 h 3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36" h="39451">
                  <a:moveTo>
                    <a:pt x="0" y="39451"/>
                  </a:moveTo>
                  <a:lnTo>
                    <a:pt x="0" y="18999"/>
                  </a:lnTo>
                  <a:lnTo>
                    <a:pt x="122936" y="0"/>
                  </a:lnTo>
                  <a:lnTo>
                    <a:pt x="122936" y="20452"/>
                  </a:lnTo>
                  <a:lnTo>
                    <a:pt x="0" y="39451"/>
                  </a:lnTo>
                  <a:close/>
                </a:path>
              </a:pathLst>
            </a:custGeom>
            <a:solidFill>
              <a:srgbClr val="000000">
                <a:alpha val="20000"/>
              </a:srgbClr>
            </a:solidFill>
            <a:ln w="11163" cap="flat">
              <a:noFill/>
              <a:prstDash val="solid"/>
              <a:miter/>
            </a:ln>
          </p:spPr>
          <p:txBody>
            <a:bodyPr rtlCol="0" anchor="ctr"/>
            <a:lstStyle/>
            <a:p>
              <a:endParaRPr lang="en-US"/>
            </a:p>
          </p:txBody>
        </p:sp>
        <p:sp>
          <p:nvSpPr>
            <p:cNvPr id="23" name="Graphic 4">
              <a:extLst>
                <a:ext uri="{FF2B5EF4-FFF2-40B4-BE49-F238E27FC236}">
                  <a16:creationId xmlns:a16="http://schemas.microsoft.com/office/drawing/2014/main" id="{7ECCC4AD-D5ED-4B56-B9A8-D525E8D7E7FB}"/>
                </a:ext>
              </a:extLst>
            </p:cNvPr>
            <p:cNvSpPr/>
            <p:nvPr/>
          </p:nvSpPr>
          <p:spPr>
            <a:xfrm>
              <a:off x="2983484" y="2664388"/>
              <a:ext cx="173228" cy="120700"/>
            </a:xfrm>
            <a:custGeom>
              <a:avLst/>
              <a:gdLst>
                <a:gd name="connsiteX0" fmla="*/ 173228 w 173228"/>
                <a:gd name="connsiteY0" fmla="*/ 100249 h 120700"/>
                <a:gd name="connsiteX1" fmla="*/ 0 w 173228"/>
                <a:gd name="connsiteY1" fmla="*/ 0 h 120700"/>
                <a:gd name="connsiteX2" fmla="*/ 0 w 173228"/>
                <a:gd name="connsiteY2" fmla="*/ 20564 h 120700"/>
                <a:gd name="connsiteX3" fmla="*/ 173228 w 173228"/>
                <a:gd name="connsiteY3" fmla="*/ 120701 h 120700"/>
                <a:gd name="connsiteX4" fmla="*/ 173228 w 173228"/>
                <a:gd name="connsiteY4" fmla="*/ 100249 h 12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228" h="120700">
                  <a:moveTo>
                    <a:pt x="173228" y="100249"/>
                  </a:moveTo>
                  <a:lnTo>
                    <a:pt x="0" y="0"/>
                  </a:lnTo>
                  <a:lnTo>
                    <a:pt x="0" y="20564"/>
                  </a:lnTo>
                  <a:lnTo>
                    <a:pt x="173228" y="120701"/>
                  </a:lnTo>
                  <a:lnTo>
                    <a:pt x="173228" y="100249"/>
                  </a:lnTo>
                  <a:close/>
                </a:path>
              </a:pathLst>
            </a:custGeom>
            <a:solidFill>
              <a:srgbClr val="000000">
                <a:alpha val="10000"/>
              </a:srgbClr>
            </a:solidFill>
            <a:ln w="11163" cap="flat">
              <a:noFill/>
              <a:prstDash val="solid"/>
              <a:miter/>
            </a:ln>
          </p:spPr>
          <p:txBody>
            <a:bodyPr rtlCol="0" anchor="ctr"/>
            <a:lstStyle/>
            <a:p>
              <a:endParaRPr lang="en-US"/>
            </a:p>
          </p:txBody>
        </p:sp>
        <p:sp>
          <p:nvSpPr>
            <p:cNvPr id="24" name="Graphic 4">
              <a:extLst>
                <a:ext uri="{FF2B5EF4-FFF2-40B4-BE49-F238E27FC236}">
                  <a16:creationId xmlns:a16="http://schemas.microsoft.com/office/drawing/2014/main" id="{149B9EAD-4EED-488D-A5CC-0AB6BB58139F}"/>
                </a:ext>
              </a:extLst>
            </p:cNvPr>
            <p:cNvSpPr/>
            <p:nvPr/>
          </p:nvSpPr>
          <p:spPr>
            <a:xfrm>
              <a:off x="2001895" y="2077425"/>
              <a:ext cx="202173" cy="168645"/>
            </a:xfrm>
            <a:custGeom>
              <a:avLst/>
              <a:gdLst>
                <a:gd name="connsiteX0" fmla="*/ 202174 w 202173"/>
                <a:gd name="connsiteY0" fmla="*/ 38892 h 168645"/>
                <a:gd name="connsiteX1" fmla="*/ 0 w 202173"/>
                <a:gd name="connsiteY1" fmla="*/ 0 h 168645"/>
                <a:gd name="connsiteX2" fmla="*/ 0 w 202173"/>
                <a:gd name="connsiteY2" fmla="*/ 38892 h 168645"/>
                <a:gd name="connsiteX3" fmla="*/ 44928 w 202173"/>
                <a:gd name="connsiteY3" fmla="*/ 168646 h 168645"/>
                <a:gd name="connsiteX4" fmla="*/ 112654 w 202173"/>
                <a:gd name="connsiteY4" fmla="*/ 103825 h 168645"/>
                <a:gd name="connsiteX5" fmla="*/ 112654 w 202173"/>
                <a:gd name="connsiteY5" fmla="*/ 103825 h 168645"/>
                <a:gd name="connsiteX6" fmla="*/ 202174 w 202173"/>
                <a:gd name="connsiteY6" fmla="*/ 77897 h 168645"/>
                <a:gd name="connsiteX7" fmla="*/ 202174 w 202173"/>
                <a:gd name="connsiteY7" fmla="*/ 38892 h 16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173" h="168645">
                  <a:moveTo>
                    <a:pt x="202174" y="38892"/>
                  </a:moveTo>
                  <a:lnTo>
                    <a:pt x="0" y="0"/>
                  </a:lnTo>
                  <a:lnTo>
                    <a:pt x="0" y="38892"/>
                  </a:lnTo>
                  <a:lnTo>
                    <a:pt x="44928" y="168646"/>
                  </a:lnTo>
                  <a:lnTo>
                    <a:pt x="112654" y="103825"/>
                  </a:lnTo>
                  <a:lnTo>
                    <a:pt x="112654" y="103825"/>
                  </a:lnTo>
                  <a:lnTo>
                    <a:pt x="202174" y="77897"/>
                  </a:lnTo>
                  <a:lnTo>
                    <a:pt x="202174" y="38892"/>
                  </a:lnTo>
                  <a:close/>
                </a:path>
              </a:pathLst>
            </a:custGeom>
            <a:solidFill>
              <a:srgbClr val="37474F"/>
            </a:solidFill>
            <a:ln w="11163" cap="flat">
              <a:noFill/>
              <a:prstDash val="solid"/>
              <a:miter/>
            </a:ln>
          </p:spPr>
          <p:txBody>
            <a:bodyPr rtlCol="0" anchor="ctr"/>
            <a:lstStyle/>
            <a:p>
              <a:endParaRPr lang="en-US"/>
            </a:p>
          </p:txBody>
        </p:sp>
        <p:sp>
          <p:nvSpPr>
            <p:cNvPr id="25" name="Graphic 4">
              <a:extLst>
                <a:ext uri="{FF2B5EF4-FFF2-40B4-BE49-F238E27FC236}">
                  <a16:creationId xmlns:a16="http://schemas.microsoft.com/office/drawing/2014/main" id="{3AC3382F-D703-4CC4-A660-AC30F8B19144}"/>
                </a:ext>
              </a:extLst>
            </p:cNvPr>
            <p:cNvSpPr/>
            <p:nvPr/>
          </p:nvSpPr>
          <p:spPr>
            <a:xfrm>
              <a:off x="2001895" y="2077425"/>
              <a:ext cx="202173" cy="129753"/>
            </a:xfrm>
            <a:custGeom>
              <a:avLst/>
              <a:gdLst>
                <a:gd name="connsiteX0" fmla="*/ 0 w 202173"/>
                <a:gd name="connsiteY0" fmla="*/ 0 h 129753"/>
                <a:gd name="connsiteX1" fmla="*/ 44928 w 202173"/>
                <a:gd name="connsiteY1" fmla="*/ 129753 h 129753"/>
                <a:gd name="connsiteX2" fmla="*/ 112654 w 202173"/>
                <a:gd name="connsiteY2" fmla="*/ 64821 h 129753"/>
                <a:gd name="connsiteX3" fmla="*/ 112654 w 202173"/>
                <a:gd name="connsiteY3" fmla="*/ 64821 h 129753"/>
                <a:gd name="connsiteX4" fmla="*/ 202174 w 202173"/>
                <a:gd name="connsiteY4" fmla="*/ 38892 h 129753"/>
                <a:gd name="connsiteX5" fmla="*/ 0 w 202173"/>
                <a:gd name="connsiteY5" fmla="*/ 0 h 12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173" h="129753">
                  <a:moveTo>
                    <a:pt x="0" y="0"/>
                  </a:moveTo>
                  <a:lnTo>
                    <a:pt x="44928" y="129753"/>
                  </a:lnTo>
                  <a:lnTo>
                    <a:pt x="112654" y="64821"/>
                  </a:lnTo>
                  <a:lnTo>
                    <a:pt x="112654" y="64821"/>
                  </a:lnTo>
                  <a:lnTo>
                    <a:pt x="202174" y="38892"/>
                  </a:lnTo>
                  <a:lnTo>
                    <a:pt x="0" y="0"/>
                  </a:lnTo>
                  <a:close/>
                </a:path>
              </a:pathLst>
            </a:custGeom>
            <a:solidFill>
              <a:srgbClr val="455A64"/>
            </a:solidFill>
            <a:ln w="11163" cap="flat">
              <a:noFill/>
              <a:prstDash val="solid"/>
              <a:miter/>
            </a:ln>
          </p:spPr>
          <p:txBody>
            <a:bodyPr rtlCol="0" anchor="ctr"/>
            <a:lstStyle/>
            <a:p>
              <a:endParaRPr lang="en-US"/>
            </a:p>
          </p:txBody>
        </p:sp>
        <p:sp>
          <p:nvSpPr>
            <p:cNvPr id="26" name="Graphic 4">
              <a:extLst>
                <a:ext uri="{FF2B5EF4-FFF2-40B4-BE49-F238E27FC236}">
                  <a16:creationId xmlns:a16="http://schemas.microsoft.com/office/drawing/2014/main" id="{8CDAAA67-1CA8-4F73-8A74-EECD6CC715B4}"/>
                </a:ext>
              </a:extLst>
            </p:cNvPr>
            <p:cNvSpPr/>
            <p:nvPr/>
          </p:nvSpPr>
          <p:spPr>
            <a:xfrm>
              <a:off x="2046823" y="2142246"/>
              <a:ext cx="67726" cy="103824"/>
            </a:xfrm>
            <a:custGeom>
              <a:avLst/>
              <a:gdLst>
                <a:gd name="connsiteX0" fmla="*/ 0 w 67726"/>
                <a:gd name="connsiteY0" fmla="*/ 64933 h 103824"/>
                <a:gd name="connsiteX1" fmla="*/ 0 w 67726"/>
                <a:gd name="connsiteY1" fmla="*/ 103825 h 103824"/>
                <a:gd name="connsiteX2" fmla="*/ 67727 w 67726"/>
                <a:gd name="connsiteY2" fmla="*/ 39004 h 103824"/>
                <a:gd name="connsiteX3" fmla="*/ 67727 w 67726"/>
                <a:gd name="connsiteY3" fmla="*/ 0 h 103824"/>
                <a:gd name="connsiteX4" fmla="*/ 0 w 67726"/>
                <a:gd name="connsiteY4" fmla="*/ 64933 h 10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26" h="103824">
                  <a:moveTo>
                    <a:pt x="0" y="64933"/>
                  </a:moveTo>
                  <a:lnTo>
                    <a:pt x="0" y="103825"/>
                  </a:lnTo>
                  <a:lnTo>
                    <a:pt x="67727" y="39004"/>
                  </a:lnTo>
                  <a:lnTo>
                    <a:pt x="67727" y="0"/>
                  </a:lnTo>
                  <a:lnTo>
                    <a:pt x="0" y="64933"/>
                  </a:lnTo>
                  <a:close/>
                </a:path>
              </a:pathLst>
            </a:custGeom>
            <a:solidFill>
              <a:srgbClr val="263238"/>
            </a:solidFill>
            <a:ln w="11163" cap="flat">
              <a:noFill/>
              <a:prstDash val="solid"/>
              <a:miter/>
            </a:ln>
          </p:spPr>
          <p:txBody>
            <a:bodyPr rtlCol="0" anchor="ctr"/>
            <a:lstStyle/>
            <a:p>
              <a:endParaRPr lang="en-US"/>
            </a:p>
          </p:txBody>
        </p:sp>
        <p:sp>
          <p:nvSpPr>
            <p:cNvPr id="27" name="Graphic 4">
              <a:extLst>
                <a:ext uri="{FF2B5EF4-FFF2-40B4-BE49-F238E27FC236}">
                  <a16:creationId xmlns:a16="http://schemas.microsoft.com/office/drawing/2014/main" id="{6C385C28-EA31-4710-B311-915B703E671C}"/>
                </a:ext>
              </a:extLst>
            </p:cNvPr>
            <p:cNvSpPr/>
            <p:nvPr/>
          </p:nvSpPr>
          <p:spPr>
            <a:xfrm>
              <a:off x="2114550" y="2116317"/>
              <a:ext cx="89519" cy="64932"/>
            </a:xfrm>
            <a:custGeom>
              <a:avLst/>
              <a:gdLst>
                <a:gd name="connsiteX0" fmla="*/ 0 w 89519"/>
                <a:gd name="connsiteY0" fmla="*/ 25928 h 64932"/>
                <a:gd name="connsiteX1" fmla="*/ 89520 w 89519"/>
                <a:gd name="connsiteY1" fmla="*/ 0 h 64932"/>
                <a:gd name="connsiteX2" fmla="*/ 89520 w 89519"/>
                <a:gd name="connsiteY2" fmla="*/ 39004 h 64932"/>
                <a:gd name="connsiteX3" fmla="*/ 0 w 89519"/>
                <a:gd name="connsiteY3" fmla="*/ 64933 h 64932"/>
                <a:gd name="connsiteX4" fmla="*/ 0 w 89519"/>
                <a:gd name="connsiteY4" fmla="*/ 25928 h 64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19" h="64932">
                  <a:moveTo>
                    <a:pt x="0" y="25928"/>
                  </a:moveTo>
                  <a:lnTo>
                    <a:pt x="89520" y="0"/>
                  </a:lnTo>
                  <a:lnTo>
                    <a:pt x="89520" y="39004"/>
                  </a:lnTo>
                  <a:lnTo>
                    <a:pt x="0" y="64933"/>
                  </a:lnTo>
                  <a:lnTo>
                    <a:pt x="0" y="25928"/>
                  </a:lnTo>
                  <a:close/>
                </a:path>
              </a:pathLst>
            </a:custGeom>
            <a:solidFill>
              <a:srgbClr val="263238"/>
            </a:solidFill>
            <a:ln w="11163" cap="flat">
              <a:noFill/>
              <a:prstDash val="solid"/>
              <a:miter/>
            </a:ln>
          </p:spPr>
          <p:txBody>
            <a:bodyPr rtlCol="0" anchor="ctr"/>
            <a:lstStyle/>
            <a:p>
              <a:endParaRPr lang="en-US"/>
            </a:p>
          </p:txBody>
        </p:sp>
        <p:sp>
          <p:nvSpPr>
            <p:cNvPr id="28" name="Graphic 4">
              <a:extLst>
                <a:ext uri="{FF2B5EF4-FFF2-40B4-BE49-F238E27FC236}">
                  <a16:creationId xmlns:a16="http://schemas.microsoft.com/office/drawing/2014/main" id="{219B0B76-751F-4378-8DC9-E9A7DC1A08C2}"/>
                </a:ext>
              </a:extLst>
            </p:cNvPr>
            <p:cNvSpPr/>
            <p:nvPr/>
          </p:nvSpPr>
          <p:spPr>
            <a:xfrm>
              <a:off x="2094354" y="2140716"/>
              <a:ext cx="1175682" cy="708858"/>
            </a:xfrm>
            <a:custGeom>
              <a:avLst/>
              <a:gdLst>
                <a:gd name="connsiteX0" fmla="*/ 32266 w 1175682"/>
                <a:gd name="connsiteY0" fmla="*/ 1530 h 708858"/>
                <a:gd name="connsiteX1" fmla="*/ 18742 w 1175682"/>
                <a:gd name="connsiteY1" fmla="*/ 2424 h 708858"/>
                <a:gd name="connsiteX2" fmla="*/ 79 w 1175682"/>
                <a:gd name="connsiteY2" fmla="*/ 35169 h 708858"/>
                <a:gd name="connsiteX3" fmla="*/ 5667 w 1175682"/>
                <a:gd name="connsiteY3" fmla="*/ 47575 h 708858"/>
                <a:gd name="connsiteX4" fmla="*/ 5667 w 1175682"/>
                <a:gd name="connsiteY4" fmla="*/ 47575 h 708858"/>
                <a:gd name="connsiteX5" fmla="*/ 1149642 w 1175682"/>
                <a:gd name="connsiteY5" fmla="*/ 708859 h 708858"/>
                <a:gd name="connsiteX6" fmla="*/ 1175682 w 1175682"/>
                <a:gd name="connsiteY6" fmla="*/ 662366 h 70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682" h="708858">
                  <a:moveTo>
                    <a:pt x="32266" y="1530"/>
                  </a:moveTo>
                  <a:cubicBezTo>
                    <a:pt x="27963" y="-795"/>
                    <a:pt x="22710" y="-449"/>
                    <a:pt x="18742" y="2424"/>
                  </a:cubicBezTo>
                  <a:cubicBezTo>
                    <a:pt x="7689" y="9766"/>
                    <a:pt x="760" y="21915"/>
                    <a:pt x="79" y="35169"/>
                  </a:cubicBezTo>
                  <a:cubicBezTo>
                    <a:pt x="-447" y="40008"/>
                    <a:pt x="1688" y="44758"/>
                    <a:pt x="5667" y="47575"/>
                  </a:cubicBezTo>
                  <a:lnTo>
                    <a:pt x="5667" y="47575"/>
                  </a:lnTo>
                  <a:lnTo>
                    <a:pt x="1149642" y="708859"/>
                  </a:lnTo>
                  <a:lnTo>
                    <a:pt x="1175682" y="662366"/>
                  </a:lnTo>
                  <a:close/>
                </a:path>
              </a:pathLst>
            </a:custGeom>
            <a:solidFill>
              <a:srgbClr val="455A64"/>
            </a:solidFill>
            <a:ln w="11163" cap="flat">
              <a:noFill/>
              <a:prstDash val="solid"/>
              <a:miter/>
            </a:ln>
          </p:spPr>
          <p:txBody>
            <a:bodyPr rtlCol="0" anchor="ctr"/>
            <a:lstStyle/>
            <a:p>
              <a:endParaRPr lang="en-US"/>
            </a:p>
          </p:txBody>
        </p:sp>
        <p:sp>
          <p:nvSpPr>
            <p:cNvPr id="29" name="Graphic 4">
              <a:extLst>
                <a:ext uri="{FF2B5EF4-FFF2-40B4-BE49-F238E27FC236}">
                  <a16:creationId xmlns:a16="http://schemas.microsoft.com/office/drawing/2014/main" id="{EC364E74-7F40-4422-8AA3-C090925736CC}"/>
                </a:ext>
              </a:extLst>
            </p:cNvPr>
            <p:cNvSpPr/>
            <p:nvPr/>
          </p:nvSpPr>
          <p:spPr>
            <a:xfrm>
              <a:off x="2094354" y="2159792"/>
              <a:ext cx="1161376" cy="689782"/>
            </a:xfrm>
            <a:custGeom>
              <a:avLst/>
              <a:gdLst>
                <a:gd name="connsiteX0" fmla="*/ 4214 w 1161376"/>
                <a:gd name="connsiteY0" fmla="*/ 0 h 689782"/>
                <a:gd name="connsiteX1" fmla="*/ 79 w 1161376"/>
                <a:gd name="connsiteY1" fmla="*/ 16093 h 689782"/>
                <a:gd name="connsiteX2" fmla="*/ 5667 w 1161376"/>
                <a:gd name="connsiteY2" fmla="*/ 28499 h 689782"/>
                <a:gd name="connsiteX3" fmla="*/ 5667 w 1161376"/>
                <a:gd name="connsiteY3" fmla="*/ 28499 h 689782"/>
                <a:gd name="connsiteX4" fmla="*/ 1149642 w 1161376"/>
                <a:gd name="connsiteY4" fmla="*/ 689783 h 689782"/>
                <a:gd name="connsiteX5" fmla="*/ 1161377 w 1161376"/>
                <a:gd name="connsiteY5" fmla="*/ 668995 h 68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376" h="689782">
                  <a:moveTo>
                    <a:pt x="4214" y="0"/>
                  </a:moveTo>
                  <a:cubicBezTo>
                    <a:pt x="1654" y="4996"/>
                    <a:pt x="246" y="10483"/>
                    <a:pt x="79" y="16093"/>
                  </a:cubicBezTo>
                  <a:cubicBezTo>
                    <a:pt x="-447" y="20933"/>
                    <a:pt x="1688" y="25682"/>
                    <a:pt x="5667" y="28499"/>
                  </a:cubicBezTo>
                  <a:lnTo>
                    <a:pt x="5667" y="28499"/>
                  </a:lnTo>
                  <a:lnTo>
                    <a:pt x="1149642" y="689783"/>
                  </a:lnTo>
                  <a:lnTo>
                    <a:pt x="1161377" y="668995"/>
                  </a:lnTo>
                  <a:close/>
                </a:path>
              </a:pathLst>
            </a:custGeom>
            <a:solidFill>
              <a:srgbClr val="37474F"/>
            </a:solidFill>
            <a:ln w="11163" cap="flat">
              <a:noFill/>
              <a:prstDash val="solid"/>
              <a:miter/>
            </a:ln>
          </p:spPr>
          <p:txBody>
            <a:bodyPr rtlCol="0" anchor="ctr"/>
            <a:lstStyle/>
            <a:p>
              <a:endParaRPr lang="en-US"/>
            </a:p>
          </p:txBody>
        </p:sp>
        <p:sp>
          <p:nvSpPr>
            <p:cNvPr id="30" name="Graphic 4">
              <a:extLst>
                <a:ext uri="{FF2B5EF4-FFF2-40B4-BE49-F238E27FC236}">
                  <a16:creationId xmlns:a16="http://schemas.microsoft.com/office/drawing/2014/main" id="{474DCD83-A50F-47D4-AB49-7B258AAE7DE2}"/>
                </a:ext>
              </a:extLst>
            </p:cNvPr>
            <p:cNvSpPr/>
            <p:nvPr/>
          </p:nvSpPr>
          <p:spPr>
            <a:xfrm>
              <a:off x="3238520" y="2801866"/>
              <a:ext cx="37439" cy="48872"/>
            </a:xfrm>
            <a:custGeom>
              <a:avLst/>
              <a:gdLst>
                <a:gd name="connsiteX0" fmla="*/ 18776 w 37439"/>
                <a:gd name="connsiteY0" fmla="*/ 2557 h 48872"/>
                <a:gd name="connsiteX1" fmla="*/ 0 w 37439"/>
                <a:gd name="connsiteY1" fmla="*/ 35191 h 48872"/>
                <a:gd name="connsiteX2" fmla="*/ 18776 w 37439"/>
                <a:gd name="connsiteY2" fmla="*/ 46367 h 48872"/>
                <a:gd name="connsiteX3" fmla="*/ 37439 w 37439"/>
                <a:gd name="connsiteY3" fmla="*/ 13621 h 48872"/>
                <a:gd name="connsiteX4" fmla="*/ 18776 w 37439"/>
                <a:gd name="connsiteY4" fmla="*/ 2557 h 4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39" h="48872">
                  <a:moveTo>
                    <a:pt x="18776" y="2557"/>
                  </a:moveTo>
                  <a:cubicBezTo>
                    <a:pt x="7644" y="9788"/>
                    <a:pt x="659" y="21925"/>
                    <a:pt x="0" y="35191"/>
                  </a:cubicBezTo>
                  <a:cubicBezTo>
                    <a:pt x="0" y="47373"/>
                    <a:pt x="8382" y="52290"/>
                    <a:pt x="18776" y="46367"/>
                  </a:cubicBezTo>
                  <a:cubicBezTo>
                    <a:pt x="29873" y="39058"/>
                    <a:pt x="36803" y="26887"/>
                    <a:pt x="37439" y="13621"/>
                  </a:cubicBezTo>
                  <a:cubicBezTo>
                    <a:pt x="37104" y="1551"/>
                    <a:pt x="28722" y="-3478"/>
                    <a:pt x="18776" y="2557"/>
                  </a:cubicBezTo>
                  <a:close/>
                </a:path>
              </a:pathLst>
            </a:custGeom>
            <a:solidFill>
              <a:srgbClr val="263238"/>
            </a:solidFill>
            <a:ln w="11163" cap="flat">
              <a:noFill/>
              <a:prstDash val="solid"/>
              <a:miter/>
            </a:ln>
          </p:spPr>
          <p:txBody>
            <a:bodyPr rtlCol="0" anchor="ctr"/>
            <a:lstStyle/>
            <a:p>
              <a:endParaRPr lang="en-US"/>
            </a:p>
          </p:txBody>
        </p:sp>
        <p:sp>
          <p:nvSpPr>
            <p:cNvPr id="31" name="Graphic 4">
              <a:extLst>
                <a:ext uri="{FF2B5EF4-FFF2-40B4-BE49-F238E27FC236}">
                  <a16:creationId xmlns:a16="http://schemas.microsoft.com/office/drawing/2014/main" id="{C6DCC64F-485A-4071-B4A6-4C4468CA78C6}"/>
                </a:ext>
              </a:extLst>
            </p:cNvPr>
            <p:cNvSpPr/>
            <p:nvPr/>
          </p:nvSpPr>
          <p:spPr>
            <a:xfrm>
              <a:off x="2971302" y="2671429"/>
              <a:ext cx="173228" cy="191780"/>
            </a:xfrm>
            <a:custGeom>
              <a:avLst/>
              <a:gdLst>
                <a:gd name="connsiteX0" fmla="*/ 173228 w 173228"/>
                <a:gd name="connsiteY0" fmla="*/ 120813 h 191780"/>
                <a:gd name="connsiteX1" fmla="*/ 173228 w 173228"/>
                <a:gd name="connsiteY1" fmla="*/ 120701 h 191780"/>
                <a:gd name="connsiteX2" fmla="*/ 173228 w 173228"/>
                <a:gd name="connsiteY2" fmla="*/ 100137 h 191780"/>
                <a:gd name="connsiteX3" fmla="*/ 0 w 173228"/>
                <a:gd name="connsiteY3" fmla="*/ 0 h 191780"/>
                <a:gd name="connsiteX4" fmla="*/ 0 w 173228"/>
                <a:gd name="connsiteY4" fmla="*/ 20564 h 191780"/>
                <a:gd name="connsiteX5" fmla="*/ 9276 w 173228"/>
                <a:gd name="connsiteY5" fmla="*/ 85943 h 191780"/>
                <a:gd name="connsiteX6" fmla="*/ 140259 w 173228"/>
                <a:gd name="connsiteY6" fmla="*/ 191780 h 191780"/>
                <a:gd name="connsiteX7" fmla="*/ 173228 w 173228"/>
                <a:gd name="connsiteY7" fmla="*/ 120813 h 191780"/>
                <a:gd name="connsiteX8" fmla="*/ 173228 w 173228"/>
                <a:gd name="connsiteY8" fmla="*/ 120813 h 19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228" h="191780">
                  <a:moveTo>
                    <a:pt x="173228" y="120813"/>
                  </a:moveTo>
                  <a:lnTo>
                    <a:pt x="173228" y="120701"/>
                  </a:lnTo>
                  <a:lnTo>
                    <a:pt x="173228" y="100137"/>
                  </a:lnTo>
                  <a:lnTo>
                    <a:pt x="0" y="0"/>
                  </a:lnTo>
                  <a:lnTo>
                    <a:pt x="0" y="20564"/>
                  </a:lnTo>
                  <a:lnTo>
                    <a:pt x="9276" y="85943"/>
                  </a:lnTo>
                  <a:lnTo>
                    <a:pt x="140259" y="191780"/>
                  </a:lnTo>
                  <a:lnTo>
                    <a:pt x="173228" y="120813"/>
                  </a:lnTo>
                  <a:lnTo>
                    <a:pt x="173228" y="120813"/>
                  </a:lnTo>
                  <a:close/>
                </a:path>
              </a:pathLst>
            </a:custGeom>
            <a:solidFill>
              <a:srgbClr val="7E57C2"/>
            </a:solidFill>
            <a:ln w="11163" cap="flat">
              <a:noFill/>
              <a:prstDash val="solid"/>
              <a:miter/>
            </a:ln>
          </p:spPr>
          <p:txBody>
            <a:bodyPr rtlCol="0" anchor="ctr"/>
            <a:lstStyle/>
            <a:p>
              <a:endParaRPr lang="en-US"/>
            </a:p>
          </p:txBody>
        </p:sp>
        <p:sp>
          <p:nvSpPr>
            <p:cNvPr id="32" name="Graphic 4">
              <a:extLst>
                <a:ext uri="{FF2B5EF4-FFF2-40B4-BE49-F238E27FC236}">
                  <a16:creationId xmlns:a16="http://schemas.microsoft.com/office/drawing/2014/main" id="{287A75D2-4CB1-445A-913C-60BFD9A28EA8}"/>
                </a:ext>
              </a:extLst>
            </p:cNvPr>
            <p:cNvSpPr/>
            <p:nvPr/>
          </p:nvSpPr>
          <p:spPr>
            <a:xfrm>
              <a:off x="2971302" y="2671429"/>
              <a:ext cx="9276" cy="85831"/>
            </a:xfrm>
            <a:custGeom>
              <a:avLst/>
              <a:gdLst>
                <a:gd name="connsiteX0" fmla="*/ 0 w 9276"/>
                <a:gd name="connsiteY0" fmla="*/ 0 h 85831"/>
                <a:gd name="connsiteX1" fmla="*/ 9276 w 9276"/>
                <a:gd name="connsiteY1" fmla="*/ 65268 h 85831"/>
                <a:gd name="connsiteX2" fmla="*/ 9276 w 9276"/>
                <a:gd name="connsiteY2" fmla="*/ 85832 h 85831"/>
                <a:gd name="connsiteX3" fmla="*/ 0 w 9276"/>
                <a:gd name="connsiteY3" fmla="*/ 20564 h 85831"/>
                <a:gd name="connsiteX4" fmla="*/ 0 w 9276"/>
                <a:gd name="connsiteY4" fmla="*/ 0 h 85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6" h="85831">
                  <a:moveTo>
                    <a:pt x="0" y="0"/>
                  </a:moveTo>
                  <a:lnTo>
                    <a:pt x="9276" y="65268"/>
                  </a:lnTo>
                  <a:lnTo>
                    <a:pt x="9276" y="85832"/>
                  </a:lnTo>
                  <a:lnTo>
                    <a:pt x="0" y="20564"/>
                  </a:lnTo>
                  <a:lnTo>
                    <a:pt x="0" y="0"/>
                  </a:lnTo>
                  <a:close/>
                </a:path>
              </a:pathLst>
            </a:custGeom>
            <a:solidFill>
              <a:srgbClr val="000000">
                <a:alpha val="20000"/>
              </a:srgbClr>
            </a:solidFill>
            <a:ln w="11163" cap="flat">
              <a:noFill/>
              <a:prstDash val="solid"/>
              <a:miter/>
            </a:ln>
          </p:spPr>
          <p:txBody>
            <a:bodyPr rtlCol="0" anchor="ctr"/>
            <a:lstStyle/>
            <a:p>
              <a:endParaRPr lang="en-US"/>
            </a:p>
          </p:txBody>
        </p:sp>
        <p:sp>
          <p:nvSpPr>
            <p:cNvPr id="33" name="Graphic 4">
              <a:extLst>
                <a:ext uri="{FF2B5EF4-FFF2-40B4-BE49-F238E27FC236}">
                  <a16:creationId xmlns:a16="http://schemas.microsoft.com/office/drawing/2014/main" id="{64E37A73-2663-4A8A-AA00-0CCF46C0701B}"/>
                </a:ext>
              </a:extLst>
            </p:cNvPr>
            <p:cNvSpPr/>
            <p:nvPr/>
          </p:nvSpPr>
          <p:spPr>
            <a:xfrm>
              <a:off x="3111561" y="2771566"/>
              <a:ext cx="32969" cy="91531"/>
            </a:xfrm>
            <a:custGeom>
              <a:avLst/>
              <a:gdLst>
                <a:gd name="connsiteX0" fmla="*/ 32969 w 32969"/>
                <a:gd name="connsiteY0" fmla="*/ 0 h 91531"/>
                <a:gd name="connsiteX1" fmla="*/ 0 w 32969"/>
                <a:gd name="connsiteY1" fmla="*/ 70968 h 91531"/>
                <a:gd name="connsiteX2" fmla="*/ 0 w 32969"/>
                <a:gd name="connsiteY2" fmla="*/ 91531 h 91531"/>
                <a:gd name="connsiteX3" fmla="*/ 32969 w 32969"/>
                <a:gd name="connsiteY3" fmla="*/ 20564 h 91531"/>
                <a:gd name="connsiteX4" fmla="*/ 32969 w 32969"/>
                <a:gd name="connsiteY4" fmla="*/ 0 h 9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9" h="91531">
                  <a:moveTo>
                    <a:pt x="32969" y="0"/>
                  </a:moveTo>
                  <a:lnTo>
                    <a:pt x="0" y="70968"/>
                  </a:lnTo>
                  <a:lnTo>
                    <a:pt x="0" y="91531"/>
                  </a:lnTo>
                  <a:lnTo>
                    <a:pt x="32969" y="20564"/>
                  </a:lnTo>
                  <a:lnTo>
                    <a:pt x="32969" y="0"/>
                  </a:lnTo>
                  <a:close/>
                </a:path>
              </a:pathLst>
            </a:custGeom>
            <a:solidFill>
              <a:srgbClr val="000000">
                <a:alpha val="20000"/>
              </a:srgbClr>
            </a:solidFill>
            <a:ln w="11163" cap="flat">
              <a:noFill/>
              <a:prstDash val="solid"/>
              <a:miter/>
            </a:ln>
          </p:spPr>
          <p:txBody>
            <a:bodyPr rtlCol="0" anchor="ctr"/>
            <a:lstStyle/>
            <a:p>
              <a:endParaRPr lang="en-US"/>
            </a:p>
          </p:txBody>
        </p:sp>
        <p:sp>
          <p:nvSpPr>
            <p:cNvPr id="34" name="Graphic 4">
              <a:extLst>
                <a:ext uri="{FF2B5EF4-FFF2-40B4-BE49-F238E27FC236}">
                  <a16:creationId xmlns:a16="http://schemas.microsoft.com/office/drawing/2014/main" id="{B335D882-1594-4EE2-88DB-2825263F2E9B}"/>
                </a:ext>
              </a:extLst>
            </p:cNvPr>
            <p:cNvSpPr/>
            <p:nvPr/>
          </p:nvSpPr>
          <p:spPr>
            <a:xfrm>
              <a:off x="2980578" y="2736697"/>
              <a:ext cx="130982" cy="126400"/>
            </a:xfrm>
            <a:custGeom>
              <a:avLst/>
              <a:gdLst>
                <a:gd name="connsiteX0" fmla="*/ 0 w 130982"/>
                <a:gd name="connsiteY0" fmla="*/ 0 h 126400"/>
                <a:gd name="connsiteX1" fmla="*/ 130983 w 130982"/>
                <a:gd name="connsiteY1" fmla="*/ 105837 h 126400"/>
                <a:gd name="connsiteX2" fmla="*/ 130983 w 130982"/>
                <a:gd name="connsiteY2" fmla="*/ 126401 h 126400"/>
                <a:gd name="connsiteX3" fmla="*/ 0 w 130982"/>
                <a:gd name="connsiteY3" fmla="*/ 20564 h 126400"/>
                <a:gd name="connsiteX4" fmla="*/ 0 w 130982"/>
                <a:gd name="connsiteY4" fmla="*/ 0 h 12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82" h="126400">
                  <a:moveTo>
                    <a:pt x="0" y="0"/>
                  </a:moveTo>
                  <a:lnTo>
                    <a:pt x="130983" y="105837"/>
                  </a:lnTo>
                  <a:lnTo>
                    <a:pt x="130983" y="126401"/>
                  </a:lnTo>
                  <a:lnTo>
                    <a:pt x="0" y="20564"/>
                  </a:lnTo>
                  <a:lnTo>
                    <a:pt x="0" y="0"/>
                  </a:lnTo>
                  <a:close/>
                </a:path>
              </a:pathLst>
            </a:custGeom>
            <a:solidFill>
              <a:srgbClr val="000000">
                <a:alpha val="10000"/>
              </a:srgbClr>
            </a:solidFill>
            <a:ln w="11163" cap="flat">
              <a:noFill/>
              <a:prstDash val="solid"/>
              <a:miter/>
            </a:ln>
          </p:spPr>
          <p:txBody>
            <a:bodyPr rtlCol="0" anchor="ctr"/>
            <a:lstStyle/>
            <a:p>
              <a:endParaRPr lang="en-US"/>
            </a:p>
          </p:txBody>
        </p:sp>
      </p:grpSp>
      <p:grpSp>
        <p:nvGrpSpPr>
          <p:cNvPr id="111" name="Group 110">
            <a:extLst>
              <a:ext uri="{FF2B5EF4-FFF2-40B4-BE49-F238E27FC236}">
                <a16:creationId xmlns:a16="http://schemas.microsoft.com/office/drawing/2014/main" id="{013D8599-FDE7-4D8E-9B13-99EF3DE33ADE}"/>
              </a:ext>
            </a:extLst>
          </p:cNvPr>
          <p:cNvGrpSpPr/>
          <p:nvPr/>
        </p:nvGrpSpPr>
        <p:grpSpPr>
          <a:xfrm>
            <a:off x="3460896" y="2280158"/>
            <a:ext cx="1773880" cy="3241263"/>
            <a:chOff x="3460896" y="2280158"/>
            <a:chExt cx="1773880" cy="3241263"/>
          </a:xfrm>
        </p:grpSpPr>
        <p:sp>
          <p:nvSpPr>
            <p:cNvPr id="7" name="Graphic 4">
              <a:extLst>
                <a:ext uri="{FF2B5EF4-FFF2-40B4-BE49-F238E27FC236}">
                  <a16:creationId xmlns:a16="http://schemas.microsoft.com/office/drawing/2014/main" id="{19AF5422-F803-4591-B53E-0E46D8E7C1A5}"/>
                </a:ext>
              </a:extLst>
            </p:cNvPr>
            <p:cNvSpPr/>
            <p:nvPr/>
          </p:nvSpPr>
          <p:spPr>
            <a:xfrm>
              <a:off x="3988876" y="4817110"/>
              <a:ext cx="1219748" cy="704311"/>
            </a:xfrm>
            <a:custGeom>
              <a:avLst/>
              <a:gdLst>
                <a:gd name="connsiteX0" fmla="*/ 1219749 w 1219748"/>
                <a:gd name="connsiteY0" fmla="*/ 352156 h 704311"/>
                <a:gd name="connsiteX1" fmla="*/ 609874 w 1219748"/>
                <a:gd name="connsiteY1" fmla="*/ 704312 h 704311"/>
                <a:gd name="connsiteX2" fmla="*/ 0 w 1219748"/>
                <a:gd name="connsiteY2" fmla="*/ 352156 h 704311"/>
                <a:gd name="connsiteX3" fmla="*/ 609874 w 1219748"/>
                <a:gd name="connsiteY3" fmla="*/ 0 h 704311"/>
                <a:gd name="connsiteX4" fmla="*/ 1219749 w 1219748"/>
                <a:gd name="connsiteY4" fmla="*/ 352156 h 70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48" h="704311">
                  <a:moveTo>
                    <a:pt x="1219749" y="352156"/>
                  </a:moveTo>
                  <a:cubicBezTo>
                    <a:pt x="1219749" y="546646"/>
                    <a:pt x="946699" y="704312"/>
                    <a:pt x="609874" y="704312"/>
                  </a:cubicBezTo>
                  <a:cubicBezTo>
                    <a:pt x="273050" y="704312"/>
                    <a:pt x="0" y="546646"/>
                    <a:pt x="0" y="352156"/>
                  </a:cubicBezTo>
                  <a:cubicBezTo>
                    <a:pt x="0" y="157666"/>
                    <a:pt x="273050" y="0"/>
                    <a:pt x="609874" y="0"/>
                  </a:cubicBezTo>
                  <a:cubicBezTo>
                    <a:pt x="946699" y="0"/>
                    <a:pt x="1219749" y="157666"/>
                    <a:pt x="1219749" y="352156"/>
                  </a:cubicBezTo>
                  <a:close/>
                </a:path>
              </a:pathLst>
            </a:custGeom>
            <a:solidFill>
              <a:srgbClr val="E6E6E6"/>
            </a:solidFill>
            <a:ln w="11163" cap="flat">
              <a:noFill/>
              <a:prstDash val="solid"/>
              <a:miter/>
            </a:ln>
          </p:spPr>
          <p:txBody>
            <a:bodyPr rtlCol="0" anchor="ctr"/>
            <a:lstStyle/>
            <a:p>
              <a:endParaRPr lang="en-US"/>
            </a:p>
          </p:txBody>
        </p:sp>
        <p:grpSp>
          <p:nvGrpSpPr>
            <p:cNvPr id="70" name="Person">
              <a:extLst>
                <a:ext uri="{FF2B5EF4-FFF2-40B4-BE49-F238E27FC236}">
                  <a16:creationId xmlns:a16="http://schemas.microsoft.com/office/drawing/2014/main" id="{CC8C9DF2-EC44-4818-8FB6-EB14F05B391B}"/>
                </a:ext>
              </a:extLst>
            </p:cNvPr>
            <p:cNvGrpSpPr/>
            <p:nvPr/>
          </p:nvGrpSpPr>
          <p:grpSpPr>
            <a:xfrm>
              <a:off x="3460896" y="2280158"/>
              <a:ext cx="1773880" cy="3109494"/>
              <a:chOff x="3460896" y="2280158"/>
              <a:chExt cx="1773880" cy="3109494"/>
            </a:xfrm>
          </p:grpSpPr>
          <p:sp>
            <p:nvSpPr>
              <p:cNvPr id="71" name="Graphic 4">
                <a:extLst>
                  <a:ext uri="{FF2B5EF4-FFF2-40B4-BE49-F238E27FC236}">
                    <a16:creationId xmlns:a16="http://schemas.microsoft.com/office/drawing/2014/main" id="{050DE31D-8A41-48F1-BEA1-83DD90AC2550}"/>
                  </a:ext>
                </a:extLst>
              </p:cNvPr>
              <p:cNvSpPr/>
              <p:nvPr/>
            </p:nvSpPr>
            <p:spPr>
              <a:xfrm>
                <a:off x="4660666" y="2806547"/>
                <a:ext cx="366125" cy="457357"/>
              </a:xfrm>
              <a:custGeom>
                <a:avLst/>
                <a:gdLst>
                  <a:gd name="connsiteX0" fmla="*/ 0 w 366125"/>
                  <a:gd name="connsiteY0" fmla="*/ 0 h 457357"/>
                  <a:gd name="connsiteX1" fmla="*/ 142606 w 366125"/>
                  <a:gd name="connsiteY1" fmla="*/ 58227 h 457357"/>
                  <a:gd name="connsiteX2" fmla="*/ 366126 w 366125"/>
                  <a:gd name="connsiteY2" fmla="*/ 372273 h 457357"/>
                  <a:gd name="connsiteX3" fmla="*/ 260960 w 366125"/>
                  <a:gd name="connsiteY3" fmla="*/ 456875 h 457357"/>
                  <a:gd name="connsiteX4" fmla="*/ 119248 w 366125"/>
                  <a:gd name="connsiteY4" fmla="*/ 285435 h 457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25" h="457357">
                    <a:moveTo>
                      <a:pt x="0" y="0"/>
                    </a:moveTo>
                    <a:cubicBezTo>
                      <a:pt x="71303" y="3241"/>
                      <a:pt x="105278" y="14305"/>
                      <a:pt x="142606" y="58227"/>
                    </a:cubicBezTo>
                    <a:cubicBezTo>
                      <a:pt x="179934" y="102149"/>
                      <a:pt x="366126" y="372273"/>
                      <a:pt x="366126" y="372273"/>
                    </a:cubicBezTo>
                    <a:cubicBezTo>
                      <a:pt x="366126" y="372273"/>
                      <a:pt x="333157" y="464810"/>
                      <a:pt x="260960" y="456875"/>
                    </a:cubicBezTo>
                    <a:lnTo>
                      <a:pt x="119248" y="285435"/>
                    </a:lnTo>
                    <a:close/>
                  </a:path>
                </a:pathLst>
              </a:custGeom>
              <a:solidFill>
                <a:srgbClr val="FFA8A7"/>
              </a:solidFill>
              <a:ln w="11163" cap="flat">
                <a:noFill/>
                <a:prstDash val="solid"/>
                <a:miter/>
              </a:ln>
            </p:spPr>
            <p:txBody>
              <a:bodyPr rtlCol="0" anchor="ctr"/>
              <a:lstStyle/>
              <a:p>
                <a:endParaRPr lang="en-US"/>
              </a:p>
            </p:txBody>
          </p:sp>
          <p:sp>
            <p:nvSpPr>
              <p:cNvPr id="72" name="Graphic 4">
                <a:extLst>
                  <a:ext uri="{FF2B5EF4-FFF2-40B4-BE49-F238E27FC236}">
                    <a16:creationId xmlns:a16="http://schemas.microsoft.com/office/drawing/2014/main" id="{9C4CCC31-F3F3-4F52-A739-FFEB09070E48}"/>
                  </a:ext>
                </a:extLst>
              </p:cNvPr>
              <p:cNvSpPr/>
              <p:nvPr/>
            </p:nvSpPr>
            <p:spPr>
              <a:xfrm>
                <a:off x="4651166" y="2804954"/>
                <a:ext cx="241289" cy="298203"/>
              </a:xfrm>
              <a:custGeom>
                <a:avLst/>
                <a:gdLst>
                  <a:gd name="connsiteX0" fmla="*/ 0 w 241289"/>
                  <a:gd name="connsiteY0" fmla="*/ 1705 h 298203"/>
                  <a:gd name="connsiteX1" fmla="*/ 87732 w 241289"/>
                  <a:gd name="connsiteY1" fmla="*/ 8187 h 298203"/>
                  <a:gd name="connsiteX2" fmla="*/ 174234 w 241289"/>
                  <a:gd name="connsiteY2" fmla="*/ 80496 h 298203"/>
                  <a:gd name="connsiteX3" fmla="*/ 241290 w 241289"/>
                  <a:gd name="connsiteY3" fmla="*/ 172809 h 298203"/>
                  <a:gd name="connsiteX4" fmla="*/ 114219 w 241289"/>
                  <a:gd name="connsiteY4" fmla="*/ 298204 h 298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89" h="298203">
                    <a:moveTo>
                      <a:pt x="0" y="1705"/>
                    </a:moveTo>
                    <a:cubicBezTo>
                      <a:pt x="0" y="1705"/>
                      <a:pt x="51186" y="-5001"/>
                      <a:pt x="87732" y="8187"/>
                    </a:cubicBezTo>
                    <a:cubicBezTo>
                      <a:pt x="124277" y="21374"/>
                      <a:pt x="152776" y="52108"/>
                      <a:pt x="174234" y="80496"/>
                    </a:cubicBezTo>
                    <a:cubicBezTo>
                      <a:pt x="195692" y="108883"/>
                      <a:pt x="241290" y="172809"/>
                      <a:pt x="241290" y="172809"/>
                    </a:cubicBezTo>
                    <a:cubicBezTo>
                      <a:pt x="241290" y="172809"/>
                      <a:pt x="207203" y="244336"/>
                      <a:pt x="114219" y="298204"/>
                    </a:cubicBezTo>
                    <a:close/>
                  </a:path>
                </a:pathLst>
              </a:custGeom>
              <a:solidFill>
                <a:srgbClr val="E0E0E0"/>
              </a:solidFill>
              <a:ln w="11163" cap="flat">
                <a:noFill/>
                <a:prstDash val="solid"/>
                <a:miter/>
              </a:ln>
            </p:spPr>
            <p:txBody>
              <a:bodyPr rtlCol="0" anchor="ctr"/>
              <a:lstStyle/>
              <a:p>
                <a:endParaRPr lang="en-US"/>
              </a:p>
            </p:txBody>
          </p:sp>
          <p:grpSp>
            <p:nvGrpSpPr>
              <p:cNvPr id="73" name="Graphic 4">
                <a:extLst>
                  <a:ext uri="{FF2B5EF4-FFF2-40B4-BE49-F238E27FC236}">
                    <a16:creationId xmlns:a16="http://schemas.microsoft.com/office/drawing/2014/main" id="{A1000BD1-D445-45C1-9604-6B36633315F2}"/>
                  </a:ext>
                </a:extLst>
              </p:cNvPr>
              <p:cNvGrpSpPr/>
              <p:nvPr/>
            </p:nvGrpSpPr>
            <p:grpSpPr>
              <a:xfrm>
                <a:off x="3460896" y="2280158"/>
                <a:ext cx="1498396" cy="3109494"/>
                <a:chOff x="3460896" y="2280158"/>
                <a:chExt cx="1498396" cy="3109494"/>
              </a:xfrm>
            </p:grpSpPr>
            <p:sp>
              <p:nvSpPr>
                <p:cNvPr id="74" name="Graphic 4">
                  <a:extLst>
                    <a:ext uri="{FF2B5EF4-FFF2-40B4-BE49-F238E27FC236}">
                      <a16:creationId xmlns:a16="http://schemas.microsoft.com/office/drawing/2014/main" id="{62DD4A4D-6F92-42CE-801E-05A2B1931F33}"/>
                    </a:ext>
                  </a:extLst>
                </p:cNvPr>
                <p:cNvSpPr/>
                <p:nvPr/>
              </p:nvSpPr>
              <p:spPr>
                <a:xfrm>
                  <a:off x="4313428" y="2280158"/>
                  <a:ext cx="480791" cy="448716"/>
                </a:xfrm>
                <a:custGeom>
                  <a:avLst/>
                  <a:gdLst>
                    <a:gd name="connsiteX0" fmla="*/ 252801 w 480791"/>
                    <a:gd name="connsiteY0" fmla="*/ 448716 h 448716"/>
                    <a:gd name="connsiteX1" fmla="*/ 228102 w 480791"/>
                    <a:gd name="connsiteY1" fmla="*/ 448716 h 448716"/>
                    <a:gd name="connsiteX2" fmla="*/ 0 w 480791"/>
                    <a:gd name="connsiteY2" fmla="*/ 220726 h 448716"/>
                    <a:gd name="connsiteX3" fmla="*/ 0 w 480791"/>
                    <a:gd name="connsiteY3" fmla="*/ 220726 h 448716"/>
                    <a:gd name="connsiteX4" fmla="*/ 220726 w 480791"/>
                    <a:gd name="connsiteY4" fmla="*/ 0 h 448716"/>
                    <a:gd name="connsiteX5" fmla="*/ 260065 w 480791"/>
                    <a:gd name="connsiteY5" fmla="*/ 0 h 448716"/>
                    <a:gd name="connsiteX6" fmla="*/ 480791 w 480791"/>
                    <a:gd name="connsiteY6" fmla="*/ 220726 h 448716"/>
                    <a:gd name="connsiteX7" fmla="*/ 480791 w 480791"/>
                    <a:gd name="connsiteY7" fmla="*/ 220726 h 448716"/>
                    <a:gd name="connsiteX8" fmla="*/ 252801 w 480791"/>
                    <a:gd name="connsiteY8" fmla="*/ 448716 h 44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791" h="448716">
                      <a:moveTo>
                        <a:pt x="252801" y="448716"/>
                      </a:moveTo>
                      <a:lnTo>
                        <a:pt x="228102" y="448716"/>
                      </a:lnTo>
                      <a:cubicBezTo>
                        <a:pt x="102171" y="448716"/>
                        <a:pt x="67" y="346657"/>
                        <a:pt x="0" y="220726"/>
                      </a:cubicBezTo>
                      <a:lnTo>
                        <a:pt x="0" y="220726"/>
                      </a:lnTo>
                      <a:cubicBezTo>
                        <a:pt x="0" y="98818"/>
                        <a:pt x="98818" y="0"/>
                        <a:pt x="220726" y="0"/>
                      </a:cubicBezTo>
                      <a:lnTo>
                        <a:pt x="260065" y="0"/>
                      </a:lnTo>
                      <a:cubicBezTo>
                        <a:pt x="381973" y="0"/>
                        <a:pt x="480791" y="98818"/>
                        <a:pt x="480791" y="220726"/>
                      </a:cubicBezTo>
                      <a:lnTo>
                        <a:pt x="480791" y="220726"/>
                      </a:lnTo>
                      <a:cubicBezTo>
                        <a:pt x="480725" y="346613"/>
                        <a:pt x="378688" y="448649"/>
                        <a:pt x="252801" y="448716"/>
                      </a:cubicBezTo>
                      <a:close/>
                    </a:path>
                  </a:pathLst>
                </a:custGeom>
                <a:solidFill>
                  <a:srgbClr val="263238"/>
                </a:solidFill>
                <a:ln w="11163" cap="flat">
                  <a:noFill/>
                  <a:prstDash val="solid"/>
                  <a:miter/>
                </a:ln>
              </p:spPr>
              <p:txBody>
                <a:bodyPr rtlCol="0" anchor="ctr"/>
                <a:lstStyle/>
                <a:p>
                  <a:endParaRPr lang="en-US"/>
                </a:p>
              </p:txBody>
            </p:sp>
            <p:sp>
              <p:nvSpPr>
                <p:cNvPr id="75" name="Graphic 4">
                  <a:extLst>
                    <a:ext uri="{FF2B5EF4-FFF2-40B4-BE49-F238E27FC236}">
                      <a16:creationId xmlns:a16="http://schemas.microsoft.com/office/drawing/2014/main" id="{E7553D04-135F-42BA-B433-3B669ADD237F}"/>
                    </a:ext>
                  </a:extLst>
                </p:cNvPr>
                <p:cNvSpPr/>
                <p:nvPr/>
              </p:nvSpPr>
              <p:spPr>
                <a:xfrm>
                  <a:off x="4328515" y="2681041"/>
                  <a:ext cx="147970" cy="296052"/>
                </a:xfrm>
                <a:custGeom>
                  <a:avLst/>
                  <a:gdLst>
                    <a:gd name="connsiteX0" fmla="*/ 0 w 147970"/>
                    <a:gd name="connsiteY0" fmla="*/ 296052 h 296052"/>
                    <a:gd name="connsiteX1" fmla="*/ 0 w 147970"/>
                    <a:gd name="connsiteY1" fmla="*/ 296052 h 296052"/>
                    <a:gd name="connsiteX2" fmla="*/ 147970 w 147970"/>
                    <a:gd name="connsiteY2" fmla="*/ 147970 h 296052"/>
                    <a:gd name="connsiteX3" fmla="*/ 147970 w 147970"/>
                    <a:gd name="connsiteY3" fmla="*/ 0 h 296052"/>
                    <a:gd name="connsiteX4" fmla="*/ 147970 w 147970"/>
                    <a:gd name="connsiteY4" fmla="*/ 0 h 296052"/>
                    <a:gd name="connsiteX5" fmla="*/ 0 w 147970"/>
                    <a:gd name="connsiteY5" fmla="*/ 147970 h 296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970" h="296052">
                      <a:moveTo>
                        <a:pt x="0" y="296052"/>
                      </a:moveTo>
                      <a:lnTo>
                        <a:pt x="0" y="296052"/>
                      </a:lnTo>
                      <a:cubicBezTo>
                        <a:pt x="81741" y="295985"/>
                        <a:pt x="147970" y="229712"/>
                        <a:pt x="147970" y="147970"/>
                      </a:cubicBezTo>
                      <a:lnTo>
                        <a:pt x="147970" y="0"/>
                      </a:lnTo>
                      <a:lnTo>
                        <a:pt x="147970" y="0"/>
                      </a:lnTo>
                      <a:cubicBezTo>
                        <a:pt x="66251" y="0"/>
                        <a:pt x="0" y="66251"/>
                        <a:pt x="0" y="147970"/>
                      </a:cubicBezTo>
                      <a:close/>
                    </a:path>
                  </a:pathLst>
                </a:custGeom>
                <a:solidFill>
                  <a:srgbClr val="263238"/>
                </a:solidFill>
                <a:ln w="11163" cap="flat">
                  <a:noFill/>
                  <a:prstDash val="solid"/>
                  <a:miter/>
                </a:ln>
              </p:spPr>
              <p:txBody>
                <a:bodyPr rtlCol="0" anchor="ctr"/>
                <a:lstStyle/>
                <a:p>
                  <a:endParaRPr lang="en-US"/>
                </a:p>
              </p:txBody>
            </p:sp>
            <p:sp>
              <p:nvSpPr>
                <p:cNvPr id="76" name="Graphic 4">
                  <a:extLst>
                    <a:ext uri="{FF2B5EF4-FFF2-40B4-BE49-F238E27FC236}">
                      <a16:creationId xmlns:a16="http://schemas.microsoft.com/office/drawing/2014/main" id="{09A6ADDA-0F9E-4995-B680-2069E57958FA}"/>
                    </a:ext>
                  </a:extLst>
                </p:cNvPr>
                <p:cNvSpPr/>
                <p:nvPr/>
              </p:nvSpPr>
              <p:spPr>
                <a:xfrm>
                  <a:off x="4274257" y="5108688"/>
                  <a:ext cx="303488" cy="280964"/>
                </a:xfrm>
                <a:custGeom>
                  <a:avLst/>
                  <a:gdLst>
                    <a:gd name="connsiteX0" fmla="*/ 132602 w 303488"/>
                    <a:gd name="connsiteY0" fmla="*/ 15761 h 280964"/>
                    <a:gd name="connsiteX1" fmla="*/ 132602 w 303488"/>
                    <a:gd name="connsiteY1" fmla="*/ 338 h 280964"/>
                    <a:gd name="connsiteX2" fmla="*/ 209828 w 303488"/>
                    <a:gd name="connsiteY2" fmla="*/ 135568 h 280964"/>
                    <a:gd name="connsiteX3" fmla="*/ 302254 w 303488"/>
                    <a:gd name="connsiteY3" fmla="*/ 237270 h 280964"/>
                    <a:gd name="connsiteX4" fmla="*/ 205693 w 303488"/>
                    <a:gd name="connsiteY4" fmla="*/ 279738 h 280964"/>
                    <a:gd name="connsiteX5" fmla="*/ 94827 w 303488"/>
                    <a:gd name="connsiteY5" fmla="*/ 220171 h 280964"/>
                    <a:gd name="connsiteX6" fmla="*/ 51688 w 303488"/>
                    <a:gd name="connsiteY6" fmla="*/ 153115 h 280964"/>
                    <a:gd name="connsiteX7" fmla="*/ 1396 w 303488"/>
                    <a:gd name="connsiteY7" fmla="*/ 95111 h 280964"/>
                    <a:gd name="connsiteX8" fmla="*/ 7654 w 303488"/>
                    <a:gd name="connsiteY8" fmla="*/ 38449 h 280964"/>
                    <a:gd name="connsiteX9" fmla="*/ 24530 w 303488"/>
                    <a:gd name="connsiteY9" fmla="*/ 115 h 280964"/>
                    <a:gd name="connsiteX10" fmla="*/ 24530 w 303488"/>
                    <a:gd name="connsiteY10" fmla="*/ 11850 h 280964"/>
                    <a:gd name="connsiteX11" fmla="*/ 78622 w 303488"/>
                    <a:gd name="connsiteY11" fmla="*/ 30067 h 280964"/>
                    <a:gd name="connsiteX12" fmla="*/ 132602 w 303488"/>
                    <a:gd name="connsiteY12" fmla="*/ 15761 h 28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488" h="280964">
                      <a:moveTo>
                        <a:pt x="132602" y="15761"/>
                      </a:moveTo>
                      <a:lnTo>
                        <a:pt x="132602" y="338"/>
                      </a:lnTo>
                      <a:cubicBezTo>
                        <a:pt x="138749" y="18444"/>
                        <a:pt x="167024" y="96452"/>
                        <a:pt x="209828" y="135568"/>
                      </a:cubicBezTo>
                      <a:cubicBezTo>
                        <a:pt x="243915" y="166637"/>
                        <a:pt x="290407" y="202624"/>
                        <a:pt x="302254" y="237270"/>
                      </a:cubicBezTo>
                      <a:cubicBezTo>
                        <a:pt x="314101" y="271915"/>
                        <a:pt x="237545" y="285326"/>
                        <a:pt x="205693" y="279738"/>
                      </a:cubicBezTo>
                      <a:cubicBezTo>
                        <a:pt x="168701" y="273145"/>
                        <a:pt x="120867" y="252246"/>
                        <a:pt x="94827" y="220171"/>
                      </a:cubicBezTo>
                      <a:cubicBezTo>
                        <a:pt x="76499" y="197819"/>
                        <a:pt x="64876" y="170996"/>
                        <a:pt x="51688" y="153115"/>
                      </a:cubicBezTo>
                      <a:cubicBezTo>
                        <a:pt x="38500" y="135233"/>
                        <a:pt x="8549" y="115563"/>
                        <a:pt x="1396" y="95111"/>
                      </a:cubicBezTo>
                      <a:cubicBezTo>
                        <a:pt x="-2404" y="83935"/>
                        <a:pt x="2178" y="59236"/>
                        <a:pt x="7654" y="38449"/>
                      </a:cubicBezTo>
                      <a:cubicBezTo>
                        <a:pt x="13131" y="17661"/>
                        <a:pt x="18048" y="-1673"/>
                        <a:pt x="24530" y="115"/>
                      </a:cubicBezTo>
                      <a:cubicBezTo>
                        <a:pt x="24530" y="2462"/>
                        <a:pt x="24530" y="11850"/>
                        <a:pt x="24530" y="11850"/>
                      </a:cubicBezTo>
                      <a:cubicBezTo>
                        <a:pt x="39942" y="23942"/>
                        <a:pt x="59042" y="30369"/>
                        <a:pt x="78622" y="30067"/>
                      </a:cubicBezTo>
                      <a:cubicBezTo>
                        <a:pt x="94380" y="30849"/>
                        <a:pt x="132714" y="27720"/>
                        <a:pt x="132602" y="15761"/>
                      </a:cubicBezTo>
                      <a:close/>
                    </a:path>
                  </a:pathLst>
                </a:custGeom>
                <a:solidFill>
                  <a:srgbClr val="263238"/>
                </a:solidFill>
                <a:ln w="11163" cap="flat">
                  <a:noFill/>
                  <a:prstDash val="solid"/>
                  <a:miter/>
                </a:ln>
              </p:spPr>
              <p:txBody>
                <a:bodyPr rtlCol="0" anchor="ctr"/>
                <a:lstStyle/>
                <a:p>
                  <a:endParaRPr lang="en-US"/>
                </a:p>
              </p:txBody>
            </p:sp>
            <p:sp>
              <p:nvSpPr>
                <p:cNvPr id="77" name="Graphic 4">
                  <a:extLst>
                    <a:ext uri="{FF2B5EF4-FFF2-40B4-BE49-F238E27FC236}">
                      <a16:creationId xmlns:a16="http://schemas.microsoft.com/office/drawing/2014/main" id="{D8335CFE-D63E-4A07-B7C3-2EABE8AE93A9}"/>
                    </a:ext>
                  </a:extLst>
                </p:cNvPr>
                <p:cNvSpPr/>
                <p:nvPr/>
              </p:nvSpPr>
              <p:spPr>
                <a:xfrm>
                  <a:off x="4299010" y="5020289"/>
                  <a:ext cx="227659" cy="290575"/>
                </a:xfrm>
                <a:custGeom>
                  <a:avLst/>
                  <a:gdLst>
                    <a:gd name="connsiteX0" fmla="*/ 215920 w 227659"/>
                    <a:gd name="connsiteY0" fmla="*/ 251237 h 290575"/>
                    <a:gd name="connsiteX1" fmla="*/ 185075 w 227659"/>
                    <a:gd name="connsiteY1" fmla="*/ 223744 h 290575"/>
                    <a:gd name="connsiteX2" fmla="*/ 119248 w 227659"/>
                    <a:gd name="connsiteY2" fmla="*/ 118466 h 290575"/>
                    <a:gd name="connsiteX3" fmla="*/ 108072 w 227659"/>
                    <a:gd name="connsiteY3" fmla="*/ 61580 h 290575"/>
                    <a:gd name="connsiteX4" fmla="*/ 108072 w 227659"/>
                    <a:gd name="connsiteY4" fmla="*/ 0 h 290575"/>
                    <a:gd name="connsiteX5" fmla="*/ 0 w 227659"/>
                    <a:gd name="connsiteY5" fmla="*/ 0 h 290575"/>
                    <a:gd name="connsiteX6" fmla="*/ 0 w 227659"/>
                    <a:gd name="connsiteY6" fmla="*/ 100584 h 290575"/>
                    <a:gd name="connsiteX7" fmla="*/ 0 w 227659"/>
                    <a:gd name="connsiteY7" fmla="*/ 100584 h 290575"/>
                    <a:gd name="connsiteX8" fmla="*/ 0 w 227659"/>
                    <a:gd name="connsiteY8" fmla="*/ 103266 h 290575"/>
                    <a:gd name="connsiteX9" fmla="*/ 559 w 227659"/>
                    <a:gd name="connsiteY9" fmla="*/ 103266 h 290575"/>
                    <a:gd name="connsiteX10" fmla="*/ 83597 w 227659"/>
                    <a:gd name="connsiteY10" fmla="*/ 224302 h 290575"/>
                    <a:gd name="connsiteX11" fmla="*/ 181163 w 227659"/>
                    <a:gd name="connsiteY11" fmla="*/ 289347 h 290575"/>
                    <a:gd name="connsiteX12" fmla="*/ 215920 w 227659"/>
                    <a:gd name="connsiteY12" fmla="*/ 251237 h 2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59" h="290575">
                      <a:moveTo>
                        <a:pt x="215920" y="251237"/>
                      </a:moveTo>
                      <a:cubicBezTo>
                        <a:pt x="205415" y="241737"/>
                        <a:pt x="194798" y="232573"/>
                        <a:pt x="185075" y="223744"/>
                      </a:cubicBezTo>
                      <a:cubicBezTo>
                        <a:pt x="155123" y="196474"/>
                        <a:pt x="132324" y="150094"/>
                        <a:pt x="119248" y="118466"/>
                      </a:cubicBezTo>
                      <a:cubicBezTo>
                        <a:pt x="111816" y="100427"/>
                        <a:pt x="108016" y="81093"/>
                        <a:pt x="108072" y="61580"/>
                      </a:cubicBezTo>
                      <a:lnTo>
                        <a:pt x="108072" y="0"/>
                      </a:lnTo>
                      <a:lnTo>
                        <a:pt x="0" y="0"/>
                      </a:lnTo>
                      <a:lnTo>
                        <a:pt x="0" y="100584"/>
                      </a:lnTo>
                      <a:lnTo>
                        <a:pt x="0" y="100584"/>
                      </a:lnTo>
                      <a:lnTo>
                        <a:pt x="0" y="103266"/>
                      </a:lnTo>
                      <a:lnTo>
                        <a:pt x="559" y="103266"/>
                      </a:lnTo>
                      <a:cubicBezTo>
                        <a:pt x="5812" y="125618"/>
                        <a:pt x="55433" y="185410"/>
                        <a:pt x="83597" y="224302"/>
                      </a:cubicBezTo>
                      <a:cubicBezTo>
                        <a:pt x="102484" y="250454"/>
                        <a:pt x="138359" y="283647"/>
                        <a:pt x="181163" y="289347"/>
                      </a:cubicBezTo>
                      <a:cubicBezTo>
                        <a:pt x="221173" y="294823"/>
                        <a:pt x="242407" y="281971"/>
                        <a:pt x="215920" y="251237"/>
                      </a:cubicBezTo>
                      <a:close/>
                    </a:path>
                  </a:pathLst>
                </a:custGeom>
                <a:solidFill>
                  <a:srgbClr val="FFA8A7"/>
                </a:solidFill>
                <a:ln w="11163" cap="flat">
                  <a:noFill/>
                  <a:prstDash val="solid"/>
                  <a:miter/>
                </a:ln>
              </p:spPr>
              <p:txBody>
                <a:bodyPr rtlCol="0" anchor="ctr"/>
                <a:lstStyle/>
                <a:p>
                  <a:endParaRPr lang="en-US"/>
                </a:p>
              </p:txBody>
            </p:sp>
            <p:sp>
              <p:nvSpPr>
                <p:cNvPr id="78" name="Graphic 4">
                  <a:extLst>
                    <a:ext uri="{FF2B5EF4-FFF2-40B4-BE49-F238E27FC236}">
                      <a16:creationId xmlns:a16="http://schemas.microsoft.com/office/drawing/2014/main" id="{0905176C-17E9-4D68-BB59-072652019DEB}"/>
                    </a:ext>
                  </a:extLst>
                </p:cNvPr>
                <p:cNvSpPr/>
                <p:nvPr/>
              </p:nvSpPr>
              <p:spPr>
                <a:xfrm>
                  <a:off x="4655756" y="5002077"/>
                  <a:ext cx="303537" cy="280943"/>
                </a:xfrm>
                <a:custGeom>
                  <a:avLst/>
                  <a:gdLst>
                    <a:gd name="connsiteX0" fmla="*/ 132652 w 303537"/>
                    <a:gd name="connsiteY0" fmla="*/ 15754 h 280943"/>
                    <a:gd name="connsiteX1" fmla="*/ 132652 w 303537"/>
                    <a:gd name="connsiteY1" fmla="*/ 331 h 280943"/>
                    <a:gd name="connsiteX2" fmla="*/ 209878 w 303537"/>
                    <a:gd name="connsiteY2" fmla="*/ 135560 h 280943"/>
                    <a:gd name="connsiteX3" fmla="*/ 302303 w 303537"/>
                    <a:gd name="connsiteY3" fmla="*/ 237150 h 280943"/>
                    <a:gd name="connsiteX4" fmla="*/ 205743 w 303537"/>
                    <a:gd name="connsiteY4" fmla="*/ 279731 h 280943"/>
                    <a:gd name="connsiteX5" fmla="*/ 94877 w 303537"/>
                    <a:gd name="connsiteY5" fmla="*/ 220163 h 280943"/>
                    <a:gd name="connsiteX6" fmla="*/ 51737 w 303537"/>
                    <a:gd name="connsiteY6" fmla="*/ 153107 h 280943"/>
                    <a:gd name="connsiteX7" fmla="*/ 1445 w 303537"/>
                    <a:gd name="connsiteY7" fmla="*/ 95103 h 280943"/>
                    <a:gd name="connsiteX8" fmla="*/ 7592 w 303537"/>
                    <a:gd name="connsiteY8" fmla="*/ 38329 h 280943"/>
                    <a:gd name="connsiteX9" fmla="*/ 24580 w 303537"/>
                    <a:gd name="connsiteY9" fmla="*/ 107 h 280943"/>
                    <a:gd name="connsiteX10" fmla="*/ 24580 w 303537"/>
                    <a:gd name="connsiteY10" fmla="*/ 11842 h 280943"/>
                    <a:gd name="connsiteX11" fmla="*/ 78672 w 303537"/>
                    <a:gd name="connsiteY11" fmla="*/ 30059 h 280943"/>
                    <a:gd name="connsiteX12" fmla="*/ 132652 w 303537"/>
                    <a:gd name="connsiteY12" fmla="*/ 15754 h 2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537" h="280943">
                      <a:moveTo>
                        <a:pt x="132652" y="15754"/>
                      </a:moveTo>
                      <a:lnTo>
                        <a:pt x="132652" y="331"/>
                      </a:lnTo>
                      <a:cubicBezTo>
                        <a:pt x="138798" y="18436"/>
                        <a:pt x="167074" y="96444"/>
                        <a:pt x="209878" y="135560"/>
                      </a:cubicBezTo>
                      <a:cubicBezTo>
                        <a:pt x="243964" y="166630"/>
                        <a:pt x="290457" y="202616"/>
                        <a:pt x="302303" y="237150"/>
                      </a:cubicBezTo>
                      <a:cubicBezTo>
                        <a:pt x="314150" y="271684"/>
                        <a:pt x="237594" y="285319"/>
                        <a:pt x="205743" y="279731"/>
                      </a:cubicBezTo>
                      <a:cubicBezTo>
                        <a:pt x="168750" y="273137"/>
                        <a:pt x="120917" y="252126"/>
                        <a:pt x="94877" y="220163"/>
                      </a:cubicBezTo>
                      <a:cubicBezTo>
                        <a:pt x="76548" y="197811"/>
                        <a:pt x="64813" y="170988"/>
                        <a:pt x="51737" y="153107"/>
                      </a:cubicBezTo>
                      <a:cubicBezTo>
                        <a:pt x="38661" y="135225"/>
                        <a:pt x="8486" y="115556"/>
                        <a:pt x="1445" y="95103"/>
                      </a:cubicBezTo>
                      <a:cubicBezTo>
                        <a:pt x="-2466" y="83927"/>
                        <a:pt x="2228" y="59228"/>
                        <a:pt x="7592" y="38329"/>
                      </a:cubicBezTo>
                      <a:cubicBezTo>
                        <a:pt x="12621" y="19218"/>
                        <a:pt x="18098" y="-1681"/>
                        <a:pt x="24580" y="107"/>
                      </a:cubicBezTo>
                      <a:lnTo>
                        <a:pt x="24580" y="11842"/>
                      </a:lnTo>
                      <a:cubicBezTo>
                        <a:pt x="39980" y="23946"/>
                        <a:pt x="59080" y="30383"/>
                        <a:pt x="78672" y="30059"/>
                      </a:cubicBezTo>
                      <a:cubicBezTo>
                        <a:pt x="94318" y="30953"/>
                        <a:pt x="132652" y="27824"/>
                        <a:pt x="132652" y="15754"/>
                      </a:cubicBezTo>
                      <a:close/>
                    </a:path>
                  </a:pathLst>
                </a:custGeom>
                <a:solidFill>
                  <a:srgbClr val="263238"/>
                </a:solidFill>
                <a:ln w="11163" cap="flat">
                  <a:noFill/>
                  <a:prstDash val="solid"/>
                  <a:miter/>
                </a:ln>
              </p:spPr>
              <p:txBody>
                <a:bodyPr rtlCol="0" anchor="ctr"/>
                <a:lstStyle/>
                <a:p>
                  <a:endParaRPr lang="en-US"/>
                </a:p>
              </p:txBody>
            </p:sp>
            <p:sp>
              <p:nvSpPr>
                <p:cNvPr id="79" name="Graphic 4">
                  <a:extLst>
                    <a:ext uri="{FF2B5EF4-FFF2-40B4-BE49-F238E27FC236}">
                      <a16:creationId xmlns:a16="http://schemas.microsoft.com/office/drawing/2014/main" id="{AA93AD0B-227C-4EE6-9C50-2D67AF9FA9C4}"/>
                    </a:ext>
                  </a:extLst>
                </p:cNvPr>
                <p:cNvSpPr/>
                <p:nvPr/>
              </p:nvSpPr>
              <p:spPr>
                <a:xfrm>
                  <a:off x="4680447" y="4913782"/>
                  <a:ext cx="227598" cy="290575"/>
                </a:xfrm>
                <a:custGeom>
                  <a:avLst/>
                  <a:gdLst>
                    <a:gd name="connsiteX0" fmla="*/ 215920 w 227598"/>
                    <a:gd name="connsiteY0" fmla="*/ 251237 h 290575"/>
                    <a:gd name="connsiteX1" fmla="*/ 185075 w 227598"/>
                    <a:gd name="connsiteY1" fmla="*/ 223744 h 290575"/>
                    <a:gd name="connsiteX2" fmla="*/ 119248 w 227598"/>
                    <a:gd name="connsiteY2" fmla="*/ 118466 h 290575"/>
                    <a:gd name="connsiteX3" fmla="*/ 108072 w 227598"/>
                    <a:gd name="connsiteY3" fmla="*/ 61580 h 290575"/>
                    <a:gd name="connsiteX4" fmla="*/ 108072 w 227598"/>
                    <a:gd name="connsiteY4" fmla="*/ 0 h 290575"/>
                    <a:gd name="connsiteX5" fmla="*/ 0 w 227598"/>
                    <a:gd name="connsiteY5" fmla="*/ 0 h 290575"/>
                    <a:gd name="connsiteX6" fmla="*/ 0 w 227598"/>
                    <a:gd name="connsiteY6" fmla="*/ 100584 h 290575"/>
                    <a:gd name="connsiteX7" fmla="*/ 0 w 227598"/>
                    <a:gd name="connsiteY7" fmla="*/ 100584 h 290575"/>
                    <a:gd name="connsiteX8" fmla="*/ 0 w 227598"/>
                    <a:gd name="connsiteY8" fmla="*/ 103266 h 290575"/>
                    <a:gd name="connsiteX9" fmla="*/ 559 w 227598"/>
                    <a:gd name="connsiteY9" fmla="*/ 103266 h 290575"/>
                    <a:gd name="connsiteX10" fmla="*/ 83485 w 227598"/>
                    <a:gd name="connsiteY10" fmla="*/ 224302 h 290575"/>
                    <a:gd name="connsiteX11" fmla="*/ 181163 w 227598"/>
                    <a:gd name="connsiteY11" fmla="*/ 289347 h 290575"/>
                    <a:gd name="connsiteX12" fmla="*/ 215920 w 227598"/>
                    <a:gd name="connsiteY12" fmla="*/ 251237 h 2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598" h="290575">
                      <a:moveTo>
                        <a:pt x="215920" y="251237"/>
                      </a:moveTo>
                      <a:cubicBezTo>
                        <a:pt x="205415" y="241737"/>
                        <a:pt x="194798" y="232573"/>
                        <a:pt x="185075" y="223744"/>
                      </a:cubicBezTo>
                      <a:cubicBezTo>
                        <a:pt x="155123" y="196362"/>
                        <a:pt x="132324" y="150094"/>
                        <a:pt x="119248" y="118466"/>
                      </a:cubicBezTo>
                      <a:cubicBezTo>
                        <a:pt x="111827" y="100417"/>
                        <a:pt x="108027" y="81093"/>
                        <a:pt x="108072" y="61580"/>
                      </a:cubicBezTo>
                      <a:lnTo>
                        <a:pt x="108072" y="0"/>
                      </a:lnTo>
                      <a:lnTo>
                        <a:pt x="0" y="0"/>
                      </a:lnTo>
                      <a:lnTo>
                        <a:pt x="0" y="100584"/>
                      </a:lnTo>
                      <a:lnTo>
                        <a:pt x="0" y="100584"/>
                      </a:lnTo>
                      <a:lnTo>
                        <a:pt x="0" y="103266"/>
                      </a:lnTo>
                      <a:lnTo>
                        <a:pt x="559" y="103266"/>
                      </a:lnTo>
                      <a:cubicBezTo>
                        <a:pt x="5811" y="125618"/>
                        <a:pt x="55321" y="185410"/>
                        <a:pt x="83485" y="224302"/>
                      </a:cubicBezTo>
                      <a:cubicBezTo>
                        <a:pt x="102372" y="250454"/>
                        <a:pt x="138359" y="283647"/>
                        <a:pt x="181163" y="289347"/>
                      </a:cubicBezTo>
                      <a:cubicBezTo>
                        <a:pt x="221620" y="294823"/>
                        <a:pt x="242072" y="281971"/>
                        <a:pt x="215920" y="251237"/>
                      </a:cubicBezTo>
                      <a:close/>
                    </a:path>
                  </a:pathLst>
                </a:custGeom>
                <a:solidFill>
                  <a:srgbClr val="FFA8A7"/>
                </a:solidFill>
                <a:ln w="11163" cap="flat">
                  <a:noFill/>
                  <a:prstDash val="solid"/>
                  <a:miter/>
                </a:ln>
              </p:spPr>
              <p:txBody>
                <a:bodyPr rtlCol="0" anchor="ctr"/>
                <a:lstStyle/>
                <a:p>
                  <a:endParaRPr lang="en-US"/>
                </a:p>
              </p:txBody>
            </p:sp>
            <p:sp>
              <p:nvSpPr>
                <p:cNvPr id="80" name="Graphic 4">
                  <a:extLst>
                    <a:ext uri="{FF2B5EF4-FFF2-40B4-BE49-F238E27FC236}">
                      <a16:creationId xmlns:a16="http://schemas.microsoft.com/office/drawing/2014/main" id="{C5601028-4F46-482A-B141-3A8B79BF549A}"/>
                    </a:ext>
                  </a:extLst>
                </p:cNvPr>
                <p:cNvSpPr/>
                <p:nvPr/>
              </p:nvSpPr>
              <p:spPr>
                <a:xfrm>
                  <a:off x="4270775" y="3418210"/>
                  <a:ext cx="562482" cy="1630526"/>
                </a:xfrm>
                <a:custGeom>
                  <a:avLst/>
                  <a:gdLst>
                    <a:gd name="connsiteX0" fmla="*/ 49582 w 562482"/>
                    <a:gd name="connsiteY0" fmla="*/ 26822 h 1630526"/>
                    <a:gd name="connsiteX1" fmla="*/ 52599 w 562482"/>
                    <a:gd name="connsiteY1" fmla="*/ 853847 h 1630526"/>
                    <a:gd name="connsiteX2" fmla="*/ 3425 w 562482"/>
                    <a:gd name="connsiteY2" fmla="*/ 1072672 h 1630526"/>
                    <a:gd name="connsiteX3" fmla="*/ 26894 w 562482"/>
                    <a:gd name="connsiteY3" fmla="*/ 1614708 h 1630526"/>
                    <a:gd name="connsiteX4" fmla="*/ 136084 w 562482"/>
                    <a:gd name="connsiteY4" fmla="*/ 1619067 h 1630526"/>
                    <a:gd name="connsiteX5" fmla="*/ 258461 w 562482"/>
                    <a:gd name="connsiteY5" fmla="*/ 881451 h 1630526"/>
                    <a:gd name="connsiteX6" fmla="*/ 307859 w 562482"/>
                    <a:gd name="connsiteY6" fmla="*/ 452852 h 1630526"/>
                    <a:gd name="connsiteX7" fmla="*/ 359939 w 562482"/>
                    <a:gd name="connsiteY7" fmla="*/ 880669 h 1630526"/>
                    <a:gd name="connsiteX8" fmla="*/ 330770 w 562482"/>
                    <a:gd name="connsiteY8" fmla="*/ 1013328 h 1630526"/>
                    <a:gd name="connsiteX9" fmla="*/ 409002 w 562482"/>
                    <a:gd name="connsiteY9" fmla="*/ 1524071 h 1630526"/>
                    <a:gd name="connsiteX10" fmla="*/ 517074 w 562482"/>
                    <a:gd name="connsiteY10" fmla="*/ 1527312 h 1630526"/>
                    <a:gd name="connsiteX11" fmla="*/ 556190 w 562482"/>
                    <a:gd name="connsiteY11" fmla="*/ 860552 h 1630526"/>
                    <a:gd name="connsiteX12" fmla="*/ 527915 w 562482"/>
                    <a:gd name="connsiteY12" fmla="*/ 0 h 163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2482" h="1630526">
                      <a:moveTo>
                        <a:pt x="49582" y="26822"/>
                      </a:moveTo>
                      <a:cubicBezTo>
                        <a:pt x="-34238" y="209774"/>
                        <a:pt x="52599" y="853847"/>
                        <a:pt x="52599" y="853847"/>
                      </a:cubicBezTo>
                      <a:cubicBezTo>
                        <a:pt x="50029" y="883575"/>
                        <a:pt x="16165" y="942025"/>
                        <a:pt x="3425" y="1072672"/>
                      </a:cubicBezTo>
                      <a:cubicBezTo>
                        <a:pt x="-11439" y="1227013"/>
                        <a:pt x="26894" y="1614708"/>
                        <a:pt x="26894" y="1614708"/>
                      </a:cubicBezTo>
                      <a:cubicBezTo>
                        <a:pt x="60333" y="1634132"/>
                        <a:pt x="101204" y="1635764"/>
                        <a:pt x="136084" y="1619067"/>
                      </a:cubicBezTo>
                      <a:cubicBezTo>
                        <a:pt x="136084" y="1619067"/>
                        <a:pt x="239126" y="1035233"/>
                        <a:pt x="258461" y="881451"/>
                      </a:cubicBezTo>
                      <a:cubicBezTo>
                        <a:pt x="275337" y="747339"/>
                        <a:pt x="307859" y="452852"/>
                        <a:pt x="307859" y="452852"/>
                      </a:cubicBezTo>
                      <a:lnTo>
                        <a:pt x="359939" y="880669"/>
                      </a:lnTo>
                      <a:cubicBezTo>
                        <a:pt x="346439" y="923976"/>
                        <a:pt x="336682" y="968356"/>
                        <a:pt x="330770" y="1013328"/>
                      </a:cubicBezTo>
                      <a:cubicBezTo>
                        <a:pt x="321941" y="1103630"/>
                        <a:pt x="409002" y="1524071"/>
                        <a:pt x="409002" y="1524071"/>
                      </a:cubicBezTo>
                      <a:cubicBezTo>
                        <a:pt x="409002" y="1524071"/>
                        <a:pt x="446330" y="1537706"/>
                        <a:pt x="517074" y="1527312"/>
                      </a:cubicBezTo>
                      <a:cubicBezTo>
                        <a:pt x="517074" y="1527312"/>
                        <a:pt x="548031" y="969294"/>
                        <a:pt x="556190" y="860552"/>
                      </a:cubicBezTo>
                      <a:cubicBezTo>
                        <a:pt x="569936" y="677825"/>
                        <a:pt x="561443" y="107848"/>
                        <a:pt x="527915" y="0"/>
                      </a:cubicBezTo>
                      <a:close/>
                    </a:path>
                  </a:pathLst>
                </a:custGeom>
                <a:solidFill>
                  <a:srgbClr val="7E57C2"/>
                </a:solidFill>
                <a:ln w="11163" cap="flat">
                  <a:noFill/>
                  <a:prstDash val="solid"/>
                  <a:miter/>
                </a:ln>
              </p:spPr>
              <p:txBody>
                <a:bodyPr rtlCol="0" anchor="ctr"/>
                <a:lstStyle/>
                <a:p>
                  <a:endParaRPr lang="en-US"/>
                </a:p>
              </p:txBody>
            </p:sp>
            <p:sp>
              <p:nvSpPr>
                <p:cNvPr id="81" name="Graphic 4">
                  <a:extLst>
                    <a:ext uri="{FF2B5EF4-FFF2-40B4-BE49-F238E27FC236}">
                      <a16:creationId xmlns:a16="http://schemas.microsoft.com/office/drawing/2014/main" id="{4A10B033-349F-4500-BF26-2A4FA35222DD}"/>
                    </a:ext>
                  </a:extLst>
                </p:cNvPr>
                <p:cNvSpPr/>
                <p:nvPr/>
              </p:nvSpPr>
              <p:spPr>
                <a:xfrm>
                  <a:off x="4270775" y="3418210"/>
                  <a:ext cx="562482" cy="1630526"/>
                </a:xfrm>
                <a:custGeom>
                  <a:avLst/>
                  <a:gdLst>
                    <a:gd name="connsiteX0" fmla="*/ 49582 w 562482"/>
                    <a:gd name="connsiteY0" fmla="*/ 26822 h 1630526"/>
                    <a:gd name="connsiteX1" fmla="*/ 52599 w 562482"/>
                    <a:gd name="connsiteY1" fmla="*/ 853847 h 1630526"/>
                    <a:gd name="connsiteX2" fmla="*/ 3425 w 562482"/>
                    <a:gd name="connsiteY2" fmla="*/ 1072672 h 1630526"/>
                    <a:gd name="connsiteX3" fmla="*/ 26894 w 562482"/>
                    <a:gd name="connsiteY3" fmla="*/ 1614708 h 1630526"/>
                    <a:gd name="connsiteX4" fmla="*/ 136084 w 562482"/>
                    <a:gd name="connsiteY4" fmla="*/ 1619067 h 1630526"/>
                    <a:gd name="connsiteX5" fmla="*/ 258461 w 562482"/>
                    <a:gd name="connsiteY5" fmla="*/ 881451 h 1630526"/>
                    <a:gd name="connsiteX6" fmla="*/ 307859 w 562482"/>
                    <a:gd name="connsiteY6" fmla="*/ 452852 h 1630526"/>
                    <a:gd name="connsiteX7" fmla="*/ 359939 w 562482"/>
                    <a:gd name="connsiteY7" fmla="*/ 880669 h 1630526"/>
                    <a:gd name="connsiteX8" fmla="*/ 330770 w 562482"/>
                    <a:gd name="connsiteY8" fmla="*/ 1013328 h 1630526"/>
                    <a:gd name="connsiteX9" fmla="*/ 409002 w 562482"/>
                    <a:gd name="connsiteY9" fmla="*/ 1524071 h 1630526"/>
                    <a:gd name="connsiteX10" fmla="*/ 517074 w 562482"/>
                    <a:gd name="connsiteY10" fmla="*/ 1527312 h 1630526"/>
                    <a:gd name="connsiteX11" fmla="*/ 556190 w 562482"/>
                    <a:gd name="connsiteY11" fmla="*/ 860552 h 1630526"/>
                    <a:gd name="connsiteX12" fmla="*/ 527915 w 562482"/>
                    <a:gd name="connsiteY12" fmla="*/ 0 h 163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2482" h="1630526">
                      <a:moveTo>
                        <a:pt x="49582" y="26822"/>
                      </a:moveTo>
                      <a:cubicBezTo>
                        <a:pt x="-34238" y="209774"/>
                        <a:pt x="52599" y="853847"/>
                        <a:pt x="52599" y="853847"/>
                      </a:cubicBezTo>
                      <a:cubicBezTo>
                        <a:pt x="50029" y="883575"/>
                        <a:pt x="16165" y="942025"/>
                        <a:pt x="3425" y="1072672"/>
                      </a:cubicBezTo>
                      <a:cubicBezTo>
                        <a:pt x="-11439" y="1227013"/>
                        <a:pt x="26894" y="1614708"/>
                        <a:pt x="26894" y="1614708"/>
                      </a:cubicBezTo>
                      <a:cubicBezTo>
                        <a:pt x="60333" y="1634132"/>
                        <a:pt x="101204" y="1635764"/>
                        <a:pt x="136084" y="1619067"/>
                      </a:cubicBezTo>
                      <a:cubicBezTo>
                        <a:pt x="136084" y="1619067"/>
                        <a:pt x="239126" y="1035233"/>
                        <a:pt x="258461" y="881451"/>
                      </a:cubicBezTo>
                      <a:cubicBezTo>
                        <a:pt x="275337" y="747339"/>
                        <a:pt x="307859" y="452852"/>
                        <a:pt x="307859" y="452852"/>
                      </a:cubicBezTo>
                      <a:lnTo>
                        <a:pt x="359939" y="880669"/>
                      </a:lnTo>
                      <a:cubicBezTo>
                        <a:pt x="346439" y="923976"/>
                        <a:pt x="336682" y="968356"/>
                        <a:pt x="330770" y="1013328"/>
                      </a:cubicBezTo>
                      <a:cubicBezTo>
                        <a:pt x="321941" y="1103630"/>
                        <a:pt x="409002" y="1524071"/>
                        <a:pt x="409002" y="1524071"/>
                      </a:cubicBezTo>
                      <a:cubicBezTo>
                        <a:pt x="409002" y="1524071"/>
                        <a:pt x="446330" y="1537706"/>
                        <a:pt x="517074" y="1527312"/>
                      </a:cubicBezTo>
                      <a:cubicBezTo>
                        <a:pt x="517074" y="1527312"/>
                        <a:pt x="548031" y="969294"/>
                        <a:pt x="556190" y="860552"/>
                      </a:cubicBezTo>
                      <a:cubicBezTo>
                        <a:pt x="569936" y="677825"/>
                        <a:pt x="561443" y="107848"/>
                        <a:pt x="527915" y="0"/>
                      </a:cubicBezTo>
                      <a:close/>
                    </a:path>
                  </a:pathLst>
                </a:custGeom>
                <a:solidFill>
                  <a:srgbClr val="000000">
                    <a:alpha val="70000"/>
                  </a:srgbClr>
                </a:solidFill>
                <a:ln w="11163" cap="flat">
                  <a:noFill/>
                  <a:prstDash val="solid"/>
                  <a:miter/>
                </a:ln>
              </p:spPr>
              <p:txBody>
                <a:bodyPr rtlCol="0" anchor="ctr"/>
                <a:lstStyle/>
                <a:p>
                  <a:endParaRPr lang="en-US"/>
                </a:p>
              </p:txBody>
            </p:sp>
            <p:sp>
              <p:nvSpPr>
                <p:cNvPr id="82" name="Graphic 4">
                  <a:extLst>
                    <a:ext uri="{FF2B5EF4-FFF2-40B4-BE49-F238E27FC236}">
                      <a16:creationId xmlns:a16="http://schemas.microsoft.com/office/drawing/2014/main" id="{3FFE63DF-C34B-456E-BF39-AB1EC15A0082}"/>
                    </a:ext>
                  </a:extLst>
                </p:cNvPr>
                <p:cNvSpPr/>
                <p:nvPr/>
              </p:nvSpPr>
              <p:spPr>
                <a:xfrm>
                  <a:off x="4578634" y="3628877"/>
                  <a:ext cx="194797" cy="642396"/>
                </a:xfrm>
                <a:custGeom>
                  <a:avLst/>
                  <a:gdLst>
                    <a:gd name="connsiteX0" fmla="*/ 0 w 194797"/>
                    <a:gd name="connsiteY0" fmla="*/ 242855 h 642396"/>
                    <a:gd name="connsiteX1" fmla="*/ 27158 w 194797"/>
                    <a:gd name="connsiteY1" fmla="*/ 72979 h 642396"/>
                    <a:gd name="connsiteX2" fmla="*/ 194798 w 194797"/>
                    <a:gd name="connsiteY2" fmla="*/ 0 h 642396"/>
                    <a:gd name="connsiteX3" fmla="*/ 58786 w 194797"/>
                    <a:gd name="connsiteY3" fmla="*/ 90414 h 642396"/>
                    <a:gd name="connsiteX4" fmla="*/ 27828 w 194797"/>
                    <a:gd name="connsiteY4" fmla="*/ 221508 h 642396"/>
                    <a:gd name="connsiteX5" fmla="*/ 48615 w 194797"/>
                    <a:gd name="connsiteY5" fmla="*/ 642397 h 64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797" h="642396">
                      <a:moveTo>
                        <a:pt x="0" y="242855"/>
                      </a:moveTo>
                      <a:lnTo>
                        <a:pt x="27158" y="72979"/>
                      </a:lnTo>
                      <a:cubicBezTo>
                        <a:pt x="27158" y="72979"/>
                        <a:pt x="142159" y="49063"/>
                        <a:pt x="194798" y="0"/>
                      </a:cubicBezTo>
                      <a:cubicBezTo>
                        <a:pt x="194798" y="0"/>
                        <a:pt x="140035" y="68174"/>
                        <a:pt x="58786" y="90414"/>
                      </a:cubicBezTo>
                      <a:lnTo>
                        <a:pt x="27828" y="221508"/>
                      </a:lnTo>
                      <a:lnTo>
                        <a:pt x="48615" y="642397"/>
                      </a:lnTo>
                      <a:close/>
                    </a:path>
                  </a:pathLst>
                </a:custGeom>
                <a:solidFill>
                  <a:srgbClr val="000000">
                    <a:alpha val="30000"/>
                  </a:srgbClr>
                </a:solidFill>
                <a:ln w="11163" cap="flat">
                  <a:noFill/>
                  <a:prstDash val="solid"/>
                  <a:miter/>
                </a:ln>
              </p:spPr>
              <p:txBody>
                <a:bodyPr rtlCol="0" anchor="ctr"/>
                <a:lstStyle/>
                <a:p>
                  <a:endParaRPr lang="en-US"/>
                </a:p>
              </p:txBody>
            </p:sp>
            <p:sp>
              <p:nvSpPr>
                <p:cNvPr id="83" name="Graphic 4">
                  <a:extLst>
                    <a:ext uri="{FF2B5EF4-FFF2-40B4-BE49-F238E27FC236}">
                      <a16:creationId xmlns:a16="http://schemas.microsoft.com/office/drawing/2014/main" id="{7C83ECE6-3316-477E-BEC8-3AE089BB1A91}"/>
                    </a:ext>
                  </a:extLst>
                </p:cNvPr>
                <p:cNvSpPr/>
                <p:nvPr/>
              </p:nvSpPr>
              <p:spPr>
                <a:xfrm>
                  <a:off x="4310099" y="2807106"/>
                  <a:ext cx="502345" cy="695938"/>
                </a:xfrm>
                <a:custGeom>
                  <a:avLst/>
                  <a:gdLst>
                    <a:gd name="connsiteX0" fmla="*/ 158005 w 502345"/>
                    <a:gd name="connsiteY0" fmla="*/ 2235 h 695938"/>
                    <a:gd name="connsiteX1" fmla="*/ 158005 w 502345"/>
                    <a:gd name="connsiteY1" fmla="*/ 2235 h 695938"/>
                    <a:gd name="connsiteX2" fmla="*/ 92402 w 502345"/>
                    <a:gd name="connsiteY2" fmla="*/ 6035 h 695938"/>
                    <a:gd name="connsiteX3" fmla="*/ 16181 w 502345"/>
                    <a:gd name="connsiteY3" fmla="*/ 117795 h 695938"/>
                    <a:gd name="connsiteX4" fmla="*/ 11152 w 502345"/>
                    <a:gd name="connsiteY4" fmla="*/ 256266 h 695938"/>
                    <a:gd name="connsiteX5" fmla="*/ 85920 w 502345"/>
                    <a:gd name="connsiteY5" fmla="*/ 473304 h 695938"/>
                    <a:gd name="connsiteX6" fmla="*/ 10258 w 502345"/>
                    <a:gd name="connsiteY6" fmla="*/ 638038 h 695938"/>
                    <a:gd name="connsiteX7" fmla="*/ 489038 w 502345"/>
                    <a:gd name="connsiteY7" fmla="*/ 611216 h 695938"/>
                    <a:gd name="connsiteX8" fmla="*/ 468027 w 502345"/>
                    <a:gd name="connsiteY8" fmla="*/ 385349 h 695938"/>
                    <a:gd name="connsiteX9" fmla="*/ 495855 w 502345"/>
                    <a:gd name="connsiteY9" fmla="*/ 195357 h 695938"/>
                    <a:gd name="connsiteX10" fmla="*/ 350567 w 502345"/>
                    <a:gd name="connsiteY10" fmla="*/ 0 h 69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345" h="695938">
                      <a:moveTo>
                        <a:pt x="158005" y="2235"/>
                      </a:moveTo>
                      <a:lnTo>
                        <a:pt x="158005" y="2235"/>
                      </a:lnTo>
                      <a:cubicBezTo>
                        <a:pt x="126153" y="4471"/>
                        <a:pt x="115536" y="3688"/>
                        <a:pt x="92402" y="6035"/>
                      </a:cubicBezTo>
                      <a:cubicBezTo>
                        <a:pt x="46245" y="10841"/>
                        <a:pt x="35069" y="78344"/>
                        <a:pt x="16181" y="117795"/>
                      </a:cubicBezTo>
                      <a:cubicBezTo>
                        <a:pt x="-3488" y="161527"/>
                        <a:pt x="-5299" y="211215"/>
                        <a:pt x="11152" y="256266"/>
                      </a:cubicBezTo>
                      <a:lnTo>
                        <a:pt x="85920" y="473304"/>
                      </a:lnTo>
                      <a:cubicBezTo>
                        <a:pt x="85920" y="473304"/>
                        <a:pt x="50939" y="558018"/>
                        <a:pt x="10258" y="638038"/>
                      </a:cubicBezTo>
                      <a:cubicBezTo>
                        <a:pt x="198015" y="742869"/>
                        <a:pt x="432599" y="687771"/>
                        <a:pt x="489038" y="611216"/>
                      </a:cubicBezTo>
                      <a:cubicBezTo>
                        <a:pt x="491385" y="595010"/>
                        <a:pt x="476968" y="468163"/>
                        <a:pt x="468027" y="385349"/>
                      </a:cubicBezTo>
                      <a:cubicBezTo>
                        <a:pt x="501555" y="302311"/>
                        <a:pt x="509825" y="249784"/>
                        <a:pt x="495855" y="195357"/>
                      </a:cubicBezTo>
                      <a:cubicBezTo>
                        <a:pt x="469927" y="93543"/>
                        <a:pt x="377166" y="-112"/>
                        <a:pt x="350567" y="0"/>
                      </a:cubicBezTo>
                      <a:close/>
                    </a:path>
                  </a:pathLst>
                </a:custGeom>
                <a:solidFill>
                  <a:srgbClr val="EBEBEB"/>
                </a:solidFill>
                <a:ln w="11163" cap="flat">
                  <a:noFill/>
                  <a:prstDash val="solid"/>
                  <a:miter/>
                </a:ln>
              </p:spPr>
              <p:txBody>
                <a:bodyPr rtlCol="0" anchor="ctr"/>
                <a:lstStyle/>
                <a:p>
                  <a:endParaRPr lang="en-US"/>
                </a:p>
              </p:txBody>
            </p:sp>
            <p:sp>
              <p:nvSpPr>
                <p:cNvPr id="84" name="Graphic 4">
                  <a:extLst>
                    <a:ext uri="{FF2B5EF4-FFF2-40B4-BE49-F238E27FC236}">
                      <a16:creationId xmlns:a16="http://schemas.microsoft.com/office/drawing/2014/main" id="{DDED06D4-E352-443D-BA2A-EF04D1686963}"/>
                    </a:ext>
                  </a:extLst>
                </p:cNvPr>
                <p:cNvSpPr/>
                <p:nvPr/>
              </p:nvSpPr>
              <p:spPr>
                <a:xfrm>
                  <a:off x="4294081" y="2357272"/>
                  <a:ext cx="46951" cy="57597"/>
                </a:xfrm>
                <a:custGeom>
                  <a:avLst/>
                  <a:gdLst>
                    <a:gd name="connsiteX0" fmla="*/ 14429 w 46951"/>
                    <a:gd name="connsiteY0" fmla="*/ 0 h 57597"/>
                    <a:gd name="connsiteX1" fmla="*/ 46951 w 46951"/>
                    <a:gd name="connsiteY1" fmla="*/ 52304 h 57597"/>
                    <a:gd name="connsiteX2" fmla="*/ 5287 w 46951"/>
                    <a:gd name="connsiteY2" fmla="*/ 44648 h 57597"/>
                    <a:gd name="connsiteX3" fmla="*/ 4594 w 46951"/>
                    <a:gd name="connsiteY3" fmla="*/ 43586 h 57597"/>
                    <a:gd name="connsiteX4" fmla="*/ 14429 w 46951"/>
                    <a:gd name="connsiteY4" fmla="*/ 0 h 5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51" h="57597">
                      <a:moveTo>
                        <a:pt x="14429" y="0"/>
                      </a:moveTo>
                      <a:lnTo>
                        <a:pt x="46951" y="52304"/>
                      </a:lnTo>
                      <a:cubicBezTo>
                        <a:pt x="33328" y="61691"/>
                        <a:pt x="14675" y="58261"/>
                        <a:pt x="5287" y="44648"/>
                      </a:cubicBezTo>
                      <a:cubicBezTo>
                        <a:pt x="5052" y="44302"/>
                        <a:pt x="4818" y="43944"/>
                        <a:pt x="4594" y="43586"/>
                      </a:cubicBezTo>
                      <a:cubicBezTo>
                        <a:pt x="-4269" y="28756"/>
                        <a:pt x="56" y="9589"/>
                        <a:pt x="14429" y="0"/>
                      </a:cubicBezTo>
                      <a:close/>
                    </a:path>
                  </a:pathLst>
                </a:custGeom>
                <a:solidFill>
                  <a:srgbClr val="263238"/>
                </a:solidFill>
                <a:ln w="11163" cap="flat">
                  <a:noFill/>
                  <a:prstDash val="solid"/>
                  <a:miter/>
                </a:ln>
              </p:spPr>
              <p:txBody>
                <a:bodyPr rtlCol="0" anchor="ctr"/>
                <a:lstStyle/>
                <a:p>
                  <a:endParaRPr lang="en-US"/>
                </a:p>
              </p:txBody>
            </p:sp>
            <p:sp>
              <p:nvSpPr>
                <p:cNvPr id="85" name="Graphic 4">
                  <a:extLst>
                    <a:ext uri="{FF2B5EF4-FFF2-40B4-BE49-F238E27FC236}">
                      <a16:creationId xmlns:a16="http://schemas.microsoft.com/office/drawing/2014/main" id="{037DF3E7-915F-41E0-85EF-AA228E2F4D17}"/>
                    </a:ext>
                  </a:extLst>
                </p:cNvPr>
                <p:cNvSpPr/>
                <p:nvPr/>
              </p:nvSpPr>
              <p:spPr>
                <a:xfrm>
                  <a:off x="4272859" y="2408346"/>
                  <a:ext cx="61547" cy="35433"/>
                </a:xfrm>
                <a:custGeom>
                  <a:avLst/>
                  <a:gdLst>
                    <a:gd name="connsiteX0" fmla="*/ 0 w 61547"/>
                    <a:gd name="connsiteY0" fmla="*/ 8494 h 35433"/>
                    <a:gd name="connsiteX1" fmla="*/ 61021 w 61547"/>
                    <a:gd name="connsiteY1" fmla="*/ 0 h 35433"/>
                    <a:gd name="connsiteX2" fmla="*/ 37149 w 61547"/>
                    <a:gd name="connsiteY2" fmla="*/ 34992 h 35433"/>
                    <a:gd name="connsiteX3" fmla="*/ 35875 w 61547"/>
                    <a:gd name="connsiteY3" fmla="*/ 35204 h 35433"/>
                    <a:gd name="connsiteX4" fmla="*/ 0 w 61547"/>
                    <a:gd name="connsiteY4" fmla="*/ 8494 h 35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47" h="35433">
                      <a:moveTo>
                        <a:pt x="0" y="8494"/>
                      </a:moveTo>
                      <a:lnTo>
                        <a:pt x="61021" y="0"/>
                      </a:lnTo>
                      <a:cubicBezTo>
                        <a:pt x="64095" y="16250"/>
                        <a:pt x="53410" y="31919"/>
                        <a:pt x="37149" y="34992"/>
                      </a:cubicBezTo>
                      <a:cubicBezTo>
                        <a:pt x="36724" y="35070"/>
                        <a:pt x="36300" y="35137"/>
                        <a:pt x="35875" y="35204"/>
                      </a:cubicBezTo>
                      <a:cubicBezTo>
                        <a:pt x="18720" y="37238"/>
                        <a:pt x="2962" y="25515"/>
                        <a:pt x="0" y="8494"/>
                      </a:cubicBezTo>
                      <a:close/>
                    </a:path>
                  </a:pathLst>
                </a:custGeom>
                <a:solidFill>
                  <a:srgbClr val="263238"/>
                </a:solidFill>
                <a:ln w="11163" cap="flat">
                  <a:noFill/>
                  <a:prstDash val="solid"/>
                  <a:miter/>
                </a:ln>
              </p:spPr>
              <p:txBody>
                <a:bodyPr rtlCol="0" anchor="ctr"/>
                <a:lstStyle/>
                <a:p>
                  <a:endParaRPr lang="en-US"/>
                </a:p>
              </p:txBody>
            </p:sp>
            <p:sp>
              <p:nvSpPr>
                <p:cNvPr id="86" name="Graphic 4">
                  <a:extLst>
                    <a:ext uri="{FF2B5EF4-FFF2-40B4-BE49-F238E27FC236}">
                      <a16:creationId xmlns:a16="http://schemas.microsoft.com/office/drawing/2014/main" id="{834A19D9-F010-4E86-A432-4CB232FD7398}"/>
                    </a:ext>
                  </a:extLst>
                </p:cNvPr>
                <p:cNvSpPr/>
                <p:nvPr/>
              </p:nvSpPr>
              <p:spPr>
                <a:xfrm>
                  <a:off x="4382685" y="2376418"/>
                  <a:ext cx="383126" cy="542730"/>
                </a:xfrm>
                <a:custGeom>
                  <a:avLst/>
                  <a:gdLst>
                    <a:gd name="connsiteX0" fmla="*/ 329279 w 383126"/>
                    <a:gd name="connsiteY0" fmla="*/ 971 h 542730"/>
                    <a:gd name="connsiteX1" fmla="*/ 382924 w 383126"/>
                    <a:gd name="connsiteY1" fmla="*/ 213315 h 542730"/>
                    <a:gd name="connsiteX2" fmla="*/ 325032 w 383126"/>
                    <a:gd name="connsiteY2" fmla="*/ 362849 h 542730"/>
                    <a:gd name="connsiteX3" fmla="*/ 236295 w 383126"/>
                    <a:gd name="connsiteY3" fmla="*/ 360279 h 542730"/>
                    <a:gd name="connsiteX4" fmla="*/ 236295 w 383126"/>
                    <a:gd name="connsiteY4" fmla="*/ 430352 h 542730"/>
                    <a:gd name="connsiteX5" fmla="*/ 280999 w 383126"/>
                    <a:gd name="connsiteY5" fmla="*/ 515178 h 542730"/>
                    <a:gd name="connsiteX6" fmla="*/ 167115 w 383126"/>
                    <a:gd name="connsiteY6" fmla="*/ 523225 h 542730"/>
                    <a:gd name="connsiteX7" fmla="*/ 93577 w 383126"/>
                    <a:gd name="connsiteY7" fmla="*/ 446334 h 542730"/>
                    <a:gd name="connsiteX8" fmla="*/ 93577 w 383126"/>
                    <a:gd name="connsiteY8" fmla="*/ 282047 h 542730"/>
                    <a:gd name="connsiteX9" fmla="*/ 31997 w 383126"/>
                    <a:gd name="connsiteY9" fmla="*/ 287858 h 542730"/>
                    <a:gd name="connsiteX10" fmla="*/ 14563 w 383126"/>
                    <a:gd name="connsiteY10" fmla="*/ 177551 h 542730"/>
                    <a:gd name="connsiteX11" fmla="*/ 94471 w 383126"/>
                    <a:gd name="connsiteY11" fmla="*/ 192639 h 542730"/>
                    <a:gd name="connsiteX12" fmla="*/ 151134 w 383126"/>
                    <a:gd name="connsiteY12" fmla="*/ 46233 h 542730"/>
                    <a:gd name="connsiteX13" fmla="*/ 329279 w 383126"/>
                    <a:gd name="connsiteY13" fmla="*/ 971 h 54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3126" h="542730">
                      <a:moveTo>
                        <a:pt x="329279" y="971"/>
                      </a:moveTo>
                      <a:cubicBezTo>
                        <a:pt x="354648" y="15946"/>
                        <a:pt x="385941" y="79761"/>
                        <a:pt x="382924" y="213315"/>
                      </a:cubicBezTo>
                      <a:cubicBezTo>
                        <a:pt x="380242" y="326751"/>
                        <a:pt x="343472" y="354803"/>
                        <a:pt x="325032" y="362849"/>
                      </a:cubicBezTo>
                      <a:cubicBezTo>
                        <a:pt x="306592" y="370896"/>
                        <a:pt x="270940" y="366090"/>
                        <a:pt x="236295" y="360279"/>
                      </a:cubicBezTo>
                      <a:lnTo>
                        <a:pt x="236295" y="430352"/>
                      </a:lnTo>
                      <a:cubicBezTo>
                        <a:pt x="236295" y="430352"/>
                        <a:pt x="284128" y="483886"/>
                        <a:pt x="280999" y="515178"/>
                      </a:cubicBezTo>
                      <a:cubicBezTo>
                        <a:pt x="277869" y="546471"/>
                        <a:pt x="211819" y="553736"/>
                        <a:pt x="167115" y="523225"/>
                      </a:cubicBezTo>
                      <a:cubicBezTo>
                        <a:pt x="138080" y="502337"/>
                        <a:pt x="113147" y="476275"/>
                        <a:pt x="93577" y="446334"/>
                      </a:cubicBezTo>
                      <a:lnTo>
                        <a:pt x="93577" y="282047"/>
                      </a:lnTo>
                      <a:cubicBezTo>
                        <a:pt x="93577" y="282047"/>
                        <a:pt x="70219" y="313340"/>
                        <a:pt x="31997" y="287858"/>
                      </a:cubicBezTo>
                      <a:cubicBezTo>
                        <a:pt x="-6224" y="262377"/>
                        <a:pt x="-7789" y="199903"/>
                        <a:pt x="14563" y="177551"/>
                      </a:cubicBezTo>
                      <a:cubicBezTo>
                        <a:pt x="36915" y="155199"/>
                        <a:pt x="85531" y="161458"/>
                        <a:pt x="94471" y="192639"/>
                      </a:cubicBezTo>
                      <a:cubicBezTo>
                        <a:pt x="94471" y="192639"/>
                        <a:pt x="151134" y="150505"/>
                        <a:pt x="151134" y="46233"/>
                      </a:cubicBezTo>
                      <a:cubicBezTo>
                        <a:pt x="151357" y="2423"/>
                        <a:pt x="268817" y="-2718"/>
                        <a:pt x="329279" y="971"/>
                      </a:cubicBezTo>
                      <a:close/>
                    </a:path>
                  </a:pathLst>
                </a:custGeom>
                <a:solidFill>
                  <a:srgbClr val="FFA8A7"/>
                </a:solidFill>
                <a:ln w="11163" cap="flat">
                  <a:noFill/>
                  <a:prstDash val="solid"/>
                  <a:miter/>
                </a:ln>
              </p:spPr>
              <p:txBody>
                <a:bodyPr rtlCol="0" anchor="ctr"/>
                <a:lstStyle/>
                <a:p>
                  <a:endParaRPr lang="en-US"/>
                </a:p>
              </p:txBody>
            </p:sp>
            <p:sp>
              <p:nvSpPr>
                <p:cNvPr id="87" name="Graphic 4">
                  <a:extLst>
                    <a:ext uri="{FF2B5EF4-FFF2-40B4-BE49-F238E27FC236}">
                      <a16:creationId xmlns:a16="http://schemas.microsoft.com/office/drawing/2014/main" id="{E13F67E2-4315-4356-9DE4-FCC29F95DF70}"/>
                    </a:ext>
                  </a:extLst>
                </p:cNvPr>
                <p:cNvSpPr/>
                <p:nvPr/>
              </p:nvSpPr>
              <p:spPr>
                <a:xfrm>
                  <a:off x="4584504" y="2542794"/>
                  <a:ext cx="28597" cy="29732"/>
                </a:xfrm>
                <a:custGeom>
                  <a:avLst/>
                  <a:gdLst>
                    <a:gd name="connsiteX0" fmla="*/ 28552 w 28597"/>
                    <a:gd name="connsiteY0" fmla="*/ 14194 h 29732"/>
                    <a:gd name="connsiteX1" fmla="*/ 15320 w 28597"/>
                    <a:gd name="connsiteY1" fmla="*/ 29706 h 29732"/>
                    <a:gd name="connsiteX2" fmla="*/ 15030 w 28597"/>
                    <a:gd name="connsiteY2" fmla="*/ 29728 h 29732"/>
                    <a:gd name="connsiteX3" fmla="*/ 54 w 28597"/>
                    <a:gd name="connsiteY3" fmla="*/ 15646 h 29732"/>
                    <a:gd name="connsiteX4" fmla="*/ 13174 w 28597"/>
                    <a:gd name="connsiteY4" fmla="*/ 45 h 29732"/>
                    <a:gd name="connsiteX5" fmla="*/ 13912 w 28597"/>
                    <a:gd name="connsiteY5" fmla="*/ 0 h 29732"/>
                    <a:gd name="connsiteX6" fmla="*/ 28552 w 28597"/>
                    <a:gd name="connsiteY6" fmla="*/ 14194 h 2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97" h="29732">
                      <a:moveTo>
                        <a:pt x="28552" y="14194"/>
                      </a:moveTo>
                      <a:cubicBezTo>
                        <a:pt x="29178" y="22128"/>
                        <a:pt x="23255" y="29080"/>
                        <a:pt x="15320" y="29706"/>
                      </a:cubicBezTo>
                      <a:cubicBezTo>
                        <a:pt x="15231" y="29717"/>
                        <a:pt x="15130" y="29717"/>
                        <a:pt x="15030" y="29728"/>
                      </a:cubicBezTo>
                      <a:cubicBezTo>
                        <a:pt x="7028" y="29918"/>
                        <a:pt x="355" y="23648"/>
                        <a:pt x="54" y="15646"/>
                      </a:cubicBezTo>
                      <a:cubicBezTo>
                        <a:pt x="-628" y="7711"/>
                        <a:pt x="5251" y="726"/>
                        <a:pt x="13174" y="45"/>
                      </a:cubicBezTo>
                      <a:cubicBezTo>
                        <a:pt x="13420" y="22"/>
                        <a:pt x="13666" y="11"/>
                        <a:pt x="13912" y="0"/>
                      </a:cubicBezTo>
                      <a:cubicBezTo>
                        <a:pt x="21825" y="0"/>
                        <a:pt x="28307" y="6281"/>
                        <a:pt x="28552" y="14194"/>
                      </a:cubicBezTo>
                      <a:close/>
                    </a:path>
                  </a:pathLst>
                </a:custGeom>
                <a:solidFill>
                  <a:srgbClr val="263238"/>
                </a:solidFill>
                <a:ln w="11163" cap="flat">
                  <a:noFill/>
                  <a:prstDash val="solid"/>
                  <a:miter/>
                </a:ln>
              </p:spPr>
              <p:txBody>
                <a:bodyPr rtlCol="0" anchor="ctr"/>
                <a:lstStyle/>
                <a:p>
                  <a:endParaRPr lang="en-US"/>
                </a:p>
              </p:txBody>
            </p:sp>
            <p:sp>
              <p:nvSpPr>
                <p:cNvPr id="88" name="Graphic 4">
                  <a:extLst>
                    <a:ext uri="{FF2B5EF4-FFF2-40B4-BE49-F238E27FC236}">
                      <a16:creationId xmlns:a16="http://schemas.microsoft.com/office/drawing/2014/main" id="{DB732116-969D-4F16-972B-76070EB93FDD}"/>
                    </a:ext>
                  </a:extLst>
                </p:cNvPr>
                <p:cNvSpPr/>
                <p:nvPr/>
              </p:nvSpPr>
              <p:spPr>
                <a:xfrm>
                  <a:off x="4629241" y="2659136"/>
                  <a:ext cx="39695" cy="27179"/>
                </a:xfrm>
                <a:custGeom>
                  <a:avLst/>
                  <a:gdLst>
                    <a:gd name="connsiteX0" fmla="*/ 915 w 39695"/>
                    <a:gd name="connsiteY0" fmla="*/ 0 h 27179"/>
                    <a:gd name="connsiteX1" fmla="*/ 39695 w 39695"/>
                    <a:gd name="connsiteY1" fmla="*/ 12405 h 27179"/>
                    <a:gd name="connsiteX2" fmla="*/ 15153 w 39695"/>
                    <a:gd name="connsiteY2" fmla="*/ 26476 h 27179"/>
                    <a:gd name="connsiteX3" fmla="*/ 14437 w 39695"/>
                    <a:gd name="connsiteY3" fmla="*/ 26263 h 27179"/>
                    <a:gd name="connsiteX4" fmla="*/ 915 w 39695"/>
                    <a:gd name="connsiteY4" fmla="*/ 0 h 27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5" h="27179">
                      <a:moveTo>
                        <a:pt x="915" y="0"/>
                      </a:moveTo>
                      <a:lnTo>
                        <a:pt x="39695" y="12405"/>
                      </a:lnTo>
                      <a:cubicBezTo>
                        <a:pt x="36801" y="23067"/>
                        <a:pt x="25815" y="29370"/>
                        <a:pt x="15153" y="26476"/>
                      </a:cubicBezTo>
                      <a:cubicBezTo>
                        <a:pt x="14907" y="26409"/>
                        <a:pt x="14672" y="26342"/>
                        <a:pt x="14437" y="26263"/>
                      </a:cubicBezTo>
                      <a:cubicBezTo>
                        <a:pt x="3586" y="22598"/>
                        <a:pt x="-2405" y="10975"/>
                        <a:pt x="915" y="0"/>
                      </a:cubicBezTo>
                      <a:close/>
                    </a:path>
                  </a:pathLst>
                </a:custGeom>
                <a:solidFill>
                  <a:srgbClr val="F28F8F"/>
                </a:solidFill>
                <a:ln w="11163" cap="flat">
                  <a:noFill/>
                  <a:prstDash val="solid"/>
                  <a:miter/>
                </a:ln>
              </p:spPr>
              <p:txBody>
                <a:bodyPr rtlCol="0" anchor="ctr"/>
                <a:lstStyle/>
                <a:p>
                  <a:endParaRPr lang="en-US"/>
                </a:p>
              </p:txBody>
            </p:sp>
            <p:sp>
              <p:nvSpPr>
                <p:cNvPr id="89" name="Graphic 4">
                  <a:extLst>
                    <a:ext uri="{FF2B5EF4-FFF2-40B4-BE49-F238E27FC236}">
                      <a16:creationId xmlns:a16="http://schemas.microsoft.com/office/drawing/2014/main" id="{2692BB78-DC7A-46C2-9DC2-D859316AC4F0}"/>
                    </a:ext>
                  </a:extLst>
                </p:cNvPr>
                <p:cNvSpPr/>
                <p:nvPr/>
              </p:nvSpPr>
              <p:spPr>
                <a:xfrm>
                  <a:off x="4563488" y="2494367"/>
                  <a:ext cx="33697" cy="23392"/>
                </a:xfrm>
                <a:custGeom>
                  <a:avLst/>
                  <a:gdLst>
                    <a:gd name="connsiteX0" fmla="*/ 33698 w 33697"/>
                    <a:gd name="connsiteY0" fmla="*/ 10875 h 23392"/>
                    <a:gd name="connsiteX1" fmla="*/ 1399 w 33697"/>
                    <a:gd name="connsiteY1" fmla="*/ 23392 h 23392"/>
                    <a:gd name="connsiteX2" fmla="*/ 10083 w 33697"/>
                    <a:gd name="connsiteY2" fmla="*/ 1331 h 23392"/>
                    <a:gd name="connsiteX3" fmla="*/ 10787 w 33697"/>
                    <a:gd name="connsiteY3" fmla="*/ 1040 h 23392"/>
                    <a:gd name="connsiteX4" fmla="*/ 33698 w 33697"/>
                    <a:gd name="connsiteY4" fmla="*/ 10875 h 23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97" h="23392">
                      <a:moveTo>
                        <a:pt x="33698" y="10875"/>
                      </a:moveTo>
                      <a:lnTo>
                        <a:pt x="1399" y="23392"/>
                      </a:lnTo>
                      <a:cubicBezTo>
                        <a:pt x="-2300" y="14898"/>
                        <a:pt x="1589" y="5030"/>
                        <a:pt x="10083" y="1331"/>
                      </a:cubicBezTo>
                      <a:cubicBezTo>
                        <a:pt x="10318" y="1230"/>
                        <a:pt x="10552" y="1130"/>
                        <a:pt x="10787" y="1040"/>
                      </a:cubicBezTo>
                      <a:cubicBezTo>
                        <a:pt x="19817" y="-2123"/>
                        <a:pt x="29775" y="2146"/>
                        <a:pt x="33698" y="10875"/>
                      </a:cubicBezTo>
                      <a:close/>
                    </a:path>
                  </a:pathLst>
                </a:custGeom>
                <a:solidFill>
                  <a:srgbClr val="263238"/>
                </a:solidFill>
                <a:ln w="11163" cap="flat">
                  <a:noFill/>
                  <a:prstDash val="solid"/>
                  <a:miter/>
                </a:ln>
              </p:spPr>
              <p:txBody>
                <a:bodyPr rtlCol="0" anchor="ctr"/>
                <a:lstStyle/>
                <a:p>
                  <a:endParaRPr lang="en-US"/>
                </a:p>
              </p:txBody>
            </p:sp>
            <p:sp>
              <p:nvSpPr>
                <p:cNvPr id="90" name="Graphic 4">
                  <a:extLst>
                    <a:ext uri="{FF2B5EF4-FFF2-40B4-BE49-F238E27FC236}">
                      <a16:creationId xmlns:a16="http://schemas.microsoft.com/office/drawing/2014/main" id="{9DFD735B-F65F-4B59-85B7-65FFC0BEBE1B}"/>
                    </a:ext>
                  </a:extLst>
                </p:cNvPr>
                <p:cNvSpPr/>
                <p:nvPr/>
              </p:nvSpPr>
              <p:spPr>
                <a:xfrm>
                  <a:off x="4703917" y="2544356"/>
                  <a:ext cx="28611" cy="28601"/>
                </a:xfrm>
                <a:custGeom>
                  <a:avLst/>
                  <a:gdLst>
                    <a:gd name="connsiteX0" fmla="*/ 28611 w 28611"/>
                    <a:gd name="connsiteY0" fmla="*/ 14195 h 28601"/>
                    <a:gd name="connsiteX1" fmla="*/ 14406 w 28611"/>
                    <a:gd name="connsiteY1" fmla="*/ 28601 h 28601"/>
                    <a:gd name="connsiteX2" fmla="*/ 0 w 28611"/>
                    <a:gd name="connsiteY2" fmla="*/ 14385 h 28601"/>
                    <a:gd name="connsiteX3" fmla="*/ 13635 w 28611"/>
                    <a:gd name="connsiteY3" fmla="*/ 2 h 28601"/>
                    <a:gd name="connsiteX4" fmla="*/ 28611 w 28611"/>
                    <a:gd name="connsiteY4" fmla="*/ 14195 h 28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11" h="28601">
                      <a:moveTo>
                        <a:pt x="28611" y="14195"/>
                      </a:moveTo>
                      <a:cubicBezTo>
                        <a:pt x="28667" y="22097"/>
                        <a:pt x="22308" y="28545"/>
                        <a:pt x="14406" y="28601"/>
                      </a:cubicBezTo>
                      <a:cubicBezTo>
                        <a:pt x="6505" y="28646"/>
                        <a:pt x="56" y="22287"/>
                        <a:pt x="0" y="14385"/>
                      </a:cubicBezTo>
                      <a:cubicBezTo>
                        <a:pt x="-56" y="6707"/>
                        <a:pt x="5968" y="359"/>
                        <a:pt x="13635" y="2"/>
                      </a:cubicBezTo>
                      <a:cubicBezTo>
                        <a:pt x="21659" y="-121"/>
                        <a:pt x="28309" y="6182"/>
                        <a:pt x="28611" y="14195"/>
                      </a:cubicBezTo>
                      <a:close/>
                    </a:path>
                  </a:pathLst>
                </a:custGeom>
                <a:solidFill>
                  <a:srgbClr val="263238"/>
                </a:solidFill>
                <a:ln w="11163" cap="flat">
                  <a:noFill/>
                  <a:prstDash val="solid"/>
                  <a:miter/>
                </a:ln>
              </p:spPr>
              <p:txBody>
                <a:bodyPr rtlCol="0" anchor="ctr"/>
                <a:lstStyle/>
                <a:p>
                  <a:endParaRPr lang="en-US"/>
                </a:p>
              </p:txBody>
            </p:sp>
            <p:sp>
              <p:nvSpPr>
                <p:cNvPr id="91" name="Graphic 4">
                  <a:extLst>
                    <a:ext uri="{FF2B5EF4-FFF2-40B4-BE49-F238E27FC236}">
                      <a16:creationId xmlns:a16="http://schemas.microsoft.com/office/drawing/2014/main" id="{699A767A-7686-41FD-B7D3-2DC288AF4643}"/>
                    </a:ext>
                  </a:extLst>
                </p:cNvPr>
                <p:cNvSpPr/>
                <p:nvPr/>
              </p:nvSpPr>
              <p:spPr>
                <a:xfrm>
                  <a:off x="4665919" y="2550729"/>
                  <a:ext cx="47386" cy="85831"/>
                </a:xfrm>
                <a:custGeom>
                  <a:avLst/>
                  <a:gdLst>
                    <a:gd name="connsiteX0" fmla="*/ 0 w 47386"/>
                    <a:gd name="connsiteY0" fmla="*/ 0 h 85831"/>
                    <a:gd name="connsiteX1" fmla="*/ 2235 w 47386"/>
                    <a:gd name="connsiteY1" fmla="*/ 85832 h 85831"/>
                    <a:gd name="connsiteX2" fmla="*/ 47386 w 47386"/>
                    <a:gd name="connsiteY2" fmla="*/ 71862 h 85831"/>
                    <a:gd name="connsiteX3" fmla="*/ 0 w 47386"/>
                    <a:gd name="connsiteY3" fmla="*/ 0 h 85831"/>
                  </a:gdLst>
                  <a:ahLst/>
                  <a:cxnLst>
                    <a:cxn ang="0">
                      <a:pos x="connsiteX0" y="connsiteY0"/>
                    </a:cxn>
                    <a:cxn ang="0">
                      <a:pos x="connsiteX1" y="connsiteY1"/>
                    </a:cxn>
                    <a:cxn ang="0">
                      <a:pos x="connsiteX2" y="connsiteY2"/>
                    </a:cxn>
                    <a:cxn ang="0">
                      <a:pos x="connsiteX3" y="connsiteY3"/>
                    </a:cxn>
                  </a:cxnLst>
                  <a:rect l="l" t="t" r="r" b="b"/>
                  <a:pathLst>
                    <a:path w="47386" h="85831">
                      <a:moveTo>
                        <a:pt x="0" y="0"/>
                      </a:moveTo>
                      <a:lnTo>
                        <a:pt x="2235" y="85832"/>
                      </a:lnTo>
                      <a:lnTo>
                        <a:pt x="47386" y="71862"/>
                      </a:lnTo>
                      <a:lnTo>
                        <a:pt x="0" y="0"/>
                      </a:lnTo>
                      <a:close/>
                    </a:path>
                  </a:pathLst>
                </a:custGeom>
                <a:solidFill>
                  <a:srgbClr val="F28F8F"/>
                </a:solidFill>
                <a:ln w="11163" cap="flat">
                  <a:noFill/>
                  <a:prstDash val="solid"/>
                  <a:miter/>
                </a:ln>
              </p:spPr>
              <p:txBody>
                <a:bodyPr rtlCol="0" anchor="ctr"/>
                <a:lstStyle/>
                <a:p>
                  <a:endParaRPr lang="en-US"/>
                </a:p>
              </p:txBody>
            </p:sp>
            <p:sp>
              <p:nvSpPr>
                <p:cNvPr id="92" name="Graphic 4">
                  <a:extLst>
                    <a:ext uri="{FF2B5EF4-FFF2-40B4-BE49-F238E27FC236}">
                      <a16:creationId xmlns:a16="http://schemas.microsoft.com/office/drawing/2014/main" id="{B6D94918-51C6-43DE-AE82-B8DDB3F4F6D8}"/>
                    </a:ext>
                  </a:extLst>
                </p:cNvPr>
                <p:cNvSpPr/>
                <p:nvPr/>
              </p:nvSpPr>
              <p:spPr>
                <a:xfrm>
                  <a:off x="4496043" y="2681152"/>
                  <a:ext cx="123159" cy="78678"/>
                </a:xfrm>
                <a:custGeom>
                  <a:avLst/>
                  <a:gdLst>
                    <a:gd name="connsiteX0" fmla="*/ 122936 w 123159"/>
                    <a:gd name="connsiteY0" fmla="*/ 55880 h 78678"/>
                    <a:gd name="connsiteX1" fmla="*/ 0 w 123159"/>
                    <a:gd name="connsiteY1" fmla="*/ 0 h 78678"/>
                    <a:gd name="connsiteX2" fmla="*/ 26264 w 123159"/>
                    <a:gd name="connsiteY2" fmla="*/ 37887 h 78678"/>
                    <a:gd name="connsiteX3" fmla="*/ 123159 w 123159"/>
                    <a:gd name="connsiteY3" fmla="*/ 78679 h 78678"/>
                  </a:gdLst>
                  <a:ahLst/>
                  <a:cxnLst>
                    <a:cxn ang="0">
                      <a:pos x="connsiteX0" y="connsiteY0"/>
                    </a:cxn>
                    <a:cxn ang="0">
                      <a:pos x="connsiteX1" y="connsiteY1"/>
                    </a:cxn>
                    <a:cxn ang="0">
                      <a:pos x="connsiteX2" y="connsiteY2"/>
                    </a:cxn>
                    <a:cxn ang="0">
                      <a:pos x="connsiteX3" y="connsiteY3"/>
                    </a:cxn>
                  </a:cxnLst>
                  <a:rect l="l" t="t" r="r" b="b"/>
                  <a:pathLst>
                    <a:path w="123159" h="78678">
                      <a:moveTo>
                        <a:pt x="122936" y="55880"/>
                      </a:moveTo>
                      <a:cubicBezTo>
                        <a:pt x="86502" y="51074"/>
                        <a:pt x="11176" y="29505"/>
                        <a:pt x="0" y="0"/>
                      </a:cubicBezTo>
                      <a:cubicBezTo>
                        <a:pt x="4627" y="15043"/>
                        <a:pt x="13803" y="28275"/>
                        <a:pt x="26264" y="37887"/>
                      </a:cubicBezTo>
                      <a:cubicBezTo>
                        <a:pt x="48616" y="56997"/>
                        <a:pt x="123159" y="78679"/>
                        <a:pt x="123159" y="78679"/>
                      </a:cubicBezTo>
                      <a:close/>
                    </a:path>
                  </a:pathLst>
                </a:custGeom>
                <a:solidFill>
                  <a:srgbClr val="F28F8F"/>
                </a:solidFill>
                <a:ln w="11163" cap="flat">
                  <a:noFill/>
                  <a:prstDash val="solid"/>
                  <a:miter/>
                </a:ln>
              </p:spPr>
              <p:txBody>
                <a:bodyPr rtlCol="0" anchor="ctr"/>
                <a:lstStyle/>
                <a:p>
                  <a:endParaRPr lang="en-US"/>
                </a:p>
              </p:txBody>
            </p:sp>
            <p:sp>
              <p:nvSpPr>
                <p:cNvPr id="93" name="Graphic 4">
                  <a:extLst>
                    <a:ext uri="{FF2B5EF4-FFF2-40B4-BE49-F238E27FC236}">
                      <a16:creationId xmlns:a16="http://schemas.microsoft.com/office/drawing/2014/main" id="{15B85C56-900D-4414-8DEC-94FF6C695101}"/>
                    </a:ext>
                  </a:extLst>
                </p:cNvPr>
                <p:cNvSpPr/>
                <p:nvPr/>
              </p:nvSpPr>
              <p:spPr>
                <a:xfrm>
                  <a:off x="4310323" y="2936971"/>
                  <a:ext cx="411363" cy="566044"/>
                </a:xfrm>
                <a:custGeom>
                  <a:avLst/>
                  <a:gdLst>
                    <a:gd name="connsiteX0" fmla="*/ 205837 w 411363"/>
                    <a:gd name="connsiteY0" fmla="*/ 528401 h 566044"/>
                    <a:gd name="connsiteX1" fmla="*/ 120710 w 411363"/>
                    <a:gd name="connsiteY1" fmla="*/ 392244 h 566044"/>
                    <a:gd name="connsiteX2" fmla="*/ 121235 w 411363"/>
                    <a:gd name="connsiteY2" fmla="*/ 390042 h 566044"/>
                    <a:gd name="connsiteX3" fmla="*/ 123246 w 411363"/>
                    <a:gd name="connsiteY3" fmla="*/ 384231 h 566044"/>
                    <a:gd name="connsiteX4" fmla="*/ 161245 w 411363"/>
                    <a:gd name="connsiteY4" fmla="*/ 358973 h 566044"/>
                    <a:gd name="connsiteX5" fmla="*/ 161245 w 411363"/>
                    <a:gd name="connsiteY5" fmla="*/ 358973 h 566044"/>
                    <a:gd name="connsiteX6" fmla="*/ 114306 w 411363"/>
                    <a:gd name="connsiteY6" fmla="*/ 289011 h 566044"/>
                    <a:gd name="connsiteX7" fmla="*/ 88042 w 411363"/>
                    <a:gd name="connsiteY7" fmla="*/ 166075 h 566044"/>
                    <a:gd name="connsiteX8" fmla="*/ 95865 w 411363"/>
                    <a:gd name="connsiteY8" fmla="*/ 45598 h 566044"/>
                    <a:gd name="connsiteX9" fmla="*/ 21769 w 411363"/>
                    <a:gd name="connsiteY9" fmla="*/ 0 h 566044"/>
                    <a:gd name="connsiteX10" fmla="*/ 7799 w 411363"/>
                    <a:gd name="connsiteY10" fmla="*/ 9723 h 566044"/>
                    <a:gd name="connsiteX11" fmla="*/ 10928 w 411363"/>
                    <a:gd name="connsiteY11" fmla="*/ 126736 h 566044"/>
                    <a:gd name="connsiteX12" fmla="*/ 85695 w 411363"/>
                    <a:gd name="connsiteY12" fmla="*/ 343438 h 566044"/>
                    <a:gd name="connsiteX13" fmla="*/ 10034 w 411363"/>
                    <a:gd name="connsiteY13" fmla="*/ 508173 h 566044"/>
                    <a:gd name="connsiteX14" fmla="*/ 411364 w 411363"/>
                    <a:gd name="connsiteY14" fmla="*/ 534772 h 566044"/>
                    <a:gd name="connsiteX15" fmla="*/ 205837 w 411363"/>
                    <a:gd name="connsiteY15" fmla="*/ 528401 h 56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1363" h="566044">
                      <a:moveTo>
                        <a:pt x="205837" y="528401"/>
                      </a:moveTo>
                      <a:cubicBezTo>
                        <a:pt x="144727" y="514308"/>
                        <a:pt x="106617" y="453354"/>
                        <a:pt x="120710" y="392244"/>
                      </a:cubicBezTo>
                      <a:cubicBezTo>
                        <a:pt x="120877" y="391506"/>
                        <a:pt x="121056" y="390780"/>
                        <a:pt x="121235" y="390042"/>
                      </a:cubicBezTo>
                      <a:cubicBezTo>
                        <a:pt x="121805" y="388075"/>
                        <a:pt x="122475" y="386131"/>
                        <a:pt x="123246" y="384231"/>
                      </a:cubicBezTo>
                      <a:cubicBezTo>
                        <a:pt x="128555" y="368048"/>
                        <a:pt x="144269" y="357610"/>
                        <a:pt x="161245" y="358973"/>
                      </a:cubicBezTo>
                      <a:lnTo>
                        <a:pt x="161245" y="358973"/>
                      </a:lnTo>
                      <a:cubicBezTo>
                        <a:pt x="136915" y="342824"/>
                        <a:pt x="120017" y="317644"/>
                        <a:pt x="114306" y="289011"/>
                      </a:cubicBezTo>
                      <a:cubicBezTo>
                        <a:pt x="114306" y="289011"/>
                        <a:pt x="83795" y="141153"/>
                        <a:pt x="88042" y="166075"/>
                      </a:cubicBezTo>
                      <a:cubicBezTo>
                        <a:pt x="92289" y="190998"/>
                        <a:pt x="76866" y="98125"/>
                        <a:pt x="95865" y="45598"/>
                      </a:cubicBezTo>
                      <a:lnTo>
                        <a:pt x="21769" y="0"/>
                      </a:lnTo>
                      <a:lnTo>
                        <a:pt x="7799" y="9723"/>
                      </a:lnTo>
                      <a:cubicBezTo>
                        <a:pt x="-3579" y="48079"/>
                        <a:pt x="-2484" y="89050"/>
                        <a:pt x="10928" y="126736"/>
                      </a:cubicBezTo>
                      <a:lnTo>
                        <a:pt x="85695" y="343438"/>
                      </a:lnTo>
                      <a:cubicBezTo>
                        <a:pt x="56470" y="396424"/>
                        <a:pt x="31179" y="451477"/>
                        <a:pt x="10034" y="508173"/>
                      </a:cubicBezTo>
                      <a:cubicBezTo>
                        <a:pt x="148392" y="585399"/>
                        <a:pt x="311786" y="575787"/>
                        <a:pt x="411364" y="534772"/>
                      </a:cubicBezTo>
                      <a:cubicBezTo>
                        <a:pt x="343067" y="545624"/>
                        <a:pt x="273329" y="543466"/>
                        <a:pt x="205837" y="528401"/>
                      </a:cubicBezTo>
                      <a:close/>
                    </a:path>
                  </a:pathLst>
                </a:custGeom>
                <a:solidFill>
                  <a:srgbClr val="E0E0E0"/>
                </a:solidFill>
                <a:ln w="11163" cap="flat">
                  <a:noFill/>
                  <a:prstDash val="solid"/>
                  <a:miter/>
                </a:ln>
              </p:spPr>
              <p:txBody>
                <a:bodyPr rtlCol="0" anchor="ctr"/>
                <a:lstStyle/>
                <a:p>
                  <a:endParaRPr lang="en-US"/>
                </a:p>
              </p:txBody>
            </p:sp>
            <p:sp>
              <p:nvSpPr>
                <p:cNvPr id="94" name="Graphic 4">
                  <a:extLst>
                    <a:ext uri="{FF2B5EF4-FFF2-40B4-BE49-F238E27FC236}">
                      <a16:creationId xmlns:a16="http://schemas.microsoft.com/office/drawing/2014/main" id="{352C239D-5CC2-4517-A67A-D72AADBEC819}"/>
                    </a:ext>
                  </a:extLst>
                </p:cNvPr>
                <p:cNvSpPr/>
                <p:nvPr/>
              </p:nvSpPr>
              <p:spPr>
                <a:xfrm>
                  <a:off x="3460896" y="2813141"/>
                  <a:ext cx="957283" cy="489467"/>
                </a:xfrm>
                <a:custGeom>
                  <a:avLst/>
                  <a:gdLst>
                    <a:gd name="connsiteX0" fmla="*/ 941604 w 957283"/>
                    <a:gd name="connsiteY0" fmla="*/ 0 h 489467"/>
                    <a:gd name="connsiteX1" fmla="*/ 793298 w 957283"/>
                    <a:gd name="connsiteY1" fmla="*/ 92090 h 489467"/>
                    <a:gd name="connsiteX2" fmla="*/ 559273 w 957283"/>
                    <a:gd name="connsiteY2" fmla="*/ 341539 h 489467"/>
                    <a:gd name="connsiteX3" fmla="*/ 258192 w 957283"/>
                    <a:gd name="connsiteY3" fmla="*/ 273812 h 489467"/>
                    <a:gd name="connsiteX4" fmla="*/ 241986 w 957283"/>
                    <a:gd name="connsiteY4" fmla="*/ 230784 h 489467"/>
                    <a:gd name="connsiteX5" fmla="*/ 238634 w 957283"/>
                    <a:gd name="connsiteY5" fmla="*/ 169316 h 489467"/>
                    <a:gd name="connsiteX6" fmla="*/ 206447 w 957283"/>
                    <a:gd name="connsiteY6" fmla="*/ 181163 h 489467"/>
                    <a:gd name="connsiteX7" fmla="*/ 191471 w 957283"/>
                    <a:gd name="connsiteY7" fmla="*/ 239390 h 489467"/>
                    <a:gd name="connsiteX8" fmla="*/ 79711 w 957283"/>
                    <a:gd name="connsiteY8" fmla="*/ 173899 h 489467"/>
                    <a:gd name="connsiteX9" fmla="*/ 3490 w 957283"/>
                    <a:gd name="connsiteY9" fmla="*/ 145735 h 489467"/>
                    <a:gd name="connsiteX10" fmla="*/ 32883 w 957283"/>
                    <a:gd name="connsiteY10" fmla="*/ 198709 h 489467"/>
                    <a:gd name="connsiteX11" fmla="*/ 72223 w 957283"/>
                    <a:gd name="connsiteY11" fmla="*/ 234696 h 489467"/>
                    <a:gd name="connsiteX12" fmla="*/ 67417 w 957283"/>
                    <a:gd name="connsiteY12" fmla="*/ 247437 h 489467"/>
                    <a:gd name="connsiteX13" fmla="*/ 57470 w 957283"/>
                    <a:gd name="connsiteY13" fmla="*/ 270794 h 489467"/>
                    <a:gd name="connsiteX14" fmla="*/ 59706 w 957283"/>
                    <a:gd name="connsiteY14" fmla="*/ 282753 h 489467"/>
                    <a:gd name="connsiteX15" fmla="*/ 48530 w 957283"/>
                    <a:gd name="connsiteY15" fmla="*/ 308122 h 489467"/>
                    <a:gd name="connsiteX16" fmla="*/ 52441 w 957283"/>
                    <a:gd name="connsiteY16" fmla="*/ 327904 h 489467"/>
                    <a:gd name="connsiteX17" fmla="*/ 51771 w 957283"/>
                    <a:gd name="connsiteY17" fmla="*/ 340868 h 489467"/>
                    <a:gd name="connsiteX18" fmla="*/ 66076 w 957283"/>
                    <a:gd name="connsiteY18" fmla="*/ 360985 h 489467"/>
                    <a:gd name="connsiteX19" fmla="*/ 146096 w 957283"/>
                    <a:gd name="connsiteY19" fmla="*/ 387695 h 489467"/>
                    <a:gd name="connsiteX20" fmla="*/ 217846 w 957283"/>
                    <a:gd name="connsiteY20" fmla="*/ 397642 h 489467"/>
                    <a:gd name="connsiteX21" fmla="*/ 622417 w 957283"/>
                    <a:gd name="connsiteY21" fmla="*/ 485262 h 489467"/>
                    <a:gd name="connsiteX22" fmla="*/ 911540 w 957283"/>
                    <a:gd name="connsiteY22" fmla="*/ 228214 h 489467"/>
                    <a:gd name="connsiteX23" fmla="*/ 941604 w 957283"/>
                    <a:gd name="connsiteY23" fmla="*/ 0 h 48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57283" h="489467">
                      <a:moveTo>
                        <a:pt x="941604" y="0"/>
                      </a:moveTo>
                      <a:cubicBezTo>
                        <a:pt x="888965" y="894"/>
                        <a:pt x="863372" y="15311"/>
                        <a:pt x="793298" y="92090"/>
                      </a:cubicBezTo>
                      <a:cubicBezTo>
                        <a:pt x="749712" y="140259"/>
                        <a:pt x="559273" y="341539"/>
                        <a:pt x="559273" y="341539"/>
                      </a:cubicBezTo>
                      <a:cubicBezTo>
                        <a:pt x="559273" y="341539"/>
                        <a:pt x="273055" y="284653"/>
                        <a:pt x="258192" y="273812"/>
                      </a:cubicBezTo>
                      <a:cubicBezTo>
                        <a:pt x="243327" y="262971"/>
                        <a:pt x="242769" y="246878"/>
                        <a:pt x="241986" y="230784"/>
                      </a:cubicBezTo>
                      <a:cubicBezTo>
                        <a:pt x="241204" y="214691"/>
                        <a:pt x="237739" y="179710"/>
                        <a:pt x="238634" y="169316"/>
                      </a:cubicBezTo>
                      <a:cubicBezTo>
                        <a:pt x="240310" y="151211"/>
                        <a:pt x="216952" y="162052"/>
                        <a:pt x="206447" y="181163"/>
                      </a:cubicBezTo>
                      <a:cubicBezTo>
                        <a:pt x="195941" y="200274"/>
                        <a:pt x="197394" y="232349"/>
                        <a:pt x="191471" y="239390"/>
                      </a:cubicBezTo>
                      <a:cubicBezTo>
                        <a:pt x="185548" y="246431"/>
                        <a:pt x="114580" y="197480"/>
                        <a:pt x="79711" y="173899"/>
                      </a:cubicBezTo>
                      <a:cubicBezTo>
                        <a:pt x="44842" y="150317"/>
                        <a:pt x="18131" y="128524"/>
                        <a:pt x="3490" y="145735"/>
                      </a:cubicBezTo>
                      <a:cubicBezTo>
                        <a:pt x="-7015" y="158029"/>
                        <a:pt x="7178" y="177475"/>
                        <a:pt x="32883" y="198709"/>
                      </a:cubicBezTo>
                      <a:cubicBezTo>
                        <a:pt x="47032" y="209528"/>
                        <a:pt x="60186" y="221575"/>
                        <a:pt x="72223" y="234696"/>
                      </a:cubicBezTo>
                      <a:cubicBezTo>
                        <a:pt x="75687" y="238719"/>
                        <a:pt x="69541" y="244307"/>
                        <a:pt x="67417" y="247437"/>
                      </a:cubicBezTo>
                      <a:cubicBezTo>
                        <a:pt x="63505" y="253472"/>
                        <a:pt x="56241" y="263307"/>
                        <a:pt x="57470" y="270794"/>
                      </a:cubicBezTo>
                      <a:cubicBezTo>
                        <a:pt x="58599" y="274695"/>
                        <a:pt x="59348" y="278707"/>
                        <a:pt x="59706" y="282753"/>
                      </a:cubicBezTo>
                      <a:cubicBezTo>
                        <a:pt x="59706" y="292029"/>
                        <a:pt x="49759" y="298846"/>
                        <a:pt x="48530" y="308122"/>
                      </a:cubicBezTo>
                      <a:cubicBezTo>
                        <a:pt x="47859" y="314828"/>
                        <a:pt x="52106" y="321086"/>
                        <a:pt x="52441" y="327904"/>
                      </a:cubicBezTo>
                      <a:cubicBezTo>
                        <a:pt x="52441" y="332151"/>
                        <a:pt x="51436" y="336509"/>
                        <a:pt x="51771" y="340868"/>
                      </a:cubicBezTo>
                      <a:cubicBezTo>
                        <a:pt x="53302" y="349373"/>
                        <a:pt x="58543" y="356749"/>
                        <a:pt x="66076" y="360985"/>
                      </a:cubicBezTo>
                      <a:cubicBezTo>
                        <a:pt x="90440" y="378419"/>
                        <a:pt x="118156" y="380431"/>
                        <a:pt x="146096" y="387695"/>
                      </a:cubicBezTo>
                      <a:cubicBezTo>
                        <a:pt x="169342" y="393730"/>
                        <a:pt x="191694" y="393283"/>
                        <a:pt x="217846" y="397642"/>
                      </a:cubicBezTo>
                      <a:cubicBezTo>
                        <a:pt x="243998" y="402001"/>
                        <a:pt x="567655" y="512084"/>
                        <a:pt x="622417" y="485262"/>
                      </a:cubicBezTo>
                      <a:cubicBezTo>
                        <a:pt x="672709" y="460563"/>
                        <a:pt x="911540" y="228214"/>
                        <a:pt x="911540" y="228214"/>
                      </a:cubicBezTo>
                      <a:cubicBezTo>
                        <a:pt x="992231" y="130983"/>
                        <a:pt x="941604" y="0"/>
                        <a:pt x="941604" y="0"/>
                      </a:cubicBezTo>
                      <a:close/>
                    </a:path>
                  </a:pathLst>
                </a:custGeom>
                <a:solidFill>
                  <a:srgbClr val="FFA8A7"/>
                </a:solidFill>
                <a:ln w="11163" cap="flat">
                  <a:noFill/>
                  <a:prstDash val="solid"/>
                  <a:miter/>
                </a:ln>
              </p:spPr>
              <p:txBody>
                <a:bodyPr rtlCol="0" anchor="ctr"/>
                <a:lstStyle/>
                <a:p>
                  <a:endParaRPr lang="en-US"/>
                </a:p>
              </p:txBody>
            </p:sp>
            <p:sp>
              <p:nvSpPr>
                <p:cNvPr id="95" name="Graphic 4">
                  <a:extLst>
                    <a:ext uri="{FF2B5EF4-FFF2-40B4-BE49-F238E27FC236}">
                      <a16:creationId xmlns:a16="http://schemas.microsoft.com/office/drawing/2014/main" id="{0308AAB5-FDAC-4945-872E-93239C1A9791}"/>
                    </a:ext>
                  </a:extLst>
                </p:cNvPr>
                <p:cNvSpPr/>
                <p:nvPr/>
              </p:nvSpPr>
              <p:spPr>
                <a:xfrm>
                  <a:off x="4171716" y="2811012"/>
                  <a:ext cx="256603" cy="305333"/>
                </a:xfrm>
                <a:custGeom>
                  <a:avLst/>
                  <a:gdLst>
                    <a:gd name="connsiteX0" fmla="*/ 246654 w 256603"/>
                    <a:gd name="connsiteY0" fmla="*/ 899 h 305333"/>
                    <a:gd name="connsiteX1" fmla="*/ 136124 w 256603"/>
                    <a:gd name="connsiteY1" fmla="*/ 31186 h 305333"/>
                    <a:gd name="connsiteX2" fmla="*/ 0 w 256603"/>
                    <a:gd name="connsiteY2" fmla="*/ 171222 h 305333"/>
                    <a:gd name="connsiteX3" fmla="*/ 131877 w 256603"/>
                    <a:gd name="connsiteY3" fmla="*/ 305334 h 305333"/>
                    <a:gd name="connsiteX4" fmla="*/ 230784 w 256603"/>
                    <a:gd name="connsiteY4" fmla="*/ 204750 h 305333"/>
                    <a:gd name="connsiteX5" fmla="*/ 246654 w 256603"/>
                    <a:gd name="connsiteY5" fmla="*/ 899 h 3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3" h="305333">
                      <a:moveTo>
                        <a:pt x="246654" y="899"/>
                      </a:moveTo>
                      <a:cubicBezTo>
                        <a:pt x="246654" y="899"/>
                        <a:pt x="176357" y="-8153"/>
                        <a:pt x="136124" y="31186"/>
                      </a:cubicBezTo>
                      <a:cubicBezTo>
                        <a:pt x="85384" y="80696"/>
                        <a:pt x="0" y="171222"/>
                        <a:pt x="0" y="171222"/>
                      </a:cubicBezTo>
                      <a:cubicBezTo>
                        <a:pt x="0" y="171222"/>
                        <a:pt x="37551" y="266218"/>
                        <a:pt x="131877" y="305334"/>
                      </a:cubicBezTo>
                      <a:cubicBezTo>
                        <a:pt x="131877" y="305334"/>
                        <a:pt x="208209" y="247553"/>
                        <a:pt x="230784" y="204750"/>
                      </a:cubicBezTo>
                      <a:cubicBezTo>
                        <a:pt x="253360" y="161945"/>
                        <a:pt x="266994" y="90643"/>
                        <a:pt x="246654" y="899"/>
                      </a:cubicBezTo>
                      <a:close/>
                    </a:path>
                  </a:pathLst>
                </a:custGeom>
                <a:solidFill>
                  <a:srgbClr val="E0E0E0"/>
                </a:solidFill>
                <a:ln w="11163" cap="flat">
                  <a:noFill/>
                  <a:prstDash val="solid"/>
                  <a:miter/>
                </a:ln>
              </p:spPr>
              <p:txBody>
                <a:bodyPr rtlCol="0" anchor="ctr"/>
                <a:lstStyle/>
                <a:p>
                  <a:endParaRPr lang="en-US"/>
                </a:p>
              </p:txBody>
            </p:sp>
          </p:grpSp>
          <p:sp>
            <p:nvSpPr>
              <p:cNvPr id="96" name="Graphic 4">
                <a:extLst>
                  <a:ext uri="{FF2B5EF4-FFF2-40B4-BE49-F238E27FC236}">
                    <a16:creationId xmlns:a16="http://schemas.microsoft.com/office/drawing/2014/main" id="{F6EF85CC-3796-4ECF-B5AD-6FB0D3C304A6}"/>
                  </a:ext>
                </a:extLst>
              </p:cNvPr>
              <p:cNvSpPr/>
              <p:nvPr/>
            </p:nvSpPr>
            <p:spPr>
              <a:xfrm>
                <a:off x="4751080" y="3068736"/>
                <a:ext cx="483697" cy="529071"/>
              </a:xfrm>
              <a:custGeom>
                <a:avLst/>
                <a:gdLst>
                  <a:gd name="connsiteX0" fmla="*/ 483697 w 483697"/>
                  <a:gd name="connsiteY0" fmla="*/ 0 h 529071"/>
                  <a:gd name="connsiteX1" fmla="*/ 104384 w 483697"/>
                  <a:gd name="connsiteY1" fmla="*/ 99913 h 529071"/>
                  <a:gd name="connsiteX2" fmla="*/ 0 w 483697"/>
                  <a:gd name="connsiteY2" fmla="*/ 529072 h 529071"/>
                  <a:gd name="connsiteX3" fmla="*/ 360649 w 483697"/>
                  <a:gd name="connsiteY3" fmla="*/ 424353 h 529071"/>
                  <a:gd name="connsiteX4" fmla="*/ 483697 w 483697"/>
                  <a:gd name="connsiteY4" fmla="*/ 0 h 529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697" h="529071">
                    <a:moveTo>
                      <a:pt x="483697" y="0"/>
                    </a:moveTo>
                    <a:lnTo>
                      <a:pt x="104384" y="99913"/>
                    </a:lnTo>
                    <a:lnTo>
                      <a:pt x="0" y="529072"/>
                    </a:lnTo>
                    <a:lnTo>
                      <a:pt x="360649" y="424353"/>
                    </a:lnTo>
                    <a:lnTo>
                      <a:pt x="483697" y="0"/>
                    </a:lnTo>
                    <a:close/>
                  </a:path>
                </a:pathLst>
              </a:custGeom>
              <a:solidFill>
                <a:srgbClr val="7E57C2"/>
              </a:solidFill>
              <a:ln w="11163" cap="flat">
                <a:noFill/>
                <a:prstDash val="solid"/>
                <a:miter/>
              </a:ln>
            </p:spPr>
            <p:txBody>
              <a:bodyPr rtlCol="0" anchor="ctr"/>
              <a:lstStyle/>
              <a:p>
                <a:endParaRPr lang="en-US"/>
              </a:p>
            </p:txBody>
          </p:sp>
          <p:sp>
            <p:nvSpPr>
              <p:cNvPr id="97" name="Graphic 4">
                <a:extLst>
                  <a:ext uri="{FF2B5EF4-FFF2-40B4-BE49-F238E27FC236}">
                    <a16:creationId xmlns:a16="http://schemas.microsoft.com/office/drawing/2014/main" id="{6F5D20E0-0592-4C22-AD5E-BC481B06AC51}"/>
                  </a:ext>
                </a:extLst>
              </p:cNvPr>
              <p:cNvSpPr/>
              <p:nvPr/>
            </p:nvSpPr>
            <p:spPr>
              <a:xfrm>
                <a:off x="4751080" y="3068736"/>
                <a:ext cx="483697" cy="529071"/>
              </a:xfrm>
              <a:custGeom>
                <a:avLst/>
                <a:gdLst>
                  <a:gd name="connsiteX0" fmla="*/ 483697 w 483697"/>
                  <a:gd name="connsiteY0" fmla="*/ 0 h 529071"/>
                  <a:gd name="connsiteX1" fmla="*/ 104384 w 483697"/>
                  <a:gd name="connsiteY1" fmla="*/ 99913 h 529071"/>
                  <a:gd name="connsiteX2" fmla="*/ 0 w 483697"/>
                  <a:gd name="connsiteY2" fmla="*/ 529072 h 529071"/>
                  <a:gd name="connsiteX3" fmla="*/ 360649 w 483697"/>
                  <a:gd name="connsiteY3" fmla="*/ 424353 h 529071"/>
                  <a:gd name="connsiteX4" fmla="*/ 483697 w 483697"/>
                  <a:gd name="connsiteY4" fmla="*/ 0 h 529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697" h="529071">
                    <a:moveTo>
                      <a:pt x="483697" y="0"/>
                    </a:moveTo>
                    <a:lnTo>
                      <a:pt x="104384" y="99913"/>
                    </a:lnTo>
                    <a:lnTo>
                      <a:pt x="0" y="529072"/>
                    </a:lnTo>
                    <a:lnTo>
                      <a:pt x="360649" y="424353"/>
                    </a:lnTo>
                    <a:lnTo>
                      <a:pt x="483697" y="0"/>
                    </a:lnTo>
                    <a:close/>
                  </a:path>
                </a:pathLst>
              </a:custGeom>
              <a:solidFill>
                <a:srgbClr val="000000">
                  <a:alpha val="25000"/>
                </a:srgbClr>
              </a:solidFill>
              <a:ln w="11163" cap="flat">
                <a:noFill/>
                <a:prstDash val="solid"/>
                <a:miter/>
              </a:ln>
            </p:spPr>
            <p:txBody>
              <a:bodyPr rtlCol="0" anchor="ctr"/>
              <a:lstStyle/>
              <a:p>
                <a:endParaRPr lang="en-US"/>
              </a:p>
            </p:txBody>
          </p:sp>
          <p:sp>
            <p:nvSpPr>
              <p:cNvPr id="98" name="Graphic 4">
                <a:extLst>
                  <a:ext uri="{FF2B5EF4-FFF2-40B4-BE49-F238E27FC236}">
                    <a16:creationId xmlns:a16="http://schemas.microsoft.com/office/drawing/2014/main" id="{6D7E0D79-67F4-4308-9785-5BE6BE73430D}"/>
                  </a:ext>
                </a:extLst>
              </p:cNvPr>
              <p:cNvSpPr/>
              <p:nvPr/>
            </p:nvSpPr>
            <p:spPr>
              <a:xfrm>
                <a:off x="5063337" y="3372612"/>
                <a:ext cx="73761" cy="42529"/>
              </a:xfrm>
              <a:custGeom>
                <a:avLst/>
                <a:gdLst>
                  <a:gd name="connsiteX0" fmla="*/ 0 w 73761"/>
                  <a:gd name="connsiteY0" fmla="*/ 0 h 42529"/>
                  <a:gd name="connsiteX1" fmla="*/ 70968 w 73761"/>
                  <a:gd name="connsiteY1" fmla="*/ 42469 h 42529"/>
                  <a:gd name="connsiteX2" fmla="*/ 73762 w 73761"/>
                  <a:gd name="connsiteY2" fmla="*/ 32969 h 42529"/>
                </a:gdLst>
                <a:ahLst/>
                <a:cxnLst>
                  <a:cxn ang="0">
                    <a:pos x="connsiteX0" y="connsiteY0"/>
                  </a:cxn>
                  <a:cxn ang="0">
                    <a:pos x="connsiteX1" y="connsiteY1"/>
                  </a:cxn>
                  <a:cxn ang="0">
                    <a:pos x="connsiteX2" y="connsiteY2"/>
                  </a:cxn>
                </a:cxnLst>
                <a:rect l="l" t="t" r="r" b="b"/>
                <a:pathLst>
                  <a:path w="73761" h="42529">
                    <a:moveTo>
                      <a:pt x="0" y="0"/>
                    </a:moveTo>
                    <a:cubicBezTo>
                      <a:pt x="13120" y="27001"/>
                      <a:pt x="40971" y="43665"/>
                      <a:pt x="70968" y="42469"/>
                    </a:cubicBezTo>
                    <a:lnTo>
                      <a:pt x="73762" y="32969"/>
                    </a:lnTo>
                    <a:close/>
                  </a:path>
                </a:pathLst>
              </a:custGeom>
              <a:solidFill>
                <a:srgbClr val="000000"/>
              </a:solidFill>
              <a:ln w="11163" cap="flat">
                <a:noFill/>
                <a:prstDash val="solid"/>
                <a:miter/>
              </a:ln>
            </p:spPr>
            <p:txBody>
              <a:bodyPr rtlCol="0" anchor="ctr"/>
              <a:lstStyle/>
              <a:p>
                <a:endParaRPr lang="en-US"/>
              </a:p>
            </p:txBody>
          </p:sp>
          <p:sp>
            <p:nvSpPr>
              <p:cNvPr id="99" name="Graphic 4">
                <a:extLst>
                  <a:ext uri="{FF2B5EF4-FFF2-40B4-BE49-F238E27FC236}">
                    <a16:creationId xmlns:a16="http://schemas.microsoft.com/office/drawing/2014/main" id="{0D6F950B-ADEE-4801-ACC8-9100CA95F574}"/>
                  </a:ext>
                </a:extLst>
              </p:cNvPr>
              <p:cNvSpPr/>
              <p:nvPr/>
            </p:nvSpPr>
            <p:spPr>
              <a:xfrm>
                <a:off x="4959065" y="3116173"/>
                <a:ext cx="164722" cy="62646"/>
              </a:xfrm>
              <a:custGeom>
                <a:avLst/>
                <a:gdLst>
                  <a:gd name="connsiteX0" fmla="*/ 161493 w 164722"/>
                  <a:gd name="connsiteY0" fmla="*/ 20736 h 62646"/>
                  <a:gd name="connsiteX1" fmla="*/ 164623 w 164722"/>
                  <a:gd name="connsiteY1" fmla="*/ 6207 h 62646"/>
                  <a:gd name="connsiteX2" fmla="*/ 114889 w 164722"/>
                  <a:gd name="connsiteY2" fmla="*/ 5537 h 62646"/>
                  <a:gd name="connsiteX3" fmla="*/ 59009 w 164722"/>
                  <a:gd name="connsiteY3" fmla="*/ 19954 h 62646"/>
                  <a:gd name="connsiteX4" fmla="*/ 3129 w 164722"/>
                  <a:gd name="connsiteY4" fmla="*/ 48117 h 62646"/>
                  <a:gd name="connsiteX5" fmla="*/ 0 w 164722"/>
                  <a:gd name="connsiteY5" fmla="*/ 62646 h 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22" h="62646">
                    <a:moveTo>
                      <a:pt x="161493" y="20736"/>
                    </a:moveTo>
                    <a:cubicBezTo>
                      <a:pt x="161493" y="20736"/>
                      <a:pt x="162834" y="14254"/>
                      <a:pt x="164623" y="6207"/>
                    </a:cubicBezTo>
                    <a:cubicBezTo>
                      <a:pt x="166411" y="-1839"/>
                      <a:pt x="144059" y="-2063"/>
                      <a:pt x="114889" y="5537"/>
                    </a:cubicBezTo>
                    <a:lnTo>
                      <a:pt x="59009" y="19954"/>
                    </a:lnTo>
                    <a:cubicBezTo>
                      <a:pt x="29840" y="27554"/>
                      <a:pt x="4694" y="40182"/>
                      <a:pt x="3129" y="48117"/>
                    </a:cubicBezTo>
                    <a:lnTo>
                      <a:pt x="0" y="62646"/>
                    </a:lnTo>
                    <a:close/>
                  </a:path>
                </a:pathLst>
              </a:custGeom>
              <a:solidFill>
                <a:srgbClr val="000000"/>
              </a:solidFill>
              <a:ln w="11163" cap="flat">
                <a:noFill/>
                <a:prstDash val="solid"/>
                <a:miter/>
              </a:ln>
            </p:spPr>
            <p:txBody>
              <a:bodyPr rtlCol="0" anchor="ctr"/>
              <a:lstStyle/>
              <a:p>
                <a:endParaRPr lang="en-US"/>
              </a:p>
            </p:txBody>
          </p:sp>
          <p:sp>
            <p:nvSpPr>
              <p:cNvPr id="100" name="Graphic 4">
                <a:extLst>
                  <a:ext uri="{FF2B5EF4-FFF2-40B4-BE49-F238E27FC236}">
                    <a16:creationId xmlns:a16="http://schemas.microsoft.com/office/drawing/2014/main" id="{B451F95F-0656-4DEF-BF4E-33EEEEA9A2C1}"/>
                  </a:ext>
                </a:extLst>
              </p:cNvPr>
              <p:cNvSpPr/>
              <p:nvPr/>
            </p:nvSpPr>
            <p:spPr>
              <a:xfrm>
                <a:off x="4951912" y="3063058"/>
                <a:ext cx="197796" cy="80222"/>
              </a:xfrm>
              <a:custGeom>
                <a:avLst/>
                <a:gdLst>
                  <a:gd name="connsiteX0" fmla="*/ 197703 w 197796"/>
                  <a:gd name="connsiteY0" fmla="*/ 19425 h 80222"/>
                  <a:gd name="connsiteX1" fmla="*/ 177586 w 197796"/>
                  <a:gd name="connsiteY1" fmla="*/ 16519 h 80222"/>
                  <a:gd name="connsiteX2" fmla="*/ 155234 w 197796"/>
                  <a:gd name="connsiteY2" fmla="*/ 22666 h 80222"/>
                  <a:gd name="connsiteX3" fmla="*/ 112766 w 197796"/>
                  <a:gd name="connsiteY3" fmla="*/ 2325 h 80222"/>
                  <a:gd name="connsiteX4" fmla="*/ 52862 w 197796"/>
                  <a:gd name="connsiteY4" fmla="*/ 48818 h 80222"/>
                  <a:gd name="connsiteX5" fmla="*/ 29281 w 197796"/>
                  <a:gd name="connsiteY5" fmla="*/ 55523 h 80222"/>
                  <a:gd name="connsiteX6" fmla="*/ 2794 w 197796"/>
                  <a:gd name="connsiteY6" fmla="*/ 71170 h 80222"/>
                  <a:gd name="connsiteX7" fmla="*/ 0 w 197796"/>
                  <a:gd name="connsiteY7" fmla="*/ 80222 h 80222"/>
                  <a:gd name="connsiteX8" fmla="*/ 195468 w 197796"/>
                  <a:gd name="connsiteY8" fmla="*/ 28701 h 80222"/>
                  <a:gd name="connsiteX9" fmla="*/ 197703 w 197796"/>
                  <a:gd name="connsiteY9" fmla="*/ 19425 h 8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96" h="80222">
                    <a:moveTo>
                      <a:pt x="197703" y="19425"/>
                    </a:moveTo>
                    <a:cubicBezTo>
                      <a:pt x="198821" y="14507"/>
                      <a:pt x="189768" y="13166"/>
                      <a:pt x="177586" y="16519"/>
                    </a:cubicBezTo>
                    <a:lnTo>
                      <a:pt x="155234" y="22666"/>
                    </a:lnTo>
                    <a:cubicBezTo>
                      <a:pt x="155234" y="22666"/>
                      <a:pt x="161828" y="-8627"/>
                      <a:pt x="112766" y="2325"/>
                    </a:cubicBezTo>
                    <a:cubicBezTo>
                      <a:pt x="63703" y="13278"/>
                      <a:pt x="52862" y="48818"/>
                      <a:pt x="52862" y="48818"/>
                    </a:cubicBezTo>
                    <a:lnTo>
                      <a:pt x="29281" y="55523"/>
                    </a:lnTo>
                    <a:cubicBezTo>
                      <a:pt x="16205" y="59211"/>
                      <a:pt x="4358" y="66699"/>
                      <a:pt x="2794" y="71170"/>
                    </a:cubicBezTo>
                    <a:lnTo>
                      <a:pt x="0" y="80222"/>
                    </a:lnTo>
                    <a:lnTo>
                      <a:pt x="195468" y="28701"/>
                    </a:lnTo>
                    <a:cubicBezTo>
                      <a:pt x="195468" y="28701"/>
                      <a:pt x="196586" y="24454"/>
                      <a:pt x="197703" y="19425"/>
                    </a:cubicBezTo>
                    <a:close/>
                  </a:path>
                </a:pathLst>
              </a:custGeom>
              <a:solidFill>
                <a:srgbClr val="37474F"/>
              </a:solidFill>
              <a:ln w="11163" cap="flat">
                <a:noFill/>
                <a:prstDash val="solid"/>
                <a:miter/>
              </a:ln>
            </p:spPr>
            <p:txBody>
              <a:bodyPr rtlCol="0" anchor="ctr"/>
              <a:lstStyle/>
              <a:p>
                <a:endParaRPr lang="en-US"/>
              </a:p>
            </p:txBody>
          </p:sp>
          <p:sp>
            <p:nvSpPr>
              <p:cNvPr id="101" name="Graphic 4">
                <a:extLst>
                  <a:ext uri="{FF2B5EF4-FFF2-40B4-BE49-F238E27FC236}">
                    <a16:creationId xmlns:a16="http://schemas.microsoft.com/office/drawing/2014/main" id="{020C8082-ED84-4F08-925D-0799FCF2EE42}"/>
                  </a:ext>
                </a:extLst>
              </p:cNvPr>
              <p:cNvSpPr/>
              <p:nvPr/>
            </p:nvSpPr>
            <p:spPr>
              <a:xfrm>
                <a:off x="4992928" y="3091535"/>
                <a:ext cx="135453" cy="72196"/>
              </a:xfrm>
              <a:custGeom>
                <a:avLst/>
                <a:gdLst>
                  <a:gd name="connsiteX0" fmla="*/ 129754 w 135453"/>
                  <a:gd name="connsiteY0" fmla="*/ 6370 h 72196"/>
                  <a:gd name="connsiteX1" fmla="*/ 101814 w 135453"/>
                  <a:gd name="connsiteY1" fmla="*/ 25481 h 72196"/>
                  <a:gd name="connsiteX2" fmla="*/ 97455 w 135453"/>
                  <a:gd name="connsiteY2" fmla="*/ 49845 h 72196"/>
                  <a:gd name="connsiteX3" fmla="*/ 11064 w 135453"/>
                  <a:gd name="connsiteY3" fmla="*/ 72197 h 72196"/>
                  <a:gd name="connsiteX4" fmla="*/ 16541 w 135453"/>
                  <a:gd name="connsiteY4" fmla="*/ 47498 h 72196"/>
                  <a:gd name="connsiteX5" fmla="*/ 1118 w 135453"/>
                  <a:gd name="connsiteY5" fmla="*/ 40010 h 72196"/>
                  <a:gd name="connsiteX6" fmla="*/ 0 w 135453"/>
                  <a:gd name="connsiteY6" fmla="*/ 34534 h 72196"/>
                  <a:gd name="connsiteX7" fmla="*/ 135453 w 135453"/>
                  <a:gd name="connsiteY7" fmla="*/ 0 h 72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453" h="72196">
                    <a:moveTo>
                      <a:pt x="129754" y="6370"/>
                    </a:moveTo>
                    <a:cubicBezTo>
                      <a:pt x="111872" y="10729"/>
                      <a:pt x="104496" y="13076"/>
                      <a:pt x="101814" y="25481"/>
                    </a:cubicBezTo>
                    <a:cubicBezTo>
                      <a:pt x="99131" y="37887"/>
                      <a:pt x="97455" y="49845"/>
                      <a:pt x="97455" y="49845"/>
                    </a:cubicBezTo>
                    <a:lnTo>
                      <a:pt x="11064" y="72197"/>
                    </a:lnTo>
                    <a:cubicBezTo>
                      <a:pt x="11064" y="72197"/>
                      <a:pt x="15200" y="54427"/>
                      <a:pt x="16541" y="47498"/>
                    </a:cubicBezTo>
                    <a:cubicBezTo>
                      <a:pt x="17882" y="40569"/>
                      <a:pt x="14864" y="36322"/>
                      <a:pt x="1118" y="40010"/>
                    </a:cubicBezTo>
                    <a:lnTo>
                      <a:pt x="0" y="34534"/>
                    </a:lnTo>
                    <a:lnTo>
                      <a:pt x="135453" y="0"/>
                    </a:lnTo>
                    <a:close/>
                  </a:path>
                </a:pathLst>
              </a:custGeom>
              <a:solidFill>
                <a:srgbClr val="37474F"/>
              </a:solidFill>
              <a:ln w="11163" cap="flat">
                <a:noFill/>
                <a:prstDash val="solid"/>
                <a:miter/>
              </a:ln>
            </p:spPr>
            <p:txBody>
              <a:bodyPr rtlCol="0" anchor="ctr"/>
              <a:lstStyle/>
              <a:p>
                <a:endParaRPr lang="en-US"/>
              </a:p>
            </p:txBody>
          </p:sp>
          <p:sp>
            <p:nvSpPr>
              <p:cNvPr id="102" name="Graphic 4">
                <a:extLst>
                  <a:ext uri="{FF2B5EF4-FFF2-40B4-BE49-F238E27FC236}">
                    <a16:creationId xmlns:a16="http://schemas.microsoft.com/office/drawing/2014/main" id="{DB6C5F56-0691-41B3-BD4F-AACA48E2A4AB}"/>
                  </a:ext>
                </a:extLst>
              </p:cNvPr>
              <p:cNvSpPr/>
              <p:nvPr/>
            </p:nvSpPr>
            <p:spPr>
              <a:xfrm>
                <a:off x="4964206" y="3117568"/>
                <a:ext cx="164722" cy="62593"/>
              </a:xfrm>
              <a:custGeom>
                <a:avLst/>
                <a:gdLst>
                  <a:gd name="connsiteX0" fmla="*/ 161493 w 164722"/>
                  <a:gd name="connsiteY0" fmla="*/ 20683 h 62593"/>
                  <a:gd name="connsiteX1" fmla="*/ 164622 w 164722"/>
                  <a:gd name="connsiteY1" fmla="*/ 6266 h 62593"/>
                  <a:gd name="connsiteX2" fmla="*/ 114889 w 164722"/>
                  <a:gd name="connsiteY2" fmla="*/ 5484 h 62593"/>
                  <a:gd name="connsiteX3" fmla="*/ 59009 w 164722"/>
                  <a:gd name="connsiteY3" fmla="*/ 20012 h 62593"/>
                  <a:gd name="connsiteX4" fmla="*/ 3129 w 164722"/>
                  <a:gd name="connsiteY4" fmla="*/ 48176 h 62593"/>
                  <a:gd name="connsiteX5" fmla="*/ 0 w 164722"/>
                  <a:gd name="connsiteY5" fmla="*/ 62593 h 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22" h="62593">
                    <a:moveTo>
                      <a:pt x="161493" y="20683"/>
                    </a:moveTo>
                    <a:lnTo>
                      <a:pt x="164622" y="6266"/>
                    </a:lnTo>
                    <a:cubicBezTo>
                      <a:pt x="166410" y="-1781"/>
                      <a:pt x="144058" y="-2116"/>
                      <a:pt x="114889" y="5484"/>
                    </a:cubicBezTo>
                    <a:lnTo>
                      <a:pt x="59009" y="20012"/>
                    </a:lnTo>
                    <a:cubicBezTo>
                      <a:pt x="29840" y="27500"/>
                      <a:pt x="4806" y="40129"/>
                      <a:pt x="3129" y="48176"/>
                    </a:cubicBezTo>
                    <a:lnTo>
                      <a:pt x="0" y="62593"/>
                    </a:lnTo>
                    <a:close/>
                  </a:path>
                </a:pathLst>
              </a:custGeom>
              <a:solidFill>
                <a:srgbClr val="37474F"/>
              </a:solidFill>
              <a:ln w="11163" cap="flat">
                <a:noFill/>
                <a:prstDash val="solid"/>
                <a:miter/>
              </a:ln>
            </p:spPr>
            <p:txBody>
              <a:bodyPr rtlCol="0" anchor="ctr"/>
              <a:lstStyle/>
              <a:p>
                <a:endParaRPr lang="en-US"/>
              </a:p>
            </p:txBody>
          </p:sp>
          <p:sp>
            <p:nvSpPr>
              <p:cNvPr id="103" name="Graphic 4">
                <a:extLst>
                  <a:ext uri="{FF2B5EF4-FFF2-40B4-BE49-F238E27FC236}">
                    <a16:creationId xmlns:a16="http://schemas.microsoft.com/office/drawing/2014/main" id="{7A06C772-25A1-45F3-8A66-DCE509E1502F}"/>
                  </a:ext>
                </a:extLst>
              </p:cNvPr>
              <p:cNvSpPr/>
              <p:nvPr/>
            </p:nvSpPr>
            <p:spPr>
              <a:xfrm>
                <a:off x="5055372" y="3198305"/>
                <a:ext cx="167579" cy="207355"/>
              </a:xfrm>
              <a:custGeom>
                <a:avLst/>
                <a:gdLst>
                  <a:gd name="connsiteX0" fmla="*/ 139394 w 167579"/>
                  <a:gd name="connsiteY0" fmla="*/ 8231 h 207355"/>
                  <a:gd name="connsiteX1" fmla="*/ 121960 w 167579"/>
                  <a:gd name="connsiteY1" fmla="*/ 68246 h 207355"/>
                  <a:gd name="connsiteX2" fmla="*/ 48422 w 167579"/>
                  <a:gd name="connsiteY2" fmla="*/ 108256 h 207355"/>
                  <a:gd name="connsiteX3" fmla="*/ 3159 w 167579"/>
                  <a:gd name="connsiteY3" fmla="*/ 164136 h 207355"/>
                  <a:gd name="connsiteX4" fmla="*/ 84632 w 167579"/>
                  <a:gd name="connsiteY4" fmla="*/ 207275 h 207355"/>
                  <a:gd name="connsiteX5" fmla="*/ 152582 w 167579"/>
                  <a:gd name="connsiteY5" fmla="*/ 147931 h 207355"/>
                  <a:gd name="connsiteX6" fmla="*/ 166329 w 167579"/>
                  <a:gd name="connsiteY6" fmla="*/ 26224 h 207355"/>
                  <a:gd name="connsiteX7" fmla="*/ 139394 w 167579"/>
                  <a:gd name="connsiteY7" fmla="*/ 8231 h 20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79" h="207355">
                    <a:moveTo>
                      <a:pt x="139394" y="8231"/>
                    </a:moveTo>
                    <a:cubicBezTo>
                      <a:pt x="139394" y="8231"/>
                      <a:pt x="125201" y="56735"/>
                      <a:pt x="121960" y="68246"/>
                    </a:cubicBezTo>
                    <a:cubicBezTo>
                      <a:pt x="118719" y="79757"/>
                      <a:pt x="76250" y="100656"/>
                      <a:pt x="48422" y="108256"/>
                    </a:cubicBezTo>
                    <a:cubicBezTo>
                      <a:pt x="20594" y="115856"/>
                      <a:pt x="-10029" y="125020"/>
                      <a:pt x="3159" y="164136"/>
                    </a:cubicBezTo>
                    <a:cubicBezTo>
                      <a:pt x="15341" y="200123"/>
                      <a:pt x="61274" y="208281"/>
                      <a:pt x="84632" y="207275"/>
                    </a:cubicBezTo>
                    <a:cubicBezTo>
                      <a:pt x="107990" y="206270"/>
                      <a:pt x="140512" y="183918"/>
                      <a:pt x="152582" y="147931"/>
                    </a:cubicBezTo>
                    <a:cubicBezTo>
                      <a:pt x="168564" y="101998"/>
                      <a:pt x="159958" y="53047"/>
                      <a:pt x="166329" y="26224"/>
                    </a:cubicBezTo>
                    <a:cubicBezTo>
                      <a:pt x="172699" y="-598"/>
                      <a:pt x="153364" y="-7304"/>
                      <a:pt x="139394" y="8231"/>
                    </a:cubicBezTo>
                    <a:close/>
                  </a:path>
                </a:pathLst>
              </a:custGeom>
              <a:solidFill>
                <a:srgbClr val="FFA8A7"/>
              </a:solidFill>
              <a:ln w="11163" cap="flat">
                <a:noFill/>
                <a:prstDash val="solid"/>
                <a:miter/>
              </a:ln>
            </p:spPr>
            <p:txBody>
              <a:bodyPr rtlCol="0" anchor="ctr"/>
              <a:lstStyle/>
              <a:p>
                <a:endParaRPr lang="en-US"/>
              </a:p>
            </p:txBody>
          </p:sp>
          <p:sp>
            <p:nvSpPr>
              <p:cNvPr id="104" name="Graphic 4">
                <a:extLst>
                  <a:ext uri="{FF2B5EF4-FFF2-40B4-BE49-F238E27FC236}">
                    <a16:creationId xmlns:a16="http://schemas.microsoft.com/office/drawing/2014/main" id="{FE490610-6B76-4B23-B9EF-0FD449216CBB}"/>
                  </a:ext>
                </a:extLst>
              </p:cNvPr>
              <p:cNvSpPr/>
              <p:nvPr/>
            </p:nvSpPr>
            <p:spPr>
              <a:xfrm>
                <a:off x="4477380" y="2514854"/>
                <a:ext cx="38221" cy="100919"/>
              </a:xfrm>
              <a:custGeom>
                <a:avLst/>
                <a:gdLst>
                  <a:gd name="connsiteX0" fmla="*/ 0 w 38221"/>
                  <a:gd name="connsiteY0" fmla="*/ 45039 h 100919"/>
                  <a:gd name="connsiteX1" fmla="*/ 0 w 38221"/>
                  <a:gd name="connsiteY1" fmla="*/ 100919 h 100919"/>
                  <a:gd name="connsiteX2" fmla="*/ 0 w 38221"/>
                  <a:gd name="connsiteY2" fmla="*/ 100919 h 100919"/>
                  <a:gd name="connsiteX3" fmla="*/ 38222 w 38221"/>
                  <a:gd name="connsiteY3" fmla="*/ 62697 h 100919"/>
                  <a:gd name="connsiteX4" fmla="*/ 38222 w 38221"/>
                  <a:gd name="connsiteY4" fmla="*/ 0 h 10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21" h="100919">
                    <a:moveTo>
                      <a:pt x="0" y="45039"/>
                    </a:moveTo>
                    <a:lnTo>
                      <a:pt x="0" y="100919"/>
                    </a:lnTo>
                    <a:lnTo>
                      <a:pt x="0" y="100919"/>
                    </a:lnTo>
                    <a:cubicBezTo>
                      <a:pt x="21111" y="100919"/>
                      <a:pt x="38222" y="83809"/>
                      <a:pt x="38222" y="62697"/>
                    </a:cubicBezTo>
                    <a:lnTo>
                      <a:pt x="38222" y="0"/>
                    </a:lnTo>
                    <a:close/>
                  </a:path>
                </a:pathLst>
              </a:custGeom>
              <a:solidFill>
                <a:srgbClr val="263238"/>
              </a:solidFill>
              <a:ln w="11163" cap="flat">
                <a:noFill/>
                <a:prstDash val="solid"/>
                <a:miter/>
              </a:ln>
            </p:spPr>
            <p:txBody>
              <a:bodyPr rtlCol="0" anchor="ctr"/>
              <a:lstStyle/>
              <a:p>
                <a:endParaRPr lang="en-US"/>
              </a:p>
            </p:txBody>
          </p:sp>
          <p:sp>
            <p:nvSpPr>
              <p:cNvPr id="105" name="Graphic 4">
                <a:extLst>
                  <a:ext uri="{FF2B5EF4-FFF2-40B4-BE49-F238E27FC236}">
                    <a16:creationId xmlns:a16="http://schemas.microsoft.com/office/drawing/2014/main" id="{51957097-026D-4364-B9A4-1FA6166D3DAC}"/>
                  </a:ext>
                </a:extLst>
              </p:cNvPr>
              <p:cNvSpPr/>
              <p:nvPr/>
            </p:nvSpPr>
            <p:spPr>
              <a:xfrm>
                <a:off x="4469780" y="2296922"/>
                <a:ext cx="350367" cy="214579"/>
              </a:xfrm>
              <a:custGeom>
                <a:avLst/>
                <a:gdLst>
                  <a:gd name="connsiteX0" fmla="*/ 160376 w 350367"/>
                  <a:gd name="connsiteY0" fmla="*/ 0 h 214579"/>
                  <a:gd name="connsiteX1" fmla="*/ 160376 w 350367"/>
                  <a:gd name="connsiteY1" fmla="*/ 0 h 214579"/>
                  <a:gd name="connsiteX2" fmla="*/ 350368 w 350367"/>
                  <a:gd name="connsiteY2" fmla="*/ 189992 h 214579"/>
                  <a:gd name="connsiteX3" fmla="*/ 350368 w 350367"/>
                  <a:gd name="connsiteY3" fmla="*/ 214579 h 214579"/>
                  <a:gd name="connsiteX4" fmla="*/ 257495 w 350367"/>
                  <a:gd name="connsiteY4" fmla="*/ 214579 h 214579"/>
                  <a:gd name="connsiteX5" fmla="*/ 171887 w 350367"/>
                  <a:gd name="connsiteY5" fmla="*/ 139812 h 214579"/>
                  <a:gd name="connsiteX6" fmla="*/ 171887 w 350367"/>
                  <a:gd name="connsiteY6" fmla="*/ 139812 h 214579"/>
                  <a:gd name="connsiteX7" fmla="*/ 168422 w 350367"/>
                  <a:gd name="connsiteY7" fmla="*/ 214579 h 214579"/>
                  <a:gd name="connsiteX8" fmla="*/ 168422 w 350367"/>
                  <a:gd name="connsiteY8" fmla="*/ 214579 h 214579"/>
                  <a:gd name="connsiteX9" fmla="*/ 100025 w 350367"/>
                  <a:gd name="connsiteY9" fmla="*/ 151882 h 214579"/>
                  <a:gd name="connsiteX10" fmla="*/ 98908 w 350367"/>
                  <a:gd name="connsiteY10" fmla="*/ 139700 h 214579"/>
                  <a:gd name="connsiteX11" fmla="*/ 98908 w 350367"/>
                  <a:gd name="connsiteY11" fmla="*/ 139700 h 214579"/>
                  <a:gd name="connsiteX12" fmla="*/ 17770 w 350367"/>
                  <a:gd name="connsiteY12" fmla="*/ 214579 h 214579"/>
                  <a:gd name="connsiteX13" fmla="*/ 9500 w 350367"/>
                  <a:gd name="connsiteY13" fmla="*/ 214579 h 214579"/>
                  <a:gd name="connsiteX14" fmla="*/ 0 w 350367"/>
                  <a:gd name="connsiteY14" fmla="*/ 80467 h 21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367" h="214579">
                    <a:moveTo>
                      <a:pt x="160376" y="0"/>
                    </a:moveTo>
                    <a:lnTo>
                      <a:pt x="160376" y="0"/>
                    </a:lnTo>
                    <a:cubicBezTo>
                      <a:pt x="265307" y="0"/>
                      <a:pt x="350368" y="85060"/>
                      <a:pt x="350368" y="189992"/>
                    </a:cubicBezTo>
                    <a:lnTo>
                      <a:pt x="350368" y="214579"/>
                    </a:lnTo>
                    <a:lnTo>
                      <a:pt x="257495" y="214579"/>
                    </a:lnTo>
                    <a:cubicBezTo>
                      <a:pt x="214278" y="214579"/>
                      <a:pt x="177699" y="182638"/>
                      <a:pt x="171887" y="139812"/>
                    </a:cubicBezTo>
                    <a:lnTo>
                      <a:pt x="171887" y="139812"/>
                    </a:lnTo>
                    <a:lnTo>
                      <a:pt x="168422" y="214579"/>
                    </a:lnTo>
                    <a:lnTo>
                      <a:pt x="168422" y="214579"/>
                    </a:lnTo>
                    <a:cubicBezTo>
                      <a:pt x="132804" y="214602"/>
                      <a:pt x="103099" y="187366"/>
                      <a:pt x="100025" y="151882"/>
                    </a:cubicBezTo>
                    <a:lnTo>
                      <a:pt x="98908" y="139700"/>
                    </a:lnTo>
                    <a:lnTo>
                      <a:pt x="98908" y="139700"/>
                    </a:lnTo>
                    <a:cubicBezTo>
                      <a:pt x="95532" y="182001"/>
                      <a:pt x="60205" y="214602"/>
                      <a:pt x="17770" y="214579"/>
                    </a:cubicBezTo>
                    <a:lnTo>
                      <a:pt x="9500" y="214579"/>
                    </a:lnTo>
                    <a:lnTo>
                      <a:pt x="0" y="80467"/>
                    </a:lnTo>
                    <a:close/>
                  </a:path>
                </a:pathLst>
              </a:custGeom>
              <a:solidFill>
                <a:srgbClr val="263238"/>
              </a:solidFill>
              <a:ln w="11163" cap="flat">
                <a:noFill/>
                <a:prstDash val="solid"/>
                <a:miter/>
              </a:ln>
            </p:spPr>
            <p:txBody>
              <a:bodyPr rtlCol="0" anchor="ctr"/>
              <a:lstStyle/>
              <a:p>
                <a:endParaRPr lang="en-US"/>
              </a:p>
            </p:txBody>
          </p:sp>
          <p:sp>
            <p:nvSpPr>
              <p:cNvPr id="106" name="Graphic 4">
                <a:extLst>
                  <a:ext uri="{FF2B5EF4-FFF2-40B4-BE49-F238E27FC236}">
                    <a16:creationId xmlns:a16="http://schemas.microsoft.com/office/drawing/2014/main" id="{218083AC-10D7-4749-8432-B4634D49C896}"/>
                  </a:ext>
                </a:extLst>
              </p:cNvPr>
              <p:cNvSpPr/>
              <p:nvPr/>
            </p:nvSpPr>
            <p:spPr>
              <a:xfrm>
                <a:off x="4464304" y="2512671"/>
                <a:ext cx="322685" cy="92595"/>
              </a:xfrm>
              <a:custGeom>
                <a:avLst/>
                <a:gdLst>
                  <a:gd name="connsiteX0" fmla="*/ 7600 w 322685"/>
                  <a:gd name="connsiteY0" fmla="*/ 44875 h 92595"/>
                  <a:gd name="connsiteX1" fmla="*/ 81473 w 322685"/>
                  <a:gd name="connsiteY1" fmla="*/ 44875 h 92595"/>
                  <a:gd name="connsiteX2" fmla="*/ 81473 w 322685"/>
                  <a:gd name="connsiteY2" fmla="*/ 46551 h 92595"/>
                  <a:gd name="connsiteX3" fmla="*/ 127630 w 322685"/>
                  <a:gd name="connsiteY3" fmla="*/ 92596 h 92595"/>
                  <a:gd name="connsiteX4" fmla="*/ 134112 w 322685"/>
                  <a:gd name="connsiteY4" fmla="*/ 92596 h 92595"/>
                  <a:gd name="connsiteX5" fmla="*/ 180269 w 322685"/>
                  <a:gd name="connsiteY5" fmla="*/ 46551 h 92595"/>
                  <a:gd name="connsiteX6" fmla="*/ 179263 w 322685"/>
                  <a:gd name="connsiteY6" fmla="*/ 37163 h 92595"/>
                  <a:gd name="connsiteX7" fmla="*/ 179263 w 322685"/>
                  <a:gd name="connsiteY7" fmla="*/ 37163 h 92595"/>
                  <a:gd name="connsiteX8" fmla="*/ 203627 w 322685"/>
                  <a:gd name="connsiteY8" fmla="*/ 24646 h 92595"/>
                  <a:gd name="connsiteX9" fmla="*/ 223632 w 322685"/>
                  <a:gd name="connsiteY9" fmla="*/ 31575 h 92595"/>
                  <a:gd name="connsiteX10" fmla="*/ 221061 w 322685"/>
                  <a:gd name="connsiteY10" fmla="*/ 46216 h 92595"/>
                  <a:gd name="connsiteX11" fmla="*/ 267218 w 322685"/>
                  <a:gd name="connsiteY11" fmla="*/ 92261 h 92595"/>
                  <a:gd name="connsiteX12" fmla="*/ 274259 w 322685"/>
                  <a:gd name="connsiteY12" fmla="*/ 92261 h 92595"/>
                  <a:gd name="connsiteX13" fmla="*/ 322629 w 322685"/>
                  <a:gd name="connsiteY13" fmla="*/ 48428 h 92595"/>
                  <a:gd name="connsiteX14" fmla="*/ 278797 w 322685"/>
                  <a:gd name="connsiteY14" fmla="*/ 59 h 92595"/>
                  <a:gd name="connsiteX15" fmla="*/ 274259 w 322685"/>
                  <a:gd name="connsiteY15" fmla="*/ 59 h 92595"/>
                  <a:gd name="connsiteX16" fmla="*/ 268224 w 322685"/>
                  <a:gd name="connsiteY16" fmla="*/ 59 h 92595"/>
                  <a:gd name="connsiteX17" fmla="*/ 227990 w 322685"/>
                  <a:gd name="connsiteY17" fmla="*/ 24087 h 92595"/>
                  <a:gd name="connsiteX18" fmla="*/ 204185 w 322685"/>
                  <a:gd name="connsiteY18" fmla="*/ 16935 h 92595"/>
                  <a:gd name="connsiteX19" fmla="*/ 177251 w 322685"/>
                  <a:gd name="connsiteY19" fmla="*/ 28669 h 92595"/>
                  <a:gd name="connsiteX20" fmla="*/ 134671 w 322685"/>
                  <a:gd name="connsiteY20" fmla="*/ 59 h 92595"/>
                  <a:gd name="connsiteX21" fmla="*/ 127630 w 322685"/>
                  <a:gd name="connsiteY21" fmla="*/ 59 h 92595"/>
                  <a:gd name="connsiteX22" fmla="*/ 82926 w 322685"/>
                  <a:gd name="connsiteY22" fmla="*/ 36716 h 92595"/>
                  <a:gd name="connsiteX23" fmla="*/ 0 w 322685"/>
                  <a:gd name="connsiteY23" fmla="*/ 36716 h 92595"/>
                  <a:gd name="connsiteX24" fmla="*/ 7600 w 322685"/>
                  <a:gd name="connsiteY24" fmla="*/ 44875 h 92595"/>
                  <a:gd name="connsiteX25" fmla="*/ 229779 w 322685"/>
                  <a:gd name="connsiteY25" fmla="*/ 46551 h 92595"/>
                  <a:gd name="connsiteX26" fmla="*/ 267665 w 322685"/>
                  <a:gd name="connsiteY26" fmla="*/ 7770 h 92595"/>
                  <a:gd name="connsiteX27" fmla="*/ 268224 w 322685"/>
                  <a:gd name="connsiteY27" fmla="*/ 7770 h 92595"/>
                  <a:gd name="connsiteX28" fmla="*/ 275265 w 322685"/>
                  <a:gd name="connsiteY28" fmla="*/ 7770 h 92595"/>
                  <a:gd name="connsiteX29" fmla="*/ 313599 w 322685"/>
                  <a:gd name="connsiteY29" fmla="*/ 46104 h 92595"/>
                  <a:gd name="connsiteX30" fmla="*/ 275265 w 322685"/>
                  <a:gd name="connsiteY30" fmla="*/ 84438 h 92595"/>
                  <a:gd name="connsiteX31" fmla="*/ 268224 w 322685"/>
                  <a:gd name="connsiteY31" fmla="*/ 84438 h 92595"/>
                  <a:gd name="connsiteX32" fmla="*/ 229779 w 322685"/>
                  <a:gd name="connsiteY32" fmla="*/ 46551 h 92595"/>
                  <a:gd name="connsiteX33" fmla="*/ 89185 w 322685"/>
                  <a:gd name="connsiteY33" fmla="*/ 46551 h 92595"/>
                  <a:gd name="connsiteX34" fmla="*/ 127518 w 322685"/>
                  <a:gd name="connsiteY34" fmla="*/ 8217 h 92595"/>
                  <a:gd name="connsiteX35" fmla="*/ 134112 w 322685"/>
                  <a:gd name="connsiteY35" fmla="*/ 8217 h 92595"/>
                  <a:gd name="connsiteX36" fmla="*/ 172446 w 322685"/>
                  <a:gd name="connsiteY36" fmla="*/ 46551 h 92595"/>
                  <a:gd name="connsiteX37" fmla="*/ 134112 w 322685"/>
                  <a:gd name="connsiteY37" fmla="*/ 84885 h 92595"/>
                  <a:gd name="connsiteX38" fmla="*/ 127071 w 322685"/>
                  <a:gd name="connsiteY38" fmla="*/ 84885 h 92595"/>
                  <a:gd name="connsiteX39" fmla="*/ 89408 w 322685"/>
                  <a:gd name="connsiteY39" fmla="*/ 46551 h 9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22685" h="92595">
                    <a:moveTo>
                      <a:pt x="7600" y="44875"/>
                    </a:moveTo>
                    <a:lnTo>
                      <a:pt x="81473" y="44875"/>
                    </a:lnTo>
                    <a:cubicBezTo>
                      <a:pt x="81473" y="45433"/>
                      <a:pt x="81473" y="45992"/>
                      <a:pt x="81473" y="46551"/>
                    </a:cubicBezTo>
                    <a:cubicBezTo>
                      <a:pt x="81540" y="71999"/>
                      <a:pt x="102182" y="92596"/>
                      <a:pt x="127630" y="92596"/>
                    </a:cubicBezTo>
                    <a:lnTo>
                      <a:pt x="134112" y="92596"/>
                    </a:lnTo>
                    <a:cubicBezTo>
                      <a:pt x="159560" y="92596"/>
                      <a:pt x="180202" y="71999"/>
                      <a:pt x="180269" y="46551"/>
                    </a:cubicBezTo>
                    <a:cubicBezTo>
                      <a:pt x="180280" y="43399"/>
                      <a:pt x="179945" y="40248"/>
                      <a:pt x="179263" y="37163"/>
                    </a:cubicBezTo>
                    <a:lnTo>
                      <a:pt x="179263" y="37163"/>
                    </a:lnTo>
                    <a:cubicBezTo>
                      <a:pt x="184929" y="29351"/>
                      <a:pt x="193971" y="24702"/>
                      <a:pt x="203627" y="24646"/>
                    </a:cubicBezTo>
                    <a:cubicBezTo>
                      <a:pt x="210980" y="23964"/>
                      <a:pt x="218279" y="26490"/>
                      <a:pt x="223632" y="31575"/>
                    </a:cubicBezTo>
                    <a:cubicBezTo>
                      <a:pt x="221978" y="36280"/>
                      <a:pt x="221106" y="41231"/>
                      <a:pt x="221061" y="46216"/>
                    </a:cubicBezTo>
                    <a:cubicBezTo>
                      <a:pt x="221128" y="71663"/>
                      <a:pt x="241770" y="92261"/>
                      <a:pt x="267218" y="92261"/>
                    </a:cubicBezTo>
                    <a:lnTo>
                      <a:pt x="274259" y="92261"/>
                    </a:lnTo>
                    <a:cubicBezTo>
                      <a:pt x="299718" y="93512"/>
                      <a:pt x="321377" y="73887"/>
                      <a:pt x="322629" y="48428"/>
                    </a:cubicBezTo>
                    <a:cubicBezTo>
                      <a:pt x="323881" y="22970"/>
                      <a:pt x="304255" y="1310"/>
                      <a:pt x="278797" y="59"/>
                    </a:cubicBezTo>
                    <a:cubicBezTo>
                      <a:pt x="277288" y="-20"/>
                      <a:pt x="275768" y="-20"/>
                      <a:pt x="274259" y="59"/>
                    </a:cubicBezTo>
                    <a:lnTo>
                      <a:pt x="268224" y="59"/>
                    </a:lnTo>
                    <a:cubicBezTo>
                      <a:pt x="251427" y="115"/>
                      <a:pt x="236004" y="9324"/>
                      <a:pt x="227990" y="24087"/>
                    </a:cubicBezTo>
                    <a:cubicBezTo>
                      <a:pt x="221263" y="18745"/>
                      <a:pt x="212746" y="16186"/>
                      <a:pt x="204185" y="16935"/>
                    </a:cubicBezTo>
                    <a:cubicBezTo>
                      <a:pt x="194038" y="17281"/>
                      <a:pt x="184415" y="21472"/>
                      <a:pt x="177251" y="28669"/>
                    </a:cubicBezTo>
                    <a:cubicBezTo>
                      <a:pt x="170155" y="11391"/>
                      <a:pt x="153346" y="103"/>
                      <a:pt x="134671" y="59"/>
                    </a:cubicBezTo>
                    <a:lnTo>
                      <a:pt x="127630" y="59"/>
                    </a:lnTo>
                    <a:cubicBezTo>
                      <a:pt x="105971" y="282"/>
                      <a:pt x="87385" y="15526"/>
                      <a:pt x="82926" y="36716"/>
                    </a:cubicBezTo>
                    <a:lnTo>
                      <a:pt x="0" y="36716"/>
                    </a:lnTo>
                    <a:cubicBezTo>
                      <a:pt x="2895" y="39074"/>
                      <a:pt x="5454" y="41823"/>
                      <a:pt x="7600" y="44875"/>
                    </a:cubicBezTo>
                    <a:close/>
                    <a:moveTo>
                      <a:pt x="229779" y="46551"/>
                    </a:moveTo>
                    <a:cubicBezTo>
                      <a:pt x="229533" y="25384"/>
                      <a:pt x="246498" y="8016"/>
                      <a:pt x="267665" y="7770"/>
                    </a:cubicBezTo>
                    <a:cubicBezTo>
                      <a:pt x="267844" y="7770"/>
                      <a:pt x="268034" y="7770"/>
                      <a:pt x="268224" y="7770"/>
                    </a:cubicBezTo>
                    <a:lnTo>
                      <a:pt x="275265" y="7770"/>
                    </a:lnTo>
                    <a:cubicBezTo>
                      <a:pt x="296432" y="7770"/>
                      <a:pt x="313599" y="24936"/>
                      <a:pt x="313599" y="46104"/>
                    </a:cubicBezTo>
                    <a:cubicBezTo>
                      <a:pt x="313599" y="67271"/>
                      <a:pt x="296432" y="84438"/>
                      <a:pt x="275265" y="84438"/>
                    </a:cubicBezTo>
                    <a:lnTo>
                      <a:pt x="268224" y="84438"/>
                    </a:lnTo>
                    <a:cubicBezTo>
                      <a:pt x="247180" y="84505"/>
                      <a:pt x="230024" y="67595"/>
                      <a:pt x="229779" y="46551"/>
                    </a:cubicBezTo>
                    <a:close/>
                    <a:moveTo>
                      <a:pt x="89185" y="46551"/>
                    </a:moveTo>
                    <a:cubicBezTo>
                      <a:pt x="89185" y="25384"/>
                      <a:pt x="106351" y="8217"/>
                      <a:pt x="127518" y="8217"/>
                    </a:cubicBezTo>
                    <a:lnTo>
                      <a:pt x="134112" y="8217"/>
                    </a:lnTo>
                    <a:cubicBezTo>
                      <a:pt x="155279" y="8217"/>
                      <a:pt x="172446" y="25384"/>
                      <a:pt x="172446" y="46551"/>
                    </a:cubicBezTo>
                    <a:cubicBezTo>
                      <a:pt x="172446" y="67718"/>
                      <a:pt x="155279" y="84885"/>
                      <a:pt x="134112" y="84885"/>
                    </a:cubicBezTo>
                    <a:lnTo>
                      <a:pt x="127071" y="84885"/>
                    </a:lnTo>
                    <a:cubicBezTo>
                      <a:pt x="106161" y="84516"/>
                      <a:pt x="89408" y="67461"/>
                      <a:pt x="89408" y="46551"/>
                    </a:cubicBezTo>
                    <a:close/>
                  </a:path>
                </a:pathLst>
              </a:custGeom>
              <a:solidFill>
                <a:srgbClr val="7E57C2"/>
              </a:solidFill>
              <a:ln w="11163" cap="flat">
                <a:noFill/>
                <a:prstDash val="solid"/>
                <a:miter/>
              </a:ln>
            </p:spPr>
            <p:txBody>
              <a:bodyPr rtlCol="0" anchor="ctr"/>
              <a:lstStyle/>
              <a:p>
                <a:endParaRPr lang="en-US"/>
              </a:p>
            </p:txBody>
          </p:sp>
          <p:sp>
            <p:nvSpPr>
              <p:cNvPr id="107" name="Graphic 4">
                <a:extLst>
                  <a:ext uri="{FF2B5EF4-FFF2-40B4-BE49-F238E27FC236}">
                    <a16:creationId xmlns:a16="http://schemas.microsoft.com/office/drawing/2014/main" id="{344B1640-0708-4C17-8BAF-6F4BF26E80B9}"/>
                  </a:ext>
                </a:extLst>
              </p:cNvPr>
              <p:cNvSpPr/>
              <p:nvPr/>
            </p:nvSpPr>
            <p:spPr>
              <a:xfrm>
                <a:off x="4464304" y="2512671"/>
                <a:ext cx="322685" cy="92595"/>
              </a:xfrm>
              <a:custGeom>
                <a:avLst/>
                <a:gdLst>
                  <a:gd name="connsiteX0" fmla="*/ 7600 w 322685"/>
                  <a:gd name="connsiteY0" fmla="*/ 44875 h 92595"/>
                  <a:gd name="connsiteX1" fmla="*/ 81473 w 322685"/>
                  <a:gd name="connsiteY1" fmla="*/ 44875 h 92595"/>
                  <a:gd name="connsiteX2" fmla="*/ 81473 w 322685"/>
                  <a:gd name="connsiteY2" fmla="*/ 46551 h 92595"/>
                  <a:gd name="connsiteX3" fmla="*/ 127630 w 322685"/>
                  <a:gd name="connsiteY3" fmla="*/ 92596 h 92595"/>
                  <a:gd name="connsiteX4" fmla="*/ 134112 w 322685"/>
                  <a:gd name="connsiteY4" fmla="*/ 92596 h 92595"/>
                  <a:gd name="connsiteX5" fmla="*/ 180269 w 322685"/>
                  <a:gd name="connsiteY5" fmla="*/ 46551 h 92595"/>
                  <a:gd name="connsiteX6" fmla="*/ 179263 w 322685"/>
                  <a:gd name="connsiteY6" fmla="*/ 37163 h 92595"/>
                  <a:gd name="connsiteX7" fmla="*/ 179263 w 322685"/>
                  <a:gd name="connsiteY7" fmla="*/ 37163 h 92595"/>
                  <a:gd name="connsiteX8" fmla="*/ 203627 w 322685"/>
                  <a:gd name="connsiteY8" fmla="*/ 24646 h 92595"/>
                  <a:gd name="connsiteX9" fmla="*/ 223632 w 322685"/>
                  <a:gd name="connsiteY9" fmla="*/ 31575 h 92595"/>
                  <a:gd name="connsiteX10" fmla="*/ 221061 w 322685"/>
                  <a:gd name="connsiteY10" fmla="*/ 46216 h 92595"/>
                  <a:gd name="connsiteX11" fmla="*/ 267218 w 322685"/>
                  <a:gd name="connsiteY11" fmla="*/ 92261 h 92595"/>
                  <a:gd name="connsiteX12" fmla="*/ 274259 w 322685"/>
                  <a:gd name="connsiteY12" fmla="*/ 92261 h 92595"/>
                  <a:gd name="connsiteX13" fmla="*/ 322629 w 322685"/>
                  <a:gd name="connsiteY13" fmla="*/ 48428 h 92595"/>
                  <a:gd name="connsiteX14" fmla="*/ 278797 w 322685"/>
                  <a:gd name="connsiteY14" fmla="*/ 59 h 92595"/>
                  <a:gd name="connsiteX15" fmla="*/ 274259 w 322685"/>
                  <a:gd name="connsiteY15" fmla="*/ 59 h 92595"/>
                  <a:gd name="connsiteX16" fmla="*/ 268224 w 322685"/>
                  <a:gd name="connsiteY16" fmla="*/ 59 h 92595"/>
                  <a:gd name="connsiteX17" fmla="*/ 227990 w 322685"/>
                  <a:gd name="connsiteY17" fmla="*/ 24087 h 92595"/>
                  <a:gd name="connsiteX18" fmla="*/ 204185 w 322685"/>
                  <a:gd name="connsiteY18" fmla="*/ 16935 h 92595"/>
                  <a:gd name="connsiteX19" fmla="*/ 177251 w 322685"/>
                  <a:gd name="connsiteY19" fmla="*/ 28669 h 92595"/>
                  <a:gd name="connsiteX20" fmla="*/ 134671 w 322685"/>
                  <a:gd name="connsiteY20" fmla="*/ 59 h 92595"/>
                  <a:gd name="connsiteX21" fmla="*/ 127630 w 322685"/>
                  <a:gd name="connsiteY21" fmla="*/ 59 h 92595"/>
                  <a:gd name="connsiteX22" fmla="*/ 82926 w 322685"/>
                  <a:gd name="connsiteY22" fmla="*/ 36716 h 92595"/>
                  <a:gd name="connsiteX23" fmla="*/ 0 w 322685"/>
                  <a:gd name="connsiteY23" fmla="*/ 36716 h 92595"/>
                  <a:gd name="connsiteX24" fmla="*/ 7600 w 322685"/>
                  <a:gd name="connsiteY24" fmla="*/ 44875 h 92595"/>
                  <a:gd name="connsiteX25" fmla="*/ 229779 w 322685"/>
                  <a:gd name="connsiteY25" fmla="*/ 46551 h 92595"/>
                  <a:gd name="connsiteX26" fmla="*/ 267665 w 322685"/>
                  <a:gd name="connsiteY26" fmla="*/ 7770 h 92595"/>
                  <a:gd name="connsiteX27" fmla="*/ 268224 w 322685"/>
                  <a:gd name="connsiteY27" fmla="*/ 7770 h 92595"/>
                  <a:gd name="connsiteX28" fmla="*/ 275265 w 322685"/>
                  <a:gd name="connsiteY28" fmla="*/ 7770 h 92595"/>
                  <a:gd name="connsiteX29" fmla="*/ 313599 w 322685"/>
                  <a:gd name="connsiteY29" fmla="*/ 46104 h 92595"/>
                  <a:gd name="connsiteX30" fmla="*/ 275265 w 322685"/>
                  <a:gd name="connsiteY30" fmla="*/ 84438 h 92595"/>
                  <a:gd name="connsiteX31" fmla="*/ 268224 w 322685"/>
                  <a:gd name="connsiteY31" fmla="*/ 84438 h 92595"/>
                  <a:gd name="connsiteX32" fmla="*/ 229779 w 322685"/>
                  <a:gd name="connsiteY32" fmla="*/ 46551 h 92595"/>
                  <a:gd name="connsiteX33" fmla="*/ 89185 w 322685"/>
                  <a:gd name="connsiteY33" fmla="*/ 46551 h 92595"/>
                  <a:gd name="connsiteX34" fmla="*/ 127518 w 322685"/>
                  <a:gd name="connsiteY34" fmla="*/ 8217 h 92595"/>
                  <a:gd name="connsiteX35" fmla="*/ 134112 w 322685"/>
                  <a:gd name="connsiteY35" fmla="*/ 8217 h 92595"/>
                  <a:gd name="connsiteX36" fmla="*/ 172446 w 322685"/>
                  <a:gd name="connsiteY36" fmla="*/ 46551 h 92595"/>
                  <a:gd name="connsiteX37" fmla="*/ 134112 w 322685"/>
                  <a:gd name="connsiteY37" fmla="*/ 84885 h 92595"/>
                  <a:gd name="connsiteX38" fmla="*/ 127071 w 322685"/>
                  <a:gd name="connsiteY38" fmla="*/ 84885 h 92595"/>
                  <a:gd name="connsiteX39" fmla="*/ 89408 w 322685"/>
                  <a:gd name="connsiteY39" fmla="*/ 46551 h 9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22685" h="92595">
                    <a:moveTo>
                      <a:pt x="7600" y="44875"/>
                    </a:moveTo>
                    <a:lnTo>
                      <a:pt x="81473" y="44875"/>
                    </a:lnTo>
                    <a:cubicBezTo>
                      <a:pt x="81473" y="45433"/>
                      <a:pt x="81473" y="45992"/>
                      <a:pt x="81473" y="46551"/>
                    </a:cubicBezTo>
                    <a:cubicBezTo>
                      <a:pt x="81540" y="71999"/>
                      <a:pt x="102182" y="92596"/>
                      <a:pt x="127630" y="92596"/>
                    </a:cubicBezTo>
                    <a:lnTo>
                      <a:pt x="134112" y="92596"/>
                    </a:lnTo>
                    <a:cubicBezTo>
                      <a:pt x="159560" y="92596"/>
                      <a:pt x="180202" y="71999"/>
                      <a:pt x="180269" y="46551"/>
                    </a:cubicBezTo>
                    <a:cubicBezTo>
                      <a:pt x="180280" y="43399"/>
                      <a:pt x="179945" y="40248"/>
                      <a:pt x="179263" y="37163"/>
                    </a:cubicBezTo>
                    <a:lnTo>
                      <a:pt x="179263" y="37163"/>
                    </a:lnTo>
                    <a:cubicBezTo>
                      <a:pt x="184929" y="29351"/>
                      <a:pt x="193971" y="24702"/>
                      <a:pt x="203627" y="24646"/>
                    </a:cubicBezTo>
                    <a:cubicBezTo>
                      <a:pt x="210980" y="23964"/>
                      <a:pt x="218279" y="26490"/>
                      <a:pt x="223632" y="31575"/>
                    </a:cubicBezTo>
                    <a:cubicBezTo>
                      <a:pt x="221978" y="36280"/>
                      <a:pt x="221106" y="41231"/>
                      <a:pt x="221061" y="46216"/>
                    </a:cubicBezTo>
                    <a:cubicBezTo>
                      <a:pt x="221128" y="71663"/>
                      <a:pt x="241770" y="92261"/>
                      <a:pt x="267218" y="92261"/>
                    </a:cubicBezTo>
                    <a:lnTo>
                      <a:pt x="274259" y="92261"/>
                    </a:lnTo>
                    <a:cubicBezTo>
                      <a:pt x="299718" y="93512"/>
                      <a:pt x="321377" y="73887"/>
                      <a:pt x="322629" y="48428"/>
                    </a:cubicBezTo>
                    <a:cubicBezTo>
                      <a:pt x="323881" y="22970"/>
                      <a:pt x="304255" y="1310"/>
                      <a:pt x="278797" y="59"/>
                    </a:cubicBezTo>
                    <a:cubicBezTo>
                      <a:pt x="277288" y="-20"/>
                      <a:pt x="275768" y="-20"/>
                      <a:pt x="274259" y="59"/>
                    </a:cubicBezTo>
                    <a:lnTo>
                      <a:pt x="268224" y="59"/>
                    </a:lnTo>
                    <a:cubicBezTo>
                      <a:pt x="251427" y="115"/>
                      <a:pt x="236004" y="9324"/>
                      <a:pt x="227990" y="24087"/>
                    </a:cubicBezTo>
                    <a:cubicBezTo>
                      <a:pt x="221263" y="18745"/>
                      <a:pt x="212746" y="16186"/>
                      <a:pt x="204185" y="16935"/>
                    </a:cubicBezTo>
                    <a:cubicBezTo>
                      <a:pt x="194038" y="17281"/>
                      <a:pt x="184415" y="21472"/>
                      <a:pt x="177251" y="28669"/>
                    </a:cubicBezTo>
                    <a:cubicBezTo>
                      <a:pt x="170155" y="11391"/>
                      <a:pt x="153346" y="103"/>
                      <a:pt x="134671" y="59"/>
                    </a:cubicBezTo>
                    <a:lnTo>
                      <a:pt x="127630" y="59"/>
                    </a:lnTo>
                    <a:cubicBezTo>
                      <a:pt x="105971" y="282"/>
                      <a:pt x="87385" y="15526"/>
                      <a:pt x="82926" y="36716"/>
                    </a:cubicBezTo>
                    <a:lnTo>
                      <a:pt x="0" y="36716"/>
                    </a:lnTo>
                    <a:cubicBezTo>
                      <a:pt x="2895" y="39074"/>
                      <a:pt x="5454" y="41823"/>
                      <a:pt x="7600" y="44875"/>
                    </a:cubicBezTo>
                    <a:close/>
                    <a:moveTo>
                      <a:pt x="229779" y="46551"/>
                    </a:moveTo>
                    <a:cubicBezTo>
                      <a:pt x="229533" y="25384"/>
                      <a:pt x="246498" y="8016"/>
                      <a:pt x="267665" y="7770"/>
                    </a:cubicBezTo>
                    <a:cubicBezTo>
                      <a:pt x="267844" y="7770"/>
                      <a:pt x="268034" y="7770"/>
                      <a:pt x="268224" y="7770"/>
                    </a:cubicBezTo>
                    <a:lnTo>
                      <a:pt x="275265" y="7770"/>
                    </a:lnTo>
                    <a:cubicBezTo>
                      <a:pt x="296432" y="7770"/>
                      <a:pt x="313599" y="24936"/>
                      <a:pt x="313599" y="46104"/>
                    </a:cubicBezTo>
                    <a:cubicBezTo>
                      <a:pt x="313599" y="67271"/>
                      <a:pt x="296432" y="84438"/>
                      <a:pt x="275265" y="84438"/>
                    </a:cubicBezTo>
                    <a:lnTo>
                      <a:pt x="268224" y="84438"/>
                    </a:lnTo>
                    <a:cubicBezTo>
                      <a:pt x="247180" y="84505"/>
                      <a:pt x="230024" y="67595"/>
                      <a:pt x="229779" y="46551"/>
                    </a:cubicBezTo>
                    <a:close/>
                    <a:moveTo>
                      <a:pt x="89185" y="46551"/>
                    </a:moveTo>
                    <a:cubicBezTo>
                      <a:pt x="89185" y="25384"/>
                      <a:pt x="106351" y="8217"/>
                      <a:pt x="127518" y="8217"/>
                    </a:cubicBezTo>
                    <a:lnTo>
                      <a:pt x="134112" y="8217"/>
                    </a:lnTo>
                    <a:cubicBezTo>
                      <a:pt x="155279" y="8217"/>
                      <a:pt x="172446" y="25384"/>
                      <a:pt x="172446" y="46551"/>
                    </a:cubicBezTo>
                    <a:cubicBezTo>
                      <a:pt x="172446" y="67718"/>
                      <a:pt x="155279" y="84885"/>
                      <a:pt x="134112" y="84885"/>
                    </a:cubicBezTo>
                    <a:lnTo>
                      <a:pt x="127071" y="84885"/>
                    </a:lnTo>
                    <a:cubicBezTo>
                      <a:pt x="106161" y="84516"/>
                      <a:pt x="89408" y="67461"/>
                      <a:pt x="89408" y="46551"/>
                    </a:cubicBezTo>
                    <a:close/>
                  </a:path>
                </a:pathLst>
              </a:custGeom>
              <a:solidFill>
                <a:srgbClr val="000000">
                  <a:alpha val="50000"/>
                </a:srgbClr>
              </a:solidFill>
              <a:ln w="1116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2932585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6667" fill="hold" nodeType="after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2000" fill="hold"/>
                                        <p:tgtEl>
                                          <p:spTgt spid="111"/>
                                        </p:tgtEl>
                                        <p:attrNameLst>
                                          <p:attrName>ppt_x</p:attrName>
                                        </p:attrNameLst>
                                      </p:cBhvr>
                                      <p:tavLst>
                                        <p:tav tm="0">
                                          <p:val>
                                            <p:strVal val="1+#ppt_w/2"/>
                                          </p:val>
                                        </p:tav>
                                        <p:tav tm="100000">
                                          <p:val>
                                            <p:strVal val="#ppt_x"/>
                                          </p:val>
                                        </p:tav>
                                      </p:tavLst>
                                    </p:anim>
                                    <p:anim calcmode="lin" valueType="num">
                                      <p:cBhvr additive="base">
                                        <p:cTn id="8" dur="2000" fill="hold"/>
                                        <p:tgtEl>
                                          <p:spTgt spid="111"/>
                                        </p:tgtEl>
                                        <p:attrNameLst>
                                          <p:attrName>ppt_y</p:attrName>
                                        </p:attrNameLst>
                                      </p:cBhvr>
                                      <p:tavLst>
                                        <p:tav tm="0">
                                          <p:val>
                                            <p:strVal val="#ppt_y"/>
                                          </p:val>
                                        </p:tav>
                                        <p:tav tm="100000">
                                          <p:val>
                                            <p:strVal val="#ppt_y"/>
                                          </p:val>
                                        </p:tav>
                                      </p:tavLst>
                                    </p:anim>
                                  </p:childTnLst>
                                </p:cTn>
                              </p:par>
                              <p:par>
                                <p:cTn id="9" presetID="2" presetClass="entr" presetSubtype="8" decel="66667"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2000" fill="hold"/>
                                        <p:tgtEl>
                                          <p:spTgt spid="113"/>
                                        </p:tgtEl>
                                        <p:attrNameLst>
                                          <p:attrName>ppt_x</p:attrName>
                                        </p:attrNameLst>
                                      </p:cBhvr>
                                      <p:tavLst>
                                        <p:tav tm="0">
                                          <p:val>
                                            <p:strVal val="0-#ppt_w/2"/>
                                          </p:val>
                                        </p:tav>
                                        <p:tav tm="100000">
                                          <p:val>
                                            <p:strVal val="#ppt_x"/>
                                          </p:val>
                                        </p:tav>
                                      </p:tavLst>
                                    </p:anim>
                                    <p:anim calcmode="lin" valueType="num">
                                      <p:cBhvr additive="base">
                                        <p:cTn id="12" dur="2000" fill="hold"/>
                                        <p:tgtEl>
                                          <p:spTgt spid="11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35" presetClass="path" presetSubtype="0" accel="50000" decel="50000" fill="hold" nodeType="afterEffect">
                                  <p:stCondLst>
                                    <p:cond delay="0"/>
                                  </p:stCondLst>
                                  <p:childTnLst>
                                    <p:animMotion origin="layout" path="M -2.08333E-7 1.48148E-6 L -0.68945 -0.73773 " pathEditMode="relative" rAng="0" ptsTypes="AA">
                                      <p:cBhvr>
                                        <p:cTn id="15" dur="2000" fill="hold"/>
                                        <p:tgtEl>
                                          <p:spTgt spid="108"/>
                                        </p:tgtEl>
                                        <p:attrNameLst>
                                          <p:attrName>ppt_x</p:attrName>
                                          <p:attrName>ppt_y</p:attrName>
                                        </p:attrNameLst>
                                      </p:cBhvr>
                                      <p:rCtr x="-34479" y="-36898"/>
                                    </p:animMotion>
                                  </p:childTnLst>
                                </p:cTn>
                              </p:par>
                            </p:childTnLst>
                          </p:cTn>
                        </p:par>
                        <p:par>
                          <p:cTn id="16" fill="hold">
                            <p:stCondLst>
                              <p:cond delay="4000"/>
                            </p:stCondLst>
                            <p:childTnLst>
                              <p:par>
                                <p:cTn id="17" presetID="6" presetClass="emph" presetSubtype="0" repeatCount="indefinite" autoRev="1" fill="hold" nodeType="afterEffect">
                                  <p:stCondLst>
                                    <p:cond delay="0"/>
                                  </p:stCondLst>
                                  <p:childTnLst>
                                    <p:animScale>
                                      <p:cBhvr>
                                        <p:cTn id="18" dur="1000" fill="hold"/>
                                        <p:tgtEl>
                                          <p:spTgt spid="113"/>
                                        </p:tgtEl>
                                      </p:cBhvr>
                                      <p:by x="108000" y="108000"/>
                                    </p:animScale>
                                  </p:childTnLst>
                                </p:cTn>
                              </p:par>
                              <p:par>
                                <p:cTn id="19" presetID="6" presetClass="emph" presetSubtype="0" repeatCount="indefinite" autoRev="1" fill="hold" nodeType="withEffect">
                                  <p:stCondLst>
                                    <p:cond delay="0"/>
                                  </p:stCondLst>
                                  <p:childTnLst>
                                    <p:animScale>
                                      <p:cBhvr>
                                        <p:cTn id="20" dur="1000" fill="hold"/>
                                        <p:tgtEl>
                                          <p:spTgt spid="108"/>
                                        </p:tgtEl>
                                      </p:cBhvr>
                                      <p:by x="106000" y="106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FC7D-BDE8-43D4-B828-06F5009C4307}"/>
              </a:ext>
            </a:extLst>
          </p:cNvPr>
          <p:cNvSpPr>
            <a:spLocks noGrp="1"/>
          </p:cNvSpPr>
          <p:nvPr>
            <p:ph type="title"/>
          </p:nvPr>
        </p:nvSpPr>
        <p:spPr>
          <a:xfrm>
            <a:off x="838200" y="555625"/>
            <a:ext cx="4493563" cy="1325563"/>
          </a:xfrm>
        </p:spPr>
        <p:txBody>
          <a:bodyPr/>
          <a:lstStyle/>
          <a:p>
            <a:r>
              <a:rPr lang="en-US" b="1" dirty="0">
                <a:latin typeface="Abadi" panose="020B0604020104020204" pitchFamily="34" charset="0"/>
              </a:rPr>
              <a:t>FUTURE PLAN</a:t>
            </a:r>
          </a:p>
        </p:txBody>
      </p:sp>
      <p:sp>
        <p:nvSpPr>
          <p:cNvPr id="3" name="Content Placeholder 2">
            <a:extLst>
              <a:ext uri="{FF2B5EF4-FFF2-40B4-BE49-F238E27FC236}">
                <a16:creationId xmlns:a16="http://schemas.microsoft.com/office/drawing/2014/main" id="{37CAA2E1-A58B-4EB0-A605-01BF03A82179}"/>
              </a:ext>
            </a:extLst>
          </p:cNvPr>
          <p:cNvSpPr>
            <a:spLocks noGrp="1"/>
          </p:cNvSpPr>
          <p:nvPr>
            <p:ph idx="1"/>
          </p:nvPr>
        </p:nvSpPr>
        <p:spPr>
          <a:xfrm>
            <a:off x="838199" y="2197100"/>
            <a:ext cx="3644901" cy="3509161"/>
          </a:xfrm>
        </p:spPr>
        <p:txBody>
          <a:bodyPr vert="horz" lIns="91440" tIns="45720" rIns="91440" bIns="45720" rtlCol="0" anchor="t">
            <a:noAutofit/>
          </a:bodyPr>
          <a:lstStyle/>
          <a:p>
            <a:r>
              <a:rPr lang="en-US" sz="1800" dirty="0">
                <a:latin typeface="Abadi" panose="020B0604020104020204" pitchFamily="34" charset="0"/>
                <a:ea typeface="+mn-lt"/>
                <a:cs typeface="+mn-lt"/>
              </a:rPr>
              <a:t>Financial Independency. </a:t>
            </a:r>
          </a:p>
          <a:p>
            <a:r>
              <a:rPr lang="en-US" sz="1800" dirty="0">
                <a:latin typeface="Abadi" panose="020B0604020104020204" pitchFamily="34" charset="0"/>
                <a:cs typeface="Calibri"/>
              </a:rPr>
              <a:t>Product Sells.</a:t>
            </a:r>
          </a:p>
          <a:p>
            <a:r>
              <a:rPr lang="en-US" sz="1800" dirty="0">
                <a:latin typeface="Abadi" panose="020B0604020104020204" pitchFamily="34" charset="0"/>
                <a:ea typeface="+mn-lt"/>
                <a:cs typeface="+mn-lt"/>
              </a:rPr>
              <a:t>Next Generation Products.</a:t>
            </a:r>
          </a:p>
          <a:p>
            <a:r>
              <a:rPr lang="en-US" sz="1800" dirty="0">
                <a:latin typeface="Abadi" panose="020B0604020104020204" pitchFamily="34" charset="0"/>
                <a:ea typeface="+mn-lt"/>
                <a:cs typeface="+mn-lt"/>
              </a:rPr>
              <a:t>Patent Certificate.</a:t>
            </a:r>
          </a:p>
          <a:p>
            <a:r>
              <a:rPr lang="en-US" sz="1800" dirty="0">
                <a:latin typeface="Abadi" panose="020B0604020104020204" pitchFamily="34" charset="0"/>
                <a:ea typeface="+mn-lt"/>
                <a:cs typeface="+mn-lt"/>
              </a:rPr>
              <a:t>Green Commitments.</a:t>
            </a:r>
          </a:p>
          <a:p>
            <a:r>
              <a:rPr lang="en-US" sz="1800" dirty="0">
                <a:latin typeface="Abadi" panose="020B0604020104020204" pitchFamily="34" charset="0"/>
                <a:cs typeface="Calibri"/>
              </a:rPr>
              <a:t>Recognition.</a:t>
            </a:r>
          </a:p>
          <a:p>
            <a:endParaRPr lang="en-US" sz="1800" dirty="0">
              <a:latin typeface="Abadi" panose="020B0604020104020204" pitchFamily="34" charset="0"/>
              <a:cs typeface="Calibri"/>
            </a:endParaRPr>
          </a:p>
        </p:txBody>
      </p:sp>
      <p:grpSp>
        <p:nvGrpSpPr>
          <p:cNvPr id="161" name="background">
            <a:extLst>
              <a:ext uri="{FF2B5EF4-FFF2-40B4-BE49-F238E27FC236}">
                <a16:creationId xmlns:a16="http://schemas.microsoft.com/office/drawing/2014/main" id="{24F37C91-187A-4213-89E4-9E16EAC7DBDA}"/>
              </a:ext>
            </a:extLst>
          </p:cNvPr>
          <p:cNvGrpSpPr/>
          <p:nvPr/>
        </p:nvGrpSpPr>
        <p:grpSpPr>
          <a:xfrm>
            <a:off x="6491144" y="651206"/>
            <a:ext cx="5201321" cy="5144255"/>
            <a:chOff x="6491144" y="651206"/>
            <a:chExt cx="5201321" cy="5144255"/>
          </a:xfrm>
        </p:grpSpPr>
        <p:grpSp>
          <p:nvGrpSpPr>
            <p:cNvPr id="6" name="Graphic 4">
              <a:extLst>
                <a:ext uri="{FF2B5EF4-FFF2-40B4-BE49-F238E27FC236}">
                  <a16:creationId xmlns:a16="http://schemas.microsoft.com/office/drawing/2014/main" id="{955C88A7-DF91-495C-8344-C9E682DB08F6}"/>
                </a:ext>
              </a:extLst>
            </p:cNvPr>
            <p:cNvGrpSpPr/>
            <p:nvPr/>
          </p:nvGrpSpPr>
          <p:grpSpPr>
            <a:xfrm>
              <a:off x="6491144" y="705580"/>
              <a:ext cx="5040092" cy="5023261"/>
              <a:chOff x="6491144" y="705580"/>
              <a:chExt cx="5040092" cy="5023261"/>
            </a:xfrm>
          </p:grpSpPr>
          <p:sp>
            <p:nvSpPr>
              <p:cNvPr id="7" name="Graphic 4">
                <a:extLst>
                  <a:ext uri="{FF2B5EF4-FFF2-40B4-BE49-F238E27FC236}">
                    <a16:creationId xmlns:a16="http://schemas.microsoft.com/office/drawing/2014/main" id="{4952A97D-0149-4A82-8C1A-B0B87C8C4F6F}"/>
                  </a:ext>
                </a:extLst>
              </p:cNvPr>
              <p:cNvSpPr/>
              <p:nvPr/>
            </p:nvSpPr>
            <p:spPr>
              <a:xfrm>
                <a:off x="6491144" y="705580"/>
                <a:ext cx="5040092" cy="5023261"/>
              </a:xfrm>
              <a:custGeom>
                <a:avLst/>
                <a:gdLst>
                  <a:gd name="connsiteX0" fmla="*/ 4407093 w 5040092"/>
                  <a:gd name="connsiteY0" fmla="*/ 4397304 h 5023261"/>
                  <a:gd name="connsiteX1" fmla="*/ 4855154 w 5040092"/>
                  <a:gd name="connsiteY1" fmla="*/ 3620722 h 5023261"/>
                  <a:gd name="connsiteX2" fmla="*/ 5040083 w 5040092"/>
                  <a:gd name="connsiteY2" fmla="*/ 2353896 h 5023261"/>
                  <a:gd name="connsiteX3" fmla="*/ 4852978 w 5040092"/>
                  <a:gd name="connsiteY3" fmla="*/ 1127924 h 5023261"/>
                  <a:gd name="connsiteX4" fmla="*/ 4073616 w 5040092"/>
                  <a:gd name="connsiteY4" fmla="*/ 188411 h 5023261"/>
                  <a:gd name="connsiteX5" fmla="*/ 2111916 w 5040092"/>
                  <a:gd name="connsiteY5" fmla="*/ 418062 h 5023261"/>
                  <a:gd name="connsiteX6" fmla="*/ 1400603 w 5040092"/>
                  <a:gd name="connsiteY6" fmla="*/ 1181227 h 5023261"/>
                  <a:gd name="connsiteX7" fmla="*/ 641426 w 5040092"/>
                  <a:gd name="connsiteY7" fmla="*/ 1996245 h 5023261"/>
                  <a:gd name="connsiteX8" fmla="*/ 251987 w 5040092"/>
                  <a:gd name="connsiteY8" fmla="*/ 2485885 h 5023261"/>
                  <a:gd name="connsiteX9" fmla="*/ 441751 w 5040092"/>
                  <a:gd name="connsiteY9" fmla="*/ 4186146 h 5023261"/>
                  <a:gd name="connsiteX10" fmla="*/ 2613038 w 5040092"/>
                  <a:gd name="connsiteY10" fmla="*/ 5010834 h 5023261"/>
                  <a:gd name="connsiteX11" fmla="*/ 4123051 w 5040092"/>
                  <a:gd name="connsiteY11" fmla="*/ 4654029 h 5023261"/>
                  <a:gd name="connsiteX12" fmla="*/ 4407093 w 5040092"/>
                  <a:gd name="connsiteY12" fmla="*/ 4397304 h 502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40092" h="5023261">
                    <a:moveTo>
                      <a:pt x="4407093" y="4397304"/>
                    </a:moveTo>
                    <a:cubicBezTo>
                      <a:pt x="4607131" y="4174663"/>
                      <a:pt x="4756404" y="3904522"/>
                      <a:pt x="4855154" y="3620722"/>
                    </a:cubicBezTo>
                    <a:cubicBezTo>
                      <a:pt x="4995966" y="3215811"/>
                      <a:pt x="5039479" y="2782618"/>
                      <a:pt x="5040083" y="2353896"/>
                    </a:cubicBezTo>
                    <a:cubicBezTo>
                      <a:pt x="5040808" y="1938107"/>
                      <a:pt x="5000800" y="1516396"/>
                      <a:pt x="4852978" y="1127924"/>
                    </a:cubicBezTo>
                    <a:cubicBezTo>
                      <a:pt x="4705155" y="739452"/>
                      <a:pt x="4440453" y="384460"/>
                      <a:pt x="4073616" y="188411"/>
                    </a:cubicBezTo>
                    <a:cubicBezTo>
                      <a:pt x="3427814" y="-155823"/>
                      <a:pt x="2683625" y="1669"/>
                      <a:pt x="2111916" y="418062"/>
                    </a:cubicBezTo>
                    <a:cubicBezTo>
                      <a:pt x="1830533" y="622934"/>
                      <a:pt x="1595564" y="894406"/>
                      <a:pt x="1400603" y="1181227"/>
                    </a:cubicBezTo>
                    <a:cubicBezTo>
                      <a:pt x="1191137" y="1489322"/>
                      <a:pt x="898151" y="1729125"/>
                      <a:pt x="641426" y="1996245"/>
                    </a:cubicBezTo>
                    <a:cubicBezTo>
                      <a:pt x="496746" y="2146727"/>
                      <a:pt x="360285" y="2306274"/>
                      <a:pt x="251987" y="2485885"/>
                    </a:cubicBezTo>
                    <a:cubicBezTo>
                      <a:pt x="-101796" y="3071978"/>
                      <a:pt x="-121498" y="3733372"/>
                      <a:pt x="441751" y="4186146"/>
                    </a:cubicBezTo>
                    <a:cubicBezTo>
                      <a:pt x="1014185" y="4646173"/>
                      <a:pt x="1889275" y="4942180"/>
                      <a:pt x="2613038" y="5010834"/>
                    </a:cubicBezTo>
                    <a:cubicBezTo>
                      <a:pt x="3139300" y="5060753"/>
                      <a:pt x="3694813" y="4963937"/>
                      <a:pt x="4123051" y="4654029"/>
                    </a:cubicBezTo>
                    <a:cubicBezTo>
                      <a:pt x="4226576" y="4578776"/>
                      <a:pt x="4321796" y="4492718"/>
                      <a:pt x="4407093" y="4397304"/>
                    </a:cubicBezTo>
                    <a:close/>
                  </a:path>
                </a:pathLst>
              </a:custGeom>
              <a:solidFill>
                <a:srgbClr val="92E3A9"/>
              </a:solidFill>
              <a:ln w="12078" cap="flat">
                <a:noFill/>
                <a:prstDash val="solid"/>
                <a:miter/>
              </a:ln>
            </p:spPr>
            <p:txBody>
              <a:bodyPr rtlCol="0" anchor="ctr"/>
              <a:lstStyle/>
              <a:p>
                <a:endParaRPr lang="en-US"/>
              </a:p>
            </p:txBody>
          </p:sp>
          <p:sp>
            <p:nvSpPr>
              <p:cNvPr id="8" name="Graphic 4">
                <a:extLst>
                  <a:ext uri="{FF2B5EF4-FFF2-40B4-BE49-F238E27FC236}">
                    <a16:creationId xmlns:a16="http://schemas.microsoft.com/office/drawing/2014/main" id="{579834AA-EBBB-4069-84D9-F80A3F939F0D}"/>
                  </a:ext>
                </a:extLst>
              </p:cNvPr>
              <p:cNvSpPr/>
              <p:nvPr/>
            </p:nvSpPr>
            <p:spPr>
              <a:xfrm>
                <a:off x="6491144" y="705580"/>
                <a:ext cx="5040092" cy="5023261"/>
              </a:xfrm>
              <a:custGeom>
                <a:avLst/>
                <a:gdLst>
                  <a:gd name="connsiteX0" fmla="*/ 4407093 w 5040092"/>
                  <a:gd name="connsiteY0" fmla="*/ 4397304 h 5023261"/>
                  <a:gd name="connsiteX1" fmla="*/ 4855154 w 5040092"/>
                  <a:gd name="connsiteY1" fmla="*/ 3620722 h 5023261"/>
                  <a:gd name="connsiteX2" fmla="*/ 5040083 w 5040092"/>
                  <a:gd name="connsiteY2" fmla="*/ 2353896 h 5023261"/>
                  <a:gd name="connsiteX3" fmla="*/ 4852978 w 5040092"/>
                  <a:gd name="connsiteY3" fmla="*/ 1127924 h 5023261"/>
                  <a:gd name="connsiteX4" fmla="*/ 4073616 w 5040092"/>
                  <a:gd name="connsiteY4" fmla="*/ 188411 h 5023261"/>
                  <a:gd name="connsiteX5" fmla="*/ 2111916 w 5040092"/>
                  <a:gd name="connsiteY5" fmla="*/ 418062 h 5023261"/>
                  <a:gd name="connsiteX6" fmla="*/ 1400603 w 5040092"/>
                  <a:gd name="connsiteY6" fmla="*/ 1181227 h 5023261"/>
                  <a:gd name="connsiteX7" fmla="*/ 641426 w 5040092"/>
                  <a:gd name="connsiteY7" fmla="*/ 1996245 h 5023261"/>
                  <a:gd name="connsiteX8" fmla="*/ 251987 w 5040092"/>
                  <a:gd name="connsiteY8" fmla="*/ 2485885 h 5023261"/>
                  <a:gd name="connsiteX9" fmla="*/ 441751 w 5040092"/>
                  <a:gd name="connsiteY9" fmla="*/ 4186146 h 5023261"/>
                  <a:gd name="connsiteX10" fmla="*/ 2613038 w 5040092"/>
                  <a:gd name="connsiteY10" fmla="*/ 5010834 h 5023261"/>
                  <a:gd name="connsiteX11" fmla="*/ 4123051 w 5040092"/>
                  <a:gd name="connsiteY11" fmla="*/ 4654029 h 5023261"/>
                  <a:gd name="connsiteX12" fmla="*/ 4407093 w 5040092"/>
                  <a:gd name="connsiteY12" fmla="*/ 4397304 h 502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40092" h="5023261">
                    <a:moveTo>
                      <a:pt x="4407093" y="4397304"/>
                    </a:moveTo>
                    <a:cubicBezTo>
                      <a:pt x="4607131" y="4174663"/>
                      <a:pt x="4756404" y="3904522"/>
                      <a:pt x="4855154" y="3620722"/>
                    </a:cubicBezTo>
                    <a:cubicBezTo>
                      <a:pt x="4995966" y="3215811"/>
                      <a:pt x="5039479" y="2782618"/>
                      <a:pt x="5040083" y="2353896"/>
                    </a:cubicBezTo>
                    <a:cubicBezTo>
                      <a:pt x="5040808" y="1938107"/>
                      <a:pt x="5000800" y="1516396"/>
                      <a:pt x="4852978" y="1127924"/>
                    </a:cubicBezTo>
                    <a:cubicBezTo>
                      <a:pt x="4705155" y="739452"/>
                      <a:pt x="4440453" y="384460"/>
                      <a:pt x="4073616" y="188411"/>
                    </a:cubicBezTo>
                    <a:cubicBezTo>
                      <a:pt x="3427814" y="-155823"/>
                      <a:pt x="2683625" y="1669"/>
                      <a:pt x="2111916" y="418062"/>
                    </a:cubicBezTo>
                    <a:cubicBezTo>
                      <a:pt x="1830533" y="622934"/>
                      <a:pt x="1595564" y="894406"/>
                      <a:pt x="1400603" y="1181227"/>
                    </a:cubicBezTo>
                    <a:cubicBezTo>
                      <a:pt x="1191137" y="1489322"/>
                      <a:pt x="898151" y="1729125"/>
                      <a:pt x="641426" y="1996245"/>
                    </a:cubicBezTo>
                    <a:cubicBezTo>
                      <a:pt x="496746" y="2146727"/>
                      <a:pt x="360285" y="2306274"/>
                      <a:pt x="251987" y="2485885"/>
                    </a:cubicBezTo>
                    <a:cubicBezTo>
                      <a:pt x="-101796" y="3071978"/>
                      <a:pt x="-121498" y="3733372"/>
                      <a:pt x="441751" y="4186146"/>
                    </a:cubicBezTo>
                    <a:cubicBezTo>
                      <a:pt x="1014185" y="4646173"/>
                      <a:pt x="1889275" y="4942180"/>
                      <a:pt x="2613038" y="5010834"/>
                    </a:cubicBezTo>
                    <a:cubicBezTo>
                      <a:pt x="3139300" y="5060753"/>
                      <a:pt x="3694813" y="4963937"/>
                      <a:pt x="4123051" y="4654029"/>
                    </a:cubicBezTo>
                    <a:cubicBezTo>
                      <a:pt x="4226576" y="4578776"/>
                      <a:pt x="4321796" y="4492718"/>
                      <a:pt x="4407093" y="4397304"/>
                    </a:cubicBezTo>
                    <a:close/>
                  </a:path>
                </a:pathLst>
              </a:custGeom>
              <a:solidFill>
                <a:srgbClr val="FFFFFF">
                  <a:alpha val="70000"/>
                </a:srgbClr>
              </a:solidFill>
              <a:ln w="12078" cap="flat">
                <a:noFill/>
                <a:prstDash val="solid"/>
                <a:miter/>
              </a:ln>
            </p:spPr>
            <p:txBody>
              <a:bodyPr rtlCol="0" anchor="ctr"/>
              <a:lstStyle/>
              <a:p>
                <a:endParaRPr lang="en-US"/>
              </a:p>
            </p:txBody>
          </p:sp>
        </p:grpSp>
        <p:grpSp>
          <p:nvGrpSpPr>
            <p:cNvPr id="9" name="Graphic 4">
              <a:extLst>
                <a:ext uri="{FF2B5EF4-FFF2-40B4-BE49-F238E27FC236}">
                  <a16:creationId xmlns:a16="http://schemas.microsoft.com/office/drawing/2014/main" id="{0576AFAC-A61B-46D6-9901-9785995F8F59}"/>
                </a:ext>
              </a:extLst>
            </p:cNvPr>
            <p:cNvGrpSpPr/>
            <p:nvPr/>
          </p:nvGrpSpPr>
          <p:grpSpPr>
            <a:xfrm>
              <a:off x="6639063" y="3891295"/>
              <a:ext cx="5053402" cy="1904166"/>
              <a:chOff x="6639063" y="3891295"/>
              <a:chExt cx="5053402" cy="1904166"/>
            </a:xfrm>
          </p:grpSpPr>
          <p:sp>
            <p:nvSpPr>
              <p:cNvPr id="10" name="Graphic 4">
                <a:extLst>
                  <a:ext uri="{FF2B5EF4-FFF2-40B4-BE49-F238E27FC236}">
                    <a16:creationId xmlns:a16="http://schemas.microsoft.com/office/drawing/2014/main" id="{0342FCC5-FCBA-4879-81C7-64B88D344CDC}"/>
                  </a:ext>
                </a:extLst>
              </p:cNvPr>
              <p:cNvSpPr/>
              <p:nvPr/>
            </p:nvSpPr>
            <p:spPr>
              <a:xfrm>
                <a:off x="11429093" y="3891295"/>
                <a:ext cx="263373" cy="99354"/>
              </a:xfrm>
              <a:custGeom>
                <a:avLst/>
                <a:gdLst>
                  <a:gd name="connsiteX0" fmla="*/ 0 w 263373"/>
                  <a:gd name="connsiteY0" fmla="*/ 99354 h 99354"/>
                  <a:gd name="connsiteX1" fmla="*/ 263373 w 263373"/>
                  <a:gd name="connsiteY1" fmla="*/ 0 h 99354"/>
                </a:gdLst>
                <a:ahLst/>
                <a:cxnLst>
                  <a:cxn ang="0">
                    <a:pos x="connsiteX0" y="connsiteY0"/>
                  </a:cxn>
                  <a:cxn ang="0">
                    <a:pos x="connsiteX1" y="connsiteY1"/>
                  </a:cxn>
                </a:cxnLst>
                <a:rect l="l" t="t" r="r" b="b"/>
                <a:pathLst>
                  <a:path w="263373" h="99354">
                    <a:moveTo>
                      <a:pt x="0" y="99354"/>
                    </a:moveTo>
                    <a:lnTo>
                      <a:pt x="263373" y="0"/>
                    </a:lnTo>
                  </a:path>
                </a:pathLst>
              </a:custGeom>
              <a:ln w="12078" cap="rnd">
                <a:solidFill>
                  <a:srgbClr val="263238"/>
                </a:solidFill>
                <a:prstDash val="solid"/>
                <a:round/>
              </a:ln>
            </p:spPr>
            <p:txBody>
              <a:bodyPr rtlCol="0" anchor="ctr"/>
              <a:lstStyle/>
              <a:p>
                <a:endParaRPr lang="en-US"/>
              </a:p>
            </p:txBody>
          </p:sp>
          <p:sp>
            <p:nvSpPr>
              <p:cNvPr id="11" name="Graphic 4">
                <a:extLst>
                  <a:ext uri="{FF2B5EF4-FFF2-40B4-BE49-F238E27FC236}">
                    <a16:creationId xmlns:a16="http://schemas.microsoft.com/office/drawing/2014/main" id="{463EC091-5D56-4571-847B-291AC735075E}"/>
                  </a:ext>
                </a:extLst>
              </p:cNvPr>
              <p:cNvSpPr/>
              <p:nvPr/>
            </p:nvSpPr>
            <p:spPr>
              <a:xfrm>
                <a:off x="6951992" y="4032470"/>
                <a:ext cx="4365780" cy="1645024"/>
              </a:xfrm>
              <a:custGeom>
                <a:avLst/>
                <a:gdLst>
                  <a:gd name="connsiteX0" fmla="*/ 0 w 4365780"/>
                  <a:gd name="connsiteY0" fmla="*/ 1645024 h 1645024"/>
                  <a:gd name="connsiteX1" fmla="*/ 4365780 w 4365780"/>
                  <a:gd name="connsiteY1" fmla="*/ 0 h 1645024"/>
                </a:gdLst>
                <a:ahLst/>
                <a:cxnLst>
                  <a:cxn ang="0">
                    <a:pos x="connsiteX0" y="connsiteY0"/>
                  </a:cxn>
                  <a:cxn ang="0">
                    <a:pos x="connsiteX1" y="connsiteY1"/>
                  </a:cxn>
                </a:cxnLst>
                <a:rect l="l" t="t" r="r" b="b"/>
                <a:pathLst>
                  <a:path w="4365780" h="1645024">
                    <a:moveTo>
                      <a:pt x="0" y="1645024"/>
                    </a:moveTo>
                    <a:lnTo>
                      <a:pt x="4365780" y="0"/>
                    </a:lnTo>
                  </a:path>
                </a:pathLst>
              </a:custGeom>
              <a:ln w="12078" cap="rnd">
                <a:solidFill>
                  <a:srgbClr val="263238"/>
                </a:solidFill>
                <a:prstDash val="solid"/>
                <a:round/>
              </a:ln>
            </p:spPr>
            <p:txBody>
              <a:bodyPr rtlCol="0" anchor="ctr"/>
              <a:lstStyle/>
              <a:p>
                <a:endParaRPr lang="en-US"/>
              </a:p>
            </p:txBody>
          </p:sp>
          <p:sp>
            <p:nvSpPr>
              <p:cNvPr id="12" name="Graphic 4">
                <a:extLst>
                  <a:ext uri="{FF2B5EF4-FFF2-40B4-BE49-F238E27FC236}">
                    <a16:creationId xmlns:a16="http://schemas.microsoft.com/office/drawing/2014/main" id="{8A655C4D-BA70-4511-A176-DBCA6DAD41A4}"/>
                  </a:ext>
                </a:extLst>
              </p:cNvPr>
              <p:cNvSpPr/>
              <p:nvPr/>
            </p:nvSpPr>
            <p:spPr>
              <a:xfrm>
                <a:off x="6639063" y="5731885"/>
                <a:ext cx="168491" cy="63576"/>
              </a:xfrm>
              <a:custGeom>
                <a:avLst/>
                <a:gdLst>
                  <a:gd name="connsiteX0" fmla="*/ 0 w 168491"/>
                  <a:gd name="connsiteY0" fmla="*/ 63577 h 63576"/>
                  <a:gd name="connsiteX1" fmla="*/ 168491 w 168491"/>
                  <a:gd name="connsiteY1" fmla="*/ 0 h 63576"/>
                </a:gdLst>
                <a:ahLst/>
                <a:cxnLst>
                  <a:cxn ang="0">
                    <a:pos x="connsiteX0" y="connsiteY0"/>
                  </a:cxn>
                  <a:cxn ang="0">
                    <a:pos x="connsiteX1" y="connsiteY1"/>
                  </a:cxn>
                </a:cxnLst>
                <a:rect l="l" t="t" r="r" b="b"/>
                <a:pathLst>
                  <a:path w="168491" h="63576">
                    <a:moveTo>
                      <a:pt x="0" y="63577"/>
                    </a:moveTo>
                    <a:lnTo>
                      <a:pt x="168491" y="0"/>
                    </a:lnTo>
                  </a:path>
                </a:pathLst>
              </a:custGeom>
              <a:ln w="12078" cap="rnd">
                <a:solidFill>
                  <a:srgbClr val="263238"/>
                </a:solidFill>
                <a:prstDash val="solid"/>
                <a:round/>
              </a:ln>
            </p:spPr>
            <p:txBody>
              <a:bodyPr rtlCol="0" anchor="ctr"/>
              <a:lstStyle/>
              <a:p>
                <a:endParaRPr lang="en-US"/>
              </a:p>
            </p:txBody>
          </p:sp>
        </p:grpSp>
        <p:sp>
          <p:nvSpPr>
            <p:cNvPr id="14" name="Graphic 4">
              <a:extLst>
                <a:ext uri="{FF2B5EF4-FFF2-40B4-BE49-F238E27FC236}">
                  <a16:creationId xmlns:a16="http://schemas.microsoft.com/office/drawing/2014/main" id="{287FEE01-995E-4859-B2B2-8322C727DCE6}"/>
                </a:ext>
              </a:extLst>
            </p:cNvPr>
            <p:cNvSpPr/>
            <p:nvPr/>
          </p:nvSpPr>
          <p:spPr>
            <a:xfrm>
              <a:off x="8002342" y="877553"/>
              <a:ext cx="2528091" cy="3274576"/>
            </a:xfrm>
            <a:custGeom>
              <a:avLst/>
              <a:gdLst>
                <a:gd name="connsiteX0" fmla="*/ 2528092 w 2528091"/>
                <a:gd name="connsiteY0" fmla="*/ 2321648 h 3274576"/>
                <a:gd name="connsiteX1" fmla="*/ 0 w 2528091"/>
                <a:gd name="connsiteY1" fmla="*/ 3274577 h 3274576"/>
                <a:gd name="connsiteX2" fmla="*/ 0 w 2528091"/>
                <a:gd name="connsiteY2" fmla="*/ 952809 h 3274576"/>
                <a:gd name="connsiteX3" fmla="*/ 2528092 w 2528091"/>
                <a:gd name="connsiteY3" fmla="*/ 0 h 3274576"/>
                <a:gd name="connsiteX4" fmla="*/ 2528092 w 2528091"/>
                <a:gd name="connsiteY4" fmla="*/ 2321648 h 327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8091" h="3274576">
                  <a:moveTo>
                    <a:pt x="2528092" y="2321648"/>
                  </a:moveTo>
                  <a:lnTo>
                    <a:pt x="0" y="3274577"/>
                  </a:lnTo>
                  <a:lnTo>
                    <a:pt x="0" y="952809"/>
                  </a:lnTo>
                  <a:lnTo>
                    <a:pt x="2528092" y="0"/>
                  </a:lnTo>
                  <a:lnTo>
                    <a:pt x="2528092" y="2321648"/>
                  </a:lnTo>
                  <a:close/>
                </a:path>
              </a:pathLst>
            </a:custGeom>
            <a:solidFill>
              <a:srgbClr val="FFFFFF"/>
            </a:solidFill>
            <a:ln w="12078" cap="flat">
              <a:noFill/>
              <a:prstDash val="solid"/>
              <a:miter/>
            </a:ln>
          </p:spPr>
          <p:txBody>
            <a:bodyPr rtlCol="0" anchor="ctr"/>
            <a:lstStyle/>
            <a:p>
              <a:endParaRPr lang="en-US" dirty="0"/>
            </a:p>
          </p:txBody>
        </p:sp>
        <p:sp>
          <p:nvSpPr>
            <p:cNvPr id="18" name="Graphic 4">
              <a:extLst>
                <a:ext uri="{FF2B5EF4-FFF2-40B4-BE49-F238E27FC236}">
                  <a16:creationId xmlns:a16="http://schemas.microsoft.com/office/drawing/2014/main" id="{BF0BCCC7-05B1-4A34-92CA-6A0D74A143D0}"/>
                </a:ext>
              </a:extLst>
            </p:cNvPr>
            <p:cNvSpPr/>
            <p:nvPr/>
          </p:nvSpPr>
          <p:spPr>
            <a:xfrm>
              <a:off x="8129012" y="2726362"/>
              <a:ext cx="2232446" cy="858047"/>
            </a:xfrm>
            <a:custGeom>
              <a:avLst/>
              <a:gdLst>
                <a:gd name="connsiteX0" fmla="*/ 2232446 w 2232446"/>
                <a:gd name="connsiteY0" fmla="*/ 0 h 858047"/>
                <a:gd name="connsiteX1" fmla="*/ 0 w 2232446"/>
                <a:gd name="connsiteY1" fmla="*/ 820457 h 858047"/>
                <a:gd name="connsiteX2" fmla="*/ 0 w 2232446"/>
                <a:gd name="connsiteY2" fmla="*/ 858047 h 858047"/>
                <a:gd name="connsiteX3" fmla="*/ 2232446 w 2232446"/>
                <a:gd name="connsiteY3" fmla="*/ 37590 h 858047"/>
                <a:gd name="connsiteX4" fmla="*/ 2232446 w 2232446"/>
                <a:gd name="connsiteY4" fmla="*/ 0 h 858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446" h="858047">
                  <a:moveTo>
                    <a:pt x="2232446" y="0"/>
                  </a:moveTo>
                  <a:lnTo>
                    <a:pt x="0" y="820457"/>
                  </a:lnTo>
                  <a:lnTo>
                    <a:pt x="0" y="858047"/>
                  </a:lnTo>
                  <a:lnTo>
                    <a:pt x="2232446" y="37590"/>
                  </a:lnTo>
                  <a:lnTo>
                    <a:pt x="2232446" y="0"/>
                  </a:lnTo>
                  <a:close/>
                </a:path>
              </a:pathLst>
            </a:custGeom>
            <a:solidFill>
              <a:srgbClr val="E5E5E5"/>
            </a:solidFill>
            <a:ln w="12078" cap="flat">
              <a:noFill/>
              <a:prstDash val="solid"/>
              <a:miter/>
            </a:ln>
          </p:spPr>
          <p:txBody>
            <a:bodyPr rtlCol="0" anchor="ctr"/>
            <a:lstStyle/>
            <a:p>
              <a:endParaRPr lang="en-US"/>
            </a:p>
          </p:txBody>
        </p:sp>
        <p:sp>
          <p:nvSpPr>
            <p:cNvPr id="19" name="Graphic 4">
              <a:extLst>
                <a:ext uri="{FF2B5EF4-FFF2-40B4-BE49-F238E27FC236}">
                  <a16:creationId xmlns:a16="http://schemas.microsoft.com/office/drawing/2014/main" id="{835CDB4B-9D41-4F6E-B671-6B97D41B3362}"/>
                </a:ext>
              </a:extLst>
            </p:cNvPr>
            <p:cNvSpPr/>
            <p:nvPr/>
          </p:nvSpPr>
          <p:spPr>
            <a:xfrm>
              <a:off x="8129012" y="2512182"/>
              <a:ext cx="2232446" cy="858047"/>
            </a:xfrm>
            <a:custGeom>
              <a:avLst/>
              <a:gdLst>
                <a:gd name="connsiteX0" fmla="*/ 2232446 w 2232446"/>
                <a:gd name="connsiteY0" fmla="*/ 0 h 858047"/>
                <a:gd name="connsiteX1" fmla="*/ 0 w 2232446"/>
                <a:gd name="connsiteY1" fmla="*/ 820578 h 858047"/>
                <a:gd name="connsiteX2" fmla="*/ 0 w 2232446"/>
                <a:gd name="connsiteY2" fmla="*/ 858047 h 858047"/>
                <a:gd name="connsiteX3" fmla="*/ 2232446 w 2232446"/>
                <a:gd name="connsiteY3" fmla="*/ 37590 h 858047"/>
                <a:gd name="connsiteX4" fmla="*/ 2232446 w 2232446"/>
                <a:gd name="connsiteY4" fmla="*/ 0 h 858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446" h="858047">
                  <a:moveTo>
                    <a:pt x="2232446" y="0"/>
                  </a:moveTo>
                  <a:lnTo>
                    <a:pt x="0" y="820578"/>
                  </a:lnTo>
                  <a:lnTo>
                    <a:pt x="0" y="858047"/>
                  </a:lnTo>
                  <a:lnTo>
                    <a:pt x="2232446" y="37590"/>
                  </a:lnTo>
                  <a:lnTo>
                    <a:pt x="2232446" y="0"/>
                  </a:lnTo>
                  <a:close/>
                </a:path>
              </a:pathLst>
            </a:custGeom>
            <a:solidFill>
              <a:srgbClr val="E5E5E5"/>
            </a:solidFill>
            <a:ln w="12078" cap="flat">
              <a:noFill/>
              <a:prstDash val="solid"/>
              <a:miter/>
            </a:ln>
          </p:spPr>
          <p:txBody>
            <a:bodyPr rtlCol="0" anchor="ctr"/>
            <a:lstStyle/>
            <a:p>
              <a:endParaRPr lang="en-US"/>
            </a:p>
          </p:txBody>
        </p:sp>
        <p:sp>
          <p:nvSpPr>
            <p:cNvPr id="20" name="Graphic 4">
              <a:extLst>
                <a:ext uri="{FF2B5EF4-FFF2-40B4-BE49-F238E27FC236}">
                  <a16:creationId xmlns:a16="http://schemas.microsoft.com/office/drawing/2014/main" id="{24DD4204-EAF8-466C-9631-0AC15C3FC63A}"/>
                </a:ext>
              </a:extLst>
            </p:cNvPr>
            <p:cNvSpPr/>
            <p:nvPr/>
          </p:nvSpPr>
          <p:spPr>
            <a:xfrm>
              <a:off x="8129012" y="2298123"/>
              <a:ext cx="2232446" cy="858047"/>
            </a:xfrm>
            <a:custGeom>
              <a:avLst/>
              <a:gdLst>
                <a:gd name="connsiteX0" fmla="*/ 2232446 w 2232446"/>
                <a:gd name="connsiteY0" fmla="*/ 0 h 858047"/>
                <a:gd name="connsiteX1" fmla="*/ 0 w 2232446"/>
                <a:gd name="connsiteY1" fmla="*/ 820457 h 858047"/>
                <a:gd name="connsiteX2" fmla="*/ 0 w 2232446"/>
                <a:gd name="connsiteY2" fmla="*/ 858048 h 858047"/>
                <a:gd name="connsiteX3" fmla="*/ 2232446 w 2232446"/>
                <a:gd name="connsiteY3" fmla="*/ 37469 h 858047"/>
                <a:gd name="connsiteX4" fmla="*/ 2232446 w 2232446"/>
                <a:gd name="connsiteY4" fmla="*/ 0 h 858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446" h="858047">
                  <a:moveTo>
                    <a:pt x="2232446" y="0"/>
                  </a:moveTo>
                  <a:lnTo>
                    <a:pt x="0" y="820457"/>
                  </a:lnTo>
                  <a:lnTo>
                    <a:pt x="0" y="858048"/>
                  </a:lnTo>
                  <a:lnTo>
                    <a:pt x="2232446" y="37469"/>
                  </a:lnTo>
                  <a:lnTo>
                    <a:pt x="2232446" y="0"/>
                  </a:lnTo>
                  <a:close/>
                </a:path>
              </a:pathLst>
            </a:custGeom>
            <a:solidFill>
              <a:srgbClr val="E5E5E5"/>
            </a:solidFill>
            <a:ln w="12078" cap="flat">
              <a:noFill/>
              <a:prstDash val="solid"/>
              <a:miter/>
            </a:ln>
          </p:spPr>
          <p:txBody>
            <a:bodyPr rtlCol="0" anchor="ctr"/>
            <a:lstStyle/>
            <a:p>
              <a:endParaRPr lang="en-US"/>
            </a:p>
          </p:txBody>
        </p:sp>
        <p:sp>
          <p:nvSpPr>
            <p:cNvPr id="21" name="Graphic 4">
              <a:extLst>
                <a:ext uri="{FF2B5EF4-FFF2-40B4-BE49-F238E27FC236}">
                  <a16:creationId xmlns:a16="http://schemas.microsoft.com/office/drawing/2014/main" id="{B268B2B8-4BEC-4BC7-9FFE-DE2962254F07}"/>
                </a:ext>
              </a:extLst>
            </p:cNvPr>
            <p:cNvSpPr/>
            <p:nvPr/>
          </p:nvSpPr>
          <p:spPr>
            <a:xfrm>
              <a:off x="8129012" y="2083944"/>
              <a:ext cx="2232446" cy="858047"/>
            </a:xfrm>
            <a:custGeom>
              <a:avLst/>
              <a:gdLst>
                <a:gd name="connsiteX0" fmla="*/ 2232446 w 2232446"/>
                <a:gd name="connsiteY0" fmla="*/ 0 h 858047"/>
                <a:gd name="connsiteX1" fmla="*/ 0 w 2232446"/>
                <a:gd name="connsiteY1" fmla="*/ 820578 h 858047"/>
                <a:gd name="connsiteX2" fmla="*/ 0 w 2232446"/>
                <a:gd name="connsiteY2" fmla="*/ 858048 h 858047"/>
                <a:gd name="connsiteX3" fmla="*/ 2232446 w 2232446"/>
                <a:gd name="connsiteY3" fmla="*/ 37590 h 858047"/>
                <a:gd name="connsiteX4" fmla="*/ 2232446 w 2232446"/>
                <a:gd name="connsiteY4" fmla="*/ 0 h 858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446" h="858047">
                  <a:moveTo>
                    <a:pt x="2232446" y="0"/>
                  </a:moveTo>
                  <a:lnTo>
                    <a:pt x="0" y="820578"/>
                  </a:lnTo>
                  <a:lnTo>
                    <a:pt x="0" y="858048"/>
                  </a:lnTo>
                  <a:lnTo>
                    <a:pt x="2232446" y="37590"/>
                  </a:lnTo>
                  <a:lnTo>
                    <a:pt x="2232446" y="0"/>
                  </a:lnTo>
                  <a:close/>
                </a:path>
              </a:pathLst>
            </a:custGeom>
            <a:solidFill>
              <a:srgbClr val="E5E5E5"/>
            </a:solidFill>
            <a:ln w="12078" cap="flat">
              <a:noFill/>
              <a:prstDash val="solid"/>
              <a:miter/>
            </a:ln>
          </p:spPr>
          <p:txBody>
            <a:bodyPr rtlCol="0" anchor="ctr"/>
            <a:lstStyle/>
            <a:p>
              <a:endParaRPr lang="en-US"/>
            </a:p>
          </p:txBody>
        </p:sp>
        <p:sp>
          <p:nvSpPr>
            <p:cNvPr id="22" name="Graphic 4">
              <a:extLst>
                <a:ext uri="{FF2B5EF4-FFF2-40B4-BE49-F238E27FC236}">
                  <a16:creationId xmlns:a16="http://schemas.microsoft.com/office/drawing/2014/main" id="{5B4C7B8E-266E-4620-9A1E-322E7B3EB6A8}"/>
                </a:ext>
              </a:extLst>
            </p:cNvPr>
            <p:cNvSpPr/>
            <p:nvPr/>
          </p:nvSpPr>
          <p:spPr>
            <a:xfrm>
              <a:off x="8930856" y="1869885"/>
              <a:ext cx="1430602" cy="563248"/>
            </a:xfrm>
            <a:custGeom>
              <a:avLst/>
              <a:gdLst>
                <a:gd name="connsiteX0" fmla="*/ 0 w 1430602"/>
                <a:gd name="connsiteY0" fmla="*/ 525779 h 563248"/>
                <a:gd name="connsiteX1" fmla="*/ 0 w 1430602"/>
                <a:gd name="connsiteY1" fmla="*/ 563249 h 563248"/>
                <a:gd name="connsiteX2" fmla="*/ 1430603 w 1430602"/>
                <a:gd name="connsiteY2" fmla="*/ 37469 h 563248"/>
                <a:gd name="connsiteX3" fmla="*/ 1430603 w 1430602"/>
                <a:gd name="connsiteY3" fmla="*/ 0 h 563248"/>
                <a:gd name="connsiteX4" fmla="*/ 0 w 1430602"/>
                <a:gd name="connsiteY4" fmla="*/ 525779 h 563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602" h="563248">
                  <a:moveTo>
                    <a:pt x="0" y="525779"/>
                  </a:moveTo>
                  <a:lnTo>
                    <a:pt x="0" y="563249"/>
                  </a:lnTo>
                  <a:lnTo>
                    <a:pt x="1430603" y="37469"/>
                  </a:lnTo>
                  <a:lnTo>
                    <a:pt x="1430603" y="0"/>
                  </a:lnTo>
                  <a:lnTo>
                    <a:pt x="0" y="525779"/>
                  </a:lnTo>
                  <a:close/>
                </a:path>
              </a:pathLst>
            </a:custGeom>
            <a:solidFill>
              <a:srgbClr val="E5E5E5"/>
            </a:solidFill>
            <a:ln w="12078" cap="flat">
              <a:noFill/>
              <a:prstDash val="solid"/>
              <a:miter/>
            </a:ln>
          </p:spPr>
          <p:txBody>
            <a:bodyPr rtlCol="0" anchor="ctr"/>
            <a:lstStyle/>
            <a:p>
              <a:endParaRPr lang="en-US"/>
            </a:p>
          </p:txBody>
        </p:sp>
        <p:sp>
          <p:nvSpPr>
            <p:cNvPr id="23" name="Graphic 4">
              <a:extLst>
                <a:ext uri="{FF2B5EF4-FFF2-40B4-BE49-F238E27FC236}">
                  <a16:creationId xmlns:a16="http://schemas.microsoft.com/office/drawing/2014/main" id="{C59B693A-8126-453C-9121-D9EF7390E12A}"/>
                </a:ext>
              </a:extLst>
            </p:cNvPr>
            <p:cNvSpPr/>
            <p:nvPr/>
          </p:nvSpPr>
          <p:spPr>
            <a:xfrm>
              <a:off x="8930856" y="1655706"/>
              <a:ext cx="1430602" cy="563369"/>
            </a:xfrm>
            <a:custGeom>
              <a:avLst/>
              <a:gdLst>
                <a:gd name="connsiteX0" fmla="*/ 0 w 1430602"/>
                <a:gd name="connsiteY0" fmla="*/ 525779 h 563369"/>
                <a:gd name="connsiteX1" fmla="*/ 0 w 1430602"/>
                <a:gd name="connsiteY1" fmla="*/ 563369 h 563369"/>
                <a:gd name="connsiteX2" fmla="*/ 1430603 w 1430602"/>
                <a:gd name="connsiteY2" fmla="*/ 37590 h 563369"/>
                <a:gd name="connsiteX3" fmla="*/ 1430603 w 1430602"/>
                <a:gd name="connsiteY3" fmla="*/ 0 h 563369"/>
                <a:gd name="connsiteX4" fmla="*/ 0 w 1430602"/>
                <a:gd name="connsiteY4" fmla="*/ 525779 h 563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602" h="563369">
                  <a:moveTo>
                    <a:pt x="0" y="525779"/>
                  </a:moveTo>
                  <a:lnTo>
                    <a:pt x="0" y="563369"/>
                  </a:lnTo>
                  <a:lnTo>
                    <a:pt x="1430603" y="37590"/>
                  </a:lnTo>
                  <a:lnTo>
                    <a:pt x="1430603" y="0"/>
                  </a:lnTo>
                  <a:lnTo>
                    <a:pt x="0" y="525779"/>
                  </a:lnTo>
                  <a:close/>
                </a:path>
              </a:pathLst>
            </a:custGeom>
            <a:solidFill>
              <a:srgbClr val="E5E5E5"/>
            </a:solidFill>
            <a:ln w="12078" cap="flat">
              <a:noFill/>
              <a:prstDash val="solid"/>
              <a:miter/>
            </a:ln>
          </p:spPr>
          <p:txBody>
            <a:bodyPr rtlCol="0" anchor="ctr"/>
            <a:lstStyle/>
            <a:p>
              <a:endParaRPr lang="en-US"/>
            </a:p>
          </p:txBody>
        </p:sp>
        <p:sp>
          <p:nvSpPr>
            <p:cNvPr id="24" name="Graphic 4">
              <a:extLst>
                <a:ext uri="{FF2B5EF4-FFF2-40B4-BE49-F238E27FC236}">
                  <a16:creationId xmlns:a16="http://schemas.microsoft.com/office/drawing/2014/main" id="{63C69D10-68C2-4188-BAA2-4FB2EECA7379}"/>
                </a:ext>
              </a:extLst>
            </p:cNvPr>
            <p:cNvSpPr/>
            <p:nvPr/>
          </p:nvSpPr>
          <p:spPr>
            <a:xfrm>
              <a:off x="8930856" y="1441526"/>
              <a:ext cx="1430602" cy="563369"/>
            </a:xfrm>
            <a:custGeom>
              <a:avLst/>
              <a:gdLst>
                <a:gd name="connsiteX0" fmla="*/ 0 w 1430602"/>
                <a:gd name="connsiteY0" fmla="*/ 525900 h 563369"/>
                <a:gd name="connsiteX1" fmla="*/ 0 w 1430602"/>
                <a:gd name="connsiteY1" fmla="*/ 563369 h 563369"/>
                <a:gd name="connsiteX2" fmla="*/ 1430603 w 1430602"/>
                <a:gd name="connsiteY2" fmla="*/ 37590 h 563369"/>
                <a:gd name="connsiteX3" fmla="*/ 1430603 w 1430602"/>
                <a:gd name="connsiteY3" fmla="*/ 0 h 563369"/>
                <a:gd name="connsiteX4" fmla="*/ 0 w 1430602"/>
                <a:gd name="connsiteY4" fmla="*/ 525900 h 563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602" h="563369">
                  <a:moveTo>
                    <a:pt x="0" y="525900"/>
                  </a:moveTo>
                  <a:lnTo>
                    <a:pt x="0" y="563369"/>
                  </a:lnTo>
                  <a:lnTo>
                    <a:pt x="1430603" y="37590"/>
                  </a:lnTo>
                  <a:lnTo>
                    <a:pt x="1430603" y="0"/>
                  </a:lnTo>
                  <a:lnTo>
                    <a:pt x="0" y="525900"/>
                  </a:lnTo>
                  <a:close/>
                </a:path>
              </a:pathLst>
            </a:custGeom>
            <a:solidFill>
              <a:srgbClr val="E5E5E5"/>
            </a:solidFill>
            <a:ln w="12078" cap="flat">
              <a:noFill/>
              <a:prstDash val="solid"/>
              <a:miter/>
            </a:ln>
          </p:spPr>
          <p:txBody>
            <a:bodyPr rtlCol="0" anchor="ctr"/>
            <a:lstStyle/>
            <a:p>
              <a:endParaRPr lang="en-US"/>
            </a:p>
          </p:txBody>
        </p:sp>
        <p:sp>
          <p:nvSpPr>
            <p:cNvPr id="27" name="Graphic 4">
              <a:extLst>
                <a:ext uri="{FF2B5EF4-FFF2-40B4-BE49-F238E27FC236}">
                  <a16:creationId xmlns:a16="http://schemas.microsoft.com/office/drawing/2014/main" id="{BCE9639A-999B-4301-9A78-D0BFF504EF3C}"/>
                </a:ext>
              </a:extLst>
            </p:cNvPr>
            <p:cNvSpPr/>
            <p:nvPr/>
          </p:nvSpPr>
          <p:spPr>
            <a:xfrm>
              <a:off x="8131309" y="2027861"/>
              <a:ext cx="12086" cy="1830315"/>
            </a:xfrm>
            <a:custGeom>
              <a:avLst/>
              <a:gdLst>
                <a:gd name="connsiteX0" fmla="*/ 0 w 12086"/>
                <a:gd name="connsiteY0" fmla="*/ 0 h 1830315"/>
                <a:gd name="connsiteX1" fmla="*/ 0 w 12086"/>
                <a:gd name="connsiteY1" fmla="*/ 1830316 h 1830315"/>
              </a:gdLst>
              <a:ahLst/>
              <a:cxnLst>
                <a:cxn ang="0">
                  <a:pos x="connsiteX0" y="connsiteY0"/>
                </a:cxn>
                <a:cxn ang="0">
                  <a:pos x="connsiteX1" y="connsiteY1"/>
                </a:cxn>
              </a:cxnLst>
              <a:rect l="l" t="t" r="r" b="b"/>
              <a:pathLst>
                <a:path w="12086" h="1830315">
                  <a:moveTo>
                    <a:pt x="0" y="0"/>
                  </a:moveTo>
                  <a:lnTo>
                    <a:pt x="0" y="1830316"/>
                  </a:lnTo>
                </a:path>
              </a:pathLst>
            </a:custGeom>
            <a:ln w="12078" cap="rnd">
              <a:solidFill>
                <a:srgbClr val="263238"/>
              </a:solidFill>
              <a:prstDash val="solid"/>
              <a:round/>
            </a:ln>
          </p:spPr>
          <p:txBody>
            <a:bodyPr rtlCol="0" anchor="ctr"/>
            <a:lstStyle/>
            <a:p>
              <a:endParaRPr lang="en-US"/>
            </a:p>
          </p:txBody>
        </p:sp>
        <p:sp>
          <p:nvSpPr>
            <p:cNvPr id="28" name="Graphic 4">
              <a:extLst>
                <a:ext uri="{FF2B5EF4-FFF2-40B4-BE49-F238E27FC236}">
                  <a16:creationId xmlns:a16="http://schemas.microsoft.com/office/drawing/2014/main" id="{4E5A2FDB-90CF-4E1F-8627-B7178D4CF75F}"/>
                </a:ext>
              </a:extLst>
            </p:cNvPr>
            <p:cNvSpPr/>
            <p:nvPr/>
          </p:nvSpPr>
          <p:spPr>
            <a:xfrm>
              <a:off x="8061930" y="2950090"/>
              <a:ext cx="2324548" cy="854300"/>
            </a:xfrm>
            <a:custGeom>
              <a:avLst/>
              <a:gdLst>
                <a:gd name="connsiteX0" fmla="*/ 0 w 2324548"/>
                <a:gd name="connsiteY0" fmla="*/ 854301 h 854300"/>
                <a:gd name="connsiteX1" fmla="*/ 2324549 w 2324548"/>
                <a:gd name="connsiteY1" fmla="*/ 0 h 854300"/>
              </a:gdLst>
              <a:ahLst/>
              <a:cxnLst>
                <a:cxn ang="0">
                  <a:pos x="connsiteX0" y="connsiteY0"/>
                </a:cxn>
                <a:cxn ang="0">
                  <a:pos x="connsiteX1" y="connsiteY1"/>
                </a:cxn>
              </a:cxnLst>
              <a:rect l="l" t="t" r="r" b="b"/>
              <a:pathLst>
                <a:path w="2324548" h="854300">
                  <a:moveTo>
                    <a:pt x="0" y="854301"/>
                  </a:moveTo>
                  <a:lnTo>
                    <a:pt x="2324549" y="0"/>
                  </a:lnTo>
                </a:path>
              </a:pathLst>
            </a:custGeom>
            <a:ln w="12078" cap="rnd">
              <a:solidFill>
                <a:srgbClr val="263238"/>
              </a:solidFill>
              <a:prstDash val="solid"/>
              <a:round/>
            </a:ln>
          </p:spPr>
          <p:txBody>
            <a:bodyPr rtlCol="0" anchor="ctr"/>
            <a:lstStyle/>
            <a:p>
              <a:endParaRPr lang="en-US"/>
            </a:p>
          </p:txBody>
        </p:sp>
        <p:sp>
          <p:nvSpPr>
            <p:cNvPr id="29" name="Graphic 4">
              <a:extLst>
                <a:ext uri="{FF2B5EF4-FFF2-40B4-BE49-F238E27FC236}">
                  <a16:creationId xmlns:a16="http://schemas.microsoft.com/office/drawing/2014/main" id="{62637333-3AC1-42D8-9387-D498143D752A}"/>
                </a:ext>
              </a:extLst>
            </p:cNvPr>
            <p:cNvSpPr/>
            <p:nvPr/>
          </p:nvSpPr>
          <p:spPr>
            <a:xfrm>
              <a:off x="8284933" y="3726188"/>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30" name="Graphic 4">
              <a:extLst>
                <a:ext uri="{FF2B5EF4-FFF2-40B4-BE49-F238E27FC236}">
                  <a16:creationId xmlns:a16="http://schemas.microsoft.com/office/drawing/2014/main" id="{11781B8C-820F-4CE2-810B-F3359D2C4333}"/>
                </a:ext>
              </a:extLst>
            </p:cNvPr>
            <p:cNvSpPr/>
            <p:nvPr/>
          </p:nvSpPr>
          <p:spPr>
            <a:xfrm>
              <a:off x="8436019" y="3670588"/>
              <a:ext cx="12086" cy="74817"/>
            </a:xfrm>
            <a:custGeom>
              <a:avLst/>
              <a:gdLst>
                <a:gd name="connsiteX0" fmla="*/ 0 w 12086"/>
                <a:gd name="connsiteY0" fmla="*/ 0 h 74817"/>
                <a:gd name="connsiteX1" fmla="*/ 0 w 12086"/>
                <a:gd name="connsiteY1" fmla="*/ 74818 h 74817"/>
              </a:gdLst>
              <a:ahLst/>
              <a:cxnLst>
                <a:cxn ang="0">
                  <a:pos x="connsiteX0" y="connsiteY0"/>
                </a:cxn>
                <a:cxn ang="0">
                  <a:pos x="connsiteX1" y="connsiteY1"/>
                </a:cxn>
              </a:cxnLst>
              <a:rect l="l" t="t" r="r" b="b"/>
              <a:pathLst>
                <a:path w="12086" h="74817">
                  <a:moveTo>
                    <a:pt x="0" y="0"/>
                  </a:moveTo>
                  <a:lnTo>
                    <a:pt x="0" y="74818"/>
                  </a:lnTo>
                </a:path>
              </a:pathLst>
            </a:custGeom>
            <a:ln w="12078" cap="rnd">
              <a:solidFill>
                <a:srgbClr val="263238"/>
              </a:solidFill>
              <a:prstDash val="solid"/>
              <a:round/>
            </a:ln>
          </p:spPr>
          <p:txBody>
            <a:bodyPr rtlCol="0" anchor="ctr"/>
            <a:lstStyle/>
            <a:p>
              <a:endParaRPr lang="en-US"/>
            </a:p>
          </p:txBody>
        </p:sp>
        <p:sp>
          <p:nvSpPr>
            <p:cNvPr id="31" name="Graphic 4">
              <a:extLst>
                <a:ext uri="{FF2B5EF4-FFF2-40B4-BE49-F238E27FC236}">
                  <a16:creationId xmlns:a16="http://schemas.microsoft.com/office/drawing/2014/main" id="{10DD1164-F644-48BB-95F1-BAFDD0A6904A}"/>
                </a:ext>
              </a:extLst>
            </p:cNvPr>
            <p:cNvSpPr/>
            <p:nvPr/>
          </p:nvSpPr>
          <p:spPr>
            <a:xfrm>
              <a:off x="8587226" y="3615110"/>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32" name="Graphic 4">
              <a:extLst>
                <a:ext uri="{FF2B5EF4-FFF2-40B4-BE49-F238E27FC236}">
                  <a16:creationId xmlns:a16="http://schemas.microsoft.com/office/drawing/2014/main" id="{37B25BFA-667F-44A9-A356-AC4F083CC839}"/>
                </a:ext>
              </a:extLst>
            </p:cNvPr>
            <p:cNvSpPr/>
            <p:nvPr/>
          </p:nvSpPr>
          <p:spPr>
            <a:xfrm>
              <a:off x="8738433" y="3559510"/>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33" name="Graphic 4">
              <a:extLst>
                <a:ext uri="{FF2B5EF4-FFF2-40B4-BE49-F238E27FC236}">
                  <a16:creationId xmlns:a16="http://schemas.microsoft.com/office/drawing/2014/main" id="{ABFA47D9-7A7A-4D58-B076-37659F64AE3E}"/>
                </a:ext>
              </a:extLst>
            </p:cNvPr>
            <p:cNvSpPr/>
            <p:nvPr/>
          </p:nvSpPr>
          <p:spPr>
            <a:xfrm>
              <a:off x="8889640" y="3503910"/>
              <a:ext cx="12086" cy="74817"/>
            </a:xfrm>
            <a:custGeom>
              <a:avLst/>
              <a:gdLst>
                <a:gd name="connsiteX0" fmla="*/ 0 w 12086"/>
                <a:gd name="connsiteY0" fmla="*/ 0 h 74817"/>
                <a:gd name="connsiteX1" fmla="*/ 0 w 12086"/>
                <a:gd name="connsiteY1" fmla="*/ 74818 h 74817"/>
              </a:gdLst>
              <a:ahLst/>
              <a:cxnLst>
                <a:cxn ang="0">
                  <a:pos x="connsiteX0" y="connsiteY0"/>
                </a:cxn>
                <a:cxn ang="0">
                  <a:pos x="connsiteX1" y="connsiteY1"/>
                </a:cxn>
              </a:cxnLst>
              <a:rect l="l" t="t" r="r" b="b"/>
              <a:pathLst>
                <a:path w="12086" h="74817">
                  <a:moveTo>
                    <a:pt x="0" y="0"/>
                  </a:moveTo>
                  <a:lnTo>
                    <a:pt x="0" y="74818"/>
                  </a:lnTo>
                </a:path>
              </a:pathLst>
            </a:custGeom>
            <a:ln w="12078" cap="rnd">
              <a:solidFill>
                <a:srgbClr val="263238"/>
              </a:solidFill>
              <a:prstDash val="solid"/>
              <a:round/>
            </a:ln>
          </p:spPr>
          <p:txBody>
            <a:bodyPr rtlCol="0" anchor="ctr"/>
            <a:lstStyle/>
            <a:p>
              <a:endParaRPr lang="en-US"/>
            </a:p>
          </p:txBody>
        </p:sp>
        <p:sp>
          <p:nvSpPr>
            <p:cNvPr id="34" name="Graphic 4">
              <a:extLst>
                <a:ext uri="{FF2B5EF4-FFF2-40B4-BE49-F238E27FC236}">
                  <a16:creationId xmlns:a16="http://schemas.microsoft.com/office/drawing/2014/main" id="{EEDF28AD-5110-44A9-B1EC-B73A6BC7AC88}"/>
                </a:ext>
              </a:extLst>
            </p:cNvPr>
            <p:cNvSpPr/>
            <p:nvPr/>
          </p:nvSpPr>
          <p:spPr>
            <a:xfrm>
              <a:off x="9040726" y="3448432"/>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35" name="Graphic 4">
              <a:extLst>
                <a:ext uri="{FF2B5EF4-FFF2-40B4-BE49-F238E27FC236}">
                  <a16:creationId xmlns:a16="http://schemas.microsoft.com/office/drawing/2014/main" id="{2BA0C67E-070F-4F0A-AA40-F4679A9491AD}"/>
                </a:ext>
              </a:extLst>
            </p:cNvPr>
            <p:cNvSpPr/>
            <p:nvPr/>
          </p:nvSpPr>
          <p:spPr>
            <a:xfrm>
              <a:off x="9191932" y="3392832"/>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36" name="Graphic 4">
              <a:extLst>
                <a:ext uri="{FF2B5EF4-FFF2-40B4-BE49-F238E27FC236}">
                  <a16:creationId xmlns:a16="http://schemas.microsoft.com/office/drawing/2014/main" id="{EB2556E8-7911-446E-BB73-C54EE60AEA96}"/>
                </a:ext>
              </a:extLst>
            </p:cNvPr>
            <p:cNvSpPr/>
            <p:nvPr/>
          </p:nvSpPr>
          <p:spPr>
            <a:xfrm>
              <a:off x="9343139" y="3337232"/>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37" name="Graphic 4">
              <a:extLst>
                <a:ext uri="{FF2B5EF4-FFF2-40B4-BE49-F238E27FC236}">
                  <a16:creationId xmlns:a16="http://schemas.microsoft.com/office/drawing/2014/main" id="{E07E7706-53C7-42F1-8D36-2FE751C88742}"/>
                </a:ext>
              </a:extLst>
            </p:cNvPr>
            <p:cNvSpPr/>
            <p:nvPr/>
          </p:nvSpPr>
          <p:spPr>
            <a:xfrm>
              <a:off x="9494346" y="3281633"/>
              <a:ext cx="12086" cy="74817"/>
            </a:xfrm>
            <a:custGeom>
              <a:avLst/>
              <a:gdLst>
                <a:gd name="connsiteX0" fmla="*/ 0 w 12086"/>
                <a:gd name="connsiteY0" fmla="*/ 0 h 74817"/>
                <a:gd name="connsiteX1" fmla="*/ 0 w 12086"/>
                <a:gd name="connsiteY1" fmla="*/ 74818 h 74817"/>
              </a:gdLst>
              <a:ahLst/>
              <a:cxnLst>
                <a:cxn ang="0">
                  <a:pos x="connsiteX0" y="connsiteY0"/>
                </a:cxn>
                <a:cxn ang="0">
                  <a:pos x="connsiteX1" y="connsiteY1"/>
                </a:cxn>
              </a:cxnLst>
              <a:rect l="l" t="t" r="r" b="b"/>
              <a:pathLst>
                <a:path w="12086" h="74817">
                  <a:moveTo>
                    <a:pt x="0" y="0"/>
                  </a:moveTo>
                  <a:lnTo>
                    <a:pt x="0" y="74818"/>
                  </a:lnTo>
                </a:path>
              </a:pathLst>
            </a:custGeom>
            <a:ln w="12078" cap="rnd">
              <a:solidFill>
                <a:srgbClr val="263238"/>
              </a:solidFill>
              <a:prstDash val="solid"/>
              <a:round/>
            </a:ln>
          </p:spPr>
          <p:txBody>
            <a:bodyPr rtlCol="0" anchor="ctr"/>
            <a:lstStyle/>
            <a:p>
              <a:endParaRPr lang="en-US"/>
            </a:p>
          </p:txBody>
        </p:sp>
        <p:sp>
          <p:nvSpPr>
            <p:cNvPr id="38" name="Graphic 4">
              <a:extLst>
                <a:ext uri="{FF2B5EF4-FFF2-40B4-BE49-F238E27FC236}">
                  <a16:creationId xmlns:a16="http://schemas.microsoft.com/office/drawing/2014/main" id="{0D2249DD-7383-4C35-B06D-AECECF8A76DB}"/>
                </a:ext>
              </a:extLst>
            </p:cNvPr>
            <p:cNvSpPr/>
            <p:nvPr/>
          </p:nvSpPr>
          <p:spPr>
            <a:xfrm>
              <a:off x="9645432" y="3226154"/>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39" name="Graphic 4">
              <a:extLst>
                <a:ext uri="{FF2B5EF4-FFF2-40B4-BE49-F238E27FC236}">
                  <a16:creationId xmlns:a16="http://schemas.microsoft.com/office/drawing/2014/main" id="{460F4E93-1147-40BE-AF96-8B43F3221A05}"/>
                </a:ext>
              </a:extLst>
            </p:cNvPr>
            <p:cNvSpPr/>
            <p:nvPr/>
          </p:nvSpPr>
          <p:spPr>
            <a:xfrm>
              <a:off x="9796639" y="3170554"/>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40" name="Graphic 4">
              <a:extLst>
                <a:ext uri="{FF2B5EF4-FFF2-40B4-BE49-F238E27FC236}">
                  <a16:creationId xmlns:a16="http://schemas.microsoft.com/office/drawing/2014/main" id="{13116D85-66E9-4E92-982E-8016258D3024}"/>
                </a:ext>
              </a:extLst>
            </p:cNvPr>
            <p:cNvSpPr/>
            <p:nvPr/>
          </p:nvSpPr>
          <p:spPr>
            <a:xfrm>
              <a:off x="9947846" y="3114955"/>
              <a:ext cx="12086" cy="74817"/>
            </a:xfrm>
            <a:custGeom>
              <a:avLst/>
              <a:gdLst>
                <a:gd name="connsiteX0" fmla="*/ 0 w 12086"/>
                <a:gd name="connsiteY0" fmla="*/ 0 h 74817"/>
                <a:gd name="connsiteX1" fmla="*/ 0 w 12086"/>
                <a:gd name="connsiteY1" fmla="*/ 74818 h 74817"/>
              </a:gdLst>
              <a:ahLst/>
              <a:cxnLst>
                <a:cxn ang="0">
                  <a:pos x="connsiteX0" y="connsiteY0"/>
                </a:cxn>
                <a:cxn ang="0">
                  <a:pos x="connsiteX1" y="connsiteY1"/>
                </a:cxn>
              </a:cxnLst>
              <a:rect l="l" t="t" r="r" b="b"/>
              <a:pathLst>
                <a:path w="12086" h="74817">
                  <a:moveTo>
                    <a:pt x="0" y="0"/>
                  </a:moveTo>
                  <a:lnTo>
                    <a:pt x="0" y="74818"/>
                  </a:lnTo>
                </a:path>
              </a:pathLst>
            </a:custGeom>
            <a:ln w="12078" cap="rnd">
              <a:solidFill>
                <a:srgbClr val="263238"/>
              </a:solidFill>
              <a:prstDash val="solid"/>
              <a:round/>
            </a:ln>
          </p:spPr>
          <p:txBody>
            <a:bodyPr rtlCol="0" anchor="ctr"/>
            <a:lstStyle/>
            <a:p>
              <a:endParaRPr lang="en-US"/>
            </a:p>
          </p:txBody>
        </p:sp>
        <p:sp>
          <p:nvSpPr>
            <p:cNvPr id="41" name="Graphic 4">
              <a:extLst>
                <a:ext uri="{FF2B5EF4-FFF2-40B4-BE49-F238E27FC236}">
                  <a16:creationId xmlns:a16="http://schemas.microsoft.com/office/drawing/2014/main" id="{3D0B44BD-8784-443D-91CD-7E65A62E9424}"/>
                </a:ext>
              </a:extLst>
            </p:cNvPr>
            <p:cNvSpPr/>
            <p:nvPr/>
          </p:nvSpPr>
          <p:spPr>
            <a:xfrm>
              <a:off x="10099053" y="3059476"/>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42" name="Graphic 4">
              <a:extLst>
                <a:ext uri="{FF2B5EF4-FFF2-40B4-BE49-F238E27FC236}">
                  <a16:creationId xmlns:a16="http://schemas.microsoft.com/office/drawing/2014/main" id="{F6889CB2-39A1-4AB7-8D95-236ADF5667FA}"/>
                </a:ext>
              </a:extLst>
            </p:cNvPr>
            <p:cNvSpPr/>
            <p:nvPr/>
          </p:nvSpPr>
          <p:spPr>
            <a:xfrm>
              <a:off x="10250259" y="3003876"/>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43" name="Graphic 4">
              <a:extLst>
                <a:ext uri="{FF2B5EF4-FFF2-40B4-BE49-F238E27FC236}">
                  <a16:creationId xmlns:a16="http://schemas.microsoft.com/office/drawing/2014/main" id="{3C42137F-6B11-4188-A9FB-47D142DFD11E}"/>
                </a:ext>
              </a:extLst>
            </p:cNvPr>
            <p:cNvSpPr/>
            <p:nvPr/>
          </p:nvSpPr>
          <p:spPr>
            <a:xfrm>
              <a:off x="10390467" y="2948881"/>
              <a:ext cx="12086" cy="74696"/>
            </a:xfrm>
            <a:custGeom>
              <a:avLst/>
              <a:gdLst>
                <a:gd name="connsiteX0" fmla="*/ 0 w 12086"/>
                <a:gd name="connsiteY0" fmla="*/ 0 h 74696"/>
                <a:gd name="connsiteX1" fmla="*/ 0 w 12086"/>
                <a:gd name="connsiteY1" fmla="*/ 74697 h 74696"/>
              </a:gdLst>
              <a:ahLst/>
              <a:cxnLst>
                <a:cxn ang="0">
                  <a:pos x="connsiteX0" y="connsiteY0"/>
                </a:cxn>
                <a:cxn ang="0">
                  <a:pos x="connsiteX1" y="connsiteY1"/>
                </a:cxn>
              </a:cxnLst>
              <a:rect l="l" t="t" r="r" b="b"/>
              <a:pathLst>
                <a:path w="12086" h="74696">
                  <a:moveTo>
                    <a:pt x="0" y="0"/>
                  </a:moveTo>
                  <a:lnTo>
                    <a:pt x="0" y="74697"/>
                  </a:lnTo>
                </a:path>
              </a:pathLst>
            </a:custGeom>
            <a:ln w="12078" cap="rnd">
              <a:solidFill>
                <a:srgbClr val="263238"/>
              </a:solidFill>
              <a:prstDash val="solid"/>
              <a:round/>
            </a:ln>
          </p:spPr>
          <p:txBody>
            <a:bodyPr rtlCol="0" anchor="ctr"/>
            <a:lstStyle/>
            <a:p>
              <a:endParaRPr lang="en-US"/>
            </a:p>
          </p:txBody>
        </p:sp>
        <p:sp>
          <p:nvSpPr>
            <p:cNvPr id="44" name="Graphic 4">
              <a:extLst>
                <a:ext uri="{FF2B5EF4-FFF2-40B4-BE49-F238E27FC236}">
                  <a16:creationId xmlns:a16="http://schemas.microsoft.com/office/drawing/2014/main" id="{3DE5F95C-9470-4D75-9EAF-27B606B99258}"/>
                </a:ext>
              </a:extLst>
            </p:cNvPr>
            <p:cNvSpPr/>
            <p:nvPr/>
          </p:nvSpPr>
          <p:spPr>
            <a:xfrm>
              <a:off x="8285779" y="1843053"/>
              <a:ext cx="552370" cy="213575"/>
            </a:xfrm>
            <a:custGeom>
              <a:avLst/>
              <a:gdLst>
                <a:gd name="connsiteX0" fmla="*/ 0 w 552370"/>
                <a:gd name="connsiteY0" fmla="*/ 213575 h 213575"/>
                <a:gd name="connsiteX1" fmla="*/ 552370 w 552370"/>
                <a:gd name="connsiteY1" fmla="*/ 0 h 213575"/>
              </a:gdLst>
              <a:ahLst/>
              <a:cxnLst>
                <a:cxn ang="0">
                  <a:pos x="connsiteX0" y="connsiteY0"/>
                </a:cxn>
                <a:cxn ang="0">
                  <a:pos x="connsiteX1" y="connsiteY1"/>
                </a:cxn>
              </a:cxnLst>
              <a:rect l="l" t="t" r="r" b="b"/>
              <a:pathLst>
                <a:path w="552370" h="213575">
                  <a:moveTo>
                    <a:pt x="0" y="213575"/>
                  </a:moveTo>
                  <a:lnTo>
                    <a:pt x="552370" y="0"/>
                  </a:lnTo>
                </a:path>
              </a:pathLst>
            </a:custGeom>
            <a:ln w="12078" cap="rnd">
              <a:solidFill>
                <a:srgbClr val="263238"/>
              </a:solidFill>
              <a:prstDash val="solid"/>
              <a:round/>
            </a:ln>
          </p:spPr>
          <p:txBody>
            <a:bodyPr rtlCol="0" anchor="ctr"/>
            <a:lstStyle/>
            <a:p>
              <a:endParaRPr lang="en-US"/>
            </a:p>
          </p:txBody>
        </p:sp>
        <p:sp>
          <p:nvSpPr>
            <p:cNvPr id="45" name="Graphic 4">
              <a:extLst>
                <a:ext uri="{FF2B5EF4-FFF2-40B4-BE49-F238E27FC236}">
                  <a16:creationId xmlns:a16="http://schemas.microsoft.com/office/drawing/2014/main" id="{31F4FC83-31B1-450F-B721-CB2D27AF5855}"/>
                </a:ext>
              </a:extLst>
            </p:cNvPr>
            <p:cNvSpPr/>
            <p:nvPr/>
          </p:nvSpPr>
          <p:spPr>
            <a:xfrm>
              <a:off x="8285779" y="1938781"/>
              <a:ext cx="552370" cy="213575"/>
            </a:xfrm>
            <a:custGeom>
              <a:avLst/>
              <a:gdLst>
                <a:gd name="connsiteX0" fmla="*/ 0 w 552370"/>
                <a:gd name="connsiteY0" fmla="*/ 213575 h 213575"/>
                <a:gd name="connsiteX1" fmla="*/ 552370 w 552370"/>
                <a:gd name="connsiteY1" fmla="*/ 0 h 213575"/>
              </a:gdLst>
              <a:ahLst/>
              <a:cxnLst>
                <a:cxn ang="0">
                  <a:pos x="connsiteX0" y="connsiteY0"/>
                </a:cxn>
                <a:cxn ang="0">
                  <a:pos x="connsiteX1" y="connsiteY1"/>
                </a:cxn>
              </a:cxnLst>
              <a:rect l="l" t="t" r="r" b="b"/>
              <a:pathLst>
                <a:path w="552370" h="213575">
                  <a:moveTo>
                    <a:pt x="0" y="213575"/>
                  </a:moveTo>
                  <a:lnTo>
                    <a:pt x="552370" y="0"/>
                  </a:lnTo>
                </a:path>
              </a:pathLst>
            </a:custGeom>
            <a:ln w="12078" cap="rnd">
              <a:solidFill>
                <a:srgbClr val="263238"/>
              </a:solidFill>
              <a:prstDash val="solid"/>
              <a:round/>
            </a:ln>
          </p:spPr>
          <p:txBody>
            <a:bodyPr rtlCol="0" anchor="ctr"/>
            <a:lstStyle/>
            <a:p>
              <a:endParaRPr lang="en-US"/>
            </a:p>
          </p:txBody>
        </p:sp>
        <p:sp>
          <p:nvSpPr>
            <p:cNvPr id="46" name="Graphic 4">
              <a:extLst>
                <a:ext uri="{FF2B5EF4-FFF2-40B4-BE49-F238E27FC236}">
                  <a16:creationId xmlns:a16="http://schemas.microsoft.com/office/drawing/2014/main" id="{797A416A-BCCB-43A6-AE8D-2DA334B1F9A5}"/>
                </a:ext>
              </a:extLst>
            </p:cNvPr>
            <p:cNvSpPr/>
            <p:nvPr/>
          </p:nvSpPr>
          <p:spPr>
            <a:xfrm>
              <a:off x="8285779" y="2034509"/>
              <a:ext cx="552370" cy="213575"/>
            </a:xfrm>
            <a:custGeom>
              <a:avLst/>
              <a:gdLst>
                <a:gd name="connsiteX0" fmla="*/ 0 w 552370"/>
                <a:gd name="connsiteY0" fmla="*/ 213575 h 213575"/>
                <a:gd name="connsiteX1" fmla="*/ 552370 w 552370"/>
                <a:gd name="connsiteY1" fmla="*/ 0 h 213575"/>
              </a:gdLst>
              <a:ahLst/>
              <a:cxnLst>
                <a:cxn ang="0">
                  <a:pos x="connsiteX0" y="connsiteY0"/>
                </a:cxn>
                <a:cxn ang="0">
                  <a:pos x="connsiteX1" y="connsiteY1"/>
                </a:cxn>
              </a:cxnLst>
              <a:rect l="l" t="t" r="r" b="b"/>
              <a:pathLst>
                <a:path w="552370" h="213575">
                  <a:moveTo>
                    <a:pt x="0" y="213575"/>
                  </a:moveTo>
                  <a:lnTo>
                    <a:pt x="552370" y="0"/>
                  </a:lnTo>
                </a:path>
              </a:pathLst>
            </a:custGeom>
            <a:ln w="12078" cap="rnd">
              <a:solidFill>
                <a:srgbClr val="263238"/>
              </a:solidFill>
              <a:prstDash val="solid"/>
              <a:round/>
            </a:ln>
          </p:spPr>
          <p:txBody>
            <a:bodyPr rtlCol="0" anchor="ctr"/>
            <a:lstStyle/>
            <a:p>
              <a:endParaRPr lang="en-US"/>
            </a:p>
          </p:txBody>
        </p:sp>
        <p:sp>
          <p:nvSpPr>
            <p:cNvPr id="47" name="Graphic 4">
              <a:extLst>
                <a:ext uri="{FF2B5EF4-FFF2-40B4-BE49-F238E27FC236}">
                  <a16:creationId xmlns:a16="http://schemas.microsoft.com/office/drawing/2014/main" id="{5BEC9899-5C41-4640-BD03-A04E7CA937C6}"/>
                </a:ext>
              </a:extLst>
            </p:cNvPr>
            <p:cNvSpPr/>
            <p:nvPr/>
          </p:nvSpPr>
          <p:spPr>
            <a:xfrm>
              <a:off x="8692865" y="4201807"/>
              <a:ext cx="202817" cy="189643"/>
            </a:xfrm>
            <a:custGeom>
              <a:avLst/>
              <a:gdLst>
                <a:gd name="connsiteX0" fmla="*/ 202818 w 202817"/>
                <a:gd name="connsiteY0" fmla="*/ 113254 h 189643"/>
                <a:gd name="connsiteX1" fmla="*/ 0 w 202817"/>
                <a:gd name="connsiteY1" fmla="*/ 189643 h 189643"/>
                <a:gd name="connsiteX2" fmla="*/ 0 w 202817"/>
                <a:gd name="connsiteY2" fmla="*/ 76510 h 189643"/>
                <a:gd name="connsiteX3" fmla="*/ 202818 w 202817"/>
                <a:gd name="connsiteY3" fmla="*/ 0 h 189643"/>
                <a:gd name="connsiteX4" fmla="*/ 202818 w 202817"/>
                <a:gd name="connsiteY4" fmla="*/ 113254 h 18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17" h="189643">
                  <a:moveTo>
                    <a:pt x="202818" y="113254"/>
                  </a:moveTo>
                  <a:lnTo>
                    <a:pt x="0" y="189643"/>
                  </a:lnTo>
                  <a:lnTo>
                    <a:pt x="0" y="76510"/>
                  </a:lnTo>
                  <a:lnTo>
                    <a:pt x="202818" y="0"/>
                  </a:lnTo>
                  <a:lnTo>
                    <a:pt x="202818" y="113254"/>
                  </a:lnTo>
                  <a:close/>
                </a:path>
              </a:pathLst>
            </a:custGeom>
            <a:noFill/>
            <a:ln w="12078" cap="rnd">
              <a:solidFill>
                <a:srgbClr val="263238"/>
              </a:solidFill>
              <a:prstDash val="solid"/>
              <a:round/>
            </a:ln>
          </p:spPr>
          <p:txBody>
            <a:bodyPr rtlCol="0" anchor="ctr"/>
            <a:lstStyle/>
            <a:p>
              <a:endParaRPr lang="en-US"/>
            </a:p>
          </p:txBody>
        </p:sp>
        <p:sp>
          <p:nvSpPr>
            <p:cNvPr id="48" name="Graphic 4">
              <a:extLst>
                <a:ext uri="{FF2B5EF4-FFF2-40B4-BE49-F238E27FC236}">
                  <a16:creationId xmlns:a16="http://schemas.microsoft.com/office/drawing/2014/main" id="{AE62540A-F860-4611-81D1-BFEDA1570312}"/>
                </a:ext>
              </a:extLst>
            </p:cNvPr>
            <p:cNvSpPr/>
            <p:nvPr/>
          </p:nvSpPr>
          <p:spPr>
            <a:xfrm>
              <a:off x="9140684" y="4033557"/>
              <a:ext cx="202817" cy="189643"/>
            </a:xfrm>
            <a:custGeom>
              <a:avLst/>
              <a:gdLst>
                <a:gd name="connsiteX0" fmla="*/ 202818 w 202817"/>
                <a:gd name="connsiteY0" fmla="*/ 113133 h 189643"/>
                <a:gd name="connsiteX1" fmla="*/ 0 w 202817"/>
                <a:gd name="connsiteY1" fmla="*/ 189643 h 189643"/>
                <a:gd name="connsiteX2" fmla="*/ 0 w 202817"/>
                <a:gd name="connsiteY2" fmla="*/ 76389 h 189643"/>
                <a:gd name="connsiteX3" fmla="*/ 202818 w 202817"/>
                <a:gd name="connsiteY3" fmla="*/ 0 h 189643"/>
                <a:gd name="connsiteX4" fmla="*/ 202818 w 202817"/>
                <a:gd name="connsiteY4" fmla="*/ 113133 h 18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17" h="189643">
                  <a:moveTo>
                    <a:pt x="202818" y="113133"/>
                  </a:moveTo>
                  <a:lnTo>
                    <a:pt x="0" y="189643"/>
                  </a:lnTo>
                  <a:lnTo>
                    <a:pt x="0" y="76389"/>
                  </a:lnTo>
                  <a:lnTo>
                    <a:pt x="202818" y="0"/>
                  </a:lnTo>
                  <a:lnTo>
                    <a:pt x="202818" y="113133"/>
                  </a:lnTo>
                  <a:close/>
                </a:path>
              </a:pathLst>
            </a:custGeom>
            <a:noFill/>
            <a:ln w="12078" cap="rnd">
              <a:solidFill>
                <a:srgbClr val="263238"/>
              </a:solidFill>
              <a:prstDash val="solid"/>
              <a:round/>
            </a:ln>
          </p:spPr>
          <p:txBody>
            <a:bodyPr rtlCol="0" anchor="ctr"/>
            <a:lstStyle/>
            <a:p>
              <a:endParaRPr lang="en-US"/>
            </a:p>
          </p:txBody>
        </p:sp>
        <p:sp>
          <p:nvSpPr>
            <p:cNvPr id="49" name="Graphic 4">
              <a:extLst>
                <a:ext uri="{FF2B5EF4-FFF2-40B4-BE49-F238E27FC236}">
                  <a16:creationId xmlns:a16="http://schemas.microsoft.com/office/drawing/2014/main" id="{3F54F01F-8F75-4847-94AB-4EE233F352AD}"/>
                </a:ext>
              </a:extLst>
            </p:cNvPr>
            <p:cNvSpPr/>
            <p:nvPr/>
          </p:nvSpPr>
          <p:spPr>
            <a:xfrm>
              <a:off x="9588503" y="3865187"/>
              <a:ext cx="202817" cy="189643"/>
            </a:xfrm>
            <a:custGeom>
              <a:avLst/>
              <a:gdLst>
                <a:gd name="connsiteX0" fmla="*/ 202818 w 202817"/>
                <a:gd name="connsiteY0" fmla="*/ 113254 h 189643"/>
                <a:gd name="connsiteX1" fmla="*/ 0 w 202817"/>
                <a:gd name="connsiteY1" fmla="*/ 189643 h 189643"/>
                <a:gd name="connsiteX2" fmla="*/ 0 w 202817"/>
                <a:gd name="connsiteY2" fmla="*/ 76510 h 189643"/>
                <a:gd name="connsiteX3" fmla="*/ 202818 w 202817"/>
                <a:gd name="connsiteY3" fmla="*/ 0 h 189643"/>
                <a:gd name="connsiteX4" fmla="*/ 202818 w 202817"/>
                <a:gd name="connsiteY4" fmla="*/ 113254 h 18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17" h="189643">
                  <a:moveTo>
                    <a:pt x="202818" y="113254"/>
                  </a:moveTo>
                  <a:lnTo>
                    <a:pt x="0" y="189643"/>
                  </a:lnTo>
                  <a:lnTo>
                    <a:pt x="0" y="76510"/>
                  </a:lnTo>
                  <a:lnTo>
                    <a:pt x="202818" y="0"/>
                  </a:lnTo>
                  <a:lnTo>
                    <a:pt x="202818" y="113254"/>
                  </a:lnTo>
                  <a:close/>
                </a:path>
              </a:pathLst>
            </a:custGeom>
            <a:noFill/>
            <a:ln w="12078" cap="rnd">
              <a:solidFill>
                <a:srgbClr val="263238"/>
              </a:solidFill>
              <a:prstDash val="solid"/>
              <a:round/>
            </a:ln>
          </p:spPr>
          <p:txBody>
            <a:bodyPr rtlCol="0" anchor="ctr"/>
            <a:lstStyle/>
            <a:p>
              <a:endParaRPr lang="en-US"/>
            </a:p>
          </p:txBody>
        </p:sp>
        <p:sp>
          <p:nvSpPr>
            <p:cNvPr id="50" name="Graphic 4">
              <a:extLst>
                <a:ext uri="{FF2B5EF4-FFF2-40B4-BE49-F238E27FC236}">
                  <a16:creationId xmlns:a16="http://schemas.microsoft.com/office/drawing/2014/main" id="{AEA31045-88D0-47EC-9B1B-0A4132CBE38E}"/>
                </a:ext>
              </a:extLst>
            </p:cNvPr>
            <p:cNvSpPr/>
            <p:nvPr/>
          </p:nvSpPr>
          <p:spPr>
            <a:xfrm>
              <a:off x="10036322" y="3696938"/>
              <a:ext cx="202817" cy="189522"/>
            </a:xfrm>
            <a:custGeom>
              <a:avLst/>
              <a:gdLst>
                <a:gd name="connsiteX0" fmla="*/ 202818 w 202817"/>
                <a:gd name="connsiteY0" fmla="*/ 113133 h 189522"/>
                <a:gd name="connsiteX1" fmla="*/ 0 w 202817"/>
                <a:gd name="connsiteY1" fmla="*/ 189522 h 189522"/>
                <a:gd name="connsiteX2" fmla="*/ 0 w 202817"/>
                <a:gd name="connsiteY2" fmla="*/ 76389 h 189522"/>
                <a:gd name="connsiteX3" fmla="*/ 202818 w 202817"/>
                <a:gd name="connsiteY3" fmla="*/ 0 h 189522"/>
                <a:gd name="connsiteX4" fmla="*/ 202818 w 202817"/>
                <a:gd name="connsiteY4" fmla="*/ 113133 h 18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17" h="189522">
                  <a:moveTo>
                    <a:pt x="202818" y="113133"/>
                  </a:moveTo>
                  <a:lnTo>
                    <a:pt x="0" y="189522"/>
                  </a:lnTo>
                  <a:lnTo>
                    <a:pt x="0" y="76389"/>
                  </a:lnTo>
                  <a:lnTo>
                    <a:pt x="202818" y="0"/>
                  </a:lnTo>
                  <a:lnTo>
                    <a:pt x="202818" y="113133"/>
                  </a:lnTo>
                  <a:close/>
                </a:path>
              </a:pathLst>
            </a:custGeom>
            <a:noFill/>
            <a:ln w="12078" cap="rnd">
              <a:solidFill>
                <a:srgbClr val="263238"/>
              </a:solidFill>
              <a:prstDash val="solid"/>
              <a:round/>
            </a:ln>
          </p:spPr>
          <p:txBody>
            <a:bodyPr rtlCol="0" anchor="ctr"/>
            <a:lstStyle/>
            <a:p>
              <a:endParaRPr lang="en-US"/>
            </a:p>
          </p:txBody>
        </p:sp>
        <p:grpSp>
          <p:nvGrpSpPr>
            <p:cNvPr id="51" name="Graphic 4">
              <a:extLst>
                <a:ext uri="{FF2B5EF4-FFF2-40B4-BE49-F238E27FC236}">
                  <a16:creationId xmlns:a16="http://schemas.microsoft.com/office/drawing/2014/main" id="{E4880B04-99D2-40C1-84F3-2622B66E4FA4}"/>
                </a:ext>
              </a:extLst>
            </p:cNvPr>
            <p:cNvGrpSpPr/>
            <p:nvPr/>
          </p:nvGrpSpPr>
          <p:grpSpPr>
            <a:xfrm>
              <a:off x="10669432" y="1005432"/>
              <a:ext cx="613650" cy="790602"/>
              <a:chOff x="10669432" y="1005432"/>
              <a:chExt cx="613650" cy="790602"/>
            </a:xfrm>
            <a:noFill/>
          </p:grpSpPr>
          <p:sp>
            <p:nvSpPr>
              <p:cNvPr id="52" name="Graphic 4">
                <a:extLst>
                  <a:ext uri="{FF2B5EF4-FFF2-40B4-BE49-F238E27FC236}">
                    <a16:creationId xmlns:a16="http://schemas.microsoft.com/office/drawing/2014/main" id="{B3B579E5-87CF-4A5D-8A26-2BCA83D74D2B}"/>
                  </a:ext>
                </a:extLst>
              </p:cNvPr>
              <p:cNvSpPr/>
              <p:nvPr/>
            </p:nvSpPr>
            <p:spPr>
              <a:xfrm>
                <a:off x="10672696" y="1005432"/>
                <a:ext cx="610387" cy="790602"/>
              </a:xfrm>
              <a:custGeom>
                <a:avLst/>
                <a:gdLst>
                  <a:gd name="connsiteX0" fmla="*/ 610387 w 610387"/>
                  <a:gd name="connsiteY0" fmla="*/ 560589 h 790602"/>
                  <a:gd name="connsiteX1" fmla="*/ 0 w 610387"/>
                  <a:gd name="connsiteY1" fmla="*/ 790603 h 790602"/>
                  <a:gd name="connsiteX2" fmla="*/ 0 w 610387"/>
                  <a:gd name="connsiteY2" fmla="*/ 230013 h 790602"/>
                  <a:gd name="connsiteX3" fmla="*/ 610387 w 610387"/>
                  <a:gd name="connsiteY3" fmla="*/ 0 h 790602"/>
                  <a:gd name="connsiteX4" fmla="*/ 610387 w 610387"/>
                  <a:gd name="connsiteY4" fmla="*/ 560589 h 79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387" h="790602">
                    <a:moveTo>
                      <a:pt x="610387" y="560589"/>
                    </a:moveTo>
                    <a:lnTo>
                      <a:pt x="0" y="790603"/>
                    </a:lnTo>
                    <a:lnTo>
                      <a:pt x="0" y="230013"/>
                    </a:lnTo>
                    <a:lnTo>
                      <a:pt x="610387" y="0"/>
                    </a:lnTo>
                    <a:lnTo>
                      <a:pt x="610387" y="560589"/>
                    </a:lnTo>
                    <a:close/>
                  </a:path>
                </a:pathLst>
              </a:custGeom>
              <a:noFill/>
              <a:ln w="12078" cap="rnd">
                <a:solidFill>
                  <a:srgbClr val="263238"/>
                </a:solidFill>
                <a:prstDash val="solid"/>
                <a:round/>
              </a:ln>
            </p:spPr>
            <p:txBody>
              <a:bodyPr rtlCol="0" anchor="ctr"/>
              <a:lstStyle/>
              <a:p>
                <a:endParaRPr lang="en-US"/>
              </a:p>
            </p:txBody>
          </p:sp>
          <p:sp>
            <p:nvSpPr>
              <p:cNvPr id="53" name="Graphic 4">
                <a:extLst>
                  <a:ext uri="{FF2B5EF4-FFF2-40B4-BE49-F238E27FC236}">
                    <a16:creationId xmlns:a16="http://schemas.microsoft.com/office/drawing/2014/main" id="{FC1E067D-50A0-4D10-97F5-661C24DCA8C1}"/>
                  </a:ext>
                </a:extLst>
              </p:cNvPr>
              <p:cNvSpPr/>
              <p:nvPr/>
            </p:nvSpPr>
            <p:spPr>
              <a:xfrm>
                <a:off x="10669432" y="1097413"/>
                <a:ext cx="252132" cy="91739"/>
              </a:xfrm>
              <a:custGeom>
                <a:avLst/>
                <a:gdLst>
                  <a:gd name="connsiteX0" fmla="*/ 0 w 252132"/>
                  <a:gd name="connsiteY0" fmla="*/ 91739 h 91739"/>
                  <a:gd name="connsiteX1" fmla="*/ 252132 w 252132"/>
                  <a:gd name="connsiteY1" fmla="*/ 0 h 91739"/>
                </a:gdLst>
                <a:ahLst/>
                <a:cxnLst>
                  <a:cxn ang="0">
                    <a:pos x="connsiteX0" y="connsiteY0"/>
                  </a:cxn>
                  <a:cxn ang="0">
                    <a:pos x="connsiteX1" y="connsiteY1"/>
                  </a:cxn>
                </a:cxnLst>
                <a:rect l="l" t="t" r="r" b="b"/>
                <a:pathLst>
                  <a:path w="252132" h="91739">
                    <a:moveTo>
                      <a:pt x="0" y="91739"/>
                    </a:moveTo>
                    <a:lnTo>
                      <a:pt x="252132" y="0"/>
                    </a:lnTo>
                  </a:path>
                </a:pathLst>
              </a:custGeom>
              <a:ln w="12078" cap="rnd">
                <a:solidFill>
                  <a:srgbClr val="263238"/>
                </a:solidFill>
                <a:prstDash val="solid"/>
                <a:round/>
              </a:ln>
            </p:spPr>
            <p:txBody>
              <a:bodyPr rtlCol="0" anchor="ctr"/>
              <a:lstStyle/>
              <a:p>
                <a:endParaRPr lang="en-US"/>
              </a:p>
            </p:txBody>
          </p:sp>
          <p:sp>
            <p:nvSpPr>
              <p:cNvPr id="54" name="Graphic 4">
                <a:extLst>
                  <a:ext uri="{FF2B5EF4-FFF2-40B4-BE49-F238E27FC236}">
                    <a16:creationId xmlns:a16="http://schemas.microsoft.com/office/drawing/2014/main" id="{9111E8E0-DF2B-43ED-83A4-3FB3E07813B3}"/>
                  </a:ext>
                </a:extLst>
              </p:cNvPr>
              <p:cNvSpPr/>
              <p:nvPr/>
            </p:nvSpPr>
            <p:spPr>
              <a:xfrm>
                <a:off x="10669432" y="1058493"/>
                <a:ext cx="252132" cy="91739"/>
              </a:xfrm>
              <a:custGeom>
                <a:avLst/>
                <a:gdLst>
                  <a:gd name="connsiteX0" fmla="*/ 0 w 252132"/>
                  <a:gd name="connsiteY0" fmla="*/ 91739 h 91739"/>
                  <a:gd name="connsiteX1" fmla="*/ 252132 w 252132"/>
                  <a:gd name="connsiteY1" fmla="*/ 0 h 91739"/>
                </a:gdLst>
                <a:ahLst/>
                <a:cxnLst>
                  <a:cxn ang="0">
                    <a:pos x="connsiteX0" y="connsiteY0"/>
                  </a:cxn>
                  <a:cxn ang="0">
                    <a:pos x="connsiteX1" y="connsiteY1"/>
                  </a:cxn>
                </a:cxnLst>
                <a:rect l="l" t="t" r="r" b="b"/>
                <a:pathLst>
                  <a:path w="252132" h="91739">
                    <a:moveTo>
                      <a:pt x="0" y="91739"/>
                    </a:moveTo>
                    <a:lnTo>
                      <a:pt x="252132" y="0"/>
                    </a:lnTo>
                  </a:path>
                </a:pathLst>
              </a:custGeom>
              <a:ln w="12078" cap="rnd">
                <a:solidFill>
                  <a:srgbClr val="263238"/>
                </a:solidFill>
                <a:prstDash val="solid"/>
                <a:round/>
              </a:ln>
            </p:spPr>
            <p:txBody>
              <a:bodyPr rtlCol="0" anchor="ctr"/>
              <a:lstStyle/>
              <a:p>
                <a:endParaRPr lang="en-US"/>
              </a:p>
            </p:txBody>
          </p:sp>
          <p:sp>
            <p:nvSpPr>
              <p:cNvPr id="55" name="Graphic 4">
                <a:extLst>
                  <a:ext uri="{FF2B5EF4-FFF2-40B4-BE49-F238E27FC236}">
                    <a16:creationId xmlns:a16="http://schemas.microsoft.com/office/drawing/2014/main" id="{BC0A2131-7B27-4895-97D5-9154F8B47672}"/>
                  </a:ext>
                </a:extLst>
              </p:cNvPr>
              <p:cNvSpPr/>
              <p:nvPr/>
            </p:nvSpPr>
            <p:spPr>
              <a:xfrm>
                <a:off x="10669432" y="1019574"/>
                <a:ext cx="252132" cy="91618"/>
              </a:xfrm>
              <a:custGeom>
                <a:avLst/>
                <a:gdLst>
                  <a:gd name="connsiteX0" fmla="*/ 0 w 252132"/>
                  <a:gd name="connsiteY0" fmla="*/ 91619 h 91618"/>
                  <a:gd name="connsiteX1" fmla="*/ 252132 w 252132"/>
                  <a:gd name="connsiteY1" fmla="*/ 0 h 91618"/>
                </a:gdLst>
                <a:ahLst/>
                <a:cxnLst>
                  <a:cxn ang="0">
                    <a:pos x="connsiteX0" y="connsiteY0"/>
                  </a:cxn>
                  <a:cxn ang="0">
                    <a:pos x="connsiteX1" y="connsiteY1"/>
                  </a:cxn>
                </a:cxnLst>
                <a:rect l="l" t="t" r="r" b="b"/>
                <a:pathLst>
                  <a:path w="252132" h="91618">
                    <a:moveTo>
                      <a:pt x="0" y="91619"/>
                    </a:moveTo>
                    <a:lnTo>
                      <a:pt x="252132" y="0"/>
                    </a:lnTo>
                  </a:path>
                </a:pathLst>
              </a:custGeom>
              <a:ln w="12078" cap="rnd">
                <a:solidFill>
                  <a:srgbClr val="263238"/>
                </a:solidFill>
                <a:prstDash val="solid"/>
                <a:round/>
              </a:ln>
            </p:spPr>
            <p:txBody>
              <a:bodyPr rtlCol="0" anchor="ctr"/>
              <a:lstStyle/>
              <a:p>
                <a:endParaRPr lang="en-US"/>
              </a:p>
            </p:txBody>
          </p:sp>
          <p:sp>
            <p:nvSpPr>
              <p:cNvPr id="56" name="Graphic 4">
                <a:extLst>
                  <a:ext uri="{FF2B5EF4-FFF2-40B4-BE49-F238E27FC236}">
                    <a16:creationId xmlns:a16="http://schemas.microsoft.com/office/drawing/2014/main" id="{79D28B4D-10E3-4BA1-93BE-6F8002A35A03}"/>
                  </a:ext>
                </a:extLst>
              </p:cNvPr>
              <p:cNvSpPr/>
              <p:nvPr/>
            </p:nvSpPr>
            <p:spPr>
              <a:xfrm>
                <a:off x="10731921" y="1102127"/>
                <a:ext cx="515505" cy="611475"/>
              </a:xfrm>
              <a:custGeom>
                <a:avLst/>
                <a:gdLst>
                  <a:gd name="connsiteX0" fmla="*/ 0 w 515505"/>
                  <a:gd name="connsiteY0" fmla="*/ 611475 h 611475"/>
                  <a:gd name="connsiteX1" fmla="*/ 67203 w 515505"/>
                  <a:gd name="connsiteY1" fmla="*/ 460389 h 611475"/>
                  <a:gd name="connsiteX2" fmla="*/ 191819 w 515505"/>
                  <a:gd name="connsiteY2" fmla="*/ 465103 h 611475"/>
                  <a:gd name="connsiteX3" fmla="*/ 302172 w 515505"/>
                  <a:gd name="connsiteY3" fmla="*/ 211037 h 611475"/>
                  <a:gd name="connsiteX4" fmla="*/ 441292 w 515505"/>
                  <a:gd name="connsiteY4" fmla="*/ 218168 h 611475"/>
                  <a:gd name="connsiteX5" fmla="*/ 515506 w 515505"/>
                  <a:gd name="connsiteY5" fmla="*/ 0 h 61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505" h="611475">
                    <a:moveTo>
                      <a:pt x="0" y="611475"/>
                    </a:moveTo>
                    <a:lnTo>
                      <a:pt x="67203" y="460389"/>
                    </a:lnTo>
                    <a:lnTo>
                      <a:pt x="191819" y="465103"/>
                    </a:lnTo>
                    <a:lnTo>
                      <a:pt x="302172" y="211037"/>
                    </a:lnTo>
                    <a:lnTo>
                      <a:pt x="441292" y="218168"/>
                    </a:lnTo>
                    <a:lnTo>
                      <a:pt x="515506" y="0"/>
                    </a:lnTo>
                  </a:path>
                </a:pathLst>
              </a:custGeom>
              <a:noFill/>
              <a:ln w="12078" cap="rnd">
                <a:solidFill>
                  <a:srgbClr val="263238"/>
                </a:solidFill>
                <a:prstDash val="solid"/>
                <a:round/>
              </a:ln>
            </p:spPr>
            <p:txBody>
              <a:bodyPr rtlCol="0" anchor="ctr"/>
              <a:lstStyle/>
              <a:p>
                <a:endParaRPr lang="en-US"/>
              </a:p>
            </p:txBody>
          </p:sp>
          <p:sp>
            <p:nvSpPr>
              <p:cNvPr id="57" name="Graphic 4">
                <a:extLst>
                  <a:ext uri="{FF2B5EF4-FFF2-40B4-BE49-F238E27FC236}">
                    <a16:creationId xmlns:a16="http://schemas.microsoft.com/office/drawing/2014/main" id="{F795132E-8833-46BE-BD56-8FB17A54CD34}"/>
                  </a:ext>
                </a:extLst>
              </p:cNvPr>
              <p:cNvSpPr/>
              <p:nvPr/>
            </p:nvSpPr>
            <p:spPr>
              <a:xfrm>
                <a:off x="10707990" y="1142860"/>
                <a:ext cx="532306" cy="201488"/>
              </a:xfrm>
              <a:custGeom>
                <a:avLst/>
                <a:gdLst>
                  <a:gd name="connsiteX0" fmla="*/ 0 w 532306"/>
                  <a:gd name="connsiteY0" fmla="*/ 201488 h 201488"/>
                  <a:gd name="connsiteX1" fmla="*/ 532306 w 532306"/>
                  <a:gd name="connsiteY1" fmla="*/ 0 h 201488"/>
                </a:gdLst>
                <a:ahLst/>
                <a:cxnLst>
                  <a:cxn ang="0">
                    <a:pos x="connsiteX0" y="connsiteY0"/>
                  </a:cxn>
                  <a:cxn ang="0">
                    <a:pos x="connsiteX1" y="connsiteY1"/>
                  </a:cxn>
                </a:cxnLst>
                <a:rect l="l" t="t" r="r" b="b"/>
                <a:pathLst>
                  <a:path w="532306" h="201488">
                    <a:moveTo>
                      <a:pt x="0" y="201488"/>
                    </a:moveTo>
                    <a:lnTo>
                      <a:pt x="532306" y="0"/>
                    </a:lnTo>
                  </a:path>
                </a:pathLst>
              </a:custGeom>
              <a:ln w="12078" cap="rnd">
                <a:solidFill>
                  <a:srgbClr val="263238"/>
                </a:solidFill>
                <a:prstDash val="solid"/>
                <a:round/>
              </a:ln>
            </p:spPr>
            <p:txBody>
              <a:bodyPr rtlCol="0" anchor="ctr"/>
              <a:lstStyle/>
              <a:p>
                <a:endParaRPr lang="en-US"/>
              </a:p>
            </p:txBody>
          </p:sp>
          <p:sp>
            <p:nvSpPr>
              <p:cNvPr id="58" name="Graphic 4">
                <a:extLst>
                  <a:ext uri="{FF2B5EF4-FFF2-40B4-BE49-F238E27FC236}">
                    <a16:creationId xmlns:a16="http://schemas.microsoft.com/office/drawing/2014/main" id="{C62E9718-3BEE-4DF6-A306-E8FDB120AA57}"/>
                  </a:ext>
                </a:extLst>
              </p:cNvPr>
              <p:cNvSpPr/>
              <p:nvPr/>
            </p:nvSpPr>
            <p:spPr>
              <a:xfrm>
                <a:off x="10707990" y="1212480"/>
                <a:ext cx="532306" cy="201367"/>
              </a:xfrm>
              <a:custGeom>
                <a:avLst/>
                <a:gdLst>
                  <a:gd name="connsiteX0" fmla="*/ 0 w 532306"/>
                  <a:gd name="connsiteY0" fmla="*/ 201367 h 201367"/>
                  <a:gd name="connsiteX1" fmla="*/ 532306 w 532306"/>
                  <a:gd name="connsiteY1" fmla="*/ 0 h 201367"/>
                </a:gdLst>
                <a:ahLst/>
                <a:cxnLst>
                  <a:cxn ang="0">
                    <a:pos x="connsiteX0" y="connsiteY0"/>
                  </a:cxn>
                  <a:cxn ang="0">
                    <a:pos x="connsiteX1" y="connsiteY1"/>
                  </a:cxn>
                </a:cxnLst>
                <a:rect l="l" t="t" r="r" b="b"/>
                <a:pathLst>
                  <a:path w="532306" h="201367">
                    <a:moveTo>
                      <a:pt x="0" y="201367"/>
                    </a:moveTo>
                    <a:lnTo>
                      <a:pt x="532306" y="0"/>
                    </a:lnTo>
                  </a:path>
                </a:pathLst>
              </a:custGeom>
              <a:ln w="12078" cap="rnd">
                <a:solidFill>
                  <a:srgbClr val="263238"/>
                </a:solidFill>
                <a:prstDash val="solid"/>
                <a:round/>
              </a:ln>
            </p:spPr>
            <p:txBody>
              <a:bodyPr rtlCol="0" anchor="ctr"/>
              <a:lstStyle/>
              <a:p>
                <a:endParaRPr lang="en-US"/>
              </a:p>
            </p:txBody>
          </p:sp>
          <p:sp>
            <p:nvSpPr>
              <p:cNvPr id="59" name="Graphic 4">
                <a:extLst>
                  <a:ext uri="{FF2B5EF4-FFF2-40B4-BE49-F238E27FC236}">
                    <a16:creationId xmlns:a16="http://schemas.microsoft.com/office/drawing/2014/main" id="{8F222EE8-EB37-4C34-8CA6-2F41A29B3259}"/>
                  </a:ext>
                </a:extLst>
              </p:cNvPr>
              <p:cNvSpPr/>
              <p:nvPr/>
            </p:nvSpPr>
            <p:spPr>
              <a:xfrm>
                <a:off x="10707990" y="1281980"/>
                <a:ext cx="532306" cy="201367"/>
              </a:xfrm>
              <a:custGeom>
                <a:avLst/>
                <a:gdLst>
                  <a:gd name="connsiteX0" fmla="*/ 0 w 532306"/>
                  <a:gd name="connsiteY0" fmla="*/ 201367 h 201367"/>
                  <a:gd name="connsiteX1" fmla="*/ 532306 w 532306"/>
                  <a:gd name="connsiteY1" fmla="*/ 0 h 201367"/>
                </a:gdLst>
                <a:ahLst/>
                <a:cxnLst>
                  <a:cxn ang="0">
                    <a:pos x="connsiteX0" y="connsiteY0"/>
                  </a:cxn>
                  <a:cxn ang="0">
                    <a:pos x="connsiteX1" y="connsiteY1"/>
                  </a:cxn>
                </a:cxnLst>
                <a:rect l="l" t="t" r="r" b="b"/>
                <a:pathLst>
                  <a:path w="532306" h="201367">
                    <a:moveTo>
                      <a:pt x="0" y="201367"/>
                    </a:moveTo>
                    <a:lnTo>
                      <a:pt x="532306" y="0"/>
                    </a:lnTo>
                  </a:path>
                </a:pathLst>
              </a:custGeom>
              <a:ln w="12078" cap="rnd">
                <a:solidFill>
                  <a:srgbClr val="263238"/>
                </a:solidFill>
                <a:prstDash val="solid"/>
                <a:round/>
              </a:ln>
            </p:spPr>
            <p:txBody>
              <a:bodyPr rtlCol="0" anchor="ctr"/>
              <a:lstStyle/>
              <a:p>
                <a:endParaRPr lang="en-US"/>
              </a:p>
            </p:txBody>
          </p:sp>
          <p:sp>
            <p:nvSpPr>
              <p:cNvPr id="60" name="Graphic 4">
                <a:extLst>
                  <a:ext uri="{FF2B5EF4-FFF2-40B4-BE49-F238E27FC236}">
                    <a16:creationId xmlns:a16="http://schemas.microsoft.com/office/drawing/2014/main" id="{8DC4B87B-6533-42EE-B0E9-AF39E65A691E}"/>
                  </a:ext>
                </a:extLst>
              </p:cNvPr>
              <p:cNvSpPr/>
              <p:nvPr/>
            </p:nvSpPr>
            <p:spPr>
              <a:xfrm>
                <a:off x="10707990" y="1351479"/>
                <a:ext cx="532306" cy="201488"/>
              </a:xfrm>
              <a:custGeom>
                <a:avLst/>
                <a:gdLst>
                  <a:gd name="connsiteX0" fmla="*/ 0 w 532306"/>
                  <a:gd name="connsiteY0" fmla="*/ 201488 h 201488"/>
                  <a:gd name="connsiteX1" fmla="*/ 532306 w 532306"/>
                  <a:gd name="connsiteY1" fmla="*/ 0 h 201488"/>
                </a:gdLst>
                <a:ahLst/>
                <a:cxnLst>
                  <a:cxn ang="0">
                    <a:pos x="connsiteX0" y="connsiteY0"/>
                  </a:cxn>
                  <a:cxn ang="0">
                    <a:pos x="connsiteX1" y="connsiteY1"/>
                  </a:cxn>
                </a:cxnLst>
                <a:rect l="l" t="t" r="r" b="b"/>
                <a:pathLst>
                  <a:path w="532306" h="201488">
                    <a:moveTo>
                      <a:pt x="0" y="201488"/>
                    </a:moveTo>
                    <a:lnTo>
                      <a:pt x="532306" y="0"/>
                    </a:lnTo>
                  </a:path>
                </a:pathLst>
              </a:custGeom>
              <a:ln w="12078" cap="rnd">
                <a:solidFill>
                  <a:srgbClr val="263238"/>
                </a:solidFill>
                <a:prstDash val="solid"/>
                <a:round/>
              </a:ln>
            </p:spPr>
            <p:txBody>
              <a:bodyPr rtlCol="0" anchor="ctr"/>
              <a:lstStyle/>
              <a:p>
                <a:endParaRPr lang="en-US"/>
              </a:p>
            </p:txBody>
          </p:sp>
          <p:sp>
            <p:nvSpPr>
              <p:cNvPr id="61" name="Graphic 4">
                <a:extLst>
                  <a:ext uri="{FF2B5EF4-FFF2-40B4-BE49-F238E27FC236}">
                    <a16:creationId xmlns:a16="http://schemas.microsoft.com/office/drawing/2014/main" id="{F80AABB9-4AF3-4BF4-9601-1926626A3DC4}"/>
                  </a:ext>
                </a:extLst>
              </p:cNvPr>
              <p:cNvSpPr/>
              <p:nvPr/>
            </p:nvSpPr>
            <p:spPr>
              <a:xfrm>
                <a:off x="10707990" y="1420979"/>
                <a:ext cx="532306" cy="201488"/>
              </a:xfrm>
              <a:custGeom>
                <a:avLst/>
                <a:gdLst>
                  <a:gd name="connsiteX0" fmla="*/ 0 w 532306"/>
                  <a:gd name="connsiteY0" fmla="*/ 201488 h 201488"/>
                  <a:gd name="connsiteX1" fmla="*/ 532306 w 532306"/>
                  <a:gd name="connsiteY1" fmla="*/ 0 h 201488"/>
                </a:gdLst>
                <a:ahLst/>
                <a:cxnLst>
                  <a:cxn ang="0">
                    <a:pos x="connsiteX0" y="connsiteY0"/>
                  </a:cxn>
                  <a:cxn ang="0">
                    <a:pos x="connsiteX1" y="connsiteY1"/>
                  </a:cxn>
                </a:cxnLst>
                <a:rect l="l" t="t" r="r" b="b"/>
                <a:pathLst>
                  <a:path w="532306" h="201488">
                    <a:moveTo>
                      <a:pt x="0" y="201488"/>
                    </a:moveTo>
                    <a:lnTo>
                      <a:pt x="532306" y="0"/>
                    </a:lnTo>
                  </a:path>
                </a:pathLst>
              </a:custGeom>
              <a:ln w="12078" cap="rnd">
                <a:solidFill>
                  <a:srgbClr val="263238"/>
                </a:solidFill>
                <a:prstDash val="solid"/>
                <a:round/>
              </a:ln>
            </p:spPr>
            <p:txBody>
              <a:bodyPr rtlCol="0" anchor="ctr"/>
              <a:lstStyle/>
              <a:p>
                <a:endParaRPr lang="en-US"/>
              </a:p>
            </p:txBody>
          </p:sp>
          <p:sp>
            <p:nvSpPr>
              <p:cNvPr id="62" name="Graphic 4">
                <a:extLst>
                  <a:ext uri="{FF2B5EF4-FFF2-40B4-BE49-F238E27FC236}">
                    <a16:creationId xmlns:a16="http://schemas.microsoft.com/office/drawing/2014/main" id="{D62696CE-5A67-4FC5-8BFB-299D2CA63823}"/>
                  </a:ext>
                </a:extLst>
              </p:cNvPr>
              <p:cNvSpPr/>
              <p:nvPr/>
            </p:nvSpPr>
            <p:spPr>
              <a:xfrm>
                <a:off x="10707990" y="1490599"/>
                <a:ext cx="532306" cy="201367"/>
              </a:xfrm>
              <a:custGeom>
                <a:avLst/>
                <a:gdLst>
                  <a:gd name="connsiteX0" fmla="*/ 0 w 532306"/>
                  <a:gd name="connsiteY0" fmla="*/ 201367 h 201367"/>
                  <a:gd name="connsiteX1" fmla="*/ 532306 w 532306"/>
                  <a:gd name="connsiteY1" fmla="*/ 0 h 201367"/>
                </a:gdLst>
                <a:ahLst/>
                <a:cxnLst>
                  <a:cxn ang="0">
                    <a:pos x="connsiteX0" y="connsiteY0"/>
                  </a:cxn>
                  <a:cxn ang="0">
                    <a:pos x="connsiteX1" y="connsiteY1"/>
                  </a:cxn>
                </a:cxnLst>
                <a:rect l="l" t="t" r="r" b="b"/>
                <a:pathLst>
                  <a:path w="532306" h="201367">
                    <a:moveTo>
                      <a:pt x="0" y="201367"/>
                    </a:moveTo>
                    <a:lnTo>
                      <a:pt x="532306" y="0"/>
                    </a:lnTo>
                  </a:path>
                </a:pathLst>
              </a:custGeom>
              <a:ln w="12078" cap="rnd">
                <a:solidFill>
                  <a:srgbClr val="263238"/>
                </a:solidFill>
                <a:prstDash val="solid"/>
                <a:round/>
              </a:ln>
            </p:spPr>
            <p:txBody>
              <a:bodyPr rtlCol="0" anchor="ctr"/>
              <a:lstStyle/>
              <a:p>
                <a:endParaRPr lang="en-US"/>
              </a:p>
            </p:txBody>
          </p:sp>
        </p:grpSp>
        <p:grpSp>
          <p:nvGrpSpPr>
            <p:cNvPr id="63" name="Graphic 4">
              <a:extLst>
                <a:ext uri="{FF2B5EF4-FFF2-40B4-BE49-F238E27FC236}">
                  <a16:creationId xmlns:a16="http://schemas.microsoft.com/office/drawing/2014/main" id="{8F241EA7-CD90-45EF-8CF4-102F37E43811}"/>
                </a:ext>
              </a:extLst>
            </p:cNvPr>
            <p:cNvGrpSpPr/>
            <p:nvPr/>
          </p:nvGrpSpPr>
          <p:grpSpPr>
            <a:xfrm>
              <a:off x="8507130" y="651206"/>
              <a:ext cx="967635" cy="706909"/>
              <a:chOff x="8507130" y="651206"/>
              <a:chExt cx="967635" cy="706909"/>
            </a:xfrm>
            <a:noFill/>
          </p:grpSpPr>
          <p:sp>
            <p:nvSpPr>
              <p:cNvPr id="64" name="Graphic 4">
                <a:extLst>
                  <a:ext uri="{FF2B5EF4-FFF2-40B4-BE49-F238E27FC236}">
                    <a16:creationId xmlns:a16="http://schemas.microsoft.com/office/drawing/2014/main" id="{87769B9C-95A6-4D80-8C6D-279F33173544}"/>
                  </a:ext>
                </a:extLst>
              </p:cNvPr>
              <p:cNvSpPr/>
              <p:nvPr/>
            </p:nvSpPr>
            <p:spPr>
              <a:xfrm rot="-2913001">
                <a:off x="8576001" y="786855"/>
                <a:ext cx="558413" cy="435611"/>
              </a:xfrm>
              <a:custGeom>
                <a:avLst/>
                <a:gdLst>
                  <a:gd name="connsiteX0" fmla="*/ 558414 w 558413"/>
                  <a:gd name="connsiteY0" fmla="*/ 217806 h 435611"/>
                  <a:gd name="connsiteX1" fmla="*/ 279207 w 558413"/>
                  <a:gd name="connsiteY1" fmla="*/ 435611 h 435611"/>
                  <a:gd name="connsiteX2" fmla="*/ 0 w 558413"/>
                  <a:gd name="connsiteY2" fmla="*/ 217806 h 435611"/>
                  <a:gd name="connsiteX3" fmla="*/ 279207 w 558413"/>
                  <a:gd name="connsiteY3" fmla="*/ 0 h 435611"/>
                  <a:gd name="connsiteX4" fmla="*/ 558414 w 558413"/>
                  <a:gd name="connsiteY4" fmla="*/ 217806 h 435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413" h="435611">
                    <a:moveTo>
                      <a:pt x="558414" y="217806"/>
                    </a:moveTo>
                    <a:cubicBezTo>
                      <a:pt x="558414" y="338096"/>
                      <a:pt x="433409" y="435611"/>
                      <a:pt x="279207" y="435611"/>
                    </a:cubicBezTo>
                    <a:cubicBezTo>
                      <a:pt x="125005" y="435611"/>
                      <a:pt x="0" y="338096"/>
                      <a:pt x="0" y="217806"/>
                    </a:cubicBezTo>
                    <a:cubicBezTo>
                      <a:pt x="0" y="97515"/>
                      <a:pt x="125005" y="0"/>
                      <a:pt x="279207" y="0"/>
                    </a:cubicBezTo>
                    <a:cubicBezTo>
                      <a:pt x="433409" y="0"/>
                      <a:pt x="558414" y="97515"/>
                      <a:pt x="558414" y="217806"/>
                    </a:cubicBezTo>
                    <a:close/>
                  </a:path>
                </a:pathLst>
              </a:custGeom>
              <a:noFill/>
              <a:ln w="12078" cap="rnd">
                <a:solidFill>
                  <a:srgbClr val="263238"/>
                </a:solidFill>
                <a:prstDash val="solid"/>
                <a:round/>
              </a:ln>
            </p:spPr>
            <p:txBody>
              <a:bodyPr rtlCol="0" anchor="ctr"/>
              <a:lstStyle/>
              <a:p>
                <a:endParaRPr lang="en-US"/>
              </a:p>
            </p:txBody>
          </p:sp>
          <p:sp>
            <p:nvSpPr>
              <p:cNvPr id="65" name="Graphic 4">
                <a:extLst>
                  <a:ext uri="{FF2B5EF4-FFF2-40B4-BE49-F238E27FC236}">
                    <a16:creationId xmlns:a16="http://schemas.microsoft.com/office/drawing/2014/main" id="{F452B1AB-2C66-4E35-A0E5-FC217E4171BA}"/>
                  </a:ext>
                </a:extLst>
              </p:cNvPr>
              <p:cNvSpPr/>
              <p:nvPr/>
            </p:nvSpPr>
            <p:spPr>
              <a:xfrm>
                <a:off x="8855192" y="750728"/>
                <a:ext cx="169216" cy="254703"/>
              </a:xfrm>
              <a:custGeom>
                <a:avLst/>
                <a:gdLst>
                  <a:gd name="connsiteX0" fmla="*/ 169216 w 169216"/>
                  <a:gd name="connsiteY0" fmla="*/ 32909 h 254703"/>
                  <a:gd name="connsiteX1" fmla="*/ 0 w 169216"/>
                  <a:gd name="connsiteY1" fmla="*/ 7527 h 254703"/>
                  <a:gd name="connsiteX2" fmla="*/ 0 w 169216"/>
                  <a:gd name="connsiteY2" fmla="*/ 254704 h 254703"/>
                </a:gdLst>
                <a:ahLst/>
                <a:cxnLst>
                  <a:cxn ang="0">
                    <a:pos x="connsiteX0" y="connsiteY0"/>
                  </a:cxn>
                  <a:cxn ang="0">
                    <a:pos x="connsiteX1" y="connsiteY1"/>
                  </a:cxn>
                  <a:cxn ang="0">
                    <a:pos x="connsiteX2" y="connsiteY2"/>
                  </a:cxn>
                </a:cxnLst>
                <a:rect l="l" t="t" r="r" b="b"/>
                <a:pathLst>
                  <a:path w="169216" h="254703">
                    <a:moveTo>
                      <a:pt x="169216" y="32909"/>
                    </a:moveTo>
                    <a:cubicBezTo>
                      <a:pt x="124978" y="2209"/>
                      <a:pt x="65632" y="-8790"/>
                      <a:pt x="0" y="7527"/>
                    </a:cubicBezTo>
                    <a:lnTo>
                      <a:pt x="0" y="254704"/>
                    </a:lnTo>
                    <a:close/>
                  </a:path>
                </a:pathLst>
              </a:custGeom>
              <a:noFill/>
              <a:ln w="12078" cap="rnd">
                <a:solidFill>
                  <a:srgbClr val="263238"/>
                </a:solidFill>
                <a:prstDash val="solid"/>
                <a:round/>
              </a:ln>
            </p:spPr>
            <p:txBody>
              <a:bodyPr rtlCol="0" anchor="ctr"/>
              <a:lstStyle/>
              <a:p>
                <a:endParaRPr lang="en-US"/>
              </a:p>
            </p:txBody>
          </p:sp>
          <p:sp>
            <p:nvSpPr>
              <p:cNvPr id="66" name="Graphic 4">
                <a:extLst>
                  <a:ext uri="{FF2B5EF4-FFF2-40B4-BE49-F238E27FC236}">
                    <a16:creationId xmlns:a16="http://schemas.microsoft.com/office/drawing/2014/main" id="{51DFF21C-D78F-4AED-BBF0-75082E393FDA}"/>
                  </a:ext>
                </a:extLst>
              </p:cNvPr>
              <p:cNvSpPr/>
              <p:nvPr/>
            </p:nvSpPr>
            <p:spPr>
              <a:xfrm>
                <a:off x="9192537" y="834282"/>
                <a:ext cx="282228" cy="102617"/>
              </a:xfrm>
              <a:custGeom>
                <a:avLst/>
                <a:gdLst>
                  <a:gd name="connsiteX0" fmla="*/ 0 w 282228"/>
                  <a:gd name="connsiteY0" fmla="*/ 102618 h 102617"/>
                  <a:gd name="connsiteX1" fmla="*/ 282229 w 282228"/>
                  <a:gd name="connsiteY1" fmla="*/ 0 h 102617"/>
                </a:gdLst>
                <a:ahLst/>
                <a:cxnLst>
                  <a:cxn ang="0">
                    <a:pos x="connsiteX0" y="connsiteY0"/>
                  </a:cxn>
                  <a:cxn ang="0">
                    <a:pos x="connsiteX1" y="connsiteY1"/>
                  </a:cxn>
                </a:cxnLst>
                <a:rect l="l" t="t" r="r" b="b"/>
                <a:pathLst>
                  <a:path w="282228" h="102617">
                    <a:moveTo>
                      <a:pt x="0" y="102618"/>
                    </a:moveTo>
                    <a:lnTo>
                      <a:pt x="282229" y="0"/>
                    </a:lnTo>
                  </a:path>
                </a:pathLst>
              </a:custGeom>
              <a:ln w="12078" cap="rnd">
                <a:solidFill>
                  <a:srgbClr val="263238"/>
                </a:solidFill>
                <a:prstDash val="solid"/>
                <a:round/>
              </a:ln>
            </p:spPr>
            <p:txBody>
              <a:bodyPr rtlCol="0" anchor="ctr"/>
              <a:lstStyle/>
              <a:p>
                <a:endParaRPr lang="en-US"/>
              </a:p>
            </p:txBody>
          </p:sp>
          <p:sp>
            <p:nvSpPr>
              <p:cNvPr id="67" name="Graphic 4">
                <a:extLst>
                  <a:ext uri="{FF2B5EF4-FFF2-40B4-BE49-F238E27FC236}">
                    <a16:creationId xmlns:a16="http://schemas.microsoft.com/office/drawing/2014/main" id="{C3CC89A2-A149-45E0-BD21-587E45B5DFF6}"/>
                  </a:ext>
                </a:extLst>
              </p:cNvPr>
              <p:cNvSpPr/>
              <p:nvPr/>
            </p:nvSpPr>
            <p:spPr>
              <a:xfrm>
                <a:off x="9192537" y="790648"/>
                <a:ext cx="282228" cy="102617"/>
              </a:xfrm>
              <a:custGeom>
                <a:avLst/>
                <a:gdLst>
                  <a:gd name="connsiteX0" fmla="*/ 0 w 282228"/>
                  <a:gd name="connsiteY0" fmla="*/ 102618 h 102617"/>
                  <a:gd name="connsiteX1" fmla="*/ 282229 w 282228"/>
                  <a:gd name="connsiteY1" fmla="*/ 0 h 102617"/>
                </a:gdLst>
                <a:ahLst/>
                <a:cxnLst>
                  <a:cxn ang="0">
                    <a:pos x="connsiteX0" y="connsiteY0"/>
                  </a:cxn>
                  <a:cxn ang="0">
                    <a:pos x="connsiteX1" y="connsiteY1"/>
                  </a:cxn>
                </a:cxnLst>
                <a:rect l="l" t="t" r="r" b="b"/>
                <a:pathLst>
                  <a:path w="282228" h="102617">
                    <a:moveTo>
                      <a:pt x="0" y="102618"/>
                    </a:moveTo>
                    <a:lnTo>
                      <a:pt x="282229" y="0"/>
                    </a:lnTo>
                  </a:path>
                </a:pathLst>
              </a:custGeom>
              <a:ln w="12078" cap="rnd">
                <a:solidFill>
                  <a:srgbClr val="263238"/>
                </a:solidFill>
                <a:prstDash val="solid"/>
                <a:round/>
              </a:ln>
            </p:spPr>
            <p:txBody>
              <a:bodyPr rtlCol="0" anchor="ctr"/>
              <a:lstStyle/>
              <a:p>
                <a:endParaRPr lang="en-US"/>
              </a:p>
            </p:txBody>
          </p:sp>
          <p:sp>
            <p:nvSpPr>
              <p:cNvPr id="68" name="Graphic 4">
                <a:extLst>
                  <a:ext uri="{FF2B5EF4-FFF2-40B4-BE49-F238E27FC236}">
                    <a16:creationId xmlns:a16="http://schemas.microsoft.com/office/drawing/2014/main" id="{E03791E1-E787-4875-B2B7-85FB1D0C518F}"/>
                  </a:ext>
                </a:extLst>
              </p:cNvPr>
              <p:cNvSpPr/>
              <p:nvPr/>
            </p:nvSpPr>
            <p:spPr>
              <a:xfrm>
                <a:off x="9192537" y="747014"/>
                <a:ext cx="282228" cy="102617"/>
              </a:xfrm>
              <a:custGeom>
                <a:avLst/>
                <a:gdLst>
                  <a:gd name="connsiteX0" fmla="*/ 0 w 282228"/>
                  <a:gd name="connsiteY0" fmla="*/ 102618 h 102617"/>
                  <a:gd name="connsiteX1" fmla="*/ 282229 w 282228"/>
                  <a:gd name="connsiteY1" fmla="*/ 0 h 102617"/>
                </a:gdLst>
                <a:ahLst/>
                <a:cxnLst>
                  <a:cxn ang="0">
                    <a:pos x="connsiteX0" y="connsiteY0"/>
                  </a:cxn>
                  <a:cxn ang="0">
                    <a:pos x="connsiteX1" y="connsiteY1"/>
                  </a:cxn>
                </a:cxnLst>
                <a:rect l="l" t="t" r="r" b="b"/>
                <a:pathLst>
                  <a:path w="282228" h="102617">
                    <a:moveTo>
                      <a:pt x="0" y="102618"/>
                    </a:moveTo>
                    <a:lnTo>
                      <a:pt x="282229" y="0"/>
                    </a:lnTo>
                  </a:path>
                </a:pathLst>
              </a:custGeom>
              <a:ln w="12078" cap="rnd">
                <a:solidFill>
                  <a:srgbClr val="263238"/>
                </a:solidFill>
                <a:prstDash val="solid"/>
                <a:round/>
              </a:ln>
            </p:spPr>
            <p:txBody>
              <a:bodyPr rtlCol="0" anchor="ctr"/>
              <a:lstStyle/>
              <a:p>
                <a:endParaRPr lang="en-US"/>
              </a:p>
            </p:txBody>
          </p:sp>
        </p:grpSp>
        <p:grpSp>
          <p:nvGrpSpPr>
            <p:cNvPr id="69" name="Graphic 4">
              <a:extLst>
                <a:ext uri="{FF2B5EF4-FFF2-40B4-BE49-F238E27FC236}">
                  <a16:creationId xmlns:a16="http://schemas.microsoft.com/office/drawing/2014/main" id="{4D5EAEE0-F0F7-4B34-9D91-4B3D91D2ABC4}"/>
                </a:ext>
              </a:extLst>
            </p:cNvPr>
            <p:cNvGrpSpPr/>
            <p:nvPr/>
          </p:nvGrpSpPr>
          <p:grpSpPr>
            <a:xfrm>
              <a:off x="7113835" y="1443340"/>
              <a:ext cx="687018" cy="885122"/>
              <a:chOff x="7113835" y="1443340"/>
              <a:chExt cx="687018" cy="885122"/>
            </a:xfrm>
            <a:noFill/>
          </p:grpSpPr>
          <p:sp>
            <p:nvSpPr>
              <p:cNvPr id="70" name="Graphic 4">
                <a:extLst>
                  <a:ext uri="{FF2B5EF4-FFF2-40B4-BE49-F238E27FC236}">
                    <a16:creationId xmlns:a16="http://schemas.microsoft.com/office/drawing/2014/main" id="{9B015389-0CF4-4AA8-BE64-4E5557DF0827}"/>
                  </a:ext>
                </a:extLst>
              </p:cNvPr>
              <p:cNvSpPr/>
              <p:nvPr/>
            </p:nvSpPr>
            <p:spPr>
              <a:xfrm>
                <a:off x="7117462" y="1443340"/>
                <a:ext cx="683392" cy="885122"/>
              </a:xfrm>
              <a:custGeom>
                <a:avLst/>
                <a:gdLst>
                  <a:gd name="connsiteX0" fmla="*/ 683392 w 683392"/>
                  <a:gd name="connsiteY0" fmla="*/ 627551 h 885122"/>
                  <a:gd name="connsiteX1" fmla="*/ 0 w 683392"/>
                  <a:gd name="connsiteY1" fmla="*/ 885122 h 885122"/>
                  <a:gd name="connsiteX2" fmla="*/ 0 w 683392"/>
                  <a:gd name="connsiteY2" fmla="*/ 257571 h 885122"/>
                  <a:gd name="connsiteX3" fmla="*/ 683392 w 683392"/>
                  <a:gd name="connsiteY3" fmla="*/ 0 h 885122"/>
                  <a:gd name="connsiteX4" fmla="*/ 683392 w 683392"/>
                  <a:gd name="connsiteY4" fmla="*/ 627551 h 88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392" h="885122">
                    <a:moveTo>
                      <a:pt x="683392" y="627551"/>
                    </a:moveTo>
                    <a:lnTo>
                      <a:pt x="0" y="885122"/>
                    </a:lnTo>
                    <a:lnTo>
                      <a:pt x="0" y="257571"/>
                    </a:lnTo>
                    <a:lnTo>
                      <a:pt x="683392" y="0"/>
                    </a:lnTo>
                    <a:lnTo>
                      <a:pt x="683392" y="627551"/>
                    </a:lnTo>
                    <a:close/>
                  </a:path>
                </a:pathLst>
              </a:custGeom>
              <a:noFill/>
              <a:ln w="12078" cap="rnd">
                <a:solidFill>
                  <a:srgbClr val="263238"/>
                </a:solidFill>
                <a:prstDash val="solid"/>
                <a:round/>
              </a:ln>
            </p:spPr>
            <p:txBody>
              <a:bodyPr rtlCol="0" anchor="ctr"/>
              <a:lstStyle/>
              <a:p>
                <a:endParaRPr lang="en-US"/>
              </a:p>
            </p:txBody>
          </p:sp>
          <p:sp>
            <p:nvSpPr>
              <p:cNvPr id="71" name="Graphic 4">
                <a:extLst>
                  <a:ext uri="{FF2B5EF4-FFF2-40B4-BE49-F238E27FC236}">
                    <a16:creationId xmlns:a16="http://schemas.microsoft.com/office/drawing/2014/main" id="{DD9C2F2E-497C-4BDE-9923-DEAAE657795C}"/>
                  </a:ext>
                </a:extLst>
              </p:cNvPr>
              <p:cNvSpPr/>
              <p:nvPr/>
            </p:nvSpPr>
            <p:spPr>
              <a:xfrm>
                <a:off x="7619430" y="1546320"/>
                <a:ext cx="114825" cy="525658"/>
              </a:xfrm>
              <a:custGeom>
                <a:avLst/>
                <a:gdLst>
                  <a:gd name="connsiteX0" fmla="*/ 0 w 114825"/>
                  <a:gd name="connsiteY0" fmla="*/ 43271 h 525658"/>
                  <a:gd name="connsiteX1" fmla="*/ 0 w 114825"/>
                  <a:gd name="connsiteY1" fmla="*/ 525658 h 525658"/>
                  <a:gd name="connsiteX2" fmla="*/ 114825 w 114825"/>
                  <a:gd name="connsiteY2" fmla="*/ 482387 h 525658"/>
                  <a:gd name="connsiteX3" fmla="*/ 114825 w 114825"/>
                  <a:gd name="connsiteY3" fmla="*/ 0 h 525658"/>
                  <a:gd name="connsiteX4" fmla="*/ 0 w 114825"/>
                  <a:gd name="connsiteY4" fmla="*/ 43271 h 52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25" h="525658">
                    <a:moveTo>
                      <a:pt x="0" y="43271"/>
                    </a:moveTo>
                    <a:lnTo>
                      <a:pt x="0" y="525658"/>
                    </a:lnTo>
                    <a:lnTo>
                      <a:pt x="114825" y="482387"/>
                    </a:lnTo>
                    <a:lnTo>
                      <a:pt x="114825" y="0"/>
                    </a:lnTo>
                    <a:lnTo>
                      <a:pt x="0" y="43271"/>
                    </a:lnTo>
                    <a:close/>
                  </a:path>
                </a:pathLst>
              </a:custGeom>
              <a:noFill/>
              <a:ln w="12078" cap="rnd">
                <a:solidFill>
                  <a:srgbClr val="263238"/>
                </a:solidFill>
                <a:prstDash val="solid"/>
                <a:round/>
              </a:ln>
            </p:spPr>
            <p:txBody>
              <a:bodyPr rtlCol="0" anchor="ctr"/>
              <a:lstStyle/>
              <a:p>
                <a:endParaRPr lang="en-US"/>
              </a:p>
            </p:txBody>
          </p:sp>
          <p:sp>
            <p:nvSpPr>
              <p:cNvPr id="72" name="Graphic 4">
                <a:extLst>
                  <a:ext uri="{FF2B5EF4-FFF2-40B4-BE49-F238E27FC236}">
                    <a16:creationId xmlns:a16="http://schemas.microsoft.com/office/drawing/2014/main" id="{10C6F985-25D8-48E0-9C03-75070FB76C90}"/>
                  </a:ext>
                </a:extLst>
              </p:cNvPr>
              <p:cNvSpPr/>
              <p:nvPr/>
            </p:nvSpPr>
            <p:spPr>
              <a:xfrm>
                <a:off x="7332608" y="1768476"/>
                <a:ext cx="112045" cy="411679"/>
              </a:xfrm>
              <a:custGeom>
                <a:avLst/>
                <a:gdLst>
                  <a:gd name="connsiteX0" fmla="*/ 0 w 112045"/>
                  <a:gd name="connsiteY0" fmla="*/ 411679 h 411679"/>
                  <a:gd name="connsiteX1" fmla="*/ 112045 w 112045"/>
                  <a:gd name="connsiteY1" fmla="*/ 369375 h 411679"/>
                  <a:gd name="connsiteX2" fmla="*/ 112045 w 112045"/>
                  <a:gd name="connsiteY2" fmla="*/ 0 h 411679"/>
                  <a:gd name="connsiteX3" fmla="*/ 0 w 112045"/>
                  <a:gd name="connsiteY3" fmla="*/ 42183 h 411679"/>
                  <a:gd name="connsiteX4" fmla="*/ 0 w 112045"/>
                  <a:gd name="connsiteY4" fmla="*/ 411679 h 411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45" h="411679">
                    <a:moveTo>
                      <a:pt x="0" y="411679"/>
                    </a:moveTo>
                    <a:lnTo>
                      <a:pt x="112045" y="369375"/>
                    </a:lnTo>
                    <a:lnTo>
                      <a:pt x="112045" y="0"/>
                    </a:lnTo>
                    <a:lnTo>
                      <a:pt x="0" y="42183"/>
                    </a:lnTo>
                    <a:lnTo>
                      <a:pt x="0" y="411679"/>
                    </a:lnTo>
                    <a:close/>
                  </a:path>
                </a:pathLst>
              </a:custGeom>
              <a:noFill/>
              <a:ln w="12078" cap="rnd">
                <a:solidFill>
                  <a:srgbClr val="263238"/>
                </a:solidFill>
                <a:prstDash val="solid"/>
                <a:round/>
              </a:ln>
            </p:spPr>
            <p:txBody>
              <a:bodyPr rtlCol="0" anchor="ctr"/>
              <a:lstStyle/>
              <a:p>
                <a:endParaRPr lang="en-US"/>
              </a:p>
            </p:txBody>
          </p:sp>
          <p:sp>
            <p:nvSpPr>
              <p:cNvPr id="73" name="Graphic 4">
                <a:extLst>
                  <a:ext uri="{FF2B5EF4-FFF2-40B4-BE49-F238E27FC236}">
                    <a16:creationId xmlns:a16="http://schemas.microsoft.com/office/drawing/2014/main" id="{B708CC9F-009D-47AE-90E2-41DC0DDB7832}"/>
                  </a:ext>
                </a:extLst>
              </p:cNvPr>
              <p:cNvSpPr/>
              <p:nvPr/>
            </p:nvSpPr>
            <p:spPr>
              <a:xfrm>
                <a:off x="7475958" y="1680967"/>
                <a:ext cx="112045" cy="445038"/>
              </a:xfrm>
              <a:custGeom>
                <a:avLst/>
                <a:gdLst>
                  <a:gd name="connsiteX0" fmla="*/ 112045 w 112045"/>
                  <a:gd name="connsiteY0" fmla="*/ 0 h 445038"/>
                  <a:gd name="connsiteX1" fmla="*/ 0 w 112045"/>
                  <a:gd name="connsiteY1" fmla="*/ 42304 h 445038"/>
                  <a:gd name="connsiteX2" fmla="*/ 0 w 112045"/>
                  <a:gd name="connsiteY2" fmla="*/ 445039 h 445038"/>
                  <a:gd name="connsiteX3" fmla="*/ 112045 w 112045"/>
                  <a:gd name="connsiteY3" fmla="*/ 402856 h 445038"/>
                  <a:gd name="connsiteX4" fmla="*/ 112045 w 112045"/>
                  <a:gd name="connsiteY4" fmla="*/ 0 h 445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45" h="445038">
                    <a:moveTo>
                      <a:pt x="112045" y="0"/>
                    </a:moveTo>
                    <a:lnTo>
                      <a:pt x="0" y="42304"/>
                    </a:lnTo>
                    <a:lnTo>
                      <a:pt x="0" y="445039"/>
                    </a:lnTo>
                    <a:lnTo>
                      <a:pt x="112045" y="402856"/>
                    </a:lnTo>
                    <a:lnTo>
                      <a:pt x="112045" y="0"/>
                    </a:lnTo>
                    <a:close/>
                  </a:path>
                </a:pathLst>
              </a:custGeom>
              <a:noFill/>
              <a:ln w="12078" cap="rnd">
                <a:solidFill>
                  <a:srgbClr val="263238"/>
                </a:solidFill>
                <a:prstDash val="solid"/>
                <a:round/>
              </a:ln>
            </p:spPr>
            <p:txBody>
              <a:bodyPr rtlCol="0" anchor="ctr"/>
              <a:lstStyle/>
              <a:p>
                <a:endParaRPr lang="en-US"/>
              </a:p>
            </p:txBody>
          </p:sp>
          <p:sp>
            <p:nvSpPr>
              <p:cNvPr id="74" name="Graphic 4">
                <a:extLst>
                  <a:ext uri="{FF2B5EF4-FFF2-40B4-BE49-F238E27FC236}">
                    <a16:creationId xmlns:a16="http://schemas.microsoft.com/office/drawing/2014/main" id="{0C4124E8-5072-4E1E-BF21-3C9A73BDBAD2}"/>
                  </a:ext>
                </a:extLst>
              </p:cNvPr>
              <p:cNvSpPr/>
              <p:nvPr/>
            </p:nvSpPr>
            <p:spPr>
              <a:xfrm>
                <a:off x="7183819" y="1686527"/>
                <a:ext cx="117363" cy="549590"/>
              </a:xfrm>
              <a:custGeom>
                <a:avLst/>
                <a:gdLst>
                  <a:gd name="connsiteX0" fmla="*/ 117364 w 117363"/>
                  <a:gd name="connsiteY0" fmla="*/ 0 h 549590"/>
                  <a:gd name="connsiteX1" fmla="*/ 0 w 117363"/>
                  <a:gd name="connsiteY1" fmla="*/ 44117 h 549590"/>
                  <a:gd name="connsiteX2" fmla="*/ 0 w 117363"/>
                  <a:gd name="connsiteY2" fmla="*/ 549590 h 549590"/>
                  <a:gd name="connsiteX3" fmla="*/ 117364 w 117363"/>
                  <a:gd name="connsiteY3" fmla="*/ 505352 h 549590"/>
                  <a:gd name="connsiteX4" fmla="*/ 117364 w 117363"/>
                  <a:gd name="connsiteY4" fmla="*/ 0 h 549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63" h="549590">
                    <a:moveTo>
                      <a:pt x="117364" y="0"/>
                    </a:moveTo>
                    <a:lnTo>
                      <a:pt x="0" y="44117"/>
                    </a:lnTo>
                    <a:lnTo>
                      <a:pt x="0" y="549590"/>
                    </a:lnTo>
                    <a:lnTo>
                      <a:pt x="117364" y="505352"/>
                    </a:lnTo>
                    <a:lnTo>
                      <a:pt x="117364" y="0"/>
                    </a:lnTo>
                    <a:close/>
                  </a:path>
                </a:pathLst>
              </a:custGeom>
              <a:noFill/>
              <a:ln w="12078" cap="rnd">
                <a:solidFill>
                  <a:srgbClr val="263238"/>
                </a:solidFill>
                <a:prstDash val="solid"/>
                <a:round/>
              </a:ln>
            </p:spPr>
            <p:txBody>
              <a:bodyPr rtlCol="0" anchor="ctr"/>
              <a:lstStyle/>
              <a:p>
                <a:endParaRPr lang="en-US"/>
              </a:p>
            </p:txBody>
          </p:sp>
          <p:sp>
            <p:nvSpPr>
              <p:cNvPr id="75" name="Graphic 4">
                <a:extLst>
                  <a:ext uri="{FF2B5EF4-FFF2-40B4-BE49-F238E27FC236}">
                    <a16:creationId xmlns:a16="http://schemas.microsoft.com/office/drawing/2014/main" id="{4181FB2C-E8A4-4831-9F79-C87B5E46DDCE}"/>
                  </a:ext>
                </a:extLst>
              </p:cNvPr>
              <p:cNvSpPr/>
              <p:nvPr/>
            </p:nvSpPr>
            <p:spPr>
              <a:xfrm>
                <a:off x="7113835" y="1546320"/>
                <a:ext cx="282349" cy="102617"/>
              </a:xfrm>
              <a:custGeom>
                <a:avLst/>
                <a:gdLst>
                  <a:gd name="connsiteX0" fmla="*/ 0 w 282349"/>
                  <a:gd name="connsiteY0" fmla="*/ 102618 h 102617"/>
                  <a:gd name="connsiteX1" fmla="*/ 282349 w 282349"/>
                  <a:gd name="connsiteY1" fmla="*/ 0 h 102617"/>
                </a:gdLst>
                <a:ahLst/>
                <a:cxnLst>
                  <a:cxn ang="0">
                    <a:pos x="connsiteX0" y="connsiteY0"/>
                  </a:cxn>
                  <a:cxn ang="0">
                    <a:pos x="connsiteX1" y="connsiteY1"/>
                  </a:cxn>
                </a:cxnLst>
                <a:rect l="l" t="t" r="r" b="b"/>
                <a:pathLst>
                  <a:path w="282349" h="102617">
                    <a:moveTo>
                      <a:pt x="0" y="102618"/>
                    </a:moveTo>
                    <a:lnTo>
                      <a:pt x="282349" y="0"/>
                    </a:lnTo>
                  </a:path>
                </a:pathLst>
              </a:custGeom>
              <a:ln w="12078" cap="rnd">
                <a:solidFill>
                  <a:srgbClr val="263238"/>
                </a:solidFill>
                <a:prstDash val="solid"/>
                <a:round/>
              </a:ln>
            </p:spPr>
            <p:txBody>
              <a:bodyPr rtlCol="0" anchor="ctr"/>
              <a:lstStyle/>
              <a:p>
                <a:endParaRPr lang="en-US"/>
              </a:p>
            </p:txBody>
          </p:sp>
          <p:sp>
            <p:nvSpPr>
              <p:cNvPr id="76" name="Graphic 4">
                <a:extLst>
                  <a:ext uri="{FF2B5EF4-FFF2-40B4-BE49-F238E27FC236}">
                    <a16:creationId xmlns:a16="http://schemas.microsoft.com/office/drawing/2014/main" id="{40DF337F-24E0-4B21-B104-E2F67C8BA0EE}"/>
                  </a:ext>
                </a:extLst>
              </p:cNvPr>
              <p:cNvSpPr/>
              <p:nvPr/>
            </p:nvSpPr>
            <p:spPr>
              <a:xfrm>
                <a:off x="7113835" y="1502686"/>
                <a:ext cx="282349" cy="102738"/>
              </a:xfrm>
              <a:custGeom>
                <a:avLst/>
                <a:gdLst>
                  <a:gd name="connsiteX0" fmla="*/ 0 w 282349"/>
                  <a:gd name="connsiteY0" fmla="*/ 102738 h 102738"/>
                  <a:gd name="connsiteX1" fmla="*/ 282349 w 282349"/>
                  <a:gd name="connsiteY1" fmla="*/ 0 h 102738"/>
                </a:gdLst>
                <a:ahLst/>
                <a:cxnLst>
                  <a:cxn ang="0">
                    <a:pos x="connsiteX0" y="connsiteY0"/>
                  </a:cxn>
                  <a:cxn ang="0">
                    <a:pos x="connsiteX1" y="connsiteY1"/>
                  </a:cxn>
                </a:cxnLst>
                <a:rect l="l" t="t" r="r" b="b"/>
                <a:pathLst>
                  <a:path w="282349" h="102738">
                    <a:moveTo>
                      <a:pt x="0" y="102738"/>
                    </a:moveTo>
                    <a:lnTo>
                      <a:pt x="282349" y="0"/>
                    </a:lnTo>
                  </a:path>
                </a:pathLst>
              </a:custGeom>
              <a:ln w="12078" cap="rnd">
                <a:solidFill>
                  <a:srgbClr val="263238"/>
                </a:solidFill>
                <a:prstDash val="solid"/>
                <a:round/>
              </a:ln>
            </p:spPr>
            <p:txBody>
              <a:bodyPr rtlCol="0" anchor="ctr"/>
              <a:lstStyle/>
              <a:p>
                <a:endParaRPr lang="en-US"/>
              </a:p>
            </p:txBody>
          </p:sp>
          <p:sp>
            <p:nvSpPr>
              <p:cNvPr id="77" name="Graphic 4">
                <a:extLst>
                  <a:ext uri="{FF2B5EF4-FFF2-40B4-BE49-F238E27FC236}">
                    <a16:creationId xmlns:a16="http://schemas.microsoft.com/office/drawing/2014/main" id="{D4F9B463-ADC3-49C8-B56E-1DCE853A6970}"/>
                  </a:ext>
                </a:extLst>
              </p:cNvPr>
              <p:cNvSpPr/>
              <p:nvPr/>
            </p:nvSpPr>
            <p:spPr>
              <a:xfrm>
                <a:off x="7113835" y="1459052"/>
                <a:ext cx="282349" cy="102738"/>
              </a:xfrm>
              <a:custGeom>
                <a:avLst/>
                <a:gdLst>
                  <a:gd name="connsiteX0" fmla="*/ 0 w 282349"/>
                  <a:gd name="connsiteY0" fmla="*/ 102738 h 102738"/>
                  <a:gd name="connsiteX1" fmla="*/ 282349 w 282349"/>
                  <a:gd name="connsiteY1" fmla="*/ 0 h 102738"/>
                </a:gdLst>
                <a:ahLst/>
                <a:cxnLst>
                  <a:cxn ang="0">
                    <a:pos x="connsiteX0" y="connsiteY0"/>
                  </a:cxn>
                  <a:cxn ang="0">
                    <a:pos x="connsiteX1" y="connsiteY1"/>
                  </a:cxn>
                </a:cxnLst>
                <a:rect l="l" t="t" r="r" b="b"/>
                <a:pathLst>
                  <a:path w="282349" h="102738">
                    <a:moveTo>
                      <a:pt x="0" y="102738"/>
                    </a:moveTo>
                    <a:lnTo>
                      <a:pt x="282349" y="0"/>
                    </a:lnTo>
                  </a:path>
                </a:pathLst>
              </a:custGeom>
              <a:ln w="12078" cap="rnd">
                <a:solidFill>
                  <a:srgbClr val="263238"/>
                </a:solidFill>
                <a:prstDash val="solid"/>
                <a:round/>
              </a:ln>
            </p:spPr>
            <p:txBody>
              <a:bodyPr rtlCol="0" anchor="ctr"/>
              <a:lstStyle/>
              <a:p>
                <a:endParaRPr lang="en-US"/>
              </a:p>
            </p:txBody>
          </p:sp>
        </p:grpSp>
        <p:grpSp>
          <p:nvGrpSpPr>
            <p:cNvPr id="78" name="Graphic 4">
              <a:extLst>
                <a:ext uri="{FF2B5EF4-FFF2-40B4-BE49-F238E27FC236}">
                  <a16:creationId xmlns:a16="http://schemas.microsoft.com/office/drawing/2014/main" id="{F4D52719-9DCB-42AE-85D7-F595374A84FE}"/>
                </a:ext>
              </a:extLst>
            </p:cNvPr>
            <p:cNvGrpSpPr/>
            <p:nvPr/>
          </p:nvGrpSpPr>
          <p:grpSpPr>
            <a:xfrm>
              <a:off x="6734912" y="4039359"/>
              <a:ext cx="687743" cy="885121"/>
              <a:chOff x="6734912" y="4039359"/>
              <a:chExt cx="687743" cy="885121"/>
            </a:xfrm>
            <a:noFill/>
          </p:grpSpPr>
          <p:sp>
            <p:nvSpPr>
              <p:cNvPr id="79" name="Graphic 4">
                <a:extLst>
                  <a:ext uri="{FF2B5EF4-FFF2-40B4-BE49-F238E27FC236}">
                    <a16:creationId xmlns:a16="http://schemas.microsoft.com/office/drawing/2014/main" id="{1667943B-ED1A-435C-808C-4ABF97BCA687}"/>
                  </a:ext>
                </a:extLst>
              </p:cNvPr>
              <p:cNvSpPr/>
              <p:nvPr/>
            </p:nvSpPr>
            <p:spPr>
              <a:xfrm>
                <a:off x="6800060" y="4181863"/>
                <a:ext cx="515142" cy="268691"/>
              </a:xfrm>
              <a:custGeom>
                <a:avLst/>
                <a:gdLst>
                  <a:gd name="connsiteX0" fmla="*/ 515143 w 515142"/>
                  <a:gd name="connsiteY0" fmla="*/ 0 h 268691"/>
                  <a:gd name="connsiteX1" fmla="*/ 0 w 515142"/>
                  <a:gd name="connsiteY1" fmla="*/ 194236 h 268691"/>
                  <a:gd name="connsiteX2" fmla="*/ 0 w 515142"/>
                  <a:gd name="connsiteY2" fmla="*/ 268691 h 268691"/>
                  <a:gd name="connsiteX3" fmla="*/ 515143 w 515142"/>
                  <a:gd name="connsiteY3" fmla="*/ 74576 h 268691"/>
                  <a:gd name="connsiteX4" fmla="*/ 515143 w 515142"/>
                  <a:gd name="connsiteY4" fmla="*/ 0 h 268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42" h="268691">
                    <a:moveTo>
                      <a:pt x="515143" y="0"/>
                    </a:moveTo>
                    <a:lnTo>
                      <a:pt x="0" y="194236"/>
                    </a:lnTo>
                    <a:lnTo>
                      <a:pt x="0" y="268691"/>
                    </a:lnTo>
                    <a:lnTo>
                      <a:pt x="515143" y="74576"/>
                    </a:lnTo>
                    <a:lnTo>
                      <a:pt x="515143" y="0"/>
                    </a:lnTo>
                    <a:close/>
                  </a:path>
                </a:pathLst>
              </a:custGeom>
              <a:noFill/>
              <a:ln w="12078" cap="rnd">
                <a:solidFill>
                  <a:srgbClr val="263238"/>
                </a:solidFill>
                <a:prstDash val="solid"/>
                <a:round/>
              </a:ln>
            </p:spPr>
            <p:txBody>
              <a:bodyPr rtlCol="0" anchor="ctr"/>
              <a:lstStyle/>
              <a:p>
                <a:endParaRPr lang="en-US"/>
              </a:p>
            </p:txBody>
          </p:sp>
          <p:sp>
            <p:nvSpPr>
              <p:cNvPr id="80" name="Graphic 4">
                <a:extLst>
                  <a:ext uri="{FF2B5EF4-FFF2-40B4-BE49-F238E27FC236}">
                    <a16:creationId xmlns:a16="http://schemas.microsoft.com/office/drawing/2014/main" id="{6AE8C5E1-7F9C-4FF4-B023-07BF50D5C0B3}"/>
                  </a:ext>
                </a:extLst>
              </p:cNvPr>
              <p:cNvSpPr/>
              <p:nvPr/>
            </p:nvSpPr>
            <p:spPr>
              <a:xfrm>
                <a:off x="6800060" y="4284481"/>
                <a:ext cx="565665" cy="287788"/>
              </a:xfrm>
              <a:custGeom>
                <a:avLst/>
                <a:gdLst>
                  <a:gd name="connsiteX0" fmla="*/ 565666 w 565665"/>
                  <a:gd name="connsiteY0" fmla="*/ 74576 h 287788"/>
                  <a:gd name="connsiteX1" fmla="*/ 0 w 565665"/>
                  <a:gd name="connsiteY1" fmla="*/ 287789 h 287788"/>
                  <a:gd name="connsiteX2" fmla="*/ 0 w 565665"/>
                  <a:gd name="connsiteY2" fmla="*/ 213212 h 287788"/>
                  <a:gd name="connsiteX3" fmla="*/ 565666 w 565665"/>
                  <a:gd name="connsiteY3" fmla="*/ 0 h 287788"/>
                  <a:gd name="connsiteX4" fmla="*/ 565666 w 565665"/>
                  <a:gd name="connsiteY4" fmla="*/ 74576 h 28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665" h="287788">
                    <a:moveTo>
                      <a:pt x="565666" y="74576"/>
                    </a:moveTo>
                    <a:lnTo>
                      <a:pt x="0" y="287789"/>
                    </a:lnTo>
                    <a:lnTo>
                      <a:pt x="0" y="213212"/>
                    </a:lnTo>
                    <a:lnTo>
                      <a:pt x="565666" y="0"/>
                    </a:lnTo>
                    <a:lnTo>
                      <a:pt x="565666" y="74576"/>
                    </a:lnTo>
                    <a:close/>
                  </a:path>
                </a:pathLst>
              </a:custGeom>
              <a:noFill/>
              <a:ln w="12078" cap="rnd">
                <a:solidFill>
                  <a:srgbClr val="263238"/>
                </a:solidFill>
                <a:prstDash val="solid"/>
                <a:round/>
              </a:ln>
            </p:spPr>
            <p:txBody>
              <a:bodyPr rtlCol="0" anchor="ctr"/>
              <a:lstStyle/>
              <a:p>
                <a:endParaRPr lang="en-US"/>
              </a:p>
            </p:txBody>
          </p:sp>
          <p:sp>
            <p:nvSpPr>
              <p:cNvPr id="81" name="Graphic 4">
                <a:extLst>
                  <a:ext uri="{FF2B5EF4-FFF2-40B4-BE49-F238E27FC236}">
                    <a16:creationId xmlns:a16="http://schemas.microsoft.com/office/drawing/2014/main" id="{8D77EBB5-ACA7-42B7-AC01-BE6F81EC35C6}"/>
                  </a:ext>
                </a:extLst>
              </p:cNvPr>
              <p:cNvSpPr/>
              <p:nvPr/>
            </p:nvSpPr>
            <p:spPr>
              <a:xfrm>
                <a:off x="6800060" y="4472795"/>
                <a:ext cx="388955" cy="221190"/>
              </a:xfrm>
              <a:custGeom>
                <a:avLst/>
                <a:gdLst>
                  <a:gd name="connsiteX0" fmla="*/ 388956 w 388955"/>
                  <a:gd name="connsiteY0" fmla="*/ 0 h 221190"/>
                  <a:gd name="connsiteX1" fmla="*/ 0 w 388955"/>
                  <a:gd name="connsiteY1" fmla="*/ 146614 h 221190"/>
                  <a:gd name="connsiteX2" fmla="*/ 0 w 388955"/>
                  <a:gd name="connsiteY2" fmla="*/ 221190 h 221190"/>
                  <a:gd name="connsiteX3" fmla="*/ 388956 w 388955"/>
                  <a:gd name="connsiteY3" fmla="*/ 74576 h 221190"/>
                  <a:gd name="connsiteX4" fmla="*/ 388956 w 388955"/>
                  <a:gd name="connsiteY4" fmla="*/ 0 h 221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955" h="221190">
                    <a:moveTo>
                      <a:pt x="388956" y="0"/>
                    </a:moveTo>
                    <a:lnTo>
                      <a:pt x="0" y="146614"/>
                    </a:lnTo>
                    <a:lnTo>
                      <a:pt x="0" y="221190"/>
                    </a:lnTo>
                    <a:lnTo>
                      <a:pt x="388956" y="74576"/>
                    </a:lnTo>
                    <a:lnTo>
                      <a:pt x="388956" y="0"/>
                    </a:lnTo>
                    <a:close/>
                  </a:path>
                </a:pathLst>
              </a:custGeom>
              <a:noFill/>
              <a:ln w="12078" cap="rnd">
                <a:solidFill>
                  <a:srgbClr val="263238"/>
                </a:solidFill>
                <a:prstDash val="solid"/>
                <a:round/>
              </a:ln>
            </p:spPr>
            <p:txBody>
              <a:bodyPr rtlCol="0" anchor="ctr"/>
              <a:lstStyle/>
              <a:p>
                <a:endParaRPr lang="en-US"/>
              </a:p>
            </p:txBody>
          </p:sp>
          <p:sp>
            <p:nvSpPr>
              <p:cNvPr id="82" name="Graphic 4">
                <a:extLst>
                  <a:ext uri="{FF2B5EF4-FFF2-40B4-BE49-F238E27FC236}">
                    <a16:creationId xmlns:a16="http://schemas.microsoft.com/office/drawing/2014/main" id="{0C26A3B6-D7F1-46F6-AF8B-334469B7F0C7}"/>
                  </a:ext>
                </a:extLst>
              </p:cNvPr>
              <p:cNvSpPr/>
              <p:nvPr/>
            </p:nvSpPr>
            <p:spPr>
              <a:xfrm>
                <a:off x="6800060" y="4555227"/>
                <a:ext cx="492902" cy="260351"/>
              </a:xfrm>
              <a:custGeom>
                <a:avLst/>
                <a:gdLst>
                  <a:gd name="connsiteX0" fmla="*/ 492903 w 492902"/>
                  <a:gd name="connsiteY0" fmla="*/ 0 h 260351"/>
                  <a:gd name="connsiteX1" fmla="*/ 0 w 492902"/>
                  <a:gd name="connsiteY1" fmla="*/ 185896 h 260351"/>
                  <a:gd name="connsiteX2" fmla="*/ 0 w 492902"/>
                  <a:gd name="connsiteY2" fmla="*/ 260351 h 260351"/>
                  <a:gd name="connsiteX3" fmla="*/ 492903 w 492902"/>
                  <a:gd name="connsiteY3" fmla="*/ 74576 h 260351"/>
                  <a:gd name="connsiteX4" fmla="*/ 492903 w 492902"/>
                  <a:gd name="connsiteY4" fmla="*/ 0 h 260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902" h="260351">
                    <a:moveTo>
                      <a:pt x="492903" y="0"/>
                    </a:moveTo>
                    <a:lnTo>
                      <a:pt x="0" y="185896"/>
                    </a:lnTo>
                    <a:lnTo>
                      <a:pt x="0" y="260351"/>
                    </a:lnTo>
                    <a:lnTo>
                      <a:pt x="492903" y="74576"/>
                    </a:lnTo>
                    <a:lnTo>
                      <a:pt x="492903" y="0"/>
                    </a:lnTo>
                    <a:close/>
                  </a:path>
                </a:pathLst>
              </a:custGeom>
              <a:noFill/>
              <a:ln w="12078" cap="rnd">
                <a:solidFill>
                  <a:srgbClr val="263238"/>
                </a:solidFill>
                <a:prstDash val="solid"/>
                <a:round/>
              </a:ln>
            </p:spPr>
            <p:txBody>
              <a:bodyPr rtlCol="0" anchor="ctr"/>
              <a:lstStyle/>
              <a:p>
                <a:endParaRPr lang="en-US"/>
              </a:p>
            </p:txBody>
          </p:sp>
          <p:sp>
            <p:nvSpPr>
              <p:cNvPr id="83" name="Graphic 4">
                <a:extLst>
                  <a:ext uri="{FF2B5EF4-FFF2-40B4-BE49-F238E27FC236}">
                    <a16:creationId xmlns:a16="http://schemas.microsoft.com/office/drawing/2014/main" id="{4C979905-1213-4C80-A4BE-3C8264D4294F}"/>
                  </a:ext>
                </a:extLst>
              </p:cNvPr>
              <p:cNvSpPr/>
              <p:nvPr/>
            </p:nvSpPr>
            <p:spPr>
              <a:xfrm>
                <a:off x="6734912" y="4151646"/>
                <a:ext cx="233760" cy="84970"/>
              </a:xfrm>
              <a:custGeom>
                <a:avLst/>
                <a:gdLst>
                  <a:gd name="connsiteX0" fmla="*/ 0 w 233760"/>
                  <a:gd name="connsiteY0" fmla="*/ 84971 h 84970"/>
                  <a:gd name="connsiteX1" fmla="*/ 233760 w 233760"/>
                  <a:gd name="connsiteY1" fmla="*/ 0 h 84970"/>
                </a:gdLst>
                <a:ahLst/>
                <a:cxnLst>
                  <a:cxn ang="0">
                    <a:pos x="connsiteX0" y="connsiteY0"/>
                  </a:cxn>
                  <a:cxn ang="0">
                    <a:pos x="connsiteX1" y="connsiteY1"/>
                  </a:cxn>
                </a:cxnLst>
                <a:rect l="l" t="t" r="r" b="b"/>
                <a:pathLst>
                  <a:path w="233760" h="84970">
                    <a:moveTo>
                      <a:pt x="0" y="84971"/>
                    </a:moveTo>
                    <a:lnTo>
                      <a:pt x="233760" y="0"/>
                    </a:lnTo>
                  </a:path>
                </a:pathLst>
              </a:custGeom>
              <a:ln w="12078" cap="rnd">
                <a:solidFill>
                  <a:srgbClr val="263238"/>
                </a:solidFill>
                <a:prstDash val="solid"/>
                <a:round/>
              </a:ln>
            </p:spPr>
            <p:txBody>
              <a:bodyPr rtlCol="0" anchor="ctr"/>
              <a:lstStyle/>
              <a:p>
                <a:endParaRPr lang="en-US"/>
              </a:p>
            </p:txBody>
          </p:sp>
          <p:sp>
            <p:nvSpPr>
              <p:cNvPr id="84" name="Graphic 4">
                <a:extLst>
                  <a:ext uri="{FF2B5EF4-FFF2-40B4-BE49-F238E27FC236}">
                    <a16:creationId xmlns:a16="http://schemas.microsoft.com/office/drawing/2014/main" id="{5AA61F40-5D4A-40CB-94A3-297F84ACC1AA}"/>
                  </a:ext>
                </a:extLst>
              </p:cNvPr>
              <p:cNvSpPr/>
              <p:nvPr/>
            </p:nvSpPr>
            <p:spPr>
              <a:xfrm>
                <a:off x="6734912" y="4115506"/>
                <a:ext cx="233760" cy="84970"/>
              </a:xfrm>
              <a:custGeom>
                <a:avLst/>
                <a:gdLst>
                  <a:gd name="connsiteX0" fmla="*/ 0 w 233760"/>
                  <a:gd name="connsiteY0" fmla="*/ 84971 h 84970"/>
                  <a:gd name="connsiteX1" fmla="*/ 233760 w 233760"/>
                  <a:gd name="connsiteY1" fmla="*/ 0 h 84970"/>
                </a:gdLst>
                <a:ahLst/>
                <a:cxnLst>
                  <a:cxn ang="0">
                    <a:pos x="connsiteX0" y="connsiteY0"/>
                  </a:cxn>
                  <a:cxn ang="0">
                    <a:pos x="connsiteX1" y="connsiteY1"/>
                  </a:cxn>
                </a:cxnLst>
                <a:rect l="l" t="t" r="r" b="b"/>
                <a:pathLst>
                  <a:path w="233760" h="84970">
                    <a:moveTo>
                      <a:pt x="0" y="84971"/>
                    </a:moveTo>
                    <a:lnTo>
                      <a:pt x="233760" y="0"/>
                    </a:lnTo>
                  </a:path>
                </a:pathLst>
              </a:custGeom>
              <a:ln w="12078" cap="rnd">
                <a:solidFill>
                  <a:srgbClr val="263238"/>
                </a:solidFill>
                <a:prstDash val="solid"/>
                <a:round/>
              </a:ln>
            </p:spPr>
            <p:txBody>
              <a:bodyPr rtlCol="0" anchor="ctr"/>
              <a:lstStyle/>
              <a:p>
                <a:endParaRPr lang="en-US"/>
              </a:p>
            </p:txBody>
          </p:sp>
          <p:sp>
            <p:nvSpPr>
              <p:cNvPr id="85" name="Graphic 4">
                <a:extLst>
                  <a:ext uri="{FF2B5EF4-FFF2-40B4-BE49-F238E27FC236}">
                    <a16:creationId xmlns:a16="http://schemas.microsoft.com/office/drawing/2014/main" id="{B8471319-B853-44DA-8C42-892BC47EB34F}"/>
                  </a:ext>
                </a:extLst>
              </p:cNvPr>
              <p:cNvSpPr/>
              <p:nvPr/>
            </p:nvSpPr>
            <p:spPr>
              <a:xfrm>
                <a:off x="6734912" y="4079367"/>
                <a:ext cx="233760" cy="84970"/>
              </a:xfrm>
              <a:custGeom>
                <a:avLst/>
                <a:gdLst>
                  <a:gd name="connsiteX0" fmla="*/ 0 w 233760"/>
                  <a:gd name="connsiteY0" fmla="*/ 84971 h 84970"/>
                  <a:gd name="connsiteX1" fmla="*/ 233760 w 233760"/>
                  <a:gd name="connsiteY1" fmla="*/ 0 h 84970"/>
                </a:gdLst>
                <a:ahLst/>
                <a:cxnLst>
                  <a:cxn ang="0">
                    <a:pos x="connsiteX0" y="connsiteY0"/>
                  </a:cxn>
                  <a:cxn ang="0">
                    <a:pos x="connsiteX1" y="connsiteY1"/>
                  </a:cxn>
                </a:cxnLst>
                <a:rect l="l" t="t" r="r" b="b"/>
                <a:pathLst>
                  <a:path w="233760" h="84970">
                    <a:moveTo>
                      <a:pt x="0" y="84971"/>
                    </a:moveTo>
                    <a:lnTo>
                      <a:pt x="233760" y="0"/>
                    </a:lnTo>
                  </a:path>
                </a:pathLst>
              </a:custGeom>
              <a:ln w="12078" cap="rnd">
                <a:solidFill>
                  <a:srgbClr val="263238"/>
                </a:solidFill>
                <a:prstDash val="solid"/>
                <a:round/>
              </a:ln>
            </p:spPr>
            <p:txBody>
              <a:bodyPr rtlCol="0" anchor="ctr"/>
              <a:lstStyle/>
              <a:p>
                <a:endParaRPr lang="en-US"/>
              </a:p>
            </p:txBody>
          </p:sp>
          <p:sp>
            <p:nvSpPr>
              <p:cNvPr id="86" name="Graphic 4">
                <a:extLst>
                  <a:ext uri="{FF2B5EF4-FFF2-40B4-BE49-F238E27FC236}">
                    <a16:creationId xmlns:a16="http://schemas.microsoft.com/office/drawing/2014/main" id="{6E6BEBDA-50B3-4C67-A20F-CA7607992EFF}"/>
                  </a:ext>
                </a:extLst>
              </p:cNvPr>
              <p:cNvSpPr/>
              <p:nvPr/>
            </p:nvSpPr>
            <p:spPr>
              <a:xfrm>
                <a:off x="6739263" y="4039359"/>
                <a:ext cx="683392" cy="885121"/>
              </a:xfrm>
              <a:custGeom>
                <a:avLst/>
                <a:gdLst>
                  <a:gd name="connsiteX0" fmla="*/ 683392 w 683392"/>
                  <a:gd name="connsiteY0" fmla="*/ 627672 h 885121"/>
                  <a:gd name="connsiteX1" fmla="*/ 0 w 683392"/>
                  <a:gd name="connsiteY1" fmla="*/ 885122 h 885121"/>
                  <a:gd name="connsiteX2" fmla="*/ 0 w 683392"/>
                  <a:gd name="connsiteY2" fmla="*/ 257571 h 885121"/>
                  <a:gd name="connsiteX3" fmla="*/ 683392 w 683392"/>
                  <a:gd name="connsiteY3" fmla="*/ 0 h 885121"/>
                  <a:gd name="connsiteX4" fmla="*/ 683392 w 683392"/>
                  <a:gd name="connsiteY4" fmla="*/ 627672 h 885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392" h="885121">
                    <a:moveTo>
                      <a:pt x="683392" y="627672"/>
                    </a:moveTo>
                    <a:lnTo>
                      <a:pt x="0" y="885122"/>
                    </a:lnTo>
                    <a:lnTo>
                      <a:pt x="0" y="257571"/>
                    </a:lnTo>
                    <a:lnTo>
                      <a:pt x="683392" y="0"/>
                    </a:lnTo>
                    <a:lnTo>
                      <a:pt x="683392" y="627672"/>
                    </a:lnTo>
                    <a:close/>
                  </a:path>
                </a:pathLst>
              </a:custGeom>
              <a:noFill/>
              <a:ln w="12078" cap="rnd">
                <a:solidFill>
                  <a:srgbClr val="263238"/>
                </a:solidFill>
                <a:prstDash val="solid"/>
                <a:round/>
              </a:ln>
            </p:spPr>
            <p:txBody>
              <a:bodyPr rtlCol="0" anchor="ctr"/>
              <a:lstStyle/>
              <a:p>
                <a:endParaRPr lang="en-US"/>
              </a:p>
            </p:txBody>
          </p:sp>
        </p:grpSp>
      </p:grpSp>
      <p:grpSp>
        <p:nvGrpSpPr>
          <p:cNvPr id="160" name="chart">
            <a:extLst>
              <a:ext uri="{FF2B5EF4-FFF2-40B4-BE49-F238E27FC236}">
                <a16:creationId xmlns:a16="http://schemas.microsoft.com/office/drawing/2014/main" id="{1EE89248-9DAA-4225-BF62-F55CB9A39539}"/>
              </a:ext>
            </a:extLst>
          </p:cNvPr>
          <p:cNvGrpSpPr/>
          <p:nvPr/>
        </p:nvGrpSpPr>
        <p:grpSpPr>
          <a:xfrm>
            <a:off x="8136023" y="1175494"/>
            <a:ext cx="2226644" cy="2593239"/>
            <a:chOff x="8136023" y="1175494"/>
            <a:chExt cx="2226644" cy="2593239"/>
          </a:xfrm>
        </p:grpSpPr>
        <p:sp>
          <p:nvSpPr>
            <p:cNvPr id="25" name="Graphic 4">
              <a:extLst>
                <a:ext uri="{FF2B5EF4-FFF2-40B4-BE49-F238E27FC236}">
                  <a16:creationId xmlns:a16="http://schemas.microsoft.com/office/drawing/2014/main" id="{39D33F3D-17B6-48FA-9342-81DAFB31A60E}"/>
                </a:ext>
              </a:extLst>
            </p:cNvPr>
            <p:cNvSpPr/>
            <p:nvPr/>
          </p:nvSpPr>
          <p:spPr>
            <a:xfrm>
              <a:off x="8136023" y="1175494"/>
              <a:ext cx="2226644" cy="2593239"/>
            </a:xfrm>
            <a:custGeom>
              <a:avLst/>
              <a:gdLst>
                <a:gd name="connsiteX0" fmla="*/ 2226645 w 2226644"/>
                <a:gd name="connsiteY0" fmla="*/ 0 h 2593239"/>
                <a:gd name="connsiteX1" fmla="*/ 1987204 w 2226644"/>
                <a:gd name="connsiteY1" fmla="*/ 665383 h 2593239"/>
                <a:gd name="connsiteX2" fmla="*/ 954017 w 2226644"/>
                <a:gd name="connsiteY2" fmla="*/ 1921693 h 2593239"/>
                <a:gd name="connsiteX3" fmla="*/ 0 w 2226644"/>
                <a:gd name="connsiteY3" fmla="*/ 2593240 h 2593239"/>
                <a:gd name="connsiteX4" fmla="*/ 2226645 w 2226644"/>
                <a:gd name="connsiteY4" fmla="*/ 1783419 h 2593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644" h="2593239">
                  <a:moveTo>
                    <a:pt x="2226645" y="0"/>
                  </a:moveTo>
                  <a:cubicBezTo>
                    <a:pt x="2187604" y="146976"/>
                    <a:pt x="2103600" y="432589"/>
                    <a:pt x="1987204" y="665383"/>
                  </a:cubicBezTo>
                  <a:cubicBezTo>
                    <a:pt x="1822822" y="994146"/>
                    <a:pt x="1312152" y="1616378"/>
                    <a:pt x="954017" y="1921693"/>
                  </a:cubicBezTo>
                  <a:cubicBezTo>
                    <a:pt x="595883" y="2227007"/>
                    <a:pt x="0" y="2593240"/>
                    <a:pt x="0" y="2593240"/>
                  </a:cubicBezTo>
                  <a:lnTo>
                    <a:pt x="2226645" y="1783419"/>
                  </a:lnTo>
                  <a:close/>
                </a:path>
              </a:pathLst>
            </a:custGeom>
            <a:solidFill>
              <a:srgbClr val="92E3A9">
                <a:alpha val="73000"/>
              </a:srgbClr>
            </a:solidFill>
            <a:ln w="12078" cap="flat">
              <a:noFill/>
              <a:prstDash val="solid"/>
              <a:miter/>
            </a:ln>
          </p:spPr>
          <p:txBody>
            <a:bodyPr rtlCol="0" anchor="ctr"/>
            <a:lstStyle/>
            <a:p>
              <a:endParaRPr lang="en-US"/>
            </a:p>
          </p:txBody>
        </p:sp>
        <p:sp>
          <p:nvSpPr>
            <p:cNvPr id="26" name="Graphic 4">
              <a:extLst>
                <a:ext uri="{FF2B5EF4-FFF2-40B4-BE49-F238E27FC236}">
                  <a16:creationId xmlns:a16="http://schemas.microsoft.com/office/drawing/2014/main" id="{FA2C3C5B-5EDC-4A52-AC2C-03D22332718E}"/>
                </a:ext>
              </a:extLst>
            </p:cNvPr>
            <p:cNvSpPr/>
            <p:nvPr/>
          </p:nvSpPr>
          <p:spPr>
            <a:xfrm>
              <a:off x="8149802" y="1208854"/>
              <a:ext cx="2190625" cy="2552386"/>
            </a:xfrm>
            <a:custGeom>
              <a:avLst/>
              <a:gdLst>
                <a:gd name="connsiteX0" fmla="*/ 0 w 2190625"/>
                <a:gd name="connsiteY0" fmla="*/ 2552386 h 2552386"/>
                <a:gd name="connsiteX1" fmla="*/ 2190626 w 2190625"/>
                <a:gd name="connsiteY1" fmla="*/ 0 h 2552386"/>
              </a:gdLst>
              <a:ahLst/>
              <a:cxnLst>
                <a:cxn ang="0">
                  <a:pos x="connsiteX0" y="connsiteY0"/>
                </a:cxn>
                <a:cxn ang="0">
                  <a:pos x="connsiteX1" y="connsiteY1"/>
                </a:cxn>
              </a:cxnLst>
              <a:rect l="l" t="t" r="r" b="b"/>
              <a:pathLst>
                <a:path w="2190625" h="2552386">
                  <a:moveTo>
                    <a:pt x="0" y="2552386"/>
                  </a:moveTo>
                  <a:cubicBezTo>
                    <a:pt x="0" y="2552386"/>
                    <a:pt x="1866818" y="1555460"/>
                    <a:pt x="2190626" y="0"/>
                  </a:cubicBezTo>
                </a:path>
              </a:pathLst>
            </a:custGeom>
            <a:noFill/>
            <a:ln w="48311" cap="rnd">
              <a:solidFill>
                <a:srgbClr val="263238"/>
              </a:solidFill>
              <a:prstDash val="solid"/>
              <a:round/>
            </a:ln>
          </p:spPr>
          <p:txBody>
            <a:bodyPr rtlCol="0" anchor="ctr"/>
            <a:lstStyle/>
            <a:p>
              <a:endParaRPr lang="en-US"/>
            </a:p>
          </p:txBody>
        </p:sp>
      </p:grpSp>
      <p:grpSp>
        <p:nvGrpSpPr>
          <p:cNvPr id="87" name="woman">
            <a:extLst>
              <a:ext uri="{FF2B5EF4-FFF2-40B4-BE49-F238E27FC236}">
                <a16:creationId xmlns:a16="http://schemas.microsoft.com/office/drawing/2014/main" id="{96E245B6-81E5-4B36-A658-7E84B6D02EB9}"/>
              </a:ext>
            </a:extLst>
          </p:cNvPr>
          <p:cNvGrpSpPr/>
          <p:nvPr/>
        </p:nvGrpSpPr>
        <p:grpSpPr>
          <a:xfrm>
            <a:off x="10068637" y="2015574"/>
            <a:ext cx="1217874" cy="2658216"/>
            <a:chOff x="10068637" y="2015574"/>
            <a:chExt cx="1217874" cy="2658216"/>
          </a:xfrm>
        </p:grpSpPr>
        <p:sp>
          <p:nvSpPr>
            <p:cNvPr id="88" name="Graphic 4">
              <a:extLst>
                <a:ext uri="{FF2B5EF4-FFF2-40B4-BE49-F238E27FC236}">
                  <a16:creationId xmlns:a16="http://schemas.microsoft.com/office/drawing/2014/main" id="{A04FE32D-D18E-467B-8A2D-7F4A28ECBA62}"/>
                </a:ext>
              </a:extLst>
            </p:cNvPr>
            <p:cNvSpPr/>
            <p:nvPr/>
          </p:nvSpPr>
          <p:spPr>
            <a:xfrm>
              <a:off x="10162992" y="2151909"/>
              <a:ext cx="769933" cy="2480432"/>
            </a:xfrm>
            <a:custGeom>
              <a:avLst/>
              <a:gdLst>
                <a:gd name="connsiteX0" fmla="*/ 0 w 769933"/>
                <a:gd name="connsiteY0" fmla="*/ 282554 h 2480432"/>
                <a:gd name="connsiteX1" fmla="*/ 2176 w 769933"/>
                <a:gd name="connsiteY1" fmla="*/ 290290 h 2480432"/>
                <a:gd name="connsiteX2" fmla="*/ 202938 w 769933"/>
                <a:gd name="connsiteY2" fmla="*/ 982505 h 2480432"/>
                <a:gd name="connsiteX3" fmla="*/ 175501 w 769933"/>
                <a:gd name="connsiteY3" fmla="*/ 1640515 h 2480432"/>
                <a:gd name="connsiteX4" fmla="*/ 321994 w 769933"/>
                <a:gd name="connsiteY4" fmla="*/ 1766460 h 2480432"/>
                <a:gd name="connsiteX5" fmla="*/ 328884 w 769933"/>
                <a:gd name="connsiteY5" fmla="*/ 2179469 h 2480432"/>
                <a:gd name="connsiteX6" fmla="*/ 377957 w 769933"/>
                <a:gd name="connsiteY6" fmla="*/ 2368508 h 2480432"/>
                <a:gd name="connsiteX7" fmla="*/ 440929 w 769933"/>
                <a:gd name="connsiteY7" fmla="*/ 2319435 h 2480432"/>
                <a:gd name="connsiteX8" fmla="*/ 405877 w 769933"/>
                <a:gd name="connsiteY8" fmla="*/ 2151428 h 2480432"/>
                <a:gd name="connsiteX9" fmla="*/ 419898 w 769933"/>
                <a:gd name="connsiteY9" fmla="*/ 1731529 h 2480432"/>
                <a:gd name="connsiteX10" fmla="*/ 538954 w 769933"/>
                <a:gd name="connsiteY10" fmla="*/ 1745429 h 2480432"/>
                <a:gd name="connsiteX11" fmla="*/ 601926 w 769933"/>
                <a:gd name="connsiteY11" fmla="*/ 2088455 h 2480432"/>
                <a:gd name="connsiteX12" fmla="*/ 769934 w 769933"/>
                <a:gd name="connsiteY12" fmla="*/ 2480432 h 2480432"/>
                <a:gd name="connsiteX13" fmla="*/ 755672 w 769933"/>
                <a:gd name="connsiteY13" fmla="*/ 2270483 h 2480432"/>
                <a:gd name="connsiteX14" fmla="*/ 713730 w 769933"/>
                <a:gd name="connsiteY14" fmla="*/ 2067424 h 2480432"/>
                <a:gd name="connsiteX15" fmla="*/ 762682 w 769933"/>
                <a:gd name="connsiteY15" fmla="*/ 415510 h 2480432"/>
                <a:gd name="connsiteX16" fmla="*/ 531702 w 769933"/>
                <a:gd name="connsiteY16" fmla="*/ 247502 h 2480432"/>
                <a:gd name="connsiteX17" fmla="*/ 468729 w 769933"/>
                <a:gd name="connsiteY17" fmla="*/ 37553 h 2480432"/>
                <a:gd name="connsiteX18" fmla="*/ 251165 w 769933"/>
                <a:gd name="connsiteY18" fmla="*/ 65474 h 2480432"/>
                <a:gd name="connsiteX19" fmla="*/ 251165 w 769933"/>
                <a:gd name="connsiteY19" fmla="*/ 261523 h 2480432"/>
                <a:gd name="connsiteX20" fmla="*/ 265186 w 769933"/>
                <a:gd name="connsiteY20" fmla="*/ 373448 h 2480432"/>
                <a:gd name="connsiteX21" fmla="*/ 349190 w 769933"/>
                <a:gd name="connsiteY21" fmla="*/ 478483 h 2480432"/>
                <a:gd name="connsiteX22" fmla="*/ 300238 w 769933"/>
                <a:gd name="connsiteY22" fmla="*/ 534445 h 2480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9933" h="2480432">
                  <a:moveTo>
                    <a:pt x="0" y="282554"/>
                  </a:moveTo>
                  <a:lnTo>
                    <a:pt x="2176" y="290290"/>
                  </a:lnTo>
                  <a:lnTo>
                    <a:pt x="202938" y="982505"/>
                  </a:lnTo>
                  <a:lnTo>
                    <a:pt x="175501" y="1640515"/>
                  </a:lnTo>
                  <a:lnTo>
                    <a:pt x="321994" y="1766460"/>
                  </a:lnTo>
                  <a:lnTo>
                    <a:pt x="328884" y="2179469"/>
                  </a:lnTo>
                  <a:lnTo>
                    <a:pt x="377957" y="2368508"/>
                  </a:lnTo>
                  <a:lnTo>
                    <a:pt x="440929" y="2319435"/>
                  </a:lnTo>
                  <a:lnTo>
                    <a:pt x="405877" y="2151428"/>
                  </a:lnTo>
                  <a:lnTo>
                    <a:pt x="419898" y="1731529"/>
                  </a:lnTo>
                  <a:lnTo>
                    <a:pt x="538954" y="1745429"/>
                  </a:lnTo>
                  <a:lnTo>
                    <a:pt x="601926" y="2088455"/>
                  </a:lnTo>
                  <a:lnTo>
                    <a:pt x="769934" y="2480432"/>
                  </a:lnTo>
                  <a:lnTo>
                    <a:pt x="755672" y="2270483"/>
                  </a:lnTo>
                  <a:lnTo>
                    <a:pt x="713730" y="2067424"/>
                  </a:lnTo>
                  <a:lnTo>
                    <a:pt x="762682" y="415510"/>
                  </a:lnTo>
                  <a:lnTo>
                    <a:pt x="531702" y="247502"/>
                  </a:lnTo>
                  <a:cubicBezTo>
                    <a:pt x="531702" y="247502"/>
                    <a:pt x="559743" y="100526"/>
                    <a:pt x="468729" y="37553"/>
                  </a:cubicBezTo>
                  <a:cubicBezTo>
                    <a:pt x="377715" y="-25419"/>
                    <a:pt x="272680" y="-4509"/>
                    <a:pt x="251165" y="65474"/>
                  </a:cubicBezTo>
                  <a:cubicBezTo>
                    <a:pt x="229651" y="135457"/>
                    <a:pt x="244276" y="240492"/>
                    <a:pt x="251165" y="261523"/>
                  </a:cubicBezTo>
                  <a:cubicBezTo>
                    <a:pt x="258055" y="282554"/>
                    <a:pt x="265186" y="373448"/>
                    <a:pt x="265186" y="373448"/>
                  </a:cubicBezTo>
                  <a:lnTo>
                    <a:pt x="349190" y="478483"/>
                  </a:lnTo>
                  <a:lnTo>
                    <a:pt x="300238" y="534445"/>
                  </a:lnTo>
                  <a:close/>
                </a:path>
              </a:pathLst>
            </a:custGeom>
            <a:solidFill>
              <a:srgbClr val="000000">
                <a:alpha val="15000"/>
              </a:srgbClr>
            </a:solidFill>
            <a:ln w="12078" cap="flat">
              <a:noFill/>
              <a:prstDash val="solid"/>
              <a:miter/>
            </a:ln>
          </p:spPr>
          <p:txBody>
            <a:bodyPr rtlCol="0" anchor="ctr"/>
            <a:lstStyle/>
            <a:p>
              <a:endParaRPr lang="en-US"/>
            </a:p>
          </p:txBody>
        </p:sp>
        <p:sp>
          <p:nvSpPr>
            <p:cNvPr id="89" name="Graphic 4">
              <a:extLst>
                <a:ext uri="{FF2B5EF4-FFF2-40B4-BE49-F238E27FC236}">
                  <a16:creationId xmlns:a16="http://schemas.microsoft.com/office/drawing/2014/main" id="{C59AC039-5A4A-475E-BD1F-86F80002C7D9}"/>
                </a:ext>
              </a:extLst>
            </p:cNvPr>
            <p:cNvSpPr/>
            <p:nvPr/>
          </p:nvSpPr>
          <p:spPr>
            <a:xfrm>
              <a:off x="10807701" y="3782634"/>
              <a:ext cx="200198" cy="890680"/>
            </a:xfrm>
            <a:custGeom>
              <a:avLst/>
              <a:gdLst>
                <a:gd name="connsiteX0" fmla="*/ 1093 w 200198"/>
                <a:gd name="connsiteY0" fmla="*/ 26954 h 890680"/>
                <a:gd name="connsiteX1" fmla="*/ 26113 w 200198"/>
                <a:gd name="connsiteY1" fmla="*/ 299150 h 890680"/>
                <a:gd name="connsiteX2" fmla="*/ 94162 w 200198"/>
                <a:gd name="connsiteY2" fmla="*/ 661757 h 890680"/>
                <a:gd name="connsiteX3" fmla="*/ 98634 w 200198"/>
                <a:gd name="connsiteY3" fmla="*/ 818282 h 890680"/>
                <a:gd name="connsiteX4" fmla="*/ 173452 w 200198"/>
                <a:gd name="connsiteY4" fmla="*/ 886210 h 890680"/>
                <a:gd name="connsiteX5" fmla="*/ 193878 w 200198"/>
                <a:gd name="connsiteY5" fmla="*/ 761473 h 890680"/>
                <a:gd name="connsiteX6" fmla="*/ 153025 w 200198"/>
                <a:gd name="connsiteY6" fmla="*/ 639034 h 890680"/>
                <a:gd name="connsiteX7" fmla="*/ 173452 w 200198"/>
                <a:gd name="connsiteY7" fmla="*/ 282954 h 890680"/>
                <a:gd name="connsiteX8" fmla="*/ 162090 w 200198"/>
                <a:gd name="connsiteY8" fmla="*/ 142383 h 890680"/>
                <a:gd name="connsiteX9" fmla="*/ 162090 w 200198"/>
                <a:gd name="connsiteY9" fmla="*/ 0 h 89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198" h="890680">
                  <a:moveTo>
                    <a:pt x="1093" y="26954"/>
                  </a:moveTo>
                  <a:cubicBezTo>
                    <a:pt x="1093" y="26954"/>
                    <a:pt x="-7972" y="194841"/>
                    <a:pt x="26113" y="299150"/>
                  </a:cubicBezTo>
                  <a:cubicBezTo>
                    <a:pt x="60198" y="403460"/>
                    <a:pt x="94162" y="661757"/>
                    <a:pt x="94162" y="661757"/>
                  </a:cubicBezTo>
                  <a:cubicBezTo>
                    <a:pt x="94162" y="661757"/>
                    <a:pt x="98634" y="784197"/>
                    <a:pt x="98634" y="818282"/>
                  </a:cubicBezTo>
                  <a:cubicBezTo>
                    <a:pt x="98634" y="852367"/>
                    <a:pt x="159914" y="906637"/>
                    <a:pt x="173452" y="886210"/>
                  </a:cubicBezTo>
                  <a:cubicBezTo>
                    <a:pt x="199439" y="850131"/>
                    <a:pt x="207005" y="803959"/>
                    <a:pt x="193878" y="761473"/>
                  </a:cubicBezTo>
                  <a:cubicBezTo>
                    <a:pt x="175748" y="700314"/>
                    <a:pt x="153025" y="645802"/>
                    <a:pt x="153025" y="639034"/>
                  </a:cubicBezTo>
                  <a:cubicBezTo>
                    <a:pt x="153025" y="632265"/>
                    <a:pt x="175748" y="341938"/>
                    <a:pt x="173452" y="282954"/>
                  </a:cubicBezTo>
                  <a:cubicBezTo>
                    <a:pt x="171155" y="223970"/>
                    <a:pt x="162090" y="169579"/>
                    <a:pt x="162090" y="142383"/>
                  </a:cubicBezTo>
                  <a:lnTo>
                    <a:pt x="162090" y="0"/>
                  </a:lnTo>
                  <a:close/>
                </a:path>
              </a:pathLst>
            </a:custGeom>
            <a:solidFill>
              <a:srgbClr val="FFFFFF"/>
            </a:solidFill>
            <a:ln w="12078" cap="rnd">
              <a:solidFill>
                <a:srgbClr val="263238"/>
              </a:solidFill>
              <a:prstDash val="solid"/>
              <a:round/>
            </a:ln>
          </p:spPr>
          <p:txBody>
            <a:bodyPr rtlCol="0" anchor="ctr"/>
            <a:lstStyle/>
            <a:p>
              <a:endParaRPr lang="en-US"/>
            </a:p>
          </p:txBody>
        </p:sp>
        <p:sp>
          <p:nvSpPr>
            <p:cNvPr id="90" name="Graphic 4">
              <a:extLst>
                <a:ext uri="{FF2B5EF4-FFF2-40B4-BE49-F238E27FC236}">
                  <a16:creationId xmlns:a16="http://schemas.microsoft.com/office/drawing/2014/main" id="{18E35163-5481-4C93-9B21-0879C9308D83}"/>
                </a:ext>
              </a:extLst>
            </p:cNvPr>
            <p:cNvSpPr/>
            <p:nvPr/>
          </p:nvSpPr>
          <p:spPr>
            <a:xfrm>
              <a:off x="10904039" y="4477750"/>
              <a:ext cx="103860" cy="196040"/>
            </a:xfrm>
            <a:custGeom>
              <a:avLst/>
              <a:gdLst>
                <a:gd name="connsiteX0" fmla="*/ 97541 w 103860"/>
                <a:gd name="connsiteY0" fmla="*/ 66840 h 196040"/>
                <a:gd name="connsiteX1" fmla="*/ 75543 w 103860"/>
                <a:gd name="connsiteY1" fmla="*/ 0 h 196040"/>
                <a:gd name="connsiteX2" fmla="*/ 77114 w 103860"/>
                <a:gd name="connsiteY2" fmla="*/ 66840 h 196040"/>
                <a:gd name="connsiteX3" fmla="*/ 15954 w 103860"/>
                <a:gd name="connsiteY3" fmla="*/ 76027 h 196040"/>
                <a:gd name="connsiteX4" fmla="*/ 0 w 103860"/>
                <a:gd name="connsiteY4" fmla="*/ 31426 h 196040"/>
                <a:gd name="connsiteX5" fmla="*/ 2297 w 103860"/>
                <a:gd name="connsiteY5" fmla="*/ 123649 h 196040"/>
                <a:gd name="connsiteX6" fmla="*/ 77114 w 103860"/>
                <a:gd name="connsiteY6" fmla="*/ 191577 h 196040"/>
                <a:gd name="connsiteX7" fmla="*/ 97541 w 103860"/>
                <a:gd name="connsiteY7" fmla="*/ 66840 h 1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860" h="196040">
                  <a:moveTo>
                    <a:pt x="97541" y="66840"/>
                  </a:moveTo>
                  <a:cubicBezTo>
                    <a:pt x="90410" y="42667"/>
                    <a:pt x="82553" y="19581"/>
                    <a:pt x="75543" y="0"/>
                  </a:cubicBezTo>
                  <a:lnTo>
                    <a:pt x="77114" y="66840"/>
                  </a:lnTo>
                  <a:lnTo>
                    <a:pt x="15954" y="76027"/>
                  </a:lnTo>
                  <a:lnTo>
                    <a:pt x="0" y="31426"/>
                  </a:lnTo>
                  <a:cubicBezTo>
                    <a:pt x="1088" y="66599"/>
                    <a:pt x="2297" y="106364"/>
                    <a:pt x="2297" y="123649"/>
                  </a:cubicBezTo>
                  <a:cubicBezTo>
                    <a:pt x="2297" y="157613"/>
                    <a:pt x="63577" y="212004"/>
                    <a:pt x="77114" y="191577"/>
                  </a:cubicBezTo>
                  <a:cubicBezTo>
                    <a:pt x="103101" y="155498"/>
                    <a:pt x="110668" y="109326"/>
                    <a:pt x="97541" y="66840"/>
                  </a:cubicBezTo>
                  <a:close/>
                </a:path>
              </a:pathLst>
            </a:custGeom>
            <a:solidFill>
              <a:srgbClr val="92E3A9"/>
            </a:solidFill>
            <a:ln w="12078" cap="rnd">
              <a:solidFill>
                <a:srgbClr val="263238"/>
              </a:solidFill>
              <a:prstDash val="solid"/>
              <a:round/>
            </a:ln>
          </p:spPr>
          <p:txBody>
            <a:bodyPr rtlCol="0" anchor="ctr"/>
            <a:lstStyle/>
            <a:p>
              <a:endParaRPr lang="en-US"/>
            </a:p>
          </p:txBody>
        </p:sp>
        <p:sp>
          <p:nvSpPr>
            <p:cNvPr id="91" name="Graphic 4">
              <a:extLst>
                <a:ext uri="{FF2B5EF4-FFF2-40B4-BE49-F238E27FC236}">
                  <a16:creationId xmlns:a16="http://schemas.microsoft.com/office/drawing/2014/main" id="{00102BE4-6C8D-4415-AA1A-D2C4F2175DDF}"/>
                </a:ext>
              </a:extLst>
            </p:cNvPr>
            <p:cNvSpPr/>
            <p:nvPr/>
          </p:nvSpPr>
          <p:spPr>
            <a:xfrm>
              <a:off x="10521704" y="3751952"/>
              <a:ext cx="233183" cy="796933"/>
            </a:xfrm>
            <a:custGeom>
              <a:avLst/>
              <a:gdLst>
                <a:gd name="connsiteX0" fmla="*/ 94788 w 233183"/>
                <a:gd name="connsiteY0" fmla="*/ 1189 h 796933"/>
                <a:gd name="connsiteX1" fmla="*/ 72186 w 233183"/>
                <a:gd name="connsiteY1" fmla="*/ 203040 h 796933"/>
                <a:gd name="connsiteX2" fmla="*/ 117512 w 233183"/>
                <a:gd name="connsiteY2" fmla="*/ 631641 h 796933"/>
                <a:gd name="connsiteX3" fmla="*/ 40397 w 233183"/>
                <a:gd name="connsiteY3" fmla="*/ 722413 h 796933"/>
                <a:gd name="connsiteX4" fmla="*/ 4137 w 233183"/>
                <a:gd name="connsiteY4" fmla="*/ 790463 h 796933"/>
                <a:gd name="connsiteX5" fmla="*/ 94788 w 233183"/>
                <a:gd name="connsiteY5" fmla="*/ 776804 h 796933"/>
                <a:gd name="connsiteX6" fmla="*/ 147004 w 233183"/>
                <a:gd name="connsiteY6" fmla="*/ 724710 h 796933"/>
                <a:gd name="connsiteX7" fmla="*/ 185561 w 233183"/>
                <a:gd name="connsiteY7" fmla="*/ 661133 h 796933"/>
                <a:gd name="connsiteX8" fmla="*/ 187857 w 233183"/>
                <a:gd name="connsiteY8" fmla="*/ 590787 h 796933"/>
                <a:gd name="connsiteX9" fmla="*/ 203691 w 233183"/>
                <a:gd name="connsiteY9" fmla="*/ 348204 h 796933"/>
                <a:gd name="connsiteX10" fmla="*/ 233183 w 233183"/>
                <a:gd name="connsiteY10" fmla="*/ 69238 h 796933"/>
                <a:gd name="connsiteX11" fmla="*/ 94788 w 233183"/>
                <a:gd name="connsiteY11" fmla="*/ 1189 h 7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183" h="796933">
                  <a:moveTo>
                    <a:pt x="94788" y="1189"/>
                  </a:moveTo>
                  <a:cubicBezTo>
                    <a:pt x="80514" y="67546"/>
                    <a:pt x="72947" y="135173"/>
                    <a:pt x="72186" y="203040"/>
                  </a:cubicBezTo>
                  <a:cubicBezTo>
                    <a:pt x="72186" y="307350"/>
                    <a:pt x="117512" y="631641"/>
                    <a:pt x="117512" y="631641"/>
                  </a:cubicBezTo>
                  <a:cubicBezTo>
                    <a:pt x="117512" y="631641"/>
                    <a:pt x="58528" y="692921"/>
                    <a:pt x="40397" y="722413"/>
                  </a:cubicBezTo>
                  <a:cubicBezTo>
                    <a:pt x="22267" y="751905"/>
                    <a:pt x="-11818" y="772332"/>
                    <a:pt x="4137" y="790463"/>
                  </a:cubicBezTo>
                  <a:cubicBezTo>
                    <a:pt x="20091" y="808593"/>
                    <a:pt x="67593" y="783573"/>
                    <a:pt x="94788" y="776804"/>
                  </a:cubicBezTo>
                  <a:cubicBezTo>
                    <a:pt x="121984" y="770036"/>
                    <a:pt x="135642" y="740544"/>
                    <a:pt x="147004" y="724710"/>
                  </a:cubicBezTo>
                  <a:cubicBezTo>
                    <a:pt x="158365" y="708876"/>
                    <a:pt x="180968" y="699690"/>
                    <a:pt x="185561" y="661133"/>
                  </a:cubicBezTo>
                  <a:cubicBezTo>
                    <a:pt x="188268" y="637793"/>
                    <a:pt x="189042" y="614260"/>
                    <a:pt x="187857" y="590787"/>
                  </a:cubicBezTo>
                  <a:cubicBezTo>
                    <a:pt x="187857" y="581722"/>
                    <a:pt x="192329" y="432087"/>
                    <a:pt x="203691" y="348204"/>
                  </a:cubicBezTo>
                  <a:cubicBezTo>
                    <a:pt x="215053" y="264321"/>
                    <a:pt x="233183" y="153121"/>
                    <a:pt x="233183" y="69238"/>
                  </a:cubicBezTo>
                  <a:cubicBezTo>
                    <a:pt x="233183" y="-14645"/>
                    <a:pt x="94788" y="1189"/>
                    <a:pt x="94788" y="1189"/>
                  </a:cubicBezTo>
                  <a:close/>
                </a:path>
              </a:pathLst>
            </a:custGeom>
            <a:solidFill>
              <a:srgbClr val="FFFFFF"/>
            </a:solidFill>
            <a:ln w="12078" cap="rnd">
              <a:solidFill>
                <a:srgbClr val="263238"/>
              </a:solidFill>
              <a:prstDash val="solid"/>
              <a:round/>
            </a:ln>
          </p:spPr>
          <p:txBody>
            <a:bodyPr rtlCol="0" anchor="ctr"/>
            <a:lstStyle/>
            <a:p>
              <a:endParaRPr lang="en-US"/>
            </a:p>
          </p:txBody>
        </p:sp>
        <p:sp>
          <p:nvSpPr>
            <p:cNvPr id="92" name="Graphic 4">
              <a:extLst>
                <a:ext uri="{FF2B5EF4-FFF2-40B4-BE49-F238E27FC236}">
                  <a16:creationId xmlns:a16="http://schemas.microsoft.com/office/drawing/2014/main" id="{7B3949FF-5070-4597-B317-D0BA47D62905}"/>
                </a:ext>
              </a:extLst>
            </p:cNvPr>
            <p:cNvSpPr/>
            <p:nvPr/>
          </p:nvSpPr>
          <p:spPr>
            <a:xfrm>
              <a:off x="10521220" y="4373561"/>
              <a:ext cx="188340" cy="175807"/>
            </a:xfrm>
            <a:custGeom>
              <a:avLst/>
              <a:gdLst>
                <a:gd name="connsiteX0" fmla="*/ 171903 w 188340"/>
                <a:gd name="connsiteY0" fmla="*/ 28283 h 175807"/>
                <a:gd name="connsiteX1" fmla="*/ 119808 w 188340"/>
                <a:gd name="connsiteY1" fmla="*/ 78202 h 175807"/>
                <a:gd name="connsiteX2" fmla="*/ 74361 w 188340"/>
                <a:gd name="connsiteY2" fmla="*/ 62368 h 175807"/>
                <a:gd name="connsiteX3" fmla="*/ 70373 w 188340"/>
                <a:gd name="connsiteY3" fmla="*/ 62368 h 175807"/>
                <a:gd name="connsiteX4" fmla="*/ 40397 w 188340"/>
                <a:gd name="connsiteY4" fmla="*/ 101288 h 175807"/>
                <a:gd name="connsiteX5" fmla="*/ 4137 w 188340"/>
                <a:gd name="connsiteY5" fmla="*/ 169337 h 175807"/>
                <a:gd name="connsiteX6" fmla="*/ 94788 w 188340"/>
                <a:gd name="connsiteY6" fmla="*/ 155679 h 175807"/>
                <a:gd name="connsiteX7" fmla="*/ 147004 w 188340"/>
                <a:gd name="connsiteY7" fmla="*/ 103585 h 175807"/>
                <a:gd name="connsiteX8" fmla="*/ 185561 w 188340"/>
                <a:gd name="connsiteY8" fmla="*/ 40008 h 175807"/>
                <a:gd name="connsiteX9" fmla="*/ 188341 w 188340"/>
                <a:gd name="connsiteY9" fmla="*/ 0 h 175807"/>
                <a:gd name="connsiteX10" fmla="*/ 171903 w 188340"/>
                <a:gd name="connsiteY10" fmla="*/ 28283 h 17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340" h="175807">
                  <a:moveTo>
                    <a:pt x="171903" y="28283"/>
                  </a:moveTo>
                  <a:cubicBezTo>
                    <a:pt x="159598" y="49508"/>
                    <a:pt x="141528" y="66804"/>
                    <a:pt x="119808" y="78202"/>
                  </a:cubicBezTo>
                  <a:lnTo>
                    <a:pt x="74361" y="62368"/>
                  </a:lnTo>
                  <a:lnTo>
                    <a:pt x="70373" y="62368"/>
                  </a:lnTo>
                  <a:cubicBezTo>
                    <a:pt x="59531" y="74673"/>
                    <a:pt x="49523" y="87666"/>
                    <a:pt x="40397" y="101288"/>
                  </a:cubicBezTo>
                  <a:cubicBezTo>
                    <a:pt x="22267" y="130780"/>
                    <a:pt x="-11818" y="151207"/>
                    <a:pt x="4137" y="169337"/>
                  </a:cubicBezTo>
                  <a:cubicBezTo>
                    <a:pt x="20091" y="187468"/>
                    <a:pt x="67593" y="162448"/>
                    <a:pt x="94788" y="155679"/>
                  </a:cubicBezTo>
                  <a:cubicBezTo>
                    <a:pt x="121984" y="148910"/>
                    <a:pt x="135642" y="119418"/>
                    <a:pt x="147004" y="103585"/>
                  </a:cubicBezTo>
                  <a:cubicBezTo>
                    <a:pt x="158365" y="87751"/>
                    <a:pt x="180968" y="78565"/>
                    <a:pt x="185561" y="40008"/>
                  </a:cubicBezTo>
                  <a:cubicBezTo>
                    <a:pt x="187374" y="23932"/>
                    <a:pt x="188099" y="10757"/>
                    <a:pt x="188341" y="0"/>
                  </a:cubicBezTo>
                  <a:cubicBezTo>
                    <a:pt x="182382" y="9137"/>
                    <a:pt x="176894" y="18577"/>
                    <a:pt x="171903" y="28283"/>
                  </a:cubicBezTo>
                  <a:close/>
                </a:path>
              </a:pathLst>
            </a:custGeom>
            <a:solidFill>
              <a:srgbClr val="92E3A9"/>
            </a:solidFill>
            <a:ln w="12078" cap="rnd">
              <a:solidFill>
                <a:srgbClr val="263238"/>
              </a:solidFill>
              <a:prstDash val="solid"/>
              <a:round/>
            </a:ln>
          </p:spPr>
          <p:txBody>
            <a:bodyPr rtlCol="0" anchor="ctr"/>
            <a:lstStyle/>
            <a:p>
              <a:endParaRPr lang="en-US"/>
            </a:p>
          </p:txBody>
        </p:sp>
        <p:sp>
          <p:nvSpPr>
            <p:cNvPr id="93" name="Graphic 4">
              <a:extLst>
                <a:ext uri="{FF2B5EF4-FFF2-40B4-BE49-F238E27FC236}">
                  <a16:creationId xmlns:a16="http://schemas.microsoft.com/office/drawing/2014/main" id="{A22C8422-57A4-40E8-ADD1-06EFE8B438BB}"/>
                </a:ext>
              </a:extLst>
            </p:cNvPr>
            <p:cNvSpPr/>
            <p:nvPr/>
          </p:nvSpPr>
          <p:spPr>
            <a:xfrm>
              <a:off x="10512182" y="3063948"/>
              <a:ext cx="534763" cy="779761"/>
            </a:xfrm>
            <a:custGeom>
              <a:avLst/>
              <a:gdLst>
                <a:gd name="connsiteX0" fmla="*/ 68049 w 534763"/>
                <a:gd name="connsiteY0" fmla="*/ 49919 h 779761"/>
                <a:gd name="connsiteX1" fmla="*/ 13658 w 534763"/>
                <a:gd name="connsiteY1" fmla="*/ 247298 h 779761"/>
                <a:gd name="connsiteX2" fmla="*/ 0 w 534763"/>
                <a:gd name="connsiteY2" fmla="*/ 620903 h 779761"/>
                <a:gd name="connsiteX3" fmla="*/ 172359 w 534763"/>
                <a:gd name="connsiteY3" fmla="*/ 765945 h 779761"/>
                <a:gd name="connsiteX4" fmla="*/ 530735 w 534763"/>
                <a:gd name="connsiteY4" fmla="*/ 722795 h 779761"/>
                <a:gd name="connsiteX5" fmla="*/ 530735 w 534763"/>
                <a:gd name="connsiteY5" fmla="*/ 235573 h 779761"/>
                <a:gd name="connsiteX6" fmla="*/ 503177 w 534763"/>
                <a:gd name="connsiteY6" fmla="*/ 77114 h 779761"/>
                <a:gd name="connsiteX7" fmla="*/ 85817 w 534763"/>
                <a:gd name="connsiteY7" fmla="*/ 0 h 779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4763" h="779761">
                  <a:moveTo>
                    <a:pt x="68049" y="49919"/>
                  </a:moveTo>
                  <a:cubicBezTo>
                    <a:pt x="68049" y="49919"/>
                    <a:pt x="13658" y="170183"/>
                    <a:pt x="13658" y="247298"/>
                  </a:cubicBezTo>
                  <a:cubicBezTo>
                    <a:pt x="13658" y="324412"/>
                    <a:pt x="0" y="620903"/>
                    <a:pt x="0" y="620903"/>
                  </a:cubicBezTo>
                  <a:cubicBezTo>
                    <a:pt x="38593" y="688021"/>
                    <a:pt x="99632" y="739391"/>
                    <a:pt x="172359" y="765945"/>
                  </a:cubicBezTo>
                  <a:cubicBezTo>
                    <a:pt x="297096" y="813568"/>
                    <a:pt x="530735" y="722795"/>
                    <a:pt x="530735" y="722795"/>
                  </a:cubicBezTo>
                  <a:cubicBezTo>
                    <a:pt x="530735" y="722795"/>
                    <a:pt x="539800" y="310391"/>
                    <a:pt x="530735" y="235573"/>
                  </a:cubicBezTo>
                  <a:cubicBezTo>
                    <a:pt x="521670" y="160756"/>
                    <a:pt x="503177" y="77114"/>
                    <a:pt x="503177" y="77114"/>
                  </a:cubicBezTo>
                  <a:lnTo>
                    <a:pt x="85817" y="0"/>
                  </a:lnTo>
                  <a:close/>
                </a:path>
              </a:pathLst>
            </a:custGeom>
            <a:solidFill>
              <a:srgbClr val="263238"/>
            </a:solidFill>
            <a:ln w="12078" cap="rnd">
              <a:solidFill>
                <a:srgbClr val="263238"/>
              </a:solidFill>
              <a:prstDash val="solid"/>
              <a:round/>
            </a:ln>
          </p:spPr>
          <p:txBody>
            <a:bodyPr rtlCol="0" anchor="ctr"/>
            <a:lstStyle/>
            <a:p>
              <a:endParaRPr lang="en-US"/>
            </a:p>
          </p:txBody>
        </p:sp>
        <p:sp>
          <p:nvSpPr>
            <p:cNvPr id="94" name="Graphic 4">
              <a:extLst>
                <a:ext uri="{FF2B5EF4-FFF2-40B4-BE49-F238E27FC236}">
                  <a16:creationId xmlns:a16="http://schemas.microsoft.com/office/drawing/2014/main" id="{BC4E31B1-E67C-45DC-8362-A50CF5A66A17}"/>
                </a:ext>
              </a:extLst>
            </p:cNvPr>
            <p:cNvSpPr/>
            <p:nvPr/>
          </p:nvSpPr>
          <p:spPr>
            <a:xfrm>
              <a:off x="10580231" y="2492118"/>
              <a:ext cx="566874" cy="755605"/>
            </a:xfrm>
            <a:custGeom>
              <a:avLst/>
              <a:gdLst>
                <a:gd name="connsiteX0" fmla="*/ 0 w 566874"/>
                <a:gd name="connsiteY0" fmla="*/ 621749 h 755605"/>
                <a:gd name="connsiteX1" fmla="*/ 6648 w 566874"/>
                <a:gd name="connsiteY1" fmla="*/ 627188 h 755605"/>
                <a:gd name="connsiteX2" fmla="*/ 176952 w 566874"/>
                <a:gd name="connsiteY2" fmla="*/ 728355 h 755605"/>
                <a:gd name="connsiteX3" fmla="*/ 430777 w 566874"/>
                <a:gd name="connsiteY3" fmla="*/ 748782 h 755605"/>
                <a:gd name="connsiteX4" fmla="*/ 462565 w 566874"/>
                <a:gd name="connsiteY4" fmla="*/ 449390 h 755605"/>
                <a:gd name="connsiteX5" fmla="*/ 566875 w 566874"/>
                <a:gd name="connsiteY5" fmla="*/ 91135 h 755605"/>
                <a:gd name="connsiteX6" fmla="*/ 224091 w 566874"/>
                <a:gd name="connsiteY6" fmla="*/ 0 h 755605"/>
                <a:gd name="connsiteX7" fmla="*/ 106123 w 566874"/>
                <a:gd name="connsiteY7" fmla="*/ 269900 h 755605"/>
                <a:gd name="connsiteX8" fmla="*/ 83399 w 566874"/>
                <a:gd name="connsiteY8" fmla="*/ 435490 h 755605"/>
                <a:gd name="connsiteX9" fmla="*/ 0 w 566874"/>
                <a:gd name="connsiteY9" fmla="*/ 621749 h 75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874" h="755605">
                  <a:moveTo>
                    <a:pt x="0" y="621749"/>
                  </a:moveTo>
                  <a:lnTo>
                    <a:pt x="6648" y="627188"/>
                  </a:lnTo>
                  <a:cubicBezTo>
                    <a:pt x="59068" y="667740"/>
                    <a:pt x="116264" y="701716"/>
                    <a:pt x="176952" y="728355"/>
                  </a:cubicBezTo>
                  <a:cubicBezTo>
                    <a:pt x="281262" y="773681"/>
                    <a:pt x="430777" y="748782"/>
                    <a:pt x="430777" y="748782"/>
                  </a:cubicBezTo>
                  <a:lnTo>
                    <a:pt x="462565" y="449390"/>
                  </a:lnTo>
                  <a:lnTo>
                    <a:pt x="566875" y="91135"/>
                  </a:lnTo>
                  <a:lnTo>
                    <a:pt x="224091" y="0"/>
                  </a:lnTo>
                  <a:cubicBezTo>
                    <a:pt x="224091" y="0"/>
                    <a:pt x="119781" y="206444"/>
                    <a:pt x="106123" y="269900"/>
                  </a:cubicBezTo>
                  <a:cubicBezTo>
                    <a:pt x="92465" y="333356"/>
                    <a:pt x="85696" y="417360"/>
                    <a:pt x="83399" y="435490"/>
                  </a:cubicBezTo>
                  <a:cubicBezTo>
                    <a:pt x="81103" y="453621"/>
                    <a:pt x="0" y="621749"/>
                    <a:pt x="0" y="621749"/>
                  </a:cubicBezTo>
                  <a:close/>
                </a:path>
              </a:pathLst>
            </a:custGeom>
            <a:solidFill>
              <a:srgbClr val="FFFFFF"/>
            </a:solidFill>
            <a:ln w="12078" cap="rnd">
              <a:solidFill>
                <a:srgbClr val="263238"/>
              </a:solidFill>
              <a:prstDash val="solid"/>
              <a:round/>
            </a:ln>
          </p:spPr>
          <p:txBody>
            <a:bodyPr rtlCol="0" anchor="ctr"/>
            <a:lstStyle/>
            <a:p>
              <a:endParaRPr lang="en-US"/>
            </a:p>
          </p:txBody>
        </p:sp>
        <p:sp>
          <p:nvSpPr>
            <p:cNvPr id="95" name="Graphic 4">
              <a:extLst>
                <a:ext uri="{FF2B5EF4-FFF2-40B4-BE49-F238E27FC236}">
                  <a16:creationId xmlns:a16="http://schemas.microsoft.com/office/drawing/2014/main" id="{5F557A89-B16B-4857-ADFB-E1C298EAF5D4}"/>
                </a:ext>
              </a:extLst>
            </p:cNvPr>
            <p:cNvSpPr/>
            <p:nvPr/>
          </p:nvSpPr>
          <p:spPr>
            <a:xfrm>
              <a:off x="10068637" y="2237347"/>
              <a:ext cx="166271" cy="207511"/>
            </a:xfrm>
            <a:custGeom>
              <a:avLst/>
              <a:gdLst>
                <a:gd name="connsiteX0" fmla="*/ 141373 w 166271"/>
                <a:gd name="connsiteY0" fmla="*/ 207512 h 207511"/>
                <a:gd name="connsiteX1" fmla="*/ 70544 w 166271"/>
                <a:gd name="connsiteY1" fmla="*/ 187327 h 207511"/>
                <a:gd name="connsiteX2" fmla="*/ 22196 w 166271"/>
                <a:gd name="connsiteY2" fmla="*/ 124112 h 207511"/>
                <a:gd name="connsiteX3" fmla="*/ 4549 w 166271"/>
                <a:gd name="connsiteY3" fmla="*/ 91357 h 207511"/>
                <a:gd name="connsiteX4" fmla="*/ 39964 w 166271"/>
                <a:gd name="connsiteY4" fmla="*/ 101389 h 207511"/>
                <a:gd name="connsiteX5" fmla="*/ 57611 w 166271"/>
                <a:gd name="connsiteY5" fmla="*/ 124112 h 207511"/>
                <a:gd name="connsiteX6" fmla="*/ 75257 w 166271"/>
                <a:gd name="connsiteY6" fmla="*/ 114080 h 207511"/>
                <a:gd name="connsiteX7" fmla="*/ 39964 w 166271"/>
                <a:gd name="connsiteY7" fmla="*/ 50866 h 207511"/>
                <a:gd name="connsiteX8" fmla="*/ 7088 w 166271"/>
                <a:gd name="connsiteY8" fmla="*/ 5419 h 207511"/>
                <a:gd name="connsiteX9" fmla="*/ 32349 w 166271"/>
                <a:gd name="connsiteY9" fmla="*/ 10375 h 207511"/>
                <a:gd name="connsiteX10" fmla="*/ 97981 w 166271"/>
                <a:gd name="connsiteY10" fmla="*/ 73589 h 207511"/>
                <a:gd name="connsiteX11" fmla="*/ 143548 w 166271"/>
                <a:gd name="connsiteY11" fmla="*/ 111542 h 207511"/>
                <a:gd name="connsiteX12" fmla="*/ 166272 w 166271"/>
                <a:gd name="connsiteY12" fmla="*/ 162065 h 20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271" h="207511">
                  <a:moveTo>
                    <a:pt x="141373" y="207512"/>
                  </a:moveTo>
                  <a:lnTo>
                    <a:pt x="70544" y="187327"/>
                  </a:lnTo>
                  <a:cubicBezTo>
                    <a:pt x="70544" y="187327"/>
                    <a:pt x="27635" y="141880"/>
                    <a:pt x="22196" y="124112"/>
                  </a:cubicBezTo>
                  <a:cubicBezTo>
                    <a:pt x="16757" y="106345"/>
                    <a:pt x="-10680" y="93774"/>
                    <a:pt x="4549" y="91357"/>
                  </a:cubicBezTo>
                  <a:cubicBezTo>
                    <a:pt x="17277" y="88770"/>
                    <a:pt x="30476" y="92505"/>
                    <a:pt x="39964" y="101389"/>
                  </a:cubicBezTo>
                  <a:cubicBezTo>
                    <a:pt x="47458" y="109004"/>
                    <a:pt x="49996" y="119157"/>
                    <a:pt x="57611" y="124112"/>
                  </a:cubicBezTo>
                  <a:cubicBezTo>
                    <a:pt x="65226" y="129068"/>
                    <a:pt x="77796" y="121574"/>
                    <a:pt x="75257" y="114080"/>
                  </a:cubicBezTo>
                  <a:cubicBezTo>
                    <a:pt x="72719" y="106586"/>
                    <a:pt x="44920" y="61019"/>
                    <a:pt x="39964" y="50866"/>
                  </a:cubicBezTo>
                  <a:cubicBezTo>
                    <a:pt x="35008" y="40713"/>
                    <a:pt x="7088" y="17989"/>
                    <a:pt x="7088" y="5419"/>
                  </a:cubicBezTo>
                  <a:cubicBezTo>
                    <a:pt x="7088" y="-7151"/>
                    <a:pt x="22196" y="5419"/>
                    <a:pt x="32349" y="10375"/>
                  </a:cubicBezTo>
                  <a:cubicBezTo>
                    <a:pt x="42502" y="15330"/>
                    <a:pt x="85410" y="68513"/>
                    <a:pt x="97981" y="73589"/>
                  </a:cubicBezTo>
                  <a:cubicBezTo>
                    <a:pt x="116087" y="82255"/>
                    <a:pt x="131752" y="95309"/>
                    <a:pt x="143548" y="111542"/>
                  </a:cubicBezTo>
                  <a:cubicBezTo>
                    <a:pt x="153194" y="127376"/>
                    <a:pt x="160821" y="144346"/>
                    <a:pt x="166272" y="162065"/>
                  </a:cubicBezTo>
                  <a:close/>
                </a:path>
              </a:pathLst>
            </a:custGeom>
            <a:solidFill>
              <a:srgbClr val="FFFFFF"/>
            </a:solidFill>
            <a:ln w="12078" cap="rnd">
              <a:solidFill>
                <a:srgbClr val="263238"/>
              </a:solidFill>
              <a:prstDash val="solid"/>
              <a:round/>
            </a:ln>
          </p:spPr>
          <p:txBody>
            <a:bodyPr rtlCol="0" anchor="ctr"/>
            <a:lstStyle/>
            <a:p>
              <a:endParaRPr lang="en-US"/>
            </a:p>
          </p:txBody>
        </p:sp>
        <p:sp>
          <p:nvSpPr>
            <p:cNvPr id="96" name="Graphic 4">
              <a:extLst>
                <a:ext uri="{FF2B5EF4-FFF2-40B4-BE49-F238E27FC236}">
                  <a16:creationId xmlns:a16="http://schemas.microsoft.com/office/drawing/2014/main" id="{CADE754F-D451-48F4-B653-C3C6984462DA}"/>
                </a:ext>
              </a:extLst>
            </p:cNvPr>
            <p:cNvSpPr/>
            <p:nvPr/>
          </p:nvSpPr>
          <p:spPr>
            <a:xfrm>
              <a:off x="10187408" y="2390951"/>
              <a:ext cx="714455" cy="923074"/>
            </a:xfrm>
            <a:custGeom>
              <a:avLst/>
              <a:gdLst>
                <a:gd name="connsiteX0" fmla="*/ 714455 w 714455"/>
                <a:gd name="connsiteY0" fmla="*/ 76993 h 923074"/>
                <a:gd name="connsiteX1" fmla="*/ 487585 w 714455"/>
                <a:gd name="connsiteY1" fmla="*/ 65632 h 923074"/>
                <a:gd name="connsiteX2" fmla="*/ 288030 w 714455"/>
                <a:gd name="connsiteY2" fmla="*/ 217564 h 923074"/>
                <a:gd name="connsiteX3" fmla="*/ 47622 w 714455"/>
                <a:gd name="connsiteY3" fmla="*/ 0 h 923074"/>
                <a:gd name="connsiteX4" fmla="*/ 0 w 714455"/>
                <a:gd name="connsiteY4" fmla="*/ 45326 h 923074"/>
                <a:gd name="connsiteX5" fmla="*/ 269900 w 714455"/>
                <a:gd name="connsiteY5" fmla="*/ 396812 h 923074"/>
                <a:gd name="connsiteX6" fmla="*/ 442259 w 714455"/>
                <a:gd name="connsiteY6" fmla="*/ 347014 h 923074"/>
                <a:gd name="connsiteX7" fmla="*/ 453621 w 714455"/>
                <a:gd name="connsiteY7" fmla="*/ 494353 h 923074"/>
                <a:gd name="connsiteX8" fmla="*/ 396933 w 714455"/>
                <a:gd name="connsiteY8" fmla="*/ 648582 h 923074"/>
                <a:gd name="connsiteX9" fmla="*/ 292503 w 714455"/>
                <a:gd name="connsiteY9" fmla="*/ 836775 h 923074"/>
                <a:gd name="connsiteX10" fmla="*/ 328763 w 714455"/>
                <a:gd name="connsiteY10" fmla="*/ 891286 h 923074"/>
                <a:gd name="connsiteX11" fmla="*/ 383154 w 714455"/>
                <a:gd name="connsiteY11" fmla="*/ 923075 h 923074"/>
                <a:gd name="connsiteX12" fmla="*/ 476102 w 714455"/>
                <a:gd name="connsiteY12" fmla="*/ 625859 h 923074"/>
                <a:gd name="connsiteX13" fmla="*/ 510187 w 714455"/>
                <a:gd name="connsiteY13" fmla="*/ 505715 h 923074"/>
                <a:gd name="connsiteX14" fmla="*/ 632627 w 714455"/>
                <a:gd name="connsiteY14" fmla="*/ 213092 h 923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455" h="923074">
                  <a:moveTo>
                    <a:pt x="714455" y="76993"/>
                  </a:moveTo>
                  <a:cubicBezTo>
                    <a:pt x="714455" y="76993"/>
                    <a:pt x="503418" y="56567"/>
                    <a:pt x="487585" y="65632"/>
                  </a:cubicBezTo>
                  <a:cubicBezTo>
                    <a:pt x="471751" y="74697"/>
                    <a:pt x="288030" y="217564"/>
                    <a:pt x="288030" y="217564"/>
                  </a:cubicBezTo>
                  <a:lnTo>
                    <a:pt x="47622" y="0"/>
                  </a:lnTo>
                  <a:lnTo>
                    <a:pt x="0" y="45326"/>
                  </a:lnTo>
                  <a:lnTo>
                    <a:pt x="269900" y="396812"/>
                  </a:lnTo>
                  <a:lnTo>
                    <a:pt x="442259" y="347014"/>
                  </a:lnTo>
                  <a:cubicBezTo>
                    <a:pt x="442259" y="347014"/>
                    <a:pt x="449027" y="458093"/>
                    <a:pt x="453621" y="494353"/>
                  </a:cubicBezTo>
                  <a:cubicBezTo>
                    <a:pt x="458214" y="530614"/>
                    <a:pt x="424129" y="589598"/>
                    <a:pt x="396933" y="648582"/>
                  </a:cubicBezTo>
                  <a:cubicBezTo>
                    <a:pt x="369738" y="707566"/>
                    <a:pt x="292503" y="836775"/>
                    <a:pt x="292503" y="836775"/>
                  </a:cubicBezTo>
                  <a:cubicBezTo>
                    <a:pt x="292503" y="836775"/>
                    <a:pt x="310754" y="879925"/>
                    <a:pt x="328763" y="891286"/>
                  </a:cubicBezTo>
                  <a:cubicBezTo>
                    <a:pt x="346773" y="902648"/>
                    <a:pt x="383154" y="923075"/>
                    <a:pt x="383154" y="923075"/>
                  </a:cubicBezTo>
                  <a:cubicBezTo>
                    <a:pt x="383154" y="923075"/>
                    <a:pt x="460268" y="684842"/>
                    <a:pt x="476102" y="625859"/>
                  </a:cubicBezTo>
                  <a:cubicBezTo>
                    <a:pt x="491936" y="566875"/>
                    <a:pt x="507890" y="530614"/>
                    <a:pt x="510187" y="505715"/>
                  </a:cubicBezTo>
                  <a:cubicBezTo>
                    <a:pt x="512484" y="480816"/>
                    <a:pt x="632627" y="213092"/>
                    <a:pt x="632627" y="213092"/>
                  </a:cubicBezTo>
                  <a:close/>
                </a:path>
              </a:pathLst>
            </a:custGeom>
            <a:solidFill>
              <a:srgbClr val="92E3A9"/>
            </a:solidFill>
            <a:ln w="12078" cap="rnd">
              <a:solidFill>
                <a:srgbClr val="263238"/>
              </a:solidFill>
              <a:prstDash val="solid"/>
              <a:round/>
            </a:ln>
          </p:spPr>
          <p:txBody>
            <a:bodyPr rtlCol="0" anchor="ctr"/>
            <a:lstStyle/>
            <a:p>
              <a:endParaRPr lang="en-US"/>
            </a:p>
          </p:txBody>
        </p:sp>
        <p:sp>
          <p:nvSpPr>
            <p:cNvPr id="97" name="Graphic 4">
              <a:extLst>
                <a:ext uri="{FF2B5EF4-FFF2-40B4-BE49-F238E27FC236}">
                  <a16:creationId xmlns:a16="http://schemas.microsoft.com/office/drawing/2014/main" id="{363BBF00-C9EA-4A44-BF86-EF0C09B5632C}"/>
                </a:ext>
              </a:extLst>
            </p:cNvPr>
            <p:cNvSpPr/>
            <p:nvPr/>
          </p:nvSpPr>
          <p:spPr>
            <a:xfrm>
              <a:off x="10629667" y="2583253"/>
              <a:ext cx="29491" cy="154228"/>
            </a:xfrm>
            <a:custGeom>
              <a:avLst/>
              <a:gdLst>
                <a:gd name="connsiteX0" fmla="*/ 0 w 29491"/>
                <a:gd name="connsiteY0" fmla="*/ 154229 h 154228"/>
                <a:gd name="connsiteX1" fmla="*/ 29492 w 29491"/>
                <a:gd name="connsiteY1" fmla="*/ 0 h 154228"/>
              </a:gdLst>
              <a:ahLst/>
              <a:cxnLst>
                <a:cxn ang="0">
                  <a:pos x="connsiteX0" y="connsiteY0"/>
                </a:cxn>
                <a:cxn ang="0">
                  <a:pos x="connsiteX1" y="connsiteY1"/>
                </a:cxn>
              </a:cxnLst>
              <a:rect l="l" t="t" r="r" b="b"/>
              <a:pathLst>
                <a:path w="29491" h="154228">
                  <a:moveTo>
                    <a:pt x="0" y="154229"/>
                  </a:moveTo>
                  <a:lnTo>
                    <a:pt x="29492" y="0"/>
                  </a:lnTo>
                </a:path>
              </a:pathLst>
            </a:custGeom>
            <a:ln w="12078" cap="rnd">
              <a:solidFill>
                <a:srgbClr val="808080"/>
              </a:solidFill>
              <a:prstDash val="solid"/>
              <a:round/>
            </a:ln>
          </p:spPr>
          <p:txBody>
            <a:bodyPr rtlCol="0" anchor="ctr"/>
            <a:lstStyle/>
            <a:p>
              <a:endParaRPr lang="en-US"/>
            </a:p>
          </p:txBody>
        </p:sp>
        <p:sp>
          <p:nvSpPr>
            <p:cNvPr id="98" name="Graphic 4">
              <a:extLst>
                <a:ext uri="{FF2B5EF4-FFF2-40B4-BE49-F238E27FC236}">
                  <a16:creationId xmlns:a16="http://schemas.microsoft.com/office/drawing/2014/main" id="{C7D01B10-30E8-4EA4-8E09-4F953D43A8DB}"/>
                </a:ext>
              </a:extLst>
            </p:cNvPr>
            <p:cNvSpPr/>
            <p:nvPr/>
          </p:nvSpPr>
          <p:spPr>
            <a:xfrm>
              <a:off x="10686195" y="2461659"/>
              <a:ext cx="215667" cy="477552"/>
            </a:xfrm>
            <a:custGeom>
              <a:avLst/>
              <a:gdLst>
                <a:gd name="connsiteX0" fmla="*/ 148586 w 215667"/>
                <a:gd name="connsiteY0" fmla="*/ 0 h 477552"/>
                <a:gd name="connsiteX1" fmla="*/ 59143 w 215667"/>
                <a:gd name="connsiteY1" fmla="*/ 126066 h 477552"/>
                <a:gd name="connsiteX2" fmla="*/ 159 w 215667"/>
                <a:gd name="connsiteY2" fmla="*/ 468488 h 477552"/>
                <a:gd name="connsiteX3" fmla="*/ 884 w 215667"/>
                <a:gd name="connsiteY3" fmla="*/ 477553 h 477552"/>
                <a:gd name="connsiteX4" fmla="*/ 11521 w 215667"/>
                <a:gd name="connsiteY4" fmla="*/ 434523 h 477552"/>
                <a:gd name="connsiteX5" fmla="*/ 133961 w 215667"/>
                <a:gd name="connsiteY5" fmla="*/ 141900 h 477552"/>
                <a:gd name="connsiteX6" fmla="*/ 215668 w 215667"/>
                <a:gd name="connsiteY6" fmla="*/ 6285 h 477552"/>
                <a:gd name="connsiteX7" fmla="*/ 148586 w 215667"/>
                <a:gd name="connsiteY7" fmla="*/ 0 h 47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67" h="477552">
                  <a:moveTo>
                    <a:pt x="148586" y="0"/>
                  </a:moveTo>
                  <a:cubicBezTo>
                    <a:pt x="113679" y="38170"/>
                    <a:pt x="83631" y="80511"/>
                    <a:pt x="59143" y="126066"/>
                  </a:cubicBezTo>
                  <a:cubicBezTo>
                    <a:pt x="20586" y="203180"/>
                    <a:pt x="-2138" y="445885"/>
                    <a:pt x="159" y="468488"/>
                  </a:cubicBezTo>
                  <a:cubicBezTo>
                    <a:pt x="159" y="471509"/>
                    <a:pt x="763" y="474652"/>
                    <a:pt x="884" y="477553"/>
                  </a:cubicBezTo>
                  <a:cubicBezTo>
                    <a:pt x="5840" y="463592"/>
                    <a:pt x="9406" y="449185"/>
                    <a:pt x="11521" y="434523"/>
                  </a:cubicBezTo>
                  <a:cubicBezTo>
                    <a:pt x="13817" y="409624"/>
                    <a:pt x="133961" y="141900"/>
                    <a:pt x="133961" y="141900"/>
                  </a:cubicBezTo>
                  <a:lnTo>
                    <a:pt x="215668" y="6285"/>
                  </a:lnTo>
                  <a:cubicBezTo>
                    <a:pt x="215668" y="6285"/>
                    <a:pt x="186176" y="3022"/>
                    <a:pt x="148586" y="0"/>
                  </a:cubicBezTo>
                  <a:close/>
                </a:path>
              </a:pathLst>
            </a:custGeom>
            <a:solidFill>
              <a:srgbClr val="92E3A9"/>
            </a:solidFill>
            <a:ln w="12078" cap="rnd">
              <a:solidFill>
                <a:srgbClr val="263238"/>
              </a:solidFill>
              <a:prstDash val="solid"/>
              <a:round/>
            </a:ln>
          </p:spPr>
          <p:txBody>
            <a:bodyPr rtlCol="0" anchor="ctr"/>
            <a:lstStyle/>
            <a:p>
              <a:endParaRPr lang="en-US"/>
            </a:p>
          </p:txBody>
        </p:sp>
        <p:sp>
          <p:nvSpPr>
            <p:cNvPr id="99" name="Graphic 4">
              <a:extLst>
                <a:ext uri="{FF2B5EF4-FFF2-40B4-BE49-F238E27FC236}">
                  <a16:creationId xmlns:a16="http://schemas.microsoft.com/office/drawing/2014/main" id="{90F5D33A-9852-4B76-AB7F-00CD13BA3784}"/>
                </a:ext>
              </a:extLst>
            </p:cNvPr>
            <p:cNvSpPr/>
            <p:nvPr/>
          </p:nvSpPr>
          <p:spPr>
            <a:xfrm>
              <a:off x="10434584" y="2608152"/>
              <a:ext cx="40853" cy="27195"/>
            </a:xfrm>
            <a:custGeom>
              <a:avLst/>
              <a:gdLst>
                <a:gd name="connsiteX0" fmla="*/ 40853 w 40853"/>
                <a:gd name="connsiteY0" fmla="*/ 0 h 27195"/>
                <a:gd name="connsiteX1" fmla="*/ 0 w 40853"/>
                <a:gd name="connsiteY1" fmla="*/ 27196 h 27195"/>
              </a:gdLst>
              <a:ahLst/>
              <a:cxnLst>
                <a:cxn ang="0">
                  <a:pos x="connsiteX0" y="connsiteY0"/>
                </a:cxn>
                <a:cxn ang="0">
                  <a:pos x="connsiteX1" y="connsiteY1"/>
                </a:cxn>
              </a:cxnLst>
              <a:rect l="l" t="t" r="r" b="b"/>
              <a:pathLst>
                <a:path w="40853" h="27195">
                  <a:moveTo>
                    <a:pt x="40853" y="0"/>
                  </a:moveTo>
                  <a:lnTo>
                    <a:pt x="0" y="27196"/>
                  </a:lnTo>
                </a:path>
              </a:pathLst>
            </a:custGeom>
            <a:ln w="12078" cap="rnd">
              <a:solidFill>
                <a:srgbClr val="808080"/>
              </a:solidFill>
              <a:prstDash val="solid"/>
              <a:round/>
            </a:ln>
          </p:spPr>
          <p:txBody>
            <a:bodyPr rtlCol="0" anchor="ctr"/>
            <a:lstStyle/>
            <a:p>
              <a:endParaRPr lang="en-US"/>
            </a:p>
          </p:txBody>
        </p:sp>
        <p:sp>
          <p:nvSpPr>
            <p:cNvPr id="100" name="Graphic 4">
              <a:extLst>
                <a:ext uri="{FF2B5EF4-FFF2-40B4-BE49-F238E27FC236}">
                  <a16:creationId xmlns:a16="http://schemas.microsoft.com/office/drawing/2014/main" id="{5DEF7311-BECA-47FA-B9D7-107E565CBF2B}"/>
                </a:ext>
              </a:extLst>
            </p:cNvPr>
            <p:cNvSpPr/>
            <p:nvPr/>
          </p:nvSpPr>
          <p:spPr>
            <a:xfrm>
              <a:off x="10811332" y="2226495"/>
              <a:ext cx="228454" cy="452002"/>
            </a:xfrm>
            <a:custGeom>
              <a:avLst/>
              <a:gdLst>
                <a:gd name="connsiteX0" fmla="*/ 38316 w 228454"/>
                <a:gd name="connsiteY0" fmla="*/ 150314 h 452002"/>
                <a:gd name="connsiteX1" fmla="*/ 58984 w 228454"/>
                <a:gd name="connsiteY1" fmla="*/ 227428 h 452002"/>
                <a:gd name="connsiteX2" fmla="*/ 0 w 228454"/>
                <a:gd name="connsiteY2" fmla="*/ 388426 h 452002"/>
                <a:gd name="connsiteX3" fmla="*/ 145043 w 228454"/>
                <a:gd name="connsiteY3" fmla="*/ 452002 h 452002"/>
                <a:gd name="connsiteX4" fmla="*/ 219860 w 228454"/>
                <a:gd name="connsiteY4" fmla="*/ 261513 h 452002"/>
                <a:gd name="connsiteX5" fmla="*/ 215388 w 228454"/>
                <a:gd name="connsiteY5" fmla="*/ 98219 h 452002"/>
                <a:gd name="connsiteX6" fmla="*/ 210795 w 228454"/>
                <a:gd name="connsiteY6" fmla="*/ 678 h 452002"/>
                <a:gd name="connsiteX7" fmla="*/ 52094 w 228454"/>
                <a:gd name="connsiteY7" fmla="*/ 43708 h 452002"/>
                <a:gd name="connsiteX8" fmla="*/ 38316 w 228454"/>
                <a:gd name="connsiteY8" fmla="*/ 150314 h 45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454" h="452002">
                  <a:moveTo>
                    <a:pt x="38316" y="150314"/>
                  </a:moveTo>
                  <a:cubicBezTo>
                    <a:pt x="38316" y="150314"/>
                    <a:pt x="58984" y="205188"/>
                    <a:pt x="58984" y="227428"/>
                  </a:cubicBezTo>
                  <a:cubicBezTo>
                    <a:pt x="58984" y="249668"/>
                    <a:pt x="0" y="388426"/>
                    <a:pt x="0" y="388426"/>
                  </a:cubicBezTo>
                  <a:lnTo>
                    <a:pt x="145043" y="452002"/>
                  </a:lnTo>
                  <a:cubicBezTo>
                    <a:pt x="145043" y="452002"/>
                    <a:pt x="217564" y="281819"/>
                    <a:pt x="219860" y="261513"/>
                  </a:cubicBezTo>
                  <a:cubicBezTo>
                    <a:pt x="222157" y="241207"/>
                    <a:pt x="201730" y="179806"/>
                    <a:pt x="215388" y="98219"/>
                  </a:cubicBezTo>
                  <a:cubicBezTo>
                    <a:pt x="229046" y="16633"/>
                    <a:pt x="237991" y="5151"/>
                    <a:pt x="210795" y="678"/>
                  </a:cubicBezTo>
                  <a:cubicBezTo>
                    <a:pt x="183600" y="-3794"/>
                    <a:pt x="72400" y="14216"/>
                    <a:pt x="52094" y="43708"/>
                  </a:cubicBezTo>
                  <a:cubicBezTo>
                    <a:pt x="31801" y="75399"/>
                    <a:pt x="26748" y="114500"/>
                    <a:pt x="38316" y="150314"/>
                  </a:cubicBezTo>
                  <a:close/>
                </a:path>
              </a:pathLst>
            </a:custGeom>
            <a:solidFill>
              <a:srgbClr val="FFFFFF"/>
            </a:solidFill>
            <a:ln w="12078" cap="rnd">
              <a:solidFill>
                <a:srgbClr val="263238"/>
              </a:solidFill>
              <a:prstDash val="solid"/>
              <a:round/>
            </a:ln>
          </p:spPr>
          <p:txBody>
            <a:bodyPr rtlCol="0" anchor="ctr"/>
            <a:lstStyle/>
            <a:p>
              <a:endParaRPr lang="en-US"/>
            </a:p>
          </p:txBody>
        </p:sp>
        <p:sp>
          <p:nvSpPr>
            <p:cNvPr id="101" name="Graphic 4">
              <a:extLst>
                <a:ext uri="{FF2B5EF4-FFF2-40B4-BE49-F238E27FC236}">
                  <a16:creationId xmlns:a16="http://schemas.microsoft.com/office/drawing/2014/main" id="{AEFB4C65-9276-49B0-95C9-2FABA0A19CE3}"/>
                </a:ext>
              </a:extLst>
            </p:cNvPr>
            <p:cNvSpPr/>
            <p:nvPr/>
          </p:nvSpPr>
          <p:spPr>
            <a:xfrm>
              <a:off x="10855691" y="2377413"/>
              <a:ext cx="61884" cy="49677"/>
            </a:xfrm>
            <a:custGeom>
              <a:avLst/>
              <a:gdLst>
                <a:gd name="connsiteX0" fmla="*/ 61885 w 61884"/>
                <a:gd name="connsiteY0" fmla="*/ 0 h 49677"/>
                <a:gd name="connsiteX1" fmla="*/ 8461 w 61884"/>
                <a:gd name="connsiteY1" fmla="*/ 49677 h 49677"/>
                <a:gd name="connsiteX2" fmla="*/ 0 w 61884"/>
                <a:gd name="connsiteY2" fmla="*/ 18493 h 49677"/>
                <a:gd name="connsiteX3" fmla="*/ 61885 w 61884"/>
                <a:gd name="connsiteY3" fmla="*/ 0 h 49677"/>
              </a:gdLst>
              <a:ahLst/>
              <a:cxnLst>
                <a:cxn ang="0">
                  <a:pos x="connsiteX0" y="connsiteY0"/>
                </a:cxn>
                <a:cxn ang="0">
                  <a:pos x="connsiteX1" y="connsiteY1"/>
                </a:cxn>
                <a:cxn ang="0">
                  <a:pos x="connsiteX2" y="connsiteY2"/>
                </a:cxn>
                <a:cxn ang="0">
                  <a:pos x="connsiteX3" y="connsiteY3"/>
                </a:cxn>
              </a:cxnLst>
              <a:rect l="l" t="t" r="r" b="b"/>
              <a:pathLst>
                <a:path w="61884" h="49677">
                  <a:moveTo>
                    <a:pt x="61885" y="0"/>
                  </a:moveTo>
                  <a:lnTo>
                    <a:pt x="8461" y="49677"/>
                  </a:lnTo>
                  <a:lnTo>
                    <a:pt x="0" y="18493"/>
                  </a:lnTo>
                  <a:lnTo>
                    <a:pt x="61885" y="0"/>
                  </a:lnTo>
                  <a:close/>
                </a:path>
              </a:pathLst>
            </a:custGeom>
            <a:solidFill>
              <a:srgbClr val="263238"/>
            </a:solidFill>
            <a:ln w="12078" cap="rnd">
              <a:solidFill>
                <a:srgbClr val="263238"/>
              </a:solidFill>
              <a:prstDash val="solid"/>
              <a:round/>
            </a:ln>
          </p:spPr>
          <p:txBody>
            <a:bodyPr rtlCol="0" anchor="ctr"/>
            <a:lstStyle/>
            <a:p>
              <a:endParaRPr lang="en-US"/>
            </a:p>
          </p:txBody>
        </p:sp>
        <p:sp>
          <p:nvSpPr>
            <p:cNvPr id="102" name="Graphic 4">
              <a:extLst>
                <a:ext uri="{FF2B5EF4-FFF2-40B4-BE49-F238E27FC236}">
                  <a16:creationId xmlns:a16="http://schemas.microsoft.com/office/drawing/2014/main" id="{FB995243-01DE-4E3A-95CD-1AB51D48238B}"/>
                </a:ext>
              </a:extLst>
            </p:cNvPr>
            <p:cNvSpPr/>
            <p:nvPr/>
          </p:nvSpPr>
          <p:spPr>
            <a:xfrm>
              <a:off x="10802026" y="2481119"/>
              <a:ext cx="433148" cy="957236"/>
            </a:xfrm>
            <a:custGeom>
              <a:avLst/>
              <a:gdLst>
                <a:gd name="connsiteX0" fmla="*/ 231343 w 433148"/>
                <a:gd name="connsiteY0" fmla="*/ 0 h 957236"/>
                <a:gd name="connsiteX1" fmla="*/ 90652 w 433148"/>
                <a:gd name="connsiteY1" fmla="*/ 313050 h 957236"/>
                <a:gd name="connsiteX2" fmla="*/ 27195 w 433148"/>
                <a:gd name="connsiteY2" fmla="*/ 480816 h 957236"/>
                <a:gd name="connsiteX3" fmla="*/ 0 w 433148"/>
                <a:gd name="connsiteY3" fmla="*/ 900352 h 957236"/>
                <a:gd name="connsiteX4" fmla="*/ 79411 w 433148"/>
                <a:gd name="connsiteY4" fmla="*/ 947974 h 957236"/>
                <a:gd name="connsiteX5" fmla="*/ 224453 w 433148"/>
                <a:gd name="connsiteY5" fmla="*/ 945798 h 957236"/>
                <a:gd name="connsiteX6" fmla="*/ 315105 w 433148"/>
                <a:gd name="connsiteY6" fmla="*/ 877749 h 957236"/>
                <a:gd name="connsiteX7" fmla="*/ 260714 w 433148"/>
                <a:gd name="connsiteY7" fmla="*/ 515143 h 957236"/>
                <a:gd name="connsiteX8" fmla="*/ 328763 w 433148"/>
                <a:gd name="connsiteY8" fmla="*/ 324533 h 957236"/>
                <a:gd name="connsiteX9" fmla="*/ 433073 w 433148"/>
                <a:gd name="connsiteY9" fmla="*/ 118210 h 957236"/>
                <a:gd name="connsiteX10" fmla="*/ 231343 w 433148"/>
                <a:gd name="connsiteY10" fmla="*/ 0 h 957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3148" h="957236">
                  <a:moveTo>
                    <a:pt x="231343" y="0"/>
                  </a:moveTo>
                  <a:cubicBezTo>
                    <a:pt x="231343" y="0"/>
                    <a:pt x="131505" y="219981"/>
                    <a:pt x="90652" y="313050"/>
                  </a:cubicBezTo>
                  <a:cubicBezTo>
                    <a:pt x="49798" y="406119"/>
                    <a:pt x="27195" y="458093"/>
                    <a:pt x="27195" y="480816"/>
                  </a:cubicBezTo>
                  <a:cubicBezTo>
                    <a:pt x="27195" y="503539"/>
                    <a:pt x="0" y="900352"/>
                    <a:pt x="0" y="900352"/>
                  </a:cubicBezTo>
                  <a:cubicBezTo>
                    <a:pt x="22361" y="922241"/>
                    <a:pt x="49568" y="938558"/>
                    <a:pt x="79411" y="947974"/>
                  </a:cubicBezTo>
                  <a:cubicBezTo>
                    <a:pt x="126985" y="961028"/>
                    <a:pt x="177290" y="960266"/>
                    <a:pt x="224453" y="945798"/>
                  </a:cubicBezTo>
                  <a:cubicBezTo>
                    <a:pt x="263010" y="934437"/>
                    <a:pt x="315105" y="877749"/>
                    <a:pt x="315105" y="877749"/>
                  </a:cubicBezTo>
                  <a:cubicBezTo>
                    <a:pt x="315105" y="877749"/>
                    <a:pt x="260714" y="521670"/>
                    <a:pt x="260714" y="515143"/>
                  </a:cubicBezTo>
                  <a:cubicBezTo>
                    <a:pt x="260714" y="508616"/>
                    <a:pt x="317401" y="344960"/>
                    <a:pt x="328763" y="324533"/>
                  </a:cubicBezTo>
                  <a:cubicBezTo>
                    <a:pt x="340125" y="304106"/>
                    <a:pt x="428480" y="134043"/>
                    <a:pt x="433073" y="118210"/>
                  </a:cubicBezTo>
                  <a:cubicBezTo>
                    <a:pt x="437666" y="102376"/>
                    <a:pt x="231343" y="0"/>
                    <a:pt x="231343" y="0"/>
                  </a:cubicBezTo>
                  <a:close/>
                </a:path>
              </a:pathLst>
            </a:custGeom>
            <a:solidFill>
              <a:srgbClr val="92E3A9"/>
            </a:solidFill>
            <a:ln w="12078" cap="rnd">
              <a:solidFill>
                <a:srgbClr val="263238"/>
              </a:solidFill>
              <a:prstDash val="solid"/>
              <a:round/>
            </a:ln>
          </p:spPr>
          <p:txBody>
            <a:bodyPr rtlCol="0" anchor="ctr"/>
            <a:lstStyle/>
            <a:p>
              <a:endParaRPr lang="en-US"/>
            </a:p>
          </p:txBody>
        </p:sp>
        <p:sp>
          <p:nvSpPr>
            <p:cNvPr id="103" name="Graphic 4">
              <a:extLst>
                <a:ext uri="{FF2B5EF4-FFF2-40B4-BE49-F238E27FC236}">
                  <a16:creationId xmlns:a16="http://schemas.microsoft.com/office/drawing/2014/main" id="{B23AAAB7-DB5B-4769-960B-D54781638C1B}"/>
                </a:ext>
              </a:extLst>
            </p:cNvPr>
            <p:cNvSpPr/>
            <p:nvPr/>
          </p:nvSpPr>
          <p:spPr>
            <a:xfrm>
              <a:off x="10829221" y="2481119"/>
              <a:ext cx="270745" cy="480936"/>
            </a:xfrm>
            <a:custGeom>
              <a:avLst/>
              <a:gdLst>
                <a:gd name="connsiteX0" fmla="*/ 63456 w 270745"/>
                <a:gd name="connsiteY0" fmla="*/ 313171 h 480936"/>
                <a:gd name="connsiteX1" fmla="*/ 0 w 270745"/>
                <a:gd name="connsiteY1" fmla="*/ 480937 h 480936"/>
                <a:gd name="connsiteX2" fmla="*/ 158821 w 270745"/>
                <a:gd name="connsiteY2" fmla="*/ 267724 h 480936"/>
                <a:gd name="connsiteX3" fmla="*/ 270746 w 270745"/>
                <a:gd name="connsiteY3" fmla="*/ 34085 h 480936"/>
                <a:gd name="connsiteX4" fmla="*/ 204027 w 270745"/>
                <a:gd name="connsiteY4" fmla="*/ 0 h 480936"/>
                <a:gd name="connsiteX5" fmla="*/ 63456 w 270745"/>
                <a:gd name="connsiteY5" fmla="*/ 313171 h 4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745" h="480936">
                  <a:moveTo>
                    <a:pt x="63456" y="313171"/>
                  </a:moveTo>
                  <a:cubicBezTo>
                    <a:pt x="22723" y="406119"/>
                    <a:pt x="0" y="458214"/>
                    <a:pt x="0" y="480937"/>
                  </a:cubicBezTo>
                  <a:cubicBezTo>
                    <a:pt x="58645" y="414302"/>
                    <a:pt x="111767" y="342989"/>
                    <a:pt x="158821" y="267724"/>
                  </a:cubicBezTo>
                  <a:cubicBezTo>
                    <a:pt x="201343" y="192459"/>
                    <a:pt x="238740" y="114402"/>
                    <a:pt x="270746" y="34085"/>
                  </a:cubicBezTo>
                  <a:cubicBezTo>
                    <a:pt x="233881" y="14867"/>
                    <a:pt x="204027" y="0"/>
                    <a:pt x="204027" y="0"/>
                  </a:cubicBezTo>
                  <a:cubicBezTo>
                    <a:pt x="204027" y="0"/>
                    <a:pt x="104310" y="219981"/>
                    <a:pt x="63456" y="313171"/>
                  </a:cubicBezTo>
                  <a:close/>
                </a:path>
              </a:pathLst>
            </a:custGeom>
            <a:solidFill>
              <a:srgbClr val="92E3A9"/>
            </a:solidFill>
            <a:ln w="12078" cap="rnd">
              <a:solidFill>
                <a:srgbClr val="263238"/>
              </a:solidFill>
              <a:prstDash val="solid"/>
              <a:round/>
            </a:ln>
          </p:spPr>
          <p:txBody>
            <a:bodyPr rtlCol="0" anchor="ctr"/>
            <a:lstStyle/>
            <a:p>
              <a:endParaRPr lang="en-US"/>
            </a:p>
          </p:txBody>
        </p:sp>
        <p:sp>
          <p:nvSpPr>
            <p:cNvPr id="104" name="Graphic 4">
              <a:extLst>
                <a:ext uri="{FF2B5EF4-FFF2-40B4-BE49-F238E27FC236}">
                  <a16:creationId xmlns:a16="http://schemas.microsoft.com/office/drawing/2014/main" id="{C400D0AC-CB11-4E40-AD39-72D35BB8429C}"/>
                </a:ext>
              </a:extLst>
            </p:cNvPr>
            <p:cNvSpPr/>
            <p:nvPr/>
          </p:nvSpPr>
          <p:spPr>
            <a:xfrm>
              <a:off x="10493568" y="2855329"/>
              <a:ext cx="77114" cy="172358"/>
            </a:xfrm>
            <a:custGeom>
              <a:avLst/>
              <a:gdLst>
                <a:gd name="connsiteX0" fmla="*/ 4593 w 77114"/>
                <a:gd name="connsiteY0" fmla="*/ 86179 h 172358"/>
                <a:gd name="connsiteX1" fmla="*/ 0 w 77114"/>
                <a:gd name="connsiteY1" fmla="*/ 31788 h 172358"/>
                <a:gd name="connsiteX2" fmla="*/ 9065 w 77114"/>
                <a:gd name="connsiteY2" fmla="*/ 0 h 172358"/>
                <a:gd name="connsiteX3" fmla="*/ 38557 w 77114"/>
                <a:gd name="connsiteY3" fmla="*/ 104310 h 172358"/>
                <a:gd name="connsiteX4" fmla="*/ 77114 w 77114"/>
                <a:gd name="connsiteY4" fmla="*/ 172359 h 172358"/>
                <a:gd name="connsiteX5" fmla="*/ 4593 w 77114"/>
                <a:gd name="connsiteY5" fmla="*/ 86179 h 17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14" h="172358">
                  <a:moveTo>
                    <a:pt x="4593" y="86179"/>
                  </a:moveTo>
                  <a:cubicBezTo>
                    <a:pt x="4593" y="86179"/>
                    <a:pt x="0" y="47622"/>
                    <a:pt x="0" y="31788"/>
                  </a:cubicBezTo>
                  <a:cubicBezTo>
                    <a:pt x="617" y="20644"/>
                    <a:pt x="3711" y="9790"/>
                    <a:pt x="9065" y="0"/>
                  </a:cubicBezTo>
                  <a:cubicBezTo>
                    <a:pt x="12184" y="36333"/>
                    <a:pt x="22191" y="71723"/>
                    <a:pt x="38557" y="104310"/>
                  </a:cubicBezTo>
                  <a:cubicBezTo>
                    <a:pt x="63456" y="147460"/>
                    <a:pt x="77114" y="172359"/>
                    <a:pt x="77114" y="172359"/>
                  </a:cubicBezTo>
                  <a:cubicBezTo>
                    <a:pt x="77114" y="172359"/>
                    <a:pt x="11362" y="117968"/>
                    <a:pt x="4593" y="86179"/>
                  </a:cubicBezTo>
                  <a:close/>
                </a:path>
              </a:pathLst>
            </a:custGeom>
            <a:solidFill>
              <a:srgbClr val="FFFFFF"/>
            </a:solidFill>
            <a:ln w="12078" cap="rnd">
              <a:solidFill>
                <a:srgbClr val="263238"/>
              </a:solidFill>
              <a:prstDash val="solid"/>
              <a:round/>
            </a:ln>
          </p:spPr>
          <p:txBody>
            <a:bodyPr rtlCol="0" anchor="ctr"/>
            <a:lstStyle/>
            <a:p>
              <a:endParaRPr lang="en-US"/>
            </a:p>
          </p:txBody>
        </p:sp>
        <p:sp>
          <p:nvSpPr>
            <p:cNvPr id="105" name="Graphic 4">
              <a:extLst>
                <a:ext uri="{FF2B5EF4-FFF2-40B4-BE49-F238E27FC236}">
                  <a16:creationId xmlns:a16="http://schemas.microsoft.com/office/drawing/2014/main" id="{E6A9B4B9-1F17-4509-804F-A6BFD898B789}"/>
                </a:ext>
              </a:extLst>
            </p:cNvPr>
            <p:cNvSpPr/>
            <p:nvPr/>
          </p:nvSpPr>
          <p:spPr>
            <a:xfrm>
              <a:off x="10498161" y="2941508"/>
              <a:ext cx="219981" cy="308457"/>
            </a:xfrm>
            <a:custGeom>
              <a:avLst/>
              <a:gdLst>
                <a:gd name="connsiteX0" fmla="*/ 183600 w 219981"/>
                <a:gd name="connsiteY0" fmla="*/ 142867 h 308457"/>
                <a:gd name="connsiteX1" fmla="*/ 183600 w 219981"/>
                <a:gd name="connsiteY1" fmla="*/ 90773 h 308457"/>
                <a:gd name="connsiteX2" fmla="*/ 83883 w 219981"/>
                <a:gd name="connsiteY2" fmla="*/ 56687 h 308457"/>
                <a:gd name="connsiteX3" fmla="*/ 0 w 219981"/>
                <a:gd name="connsiteY3" fmla="*/ 0 h 308457"/>
                <a:gd name="connsiteX4" fmla="*/ 47622 w 219981"/>
                <a:gd name="connsiteY4" fmla="*/ 99838 h 308457"/>
                <a:gd name="connsiteX5" fmla="*/ 81586 w 219981"/>
                <a:gd name="connsiteY5" fmla="*/ 172359 h 308457"/>
                <a:gd name="connsiteX6" fmla="*/ 108782 w 219981"/>
                <a:gd name="connsiteY6" fmla="*/ 235936 h 308457"/>
                <a:gd name="connsiteX7" fmla="*/ 142867 w 219981"/>
                <a:gd name="connsiteY7" fmla="*/ 267604 h 308457"/>
                <a:gd name="connsiteX8" fmla="*/ 219981 w 219981"/>
                <a:gd name="connsiteY8" fmla="*/ 308457 h 308457"/>
                <a:gd name="connsiteX9" fmla="*/ 181424 w 219981"/>
                <a:gd name="connsiteY9" fmla="*/ 179128 h 30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981" h="308457">
                  <a:moveTo>
                    <a:pt x="183600" y="142867"/>
                  </a:moveTo>
                  <a:lnTo>
                    <a:pt x="183600" y="90773"/>
                  </a:lnTo>
                  <a:cubicBezTo>
                    <a:pt x="183600" y="90773"/>
                    <a:pt x="115672" y="70346"/>
                    <a:pt x="83883" y="56687"/>
                  </a:cubicBezTo>
                  <a:cubicBezTo>
                    <a:pt x="52094" y="43029"/>
                    <a:pt x="0" y="0"/>
                    <a:pt x="0" y="0"/>
                  </a:cubicBezTo>
                  <a:cubicBezTo>
                    <a:pt x="0" y="0"/>
                    <a:pt x="33964" y="81707"/>
                    <a:pt x="47622" y="99838"/>
                  </a:cubicBezTo>
                  <a:cubicBezTo>
                    <a:pt x="61281" y="117968"/>
                    <a:pt x="70225" y="156525"/>
                    <a:pt x="81586" y="172359"/>
                  </a:cubicBezTo>
                  <a:cubicBezTo>
                    <a:pt x="92634" y="192641"/>
                    <a:pt x="101736" y="213938"/>
                    <a:pt x="108782" y="235936"/>
                  </a:cubicBezTo>
                  <a:cubicBezTo>
                    <a:pt x="119044" y="247612"/>
                    <a:pt x="130466" y="258224"/>
                    <a:pt x="142867" y="267604"/>
                  </a:cubicBezTo>
                  <a:cubicBezTo>
                    <a:pt x="165880" y="285782"/>
                    <a:pt x="192012" y="299634"/>
                    <a:pt x="219981" y="308457"/>
                  </a:cubicBezTo>
                  <a:lnTo>
                    <a:pt x="181424" y="179128"/>
                  </a:lnTo>
                  <a:close/>
                </a:path>
              </a:pathLst>
            </a:custGeom>
            <a:solidFill>
              <a:srgbClr val="FFFFFF"/>
            </a:solidFill>
            <a:ln w="12078" cap="rnd">
              <a:solidFill>
                <a:srgbClr val="263238"/>
              </a:solidFill>
              <a:prstDash val="solid"/>
              <a:round/>
            </a:ln>
          </p:spPr>
          <p:txBody>
            <a:bodyPr rtlCol="0" anchor="ctr"/>
            <a:lstStyle/>
            <a:p>
              <a:endParaRPr lang="en-US"/>
            </a:p>
          </p:txBody>
        </p:sp>
        <p:sp>
          <p:nvSpPr>
            <p:cNvPr id="106" name="Graphic 4">
              <a:extLst>
                <a:ext uri="{FF2B5EF4-FFF2-40B4-BE49-F238E27FC236}">
                  <a16:creationId xmlns:a16="http://schemas.microsoft.com/office/drawing/2014/main" id="{1758C172-FB3A-4589-BDDD-07658B0E36AB}"/>
                </a:ext>
              </a:extLst>
            </p:cNvPr>
            <p:cNvSpPr/>
            <p:nvPr/>
          </p:nvSpPr>
          <p:spPr>
            <a:xfrm>
              <a:off x="10580378" y="3084375"/>
              <a:ext cx="239777" cy="111078"/>
            </a:xfrm>
            <a:custGeom>
              <a:avLst/>
              <a:gdLst>
                <a:gd name="connsiteX0" fmla="*/ 212582 w 239777"/>
                <a:gd name="connsiteY0" fmla="*/ 20427 h 111078"/>
                <a:gd name="connsiteX1" fmla="*/ 162663 w 239777"/>
                <a:gd name="connsiteY1" fmla="*/ 20427 h 111078"/>
                <a:gd name="connsiteX2" fmla="*/ 101383 w 239777"/>
                <a:gd name="connsiteY2" fmla="*/ 0 h 111078"/>
                <a:gd name="connsiteX3" fmla="*/ 99207 w 239777"/>
                <a:gd name="connsiteY3" fmla="*/ 36261 h 111078"/>
                <a:gd name="connsiteX4" fmla="*/ 8435 w 239777"/>
                <a:gd name="connsiteY4" fmla="*/ 31668 h 111078"/>
                <a:gd name="connsiteX5" fmla="*/ 10731 w 239777"/>
                <a:gd name="connsiteY5" fmla="*/ 45326 h 111078"/>
                <a:gd name="connsiteX6" fmla="*/ 53760 w 239777"/>
                <a:gd name="connsiteY6" fmla="*/ 81586 h 111078"/>
                <a:gd name="connsiteX7" fmla="*/ 96911 w 239777"/>
                <a:gd name="connsiteY7" fmla="*/ 111078 h 111078"/>
                <a:gd name="connsiteX8" fmla="*/ 194452 w 239777"/>
                <a:gd name="connsiteY8" fmla="*/ 81586 h 111078"/>
                <a:gd name="connsiteX9" fmla="*/ 239778 w 239777"/>
                <a:gd name="connsiteY9" fmla="*/ 61160 h 11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777" h="111078">
                  <a:moveTo>
                    <a:pt x="212582" y="20427"/>
                  </a:moveTo>
                  <a:lnTo>
                    <a:pt x="162663" y="20427"/>
                  </a:lnTo>
                  <a:lnTo>
                    <a:pt x="101383" y="0"/>
                  </a:lnTo>
                  <a:lnTo>
                    <a:pt x="99207" y="36261"/>
                  </a:lnTo>
                  <a:lnTo>
                    <a:pt x="8435" y="31668"/>
                  </a:lnTo>
                  <a:cubicBezTo>
                    <a:pt x="8435" y="31668"/>
                    <a:pt x="-11992" y="29371"/>
                    <a:pt x="10731" y="45326"/>
                  </a:cubicBezTo>
                  <a:cubicBezTo>
                    <a:pt x="26251" y="55938"/>
                    <a:pt x="40671" y="68085"/>
                    <a:pt x="53760" y="81586"/>
                  </a:cubicBezTo>
                  <a:cubicBezTo>
                    <a:pt x="62826" y="90652"/>
                    <a:pt x="74187" y="111078"/>
                    <a:pt x="96911" y="111078"/>
                  </a:cubicBezTo>
                  <a:cubicBezTo>
                    <a:pt x="119634" y="111078"/>
                    <a:pt x="180794" y="81586"/>
                    <a:pt x="194452" y="81586"/>
                  </a:cubicBezTo>
                  <a:cubicBezTo>
                    <a:pt x="208110" y="81586"/>
                    <a:pt x="239778" y="61160"/>
                    <a:pt x="239778" y="61160"/>
                  </a:cubicBezTo>
                  <a:close/>
                </a:path>
              </a:pathLst>
            </a:custGeom>
            <a:solidFill>
              <a:srgbClr val="FFFFFF"/>
            </a:solidFill>
            <a:ln w="12078" cap="rnd">
              <a:solidFill>
                <a:srgbClr val="263238"/>
              </a:solidFill>
              <a:prstDash val="solid"/>
              <a:round/>
            </a:ln>
          </p:spPr>
          <p:txBody>
            <a:bodyPr rtlCol="0" anchor="ctr"/>
            <a:lstStyle/>
            <a:p>
              <a:endParaRPr lang="en-US"/>
            </a:p>
          </p:txBody>
        </p:sp>
        <p:sp>
          <p:nvSpPr>
            <p:cNvPr id="107" name="Graphic 4">
              <a:extLst>
                <a:ext uri="{FF2B5EF4-FFF2-40B4-BE49-F238E27FC236}">
                  <a16:creationId xmlns:a16="http://schemas.microsoft.com/office/drawing/2014/main" id="{4CB2E330-4900-43D7-ADC6-5D8853AA5D38}"/>
                </a:ext>
              </a:extLst>
            </p:cNvPr>
            <p:cNvSpPr/>
            <p:nvPr/>
          </p:nvSpPr>
          <p:spPr>
            <a:xfrm>
              <a:off x="10781599" y="2549168"/>
              <a:ext cx="471117" cy="625094"/>
            </a:xfrm>
            <a:custGeom>
              <a:avLst/>
              <a:gdLst>
                <a:gd name="connsiteX0" fmla="*/ 279570 w 471117"/>
                <a:gd name="connsiteY0" fmla="*/ 254308 h 625094"/>
                <a:gd name="connsiteX1" fmla="*/ 317402 w 471117"/>
                <a:gd name="connsiteY1" fmla="*/ 493145 h 625094"/>
                <a:gd name="connsiteX2" fmla="*/ 0 w 471117"/>
                <a:gd name="connsiteY2" fmla="*/ 548865 h 625094"/>
                <a:gd name="connsiteX3" fmla="*/ 18130 w 471117"/>
                <a:gd name="connsiteY3" fmla="*/ 621386 h 625094"/>
                <a:gd name="connsiteX4" fmla="*/ 467520 w 471117"/>
                <a:gd name="connsiteY4" fmla="*/ 624529 h 625094"/>
                <a:gd name="connsiteX5" fmla="*/ 449027 w 471117"/>
                <a:gd name="connsiteY5" fmla="*/ 108903 h 625094"/>
                <a:gd name="connsiteX6" fmla="*/ 449027 w 471117"/>
                <a:gd name="connsiteY6" fmla="*/ 34085 h 625094"/>
                <a:gd name="connsiteX7" fmla="*/ 367441 w 471117"/>
                <a:gd name="connsiteY7" fmla="*/ 0 h 62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117" h="625094">
                  <a:moveTo>
                    <a:pt x="279570" y="254308"/>
                  </a:moveTo>
                  <a:lnTo>
                    <a:pt x="317402" y="493145"/>
                  </a:lnTo>
                  <a:lnTo>
                    <a:pt x="0" y="548865"/>
                  </a:lnTo>
                  <a:lnTo>
                    <a:pt x="18130" y="621386"/>
                  </a:lnTo>
                  <a:cubicBezTo>
                    <a:pt x="18130" y="621386"/>
                    <a:pt x="453258" y="626826"/>
                    <a:pt x="467520" y="624529"/>
                  </a:cubicBezTo>
                  <a:cubicBezTo>
                    <a:pt x="481783" y="622232"/>
                    <a:pt x="449027" y="108903"/>
                    <a:pt x="449027" y="108903"/>
                  </a:cubicBezTo>
                  <a:cubicBezTo>
                    <a:pt x="449027" y="108903"/>
                    <a:pt x="451324" y="45326"/>
                    <a:pt x="449027" y="34085"/>
                  </a:cubicBezTo>
                  <a:cubicBezTo>
                    <a:pt x="446731" y="22844"/>
                    <a:pt x="367441" y="0"/>
                    <a:pt x="367441" y="0"/>
                  </a:cubicBezTo>
                </a:path>
              </a:pathLst>
            </a:custGeom>
            <a:solidFill>
              <a:srgbClr val="92E3A9"/>
            </a:solidFill>
            <a:ln w="12078" cap="rnd">
              <a:solidFill>
                <a:srgbClr val="263238"/>
              </a:solidFill>
              <a:prstDash val="solid"/>
              <a:round/>
            </a:ln>
          </p:spPr>
          <p:txBody>
            <a:bodyPr rtlCol="0" anchor="ctr"/>
            <a:lstStyle/>
            <a:p>
              <a:endParaRPr lang="en-US"/>
            </a:p>
          </p:txBody>
        </p:sp>
        <p:sp>
          <p:nvSpPr>
            <p:cNvPr id="108" name="Graphic 4">
              <a:extLst>
                <a:ext uri="{FF2B5EF4-FFF2-40B4-BE49-F238E27FC236}">
                  <a16:creationId xmlns:a16="http://schemas.microsoft.com/office/drawing/2014/main" id="{97697B99-C626-4350-AF71-760189530DC6}"/>
                </a:ext>
              </a:extLst>
            </p:cNvPr>
            <p:cNvSpPr/>
            <p:nvPr/>
          </p:nvSpPr>
          <p:spPr>
            <a:xfrm>
              <a:off x="11114229" y="2027093"/>
              <a:ext cx="172282" cy="212968"/>
            </a:xfrm>
            <a:custGeom>
              <a:avLst/>
              <a:gdLst>
                <a:gd name="connsiteX0" fmla="*/ 0 w 172282"/>
                <a:gd name="connsiteY0" fmla="*/ 70388 h 212968"/>
                <a:gd name="connsiteX1" fmla="*/ 65511 w 172282"/>
                <a:gd name="connsiteY1" fmla="*/ 2822 h 212968"/>
                <a:gd name="connsiteX2" fmla="*/ 158822 w 172282"/>
                <a:gd name="connsiteY2" fmla="*/ 39083 h 212968"/>
                <a:gd name="connsiteX3" fmla="*/ 158822 w 172282"/>
                <a:gd name="connsiteY3" fmla="*/ 186059 h 212968"/>
                <a:gd name="connsiteX4" fmla="*/ 71433 w 172282"/>
                <a:gd name="connsiteY4" fmla="*/ 210233 h 212968"/>
                <a:gd name="connsiteX5" fmla="*/ 9911 w 172282"/>
                <a:gd name="connsiteY5" fmla="*/ 148711 h 212968"/>
                <a:gd name="connsiteX6" fmla="*/ 0 w 172282"/>
                <a:gd name="connsiteY6" fmla="*/ 70388 h 21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282" h="212968">
                  <a:moveTo>
                    <a:pt x="0" y="70388"/>
                  </a:moveTo>
                  <a:cubicBezTo>
                    <a:pt x="0" y="70388"/>
                    <a:pt x="35656" y="10800"/>
                    <a:pt x="65511" y="2822"/>
                  </a:cubicBezTo>
                  <a:cubicBezTo>
                    <a:pt x="95366" y="-5155"/>
                    <a:pt x="138878" y="2822"/>
                    <a:pt x="158822" y="39083"/>
                  </a:cubicBezTo>
                  <a:cubicBezTo>
                    <a:pt x="178765" y="75344"/>
                    <a:pt x="174656" y="162248"/>
                    <a:pt x="158822" y="186059"/>
                  </a:cubicBezTo>
                  <a:cubicBezTo>
                    <a:pt x="142988" y="209871"/>
                    <a:pt x="99234" y="217727"/>
                    <a:pt x="71433" y="210233"/>
                  </a:cubicBezTo>
                  <a:cubicBezTo>
                    <a:pt x="43634" y="202739"/>
                    <a:pt x="13900" y="173973"/>
                    <a:pt x="9911" y="148711"/>
                  </a:cubicBezTo>
                  <a:cubicBezTo>
                    <a:pt x="5923" y="123449"/>
                    <a:pt x="0" y="70388"/>
                    <a:pt x="0" y="70388"/>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09" name="Graphic 4">
              <a:extLst>
                <a:ext uri="{FF2B5EF4-FFF2-40B4-BE49-F238E27FC236}">
                  <a16:creationId xmlns:a16="http://schemas.microsoft.com/office/drawing/2014/main" id="{A4FAF22C-60E5-41AA-B419-67ABE0617F99}"/>
                </a:ext>
              </a:extLst>
            </p:cNvPr>
            <p:cNvSpPr/>
            <p:nvPr/>
          </p:nvSpPr>
          <p:spPr>
            <a:xfrm>
              <a:off x="10758634" y="2015574"/>
              <a:ext cx="393389" cy="381129"/>
            </a:xfrm>
            <a:custGeom>
              <a:avLst/>
              <a:gdLst>
                <a:gd name="connsiteX0" fmla="*/ 222519 w 393389"/>
                <a:gd name="connsiteY0" fmla="*/ 347939 h 381129"/>
                <a:gd name="connsiteX1" fmla="*/ 323807 w 393389"/>
                <a:gd name="connsiteY1" fmla="*/ 311679 h 381129"/>
                <a:gd name="connsiteX2" fmla="*/ 389318 w 393389"/>
                <a:gd name="connsiteY2" fmla="*/ 141012 h 381129"/>
                <a:gd name="connsiteX3" fmla="*/ 270141 w 393389"/>
                <a:gd name="connsiteY3" fmla="*/ 6002 h 381129"/>
                <a:gd name="connsiteX4" fmla="*/ 161360 w 393389"/>
                <a:gd name="connsiteY4" fmla="*/ 15913 h 381129"/>
                <a:gd name="connsiteX5" fmla="*/ 143350 w 393389"/>
                <a:gd name="connsiteY5" fmla="*/ 26670 h 381129"/>
                <a:gd name="connsiteX6" fmla="*/ 105760 w 393389"/>
                <a:gd name="connsiteY6" fmla="*/ 39724 h 381129"/>
                <a:gd name="connsiteX7" fmla="*/ 69500 w 393389"/>
                <a:gd name="connsiteY7" fmla="*/ 69458 h 381129"/>
                <a:gd name="connsiteX8" fmla="*/ 76147 w 393389"/>
                <a:gd name="connsiteY8" fmla="*/ 82753 h 381129"/>
                <a:gd name="connsiteX9" fmla="*/ 71554 w 393389"/>
                <a:gd name="connsiteY9" fmla="*/ 91335 h 381129"/>
                <a:gd name="connsiteX10" fmla="*/ 45688 w 393389"/>
                <a:gd name="connsiteY10" fmla="*/ 182712 h 381129"/>
                <a:gd name="connsiteX11" fmla="*/ 0 w 393389"/>
                <a:gd name="connsiteY11" fmla="*/ 208457 h 381129"/>
                <a:gd name="connsiteX12" fmla="*/ 19943 w 393389"/>
                <a:gd name="connsiteY12" fmla="*/ 252211 h 381129"/>
                <a:gd name="connsiteX13" fmla="*/ 23811 w 393389"/>
                <a:gd name="connsiteY13" fmla="*/ 375256 h 381129"/>
                <a:gd name="connsiteX14" fmla="*/ 111199 w 393389"/>
                <a:gd name="connsiteY14" fmla="*/ 373322 h 381129"/>
                <a:gd name="connsiteX15" fmla="*/ 158821 w 393389"/>
                <a:gd name="connsiteY15" fmla="*/ 361235 h 381129"/>
                <a:gd name="connsiteX16" fmla="*/ 173567 w 393389"/>
                <a:gd name="connsiteY16" fmla="*/ 356038 h 38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389" h="381129">
                  <a:moveTo>
                    <a:pt x="222519" y="347939"/>
                  </a:moveTo>
                  <a:cubicBezTo>
                    <a:pt x="222519" y="347939"/>
                    <a:pt x="296008" y="342017"/>
                    <a:pt x="323807" y="311679"/>
                  </a:cubicBezTo>
                  <a:cubicBezTo>
                    <a:pt x="351607" y="281341"/>
                    <a:pt x="409141" y="230334"/>
                    <a:pt x="389318" y="141012"/>
                  </a:cubicBezTo>
                  <a:cubicBezTo>
                    <a:pt x="369496" y="51690"/>
                    <a:pt x="313896" y="23890"/>
                    <a:pt x="270141" y="6002"/>
                  </a:cubicBezTo>
                  <a:cubicBezTo>
                    <a:pt x="226387" y="-11887"/>
                    <a:pt x="161360" y="15913"/>
                    <a:pt x="161360" y="15913"/>
                  </a:cubicBezTo>
                  <a:cubicBezTo>
                    <a:pt x="161360" y="15913"/>
                    <a:pt x="153866" y="20022"/>
                    <a:pt x="143350" y="26670"/>
                  </a:cubicBezTo>
                  <a:cubicBezTo>
                    <a:pt x="137669" y="28846"/>
                    <a:pt x="121715" y="34889"/>
                    <a:pt x="105760" y="39724"/>
                  </a:cubicBezTo>
                  <a:cubicBezTo>
                    <a:pt x="85938" y="45647"/>
                    <a:pt x="68049" y="47701"/>
                    <a:pt x="69500" y="69458"/>
                  </a:cubicBezTo>
                  <a:cubicBezTo>
                    <a:pt x="70176" y="74510"/>
                    <a:pt x="72521" y="79176"/>
                    <a:pt x="76147" y="82753"/>
                  </a:cubicBezTo>
                  <a:cubicBezTo>
                    <a:pt x="74322" y="85449"/>
                    <a:pt x="72775" y="88325"/>
                    <a:pt x="71554" y="91335"/>
                  </a:cubicBezTo>
                  <a:cubicBezTo>
                    <a:pt x="57654" y="125057"/>
                    <a:pt x="49677" y="174734"/>
                    <a:pt x="45688" y="182712"/>
                  </a:cubicBezTo>
                  <a:cubicBezTo>
                    <a:pt x="41700" y="190689"/>
                    <a:pt x="0" y="196612"/>
                    <a:pt x="0" y="208457"/>
                  </a:cubicBezTo>
                  <a:cubicBezTo>
                    <a:pt x="0" y="220302"/>
                    <a:pt x="19943" y="252211"/>
                    <a:pt x="19943" y="252211"/>
                  </a:cubicBezTo>
                  <a:cubicBezTo>
                    <a:pt x="19943" y="252211"/>
                    <a:pt x="19943" y="360993"/>
                    <a:pt x="23811" y="375256"/>
                  </a:cubicBezTo>
                  <a:cubicBezTo>
                    <a:pt x="27679" y="389518"/>
                    <a:pt x="111199" y="373322"/>
                    <a:pt x="111199" y="373322"/>
                  </a:cubicBezTo>
                  <a:lnTo>
                    <a:pt x="158821" y="361235"/>
                  </a:lnTo>
                  <a:lnTo>
                    <a:pt x="173567" y="356038"/>
                  </a:lnTo>
                </a:path>
              </a:pathLst>
            </a:custGeom>
            <a:solidFill>
              <a:srgbClr val="FFFFFF"/>
            </a:solidFill>
            <a:ln w="12078" cap="rnd">
              <a:solidFill>
                <a:srgbClr val="263238"/>
              </a:solidFill>
              <a:prstDash val="solid"/>
              <a:round/>
            </a:ln>
          </p:spPr>
          <p:txBody>
            <a:bodyPr rtlCol="0" anchor="ctr"/>
            <a:lstStyle/>
            <a:p>
              <a:endParaRPr lang="en-US"/>
            </a:p>
          </p:txBody>
        </p:sp>
        <p:sp>
          <p:nvSpPr>
            <p:cNvPr id="110" name="Graphic 4">
              <a:extLst>
                <a:ext uri="{FF2B5EF4-FFF2-40B4-BE49-F238E27FC236}">
                  <a16:creationId xmlns:a16="http://schemas.microsoft.com/office/drawing/2014/main" id="{594BDBAF-7395-46D6-B32A-A7B5DB0B0DE3}"/>
                </a:ext>
              </a:extLst>
            </p:cNvPr>
            <p:cNvSpPr/>
            <p:nvPr/>
          </p:nvSpPr>
          <p:spPr>
            <a:xfrm>
              <a:off x="10828051" y="2016058"/>
              <a:ext cx="323972" cy="344434"/>
            </a:xfrm>
            <a:custGeom>
              <a:avLst/>
              <a:gdLst>
                <a:gd name="connsiteX0" fmla="*/ 117325 w 323972"/>
                <a:gd name="connsiteY0" fmla="*/ 337545 h 344434"/>
                <a:gd name="connsiteX1" fmla="*/ 175342 w 323972"/>
                <a:gd name="connsiteY1" fmla="*/ 344434 h 344434"/>
                <a:gd name="connsiteX2" fmla="*/ 254390 w 323972"/>
                <a:gd name="connsiteY2" fmla="*/ 311679 h 344434"/>
                <a:gd name="connsiteX3" fmla="*/ 319901 w 323972"/>
                <a:gd name="connsiteY3" fmla="*/ 141012 h 344434"/>
                <a:gd name="connsiteX4" fmla="*/ 200724 w 323972"/>
                <a:gd name="connsiteY4" fmla="*/ 6002 h 344434"/>
                <a:gd name="connsiteX5" fmla="*/ 91943 w 323972"/>
                <a:gd name="connsiteY5" fmla="*/ 15913 h 344434"/>
                <a:gd name="connsiteX6" fmla="*/ 73933 w 323972"/>
                <a:gd name="connsiteY6" fmla="*/ 26670 h 344434"/>
                <a:gd name="connsiteX7" fmla="*/ 36343 w 323972"/>
                <a:gd name="connsiteY7" fmla="*/ 39724 h 344434"/>
                <a:gd name="connsiteX8" fmla="*/ 83 w 323972"/>
                <a:gd name="connsiteY8" fmla="*/ 69458 h 344434"/>
                <a:gd name="connsiteX9" fmla="*/ 6730 w 323972"/>
                <a:gd name="connsiteY9" fmla="*/ 82753 h 344434"/>
                <a:gd name="connsiteX10" fmla="*/ 35860 w 323972"/>
                <a:gd name="connsiteY10" fmla="*/ 106927 h 344434"/>
                <a:gd name="connsiteX11" fmla="*/ 77559 w 323972"/>
                <a:gd name="connsiteY11" fmla="*/ 119014 h 344434"/>
                <a:gd name="connsiteX12" fmla="*/ 75505 w 323972"/>
                <a:gd name="connsiteY12" fmla="*/ 198425 h 344434"/>
                <a:gd name="connsiteX13" fmla="*/ 117204 w 323972"/>
                <a:gd name="connsiteY13" fmla="*/ 263936 h 344434"/>
                <a:gd name="connsiteX14" fmla="*/ 160959 w 323972"/>
                <a:gd name="connsiteY14" fmla="*/ 251849 h 344434"/>
                <a:gd name="connsiteX15" fmla="*/ 162893 w 323972"/>
                <a:gd name="connsiteY15" fmla="*/ 321228 h 344434"/>
                <a:gd name="connsiteX16" fmla="*/ 117325 w 323972"/>
                <a:gd name="connsiteY16" fmla="*/ 337545 h 34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3972" h="344434">
                  <a:moveTo>
                    <a:pt x="117325" y="337545"/>
                  </a:moveTo>
                  <a:cubicBezTo>
                    <a:pt x="117325" y="337545"/>
                    <a:pt x="144400" y="341533"/>
                    <a:pt x="175342" y="344434"/>
                  </a:cubicBezTo>
                  <a:cubicBezTo>
                    <a:pt x="199516" y="340204"/>
                    <a:pt x="236381" y="331018"/>
                    <a:pt x="254390" y="311679"/>
                  </a:cubicBezTo>
                  <a:cubicBezTo>
                    <a:pt x="282190" y="281945"/>
                    <a:pt x="339724" y="230334"/>
                    <a:pt x="319901" y="141012"/>
                  </a:cubicBezTo>
                  <a:cubicBezTo>
                    <a:pt x="300079" y="51690"/>
                    <a:pt x="244479" y="23890"/>
                    <a:pt x="200724" y="6002"/>
                  </a:cubicBezTo>
                  <a:cubicBezTo>
                    <a:pt x="156970" y="-11887"/>
                    <a:pt x="91943" y="15913"/>
                    <a:pt x="91943" y="15913"/>
                  </a:cubicBezTo>
                  <a:cubicBezTo>
                    <a:pt x="91943" y="15913"/>
                    <a:pt x="84449" y="20023"/>
                    <a:pt x="73933" y="26670"/>
                  </a:cubicBezTo>
                  <a:cubicBezTo>
                    <a:pt x="68252" y="28846"/>
                    <a:pt x="52298" y="34889"/>
                    <a:pt x="36343" y="39724"/>
                  </a:cubicBezTo>
                  <a:cubicBezTo>
                    <a:pt x="16521" y="45647"/>
                    <a:pt x="-1368" y="47701"/>
                    <a:pt x="83" y="69458"/>
                  </a:cubicBezTo>
                  <a:cubicBezTo>
                    <a:pt x="759" y="74498"/>
                    <a:pt x="3104" y="79176"/>
                    <a:pt x="6730" y="82753"/>
                  </a:cubicBezTo>
                  <a:cubicBezTo>
                    <a:pt x="6730" y="82753"/>
                    <a:pt x="8060" y="97258"/>
                    <a:pt x="35860" y="106927"/>
                  </a:cubicBezTo>
                  <a:cubicBezTo>
                    <a:pt x="49361" y="112233"/>
                    <a:pt x="63321" y="116282"/>
                    <a:pt x="77559" y="119014"/>
                  </a:cubicBezTo>
                  <a:cubicBezTo>
                    <a:pt x="64699" y="143756"/>
                    <a:pt x="63937" y="173042"/>
                    <a:pt x="75505" y="198425"/>
                  </a:cubicBezTo>
                  <a:cubicBezTo>
                    <a:pt x="86419" y="222018"/>
                    <a:pt x="100452" y="244053"/>
                    <a:pt x="117204" y="263936"/>
                  </a:cubicBezTo>
                  <a:cubicBezTo>
                    <a:pt x="117204" y="263936"/>
                    <a:pt x="141378" y="230213"/>
                    <a:pt x="160959" y="251849"/>
                  </a:cubicBezTo>
                  <a:cubicBezTo>
                    <a:pt x="178340" y="271454"/>
                    <a:pt x="179150" y="300692"/>
                    <a:pt x="162893" y="321228"/>
                  </a:cubicBezTo>
                  <a:cubicBezTo>
                    <a:pt x="149114" y="341533"/>
                    <a:pt x="117325" y="337545"/>
                    <a:pt x="117325" y="337545"/>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11" name="Graphic 4">
              <a:extLst>
                <a:ext uri="{FF2B5EF4-FFF2-40B4-BE49-F238E27FC236}">
                  <a16:creationId xmlns:a16="http://schemas.microsoft.com/office/drawing/2014/main" id="{C3B56898-ECFD-43E1-BA32-3D5DF68ACCF8}"/>
                </a:ext>
              </a:extLst>
            </p:cNvPr>
            <p:cNvSpPr/>
            <p:nvPr/>
          </p:nvSpPr>
          <p:spPr>
            <a:xfrm>
              <a:off x="10818704" y="2187611"/>
              <a:ext cx="16619" cy="31986"/>
            </a:xfrm>
            <a:custGeom>
              <a:avLst/>
              <a:gdLst>
                <a:gd name="connsiteX0" fmla="*/ 16318 w 16619"/>
                <a:gd name="connsiteY0" fmla="*/ 17202 h 31986"/>
                <a:gd name="connsiteX1" fmla="*/ 5924 w 16619"/>
                <a:gd name="connsiteY1" fmla="*/ 31948 h 31986"/>
                <a:gd name="connsiteX2" fmla="*/ 364 w 16619"/>
                <a:gd name="connsiteY2" fmla="*/ 14785 h 31986"/>
                <a:gd name="connsiteX3" fmla="*/ 10638 w 16619"/>
                <a:gd name="connsiteY3" fmla="*/ 39 h 31986"/>
                <a:gd name="connsiteX4" fmla="*/ 16318 w 16619"/>
                <a:gd name="connsiteY4" fmla="*/ 17202 h 31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9" h="31986">
                  <a:moveTo>
                    <a:pt x="16318" y="17202"/>
                  </a:moveTo>
                  <a:cubicBezTo>
                    <a:pt x="14989" y="26026"/>
                    <a:pt x="10396" y="32553"/>
                    <a:pt x="5924" y="31948"/>
                  </a:cubicBezTo>
                  <a:cubicBezTo>
                    <a:pt x="1452" y="31344"/>
                    <a:pt x="-966" y="23608"/>
                    <a:pt x="364" y="14785"/>
                  </a:cubicBezTo>
                  <a:cubicBezTo>
                    <a:pt x="1693" y="5961"/>
                    <a:pt x="6286" y="-566"/>
                    <a:pt x="10638" y="39"/>
                  </a:cubicBezTo>
                  <a:cubicBezTo>
                    <a:pt x="14989" y="643"/>
                    <a:pt x="17527" y="8379"/>
                    <a:pt x="16318" y="17202"/>
                  </a:cubicBezTo>
                  <a:close/>
                </a:path>
              </a:pathLst>
            </a:custGeom>
            <a:solidFill>
              <a:srgbClr val="263238"/>
            </a:solidFill>
            <a:ln w="12078" cap="flat">
              <a:noFill/>
              <a:prstDash val="solid"/>
              <a:miter/>
            </a:ln>
          </p:spPr>
          <p:txBody>
            <a:bodyPr rtlCol="0" anchor="ctr"/>
            <a:lstStyle/>
            <a:p>
              <a:endParaRPr lang="en-US"/>
            </a:p>
          </p:txBody>
        </p:sp>
        <p:sp>
          <p:nvSpPr>
            <p:cNvPr id="112" name="Graphic 4">
              <a:extLst>
                <a:ext uri="{FF2B5EF4-FFF2-40B4-BE49-F238E27FC236}">
                  <a16:creationId xmlns:a16="http://schemas.microsoft.com/office/drawing/2014/main" id="{FD97B268-619C-4642-BC3B-56EAED851C58}"/>
                </a:ext>
              </a:extLst>
            </p:cNvPr>
            <p:cNvSpPr/>
            <p:nvPr/>
          </p:nvSpPr>
          <p:spPr>
            <a:xfrm>
              <a:off x="10826924" y="2162426"/>
              <a:ext cx="22844" cy="23168"/>
            </a:xfrm>
            <a:custGeom>
              <a:avLst/>
              <a:gdLst>
                <a:gd name="connsiteX0" fmla="*/ 0 w 22844"/>
                <a:gd name="connsiteY0" fmla="*/ 324 h 23168"/>
                <a:gd name="connsiteX1" fmla="*/ 22844 w 22844"/>
                <a:gd name="connsiteY1" fmla="*/ 23168 h 23168"/>
              </a:gdLst>
              <a:ahLst/>
              <a:cxnLst>
                <a:cxn ang="0">
                  <a:pos x="connsiteX0" y="connsiteY0"/>
                </a:cxn>
                <a:cxn ang="0">
                  <a:pos x="connsiteX1" y="connsiteY1"/>
                </a:cxn>
              </a:cxnLst>
              <a:rect l="l" t="t" r="r" b="b"/>
              <a:pathLst>
                <a:path w="22844" h="23168">
                  <a:moveTo>
                    <a:pt x="0" y="324"/>
                  </a:moveTo>
                  <a:cubicBezTo>
                    <a:pt x="0" y="324"/>
                    <a:pt x="17889" y="-4511"/>
                    <a:pt x="22844" y="23168"/>
                  </a:cubicBezTo>
                </a:path>
              </a:pathLst>
            </a:custGeom>
            <a:noFill/>
            <a:ln w="12078" cap="rnd">
              <a:solidFill>
                <a:srgbClr val="263238"/>
              </a:solidFill>
              <a:prstDash val="solid"/>
              <a:round/>
            </a:ln>
          </p:spPr>
          <p:txBody>
            <a:bodyPr rtlCol="0" anchor="ctr"/>
            <a:lstStyle/>
            <a:p>
              <a:endParaRPr lang="en-US"/>
            </a:p>
          </p:txBody>
        </p:sp>
      </p:grpSp>
      <p:grpSp>
        <p:nvGrpSpPr>
          <p:cNvPr id="113" name="man">
            <a:extLst>
              <a:ext uri="{FF2B5EF4-FFF2-40B4-BE49-F238E27FC236}">
                <a16:creationId xmlns:a16="http://schemas.microsoft.com/office/drawing/2014/main" id="{B04BE0C7-509C-417D-B8CF-31B7EA9371D1}"/>
              </a:ext>
            </a:extLst>
          </p:cNvPr>
          <p:cNvGrpSpPr/>
          <p:nvPr/>
        </p:nvGrpSpPr>
        <p:grpSpPr>
          <a:xfrm>
            <a:off x="6734507" y="2636139"/>
            <a:ext cx="1851389" cy="2984667"/>
            <a:chOff x="6734507" y="2636139"/>
            <a:chExt cx="1851389" cy="2984667"/>
          </a:xfrm>
        </p:grpSpPr>
        <p:sp>
          <p:nvSpPr>
            <p:cNvPr id="114" name="Graphic 4">
              <a:extLst>
                <a:ext uri="{FF2B5EF4-FFF2-40B4-BE49-F238E27FC236}">
                  <a16:creationId xmlns:a16="http://schemas.microsoft.com/office/drawing/2014/main" id="{E82D3298-C5FD-4E20-BF3E-C297FE53C44D}"/>
                </a:ext>
              </a:extLst>
            </p:cNvPr>
            <p:cNvSpPr/>
            <p:nvPr/>
          </p:nvSpPr>
          <p:spPr>
            <a:xfrm>
              <a:off x="6734507" y="2921877"/>
              <a:ext cx="1487695" cy="2698929"/>
            </a:xfrm>
            <a:custGeom>
              <a:avLst/>
              <a:gdLst>
                <a:gd name="connsiteX0" fmla="*/ 1464610 w 1487695"/>
                <a:gd name="connsiteY0" fmla="*/ 2637408 h 2698929"/>
                <a:gd name="connsiteX1" fmla="*/ 504186 w 1487695"/>
                <a:gd name="connsiteY1" fmla="*/ 2655538 h 2698929"/>
                <a:gd name="connsiteX2" fmla="*/ 509142 w 1487695"/>
                <a:gd name="connsiteY2" fmla="*/ 2552558 h 2698929"/>
                <a:gd name="connsiteX3" fmla="*/ 527756 w 1487695"/>
                <a:gd name="connsiteY3" fmla="*/ 2440754 h 2698929"/>
                <a:gd name="connsiteX4" fmla="*/ 576103 w 1487695"/>
                <a:gd name="connsiteY4" fmla="*/ 2091564 h 2698929"/>
                <a:gd name="connsiteX5" fmla="*/ 630736 w 1487695"/>
                <a:gd name="connsiteY5" fmla="*/ 1857804 h 2698929"/>
                <a:gd name="connsiteX6" fmla="*/ 669897 w 1487695"/>
                <a:gd name="connsiteY6" fmla="*/ 1729442 h 2698929"/>
                <a:gd name="connsiteX7" fmla="*/ 718245 w 1487695"/>
                <a:gd name="connsiteY7" fmla="*/ 2133868 h 2698929"/>
                <a:gd name="connsiteX8" fmla="*/ 749671 w 1487695"/>
                <a:gd name="connsiteY8" fmla="*/ 2449819 h 2698929"/>
                <a:gd name="connsiteX9" fmla="*/ 753780 w 1487695"/>
                <a:gd name="connsiteY9" fmla="*/ 2462994 h 2698929"/>
                <a:gd name="connsiteX10" fmla="*/ 757648 w 1487695"/>
                <a:gd name="connsiteY10" fmla="*/ 2554008 h 2698929"/>
                <a:gd name="connsiteX11" fmla="*/ 1036734 w 1487695"/>
                <a:gd name="connsiteY11" fmla="*/ 2590269 h 2698929"/>
                <a:gd name="connsiteX12" fmla="*/ 1043986 w 1487695"/>
                <a:gd name="connsiteY12" fmla="*/ 2557634 h 2698929"/>
                <a:gd name="connsiteX13" fmla="*/ 949709 w 1487695"/>
                <a:gd name="connsiteY13" fmla="*/ 2481608 h 2698929"/>
                <a:gd name="connsiteX14" fmla="*/ 943424 w 1487695"/>
                <a:gd name="connsiteY14" fmla="*/ 2393857 h 2698929"/>
                <a:gd name="connsiteX15" fmla="*/ 955510 w 1487695"/>
                <a:gd name="connsiteY15" fmla="*/ 2147647 h 2698929"/>
                <a:gd name="connsiteX16" fmla="*/ 986695 w 1487695"/>
                <a:gd name="connsiteY16" fmla="*/ 1653899 h 2698929"/>
                <a:gd name="connsiteX17" fmla="*/ 966389 w 1487695"/>
                <a:gd name="connsiteY17" fmla="*/ 1672633 h 2698929"/>
                <a:gd name="connsiteX18" fmla="*/ 995155 w 1487695"/>
                <a:gd name="connsiteY18" fmla="*/ 1634197 h 2698929"/>
                <a:gd name="connsiteX19" fmla="*/ 1003495 w 1487695"/>
                <a:gd name="connsiteY19" fmla="*/ 1575334 h 2698929"/>
                <a:gd name="connsiteX20" fmla="*/ 1114574 w 1487695"/>
                <a:gd name="connsiteY20" fmla="*/ 1451564 h 2698929"/>
                <a:gd name="connsiteX21" fmla="*/ 1223356 w 1487695"/>
                <a:gd name="connsiteY21" fmla="*/ 1304708 h 2698929"/>
                <a:gd name="connsiteX22" fmla="*/ 1182381 w 1487695"/>
                <a:gd name="connsiteY22" fmla="*/ 1183840 h 2698929"/>
                <a:gd name="connsiteX23" fmla="*/ 1021021 w 1487695"/>
                <a:gd name="connsiteY23" fmla="*/ 821233 h 2698929"/>
                <a:gd name="connsiteX24" fmla="*/ 994188 w 1487695"/>
                <a:gd name="connsiteY24" fmla="*/ 731790 h 2698929"/>
                <a:gd name="connsiteX25" fmla="*/ 942940 w 1487695"/>
                <a:gd name="connsiteY25" fmla="*/ 685014 h 2698929"/>
                <a:gd name="connsiteX26" fmla="*/ 835004 w 1487695"/>
                <a:gd name="connsiteY26" fmla="*/ 598230 h 2698929"/>
                <a:gd name="connsiteX27" fmla="*/ 835004 w 1487695"/>
                <a:gd name="connsiteY27" fmla="*/ 598230 h 2698929"/>
                <a:gd name="connsiteX28" fmla="*/ 779284 w 1487695"/>
                <a:gd name="connsiteY28" fmla="*/ 549883 h 2698929"/>
                <a:gd name="connsiteX29" fmla="*/ 744594 w 1487695"/>
                <a:gd name="connsiteY29" fmla="*/ 524863 h 2698929"/>
                <a:gd name="connsiteX30" fmla="*/ 753660 w 1487695"/>
                <a:gd name="connsiteY30" fmla="*/ 490174 h 2698929"/>
                <a:gd name="connsiteX31" fmla="*/ 791975 w 1487695"/>
                <a:gd name="connsiteY31" fmla="*/ 478087 h 2698929"/>
                <a:gd name="connsiteX32" fmla="*/ 831862 w 1487695"/>
                <a:gd name="connsiteY32" fmla="*/ 359877 h 2698929"/>
                <a:gd name="connsiteX33" fmla="*/ 835609 w 1487695"/>
                <a:gd name="connsiteY33" fmla="*/ 343318 h 2698929"/>
                <a:gd name="connsiteX34" fmla="*/ 842740 w 1487695"/>
                <a:gd name="connsiteY34" fmla="*/ 234536 h 2698929"/>
                <a:gd name="connsiteX35" fmla="*/ 861837 w 1487695"/>
                <a:gd name="connsiteY35" fmla="*/ 171564 h 2698929"/>
                <a:gd name="connsiteX36" fmla="*/ 863529 w 1487695"/>
                <a:gd name="connsiteY36" fmla="*/ 104965 h 2698929"/>
                <a:gd name="connsiteX37" fmla="*/ 796931 w 1487695"/>
                <a:gd name="connsiteY37" fmla="*/ 25312 h 2698929"/>
                <a:gd name="connsiteX38" fmla="*/ 692016 w 1487695"/>
                <a:gd name="connsiteY38" fmla="*/ 4281 h 2698929"/>
                <a:gd name="connsiteX39" fmla="*/ 654789 w 1487695"/>
                <a:gd name="connsiteY39" fmla="*/ 53716 h 2698929"/>
                <a:gd name="connsiteX40" fmla="*/ 649712 w 1487695"/>
                <a:gd name="connsiteY40" fmla="*/ 53716 h 2698929"/>
                <a:gd name="connsiteX41" fmla="*/ 559061 w 1487695"/>
                <a:gd name="connsiteY41" fmla="*/ 99163 h 2698929"/>
                <a:gd name="connsiteX42" fmla="*/ 543710 w 1487695"/>
                <a:gd name="connsiteY42" fmla="*/ 113184 h 2698929"/>
                <a:gd name="connsiteX43" fmla="*/ 486419 w 1487695"/>
                <a:gd name="connsiteY43" fmla="*/ 285664 h 2698929"/>
                <a:gd name="connsiteX44" fmla="*/ 554830 w 1487695"/>
                <a:gd name="connsiteY44" fmla="*/ 439167 h 2698929"/>
                <a:gd name="connsiteX45" fmla="*/ 560511 w 1487695"/>
                <a:gd name="connsiteY45" fmla="*/ 445331 h 2698929"/>
                <a:gd name="connsiteX46" fmla="*/ 555677 w 1487695"/>
                <a:gd name="connsiteY46" fmla="*/ 477966 h 2698929"/>
                <a:gd name="connsiteX47" fmla="*/ 465992 w 1487695"/>
                <a:gd name="connsiteY47" fmla="*/ 485339 h 2698929"/>
                <a:gd name="connsiteX48" fmla="*/ 396130 w 1487695"/>
                <a:gd name="connsiteY48" fmla="*/ 516402 h 2698929"/>
                <a:gd name="connsiteX49" fmla="*/ 375099 w 1487695"/>
                <a:gd name="connsiteY49" fmla="*/ 524500 h 2698929"/>
                <a:gd name="connsiteX50" fmla="*/ 350925 w 1487695"/>
                <a:gd name="connsiteY50" fmla="*/ 531994 h 2698929"/>
                <a:gd name="connsiteX51" fmla="*/ 244439 w 1487695"/>
                <a:gd name="connsiteY51" fmla="*/ 578771 h 2698929"/>
                <a:gd name="connsiteX52" fmla="*/ 23733 w 1487695"/>
                <a:gd name="connsiteY52" fmla="*/ 987911 h 2698929"/>
                <a:gd name="connsiteX53" fmla="*/ 7416 w 1487695"/>
                <a:gd name="connsiteY53" fmla="*/ 1020667 h 2698929"/>
                <a:gd name="connsiteX54" fmla="*/ 3548 w 1487695"/>
                <a:gd name="connsiteY54" fmla="*/ 1031907 h 2698929"/>
                <a:gd name="connsiteX55" fmla="*/ 1130 w 1487695"/>
                <a:gd name="connsiteY55" fmla="*/ 1062367 h 2698929"/>
                <a:gd name="connsiteX56" fmla="*/ 270184 w 1487695"/>
                <a:gd name="connsiteY56" fmla="*/ 1334805 h 2698929"/>
                <a:gd name="connsiteX57" fmla="*/ 327597 w 1487695"/>
                <a:gd name="connsiteY57" fmla="*/ 1381823 h 2698929"/>
                <a:gd name="connsiteX58" fmla="*/ 331223 w 1487695"/>
                <a:gd name="connsiteY58" fmla="*/ 1383032 h 2698929"/>
                <a:gd name="connsiteX59" fmla="*/ 332674 w 1487695"/>
                <a:gd name="connsiteY59" fmla="*/ 1383032 h 2698929"/>
                <a:gd name="connsiteX60" fmla="*/ 342101 w 1487695"/>
                <a:gd name="connsiteY60" fmla="*/ 1379889 h 2698929"/>
                <a:gd name="connsiteX61" fmla="*/ 289161 w 1487695"/>
                <a:gd name="connsiteY61" fmla="*/ 1565181 h 2698929"/>
                <a:gd name="connsiteX62" fmla="*/ 290732 w 1487695"/>
                <a:gd name="connsiteY62" fmla="*/ 1570982 h 2698929"/>
                <a:gd name="connsiteX63" fmla="*/ 348991 w 1487695"/>
                <a:gd name="connsiteY63" fmla="*/ 1612924 h 2698929"/>
                <a:gd name="connsiteX64" fmla="*/ 373165 w 1487695"/>
                <a:gd name="connsiteY64" fmla="*/ 1855991 h 2698929"/>
                <a:gd name="connsiteX65" fmla="*/ 367967 w 1487695"/>
                <a:gd name="connsiteY65" fmla="*/ 1944829 h 2698929"/>
                <a:gd name="connsiteX66" fmla="*/ 354913 w 1487695"/>
                <a:gd name="connsiteY66" fmla="*/ 2203852 h 2698929"/>
                <a:gd name="connsiteX67" fmla="*/ 376428 w 1487695"/>
                <a:gd name="connsiteY67" fmla="*/ 2552437 h 2698929"/>
                <a:gd name="connsiteX68" fmla="*/ 384526 w 1487695"/>
                <a:gd name="connsiteY68" fmla="*/ 2698930 h 2698929"/>
                <a:gd name="connsiteX69" fmla="*/ 1487696 w 1487695"/>
                <a:gd name="connsiteY69" fmla="*/ 2695546 h 2698929"/>
                <a:gd name="connsiteX70" fmla="*/ 980288 w 1487695"/>
                <a:gd name="connsiteY70" fmla="*/ 1264459 h 2698929"/>
                <a:gd name="connsiteX71" fmla="*/ 995276 w 1487695"/>
                <a:gd name="connsiteY71" fmla="*/ 1283919 h 2698929"/>
                <a:gd name="connsiteX72" fmla="*/ 977992 w 1487695"/>
                <a:gd name="connsiteY72" fmla="*/ 1317279 h 2698929"/>
                <a:gd name="connsiteX73" fmla="*/ 980288 w 1487695"/>
                <a:gd name="connsiteY73" fmla="*/ 1264459 h 2698929"/>
                <a:gd name="connsiteX74" fmla="*/ 230902 w 1487695"/>
                <a:gd name="connsiteY74" fmla="*/ 1031545 h 2698929"/>
                <a:gd name="connsiteX75" fmla="*/ 280579 w 1487695"/>
                <a:gd name="connsiteY75" fmla="*/ 969902 h 2698929"/>
                <a:gd name="connsiteX76" fmla="*/ 364462 w 1487695"/>
                <a:gd name="connsiteY76" fmla="*/ 1194355 h 2698929"/>
                <a:gd name="connsiteX77" fmla="*/ 367967 w 1487695"/>
                <a:gd name="connsiteY77" fmla="*/ 1238231 h 269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487695" h="2698929">
                  <a:moveTo>
                    <a:pt x="1464610" y="2637408"/>
                  </a:moveTo>
                  <a:lnTo>
                    <a:pt x="504186" y="2655538"/>
                  </a:lnTo>
                  <a:lnTo>
                    <a:pt x="509142" y="2552558"/>
                  </a:lnTo>
                  <a:cubicBezTo>
                    <a:pt x="516273" y="2516297"/>
                    <a:pt x="524855" y="2469763"/>
                    <a:pt x="527756" y="2440754"/>
                  </a:cubicBezTo>
                  <a:cubicBezTo>
                    <a:pt x="533195" y="2386121"/>
                    <a:pt x="571994" y="2106068"/>
                    <a:pt x="576103" y="2091564"/>
                  </a:cubicBezTo>
                  <a:cubicBezTo>
                    <a:pt x="580213" y="2077060"/>
                    <a:pt x="628802" y="1866386"/>
                    <a:pt x="630736" y="1857804"/>
                  </a:cubicBezTo>
                  <a:lnTo>
                    <a:pt x="669897" y="1729442"/>
                  </a:lnTo>
                  <a:cubicBezTo>
                    <a:pt x="681984" y="1809940"/>
                    <a:pt x="718245" y="2056875"/>
                    <a:pt x="718245" y="2133868"/>
                  </a:cubicBezTo>
                  <a:cubicBezTo>
                    <a:pt x="718245" y="2217751"/>
                    <a:pt x="722354" y="2370409"/>
                    <a:pt x="749671" y="2449819"/>
                  </a:cubicBezTo>
                  <a:cubicBezTo>
                    <a:pt x="751121" y="2453929"/>
                    <a:pt x="752451" y="2458401"/>
                    <a:pt x="753780" y="2462994"/>
                  </a:cubicBezTo>
                  <a:lnTo>
                    <a:pt x="757648" y="2554008"/>
                  </a:lnTo>
                  <a:lnTo>
                    <a:pt x="1036734" y="2590269"/>
                  </a:lnTo>
                  <a:lnTo>
                    <a:pt x="1043986" y="2557634"/>
                  </a:lnTo>
                  <a:lnTo>
                    <a:pt x="949709" y="2481608"/>
                  </a:lnTo>
                  <a:lnTo>
                    <a:pt x="943424" y="2393857"/>
                  </a:lnTo>
                  <a:cubicBezTo>
                    <a:pt x="945962" y="2297162"/>
                    <a:pt x="950071" y="2188380"/>
                    <a:pt x="955510" y="2147647"/>
                  </a:cubicBezTo>
                  <a:cubicBezTo>
                    <a:pt x="965784" y="2072950"/>
                    <a:pt x="986453" y="1658129"/>
                    <a:pt x="986695" y="1653899"/>
                  </a:cubicBezTo>
                  <a:cubicBezTo>
                    <a:pt x="986936" y="1649668"/>
                    <a:pt x="969410" y="1733672"/>
                    <a:pt x="966389" y="1672633"/>
                  </a:cubicBezTo>
                  <a:cubicBezTo>
                    <a:pt x="980929" y="1664414"/>
                    <a:pt x="991372" y="1650466"/>
                    <a:pt x="995155" y="1634197"/>
                  </a:cubicBezTo>
                  <a:cubicBezTo>
                    <a:pt x="999156" y="1614773"/>
                    <a:pt x="1001936" y="1595108"/>
                    <a:pt x="1003495" y="1575334"/>
                  </a:cubicBezTo>
                  <a:cubicBezTo>
                    <a:pt x="1023076" y="1555632"/>
                    <a:pt x="1070457" y="1502813"/>
                    <a:pt x="1114574" y="1451564"/>
                  </a:cubicBezTo>
                  <a:cubicBezTo>
                    <a:pt x="1223356" y="1324168"/>
                    <a:pt x="1223356" y="1309543"/>
                    <a:pt x="1223356" y="1304708"/>
                  </a:cubicBezTo>
                  <a:cubicBezTo>
                    <a:pt x="1223356" y="1277634"/>
                    <a:pt x="1184073" y="1187345"/>
                    <a:pt x="1182381" y="1183840"/>
                  </a:cubicBezTo>
                  <a:lnTo>
                    <a:pt x="1021021" y="821233"/>
                  </a:lnTo>
                  <a:cubicBezTo>
                    <a:pt x="1019934" y="813618"/>
                    <a:pt x="1012561" y="761645"/>
                    <a:pt x="994188" y="731790"/>
                  </a:cubicBezTo>
                  <a:cubicBezTo>
                    <a:pt x="980083" y="713225"/>
                    <a:pt x="962714" y="697367"/>
                    <a:pt x="942940" y="685014"/>
                  </a:cubicBezTo>
                  <a:cubicBezTo>
                    <a:pt x="903295" y="648149"/>
                    <a:pt x="845157" y="598230"/>
                    <a:pt x="835004" y="598230"/>
                  </a:cubicBezTo>
                  <a:lnTo>
                    <a:pt x="835004" y="598230"/>
                  </a:lnTo>
                  <a:cubicBezTo>
                    <a:pt x="828961" y="596901"/>
                    <a:pt x="801403" y="572123"/>
                    <a:pt x="779284" y="549883"/>
                  </a:cubicBezTo>
                  <a:cubicBezTo>
                    <a:pt x="768732" y="540213"/>
                    <a:pt x="757092" y="531825"/>
                    <a:pt x="744594" y="524863"/>
                  </a:cubicBezTo>
                  <a:lnTo>
                    <a:pt x="753660" y="490174"/>
                  </a:lnTo>
                  <a:cubicBezTo>
                    <a:pt x="766822" y="487527"/>
                    <a:pt x="779671" y="483478"/>
                    <a:pt x="791975" y="478087"/>
                  </a:cubicBezTo>
                  <a:cubicBezTo>
                    <a:pt x="806842" y="470714"/>
                    <a:pt x="816149" y="430464"/>
                    <a:pt x="831862" y="359877"/>
                  </a:cubicBezTo>
                  <a:lnTo>
                    <a:pt x="835609" y="343318"/>
                  </a:lnTo>
                  <a:cubicBezTo>
                    <a:pt x="842788" y="307529"/>
                    <a:pt x="845193" y="270954"/>
                    <a:pt x="842740" y="234536"/>
                  </a:cubicBezTo>
                  <a:cubicBezTo>
                    <a:pt x="852820" y="214859"/>
                    <a:pt x="859287" y="193525"/>
                    <a:pt x="861837" y="171564"/>
                  </a:cubicBezTo>
                  <a:cubicBezTo>
                    <a:pt x="864182" y="149445"/>
                    <a:pt x="864750" y="127168"/>
                    <a:pt x="863529" y="104965"/>
                  </a:cubicBezTo>
                  <a:cubicBezTo>
                    <a:pt x="860991" y="65562"/>
                    <a:pt x="820742" y="38125"/>
                    <a:pt x="796931" y="25312"/>
                  </a:cubicBezTo>
                  <a:cubicBezTo>
                    <a:pt x="760670" y="5973"/>
                    <a:pt x="712322" y="-7201"/>
                    <a:pt x="692016" y="4281"/>
                  </a:cubicBezTo>
                  <a:cubicBezTo>
                    <a:pt x="674273" y="15969"/>
                    <a:pt x="661110" y="33435"/>
                    <a:pt x="654789" y="53716"/>
                  </a:cubicBezTo>
                  <a:lnTo>
                    <a:pt x="649712" y="53716"/>
                  </a:lnTo>
                  <a:cubicBezTo>
                    <a:pt x="616038" y="60654"/>
                    <a:pt x="584770" y="76331"/>
                    <a:pt x="559061" y="99163"/>
                  </a:cubicBezTo>
                  <a:cubicBezTo>
                    <a:pt x="554226" y="103877"/>
                    <a:pt x="549029" y="108470"/>
                    <a:pt x="543710" y="113184"/>
                  </a:cubicBezTo>
                  <a:cubicBezTo>
                    <a:pt x="511438" y="141588"/>
                    <a:pt x="471189" y="177003"/>
                    <a:pt x="486419" y="285664"/>
                  </a:cubicBezTo>
                  <a:cubicBezTo>
                    <a:pt x="492341" y="327363"/>
                    <a:pt x="540689" y="424905"/>
                    <a:pt x="554830" y="439167"/>
                  </a:cubicBezTo>
                  <a:cubicBezTo>
                    <a:pt x="557006" y="441222"/>
                    <a:pt x="558698" y="443277"/>
                    <a:pt x="560511" y="445331"/>
                  </a:cubicBezTo>
                  <a:lnTo>
                    <a:pt x="555677" y="477966"/>
                  </a:lnTo>
                  <a:cubicBezTo>
                    <a:pt x="512889" y="474461"/>
                    <a:pt x="476387" y="474944"/>
                    <a:pt x="465992" y="485339"/>
                  </a:cubicBezTo>
                  <a:cubicBezTo>
                    <a:pt x="458135" y="493195"/>
                    <a:pt x="419336" y="507700"/>
                    <a:pt x="396130" y="516402"/>
                  </a:cubicBezTo>
                  <a:cubicBezTo>
                    <a:pt x="387065" y="519786"/>
                    <a:pt x="379450" y="522687"/>
                    <a:pt x="375099" y="524500"/>
                  </a:cubicBezTo>
                  <a:cubicBezTo>
                    <a:pt x="370747" y="526314"/>
                    <a:pt x="361803" y="528852"/>
                    <a:pt x="350925" y="531994"/>
                  </a:cubicBezTo>
                  <a:cubicBezTo>
                    <a:pt x="314664" y="542147"/>
                    <a:pt x="259790" y="557619"/>
                    <a:pt x="244439" y="578771"/>
                  </a:cubicBezTo>
                  <a:cubicBezTo>
                    <a:pt x="229089" y="599923"/>
                    <a:pt x="78124" y="877075"/>
                    <a:pt x="23733" y="987911"/>
                  </a:cubicBezTo>
                  <a:cubicBezTo>
                    <a:pt x="17576" y="998463"/>
                    <a:pt x="12125" y="1009402"/>
                    <a:pt x="7416" y="1020667"/>
                  </a:cubicBezTo>
                  <a:cubicBezTo>
                    <a:pt x="5641" y="1024233"/>
                    <a:pt x="4341" y="1028003"/>
                    <a:pt x="3548" y="1031907"/>
                  </a:cubicBezTo>
                  <a:cubicBezTo>
                    <a:pt x="-131" y="1041626"/>
                    <a:pt x="-970" y="1052189"/>
                    <a:pt x="1130" y="1062367"/>
                  </a:cubicBezTo>
                  <a:cubicBezTo>
                    <a:pt x="9833" y="1088232"/>
                    <a:pt x="251450" y="1318125"/>
                    <a:pt x="270184" y="1334805"/>
                  </a:cubicBezTo>
                  <a:cubicBezTo>
                    <a:pt x="293391" y="1355473"/>
                    <a:pt x="327234" y="1381581"/>
                    <a:pt x="327597" y="1381823"/>
                  </a:cubicBezTo>
                  <a:cubicBezTo>
                    <a:pt x="328629" y="1382632"/>
                    <a:pt x="329912" y="1383056"/>
                    <a:pt x="331223" y="1383032"/>
                  </a:cubicBezTo>
                  <a:lnTo>
                    <a:pt x="332674" y="1383032"/>
                  </a:lnTo>
                  <a:cubicBezTo>
                    <a:pt x="332674" y="1383032"/>
                    <a:pt x="336904" y="1381823"/>
                    <a:pt x="342101" y="1379889"/>
                  </a:cubicBezTo>
                  <a:lnTo>
                    <a:pt x="289161" y="1565181"/>
                  </a:lnTo>
                  <a:cubicBezTo>
                    <a:pt x="288666" y="1567259"/>
                    <a:pt x="289258" y="1569435"/>
                    <a:pt x="290732" y="1570982"/>
                  </a:cubicBezTo>
                  <a:cubicBezTo>
                    <a:pt x="308646" y="1586949"/>
                    <a:pt x="328171" y="1600994"/>
                    <a:pt x="348991" y="1612924"/>
                  </a:cubicBezTo>
                  <a:cubicBezTo>
                    <a:pt x="350200" y="1699587"/>
                    <a:pt x="373165" y="1836410"/>
                    <a:pt x="373165" y="1855991"/>
                  </a:cubicBezTo>
                  <a:cubicBezTo>
                    <a:pt x="373165" y="1863968"/>
                    <a:pt x="370868" y="1899746"/>
                    <a:pt x="367967" y="1944829"/>
                  </a:cubicBezTo>
                  <a:cubicBezTo>
                    <a:pt x="362528" y="2031976"/>
                    <a:pt x="354913" y="2151394"/>
                    <a:pt x="354913" y="2203852"/>
                  </a:cubicBezTo>
                  <a:cubicBezTo>
                    <a:pt x="354913" y="2264286"/>
                    <a:pt x="367605" y="2446556"/>
                    <a:pt x="376428" y="2552437"/>
                  </a:cubicBezTo>
                  <a:lnTo>
                    <a:pt x="384526" y="2698930"/>
                  </a:lnTo>
                  <a:lnTo>
                    <a:pt x="1487696" y="2695546"/>
                  </a:lnTo>
                  <a:close/>
                  <a:moveTo>
                    <a:pt x="980288" y="1264459"/>
                  </a:moveTo>
                  <a:lnTo>
                    <a:pt x="995276" y="1283919"/>
                  </a:lnTo>
                  <a:cubicBezTo>
                    <a:pt x="991288" y="1291534"/>
                    <a:pt x="985244" y="1303137"/>
                    <a:pt x="977992" y="1317279"/>
                  </a:cubicBezTo>
                  <a:cubicBezTo>
                    <a:pt x="978717" y="1305434"/>
                    <a:pt x="979563" y="1287182"/>
                    <a:pt x="980288" y="1264459"/>
                  </a:cubicBezTo>
                  <a:close/>
                  <a:moveTo>
                    <a:pt x="230902" y="1031545"/>
                  </a:moveTo>
                  <a:cubicBezTo>
                    <a:pt x="252175" y="1007371"/>
                    <a:pt x="271030" y="983197"/>
                    <a:pt x="280579" y="969902"/>
                  </a:cubicBezTo>
                  <a:lnTo>
                    <a:pt x="364462" y="1194355"/>
                  </a:lnTo>
                  <a:cubicBezTo>
                    <a:pt x="364462" y="1198102"/>
                    <a:pt x="366879" y="1216595"/>
                    <a:pt x="367967" y="1238231"/>
                  </a:cubicBezTo>
                  <a:close/>
                </a:path>
              </a:pathLst>
            </a:custGeom>
            <a:solidFill>
              <a:srgbClr val="000000">
                <a:alpha val="15000"/>
              </a:srgbClr>
            </a:solidFill>
            <a:ln w="12078" cap="flat">
              <a:noFill/>
              <a:prstDash val="solid"/>
              <a:miter/>
            </a:ln>
          </p:spPr>
          <p:txBody>
            <a:bodyPr rtlCol="0" anchor="ctr"/>
            <a:lstStyle/>
            <a:p>
              <a:endParaRPr lang="en-US"/>
            </a:p>
          </p:txBody>
        </p:sp>
        <p:sp>
          <p:nvSpPr>
            <p:cNvPr id="115" name="Graphic 4">
              <a:extLst>
                <a:ext uri="{FF2B5EF4-FFF2-40B4-BE49-F238E27FC236}">
                  <a16:creationId xmlns:a16="http://schemas.microsoft.com/office/drawing/2014/main" id="{AA78DFCD-5246-431D-BE61-88A2C0E2679E}"/>
                </a:ext>
              </a:extLst>
            </p:cNvPr>
            <p:cNvSpPr/>
            <p:nvPr/>
          </p:nvSpPr>
          <p:spPr>
            <a:xfrm>
              <a:off x="7924623" y="2837249"/>
              <a:ext cx="281427" cy="322910"/>
            </a:xfrm>
            <a:custGeom>
              <a:avLst/>
              <a:gdLst>
                <a:gd name="connsiteX0" fmla="*/ 278361 w 281427"/>
                <a:gd name="connsiteY0" fmla="*/ 2004 h 322910"/>
                <a:gd name="connsiteX1" fmla="*/ 273647 w 281427"/>
                <a:gd name="connsiteY1" fmla="*/ 134960 h 322910"/>
                <a:gd name="connsiteX2" fmla="*/ 233277 w 281427"/>
                <a:gd name="connsiteY2" fmla="*/ 265739 h 322910"/>
                <a:gd name="connsiteX3" fmla="*/ 192786 w 281427"/>
                <a:gd name="connsiteY3" fmla="*/ 277826 h 322910"/>
                <a:gd name="connsiteX4" fmla="*/ 180699 w 281427"/>
                <a:gd name="connsiteY4" fmla="*/ 322911 h 322910"/>
                <a:gd name="connsiteX5" fmla="*/ 0 w 281427"/>
                <a:gd name="connsiteY5" fmla="*/ 294386 h 322910"/>
                <a:gd name="connsiteX6" fmla="*/ 12087 w 281427"/>
                <a:gd name="connsiteY6" fmla="*/ 213524 h 322910"/>
                <a:gd name="connsiteX7" fmla="*/ 278361 w 281427"/>
                <a:gd name="connsiteY7" fmla="*/ 2004 h 3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27" h="322910">
                  <a:moveTo>
                    <a:pt x="278361" y="2004"/>
                  </a:moveTo>
                  <a:cubicBezTo>
                    <a:pt x="283667" y="46302"/>
                    <a:pt x="282084" y="91157"/>
                    <a:pt x="273647" y="134960"/>
                  </a:cubicBezTo>
                  <a:cubicBezTo>
                    <a:pt x="259384" y="199141"/>
                    <a:pt x="247539" y="258608"/>
                    <a:pt x="233277" y="265739"/>
                  </a:cubicBezTo>
                  <a:cubicBezTo>
                    <a:pt x="220259" y="271215"/>
                    <a:pt x="206674" y="275264"/>
                    <a:pt x="192786" y="277826"/>
                  </a:cubicBezTo>
                  <a:lnTo>
                    <a:pt x="180699" y="322911"/>
                  </a:lnTo>
                  <a:lnTo>
                    <a:pt x="0" y="294386"/>
                  </a:lnTo>
                  <a:lnTo>
                    <a:pt x="12087" y="213524"/>
                  </a:lnTo>
                  <a:cubicBezTo>
                    <a:pt x="12087" y="213524"/>
                    <a:pt x="161843" y="-24104"/>
                    <a:pt x="278361" y="2004"/>
                  </a:cubicBezTo>
                  <a:close/>
                </a:path>
              </a:pathLst>
            </a:custGeom>
            <a:solidFill>
              <a:srgbClr val="FFFFFF"/>
            </a:solidFill>
            <a:ln w="12078" cap="rnd">
              <a:solidFill>
                <a:srgbClr val="263238"/>
              </a:solidFill>
              <a:prstDash val="solid"/>
              <a:round/>
            </a:ln>
          </p:spPr>
          <p:txBody>
            <a:bodyPr rtlCol="0" anchor="ctr"/>
            <a:lstStyle/>
            <a:p>
              <a:endParaRPr lang="en-US"/>
            </a:p>
          </p:txBody>
        </p:sp>
        <p:sp>
          <p:nvSpPr>
            <p:cNvPr id="116" name="Graphic 4">
              <a:extLst>
                <a:ext uri="{FF2B5EF4-FFF2-40B4-BE49-F238E27FC236}">
                  <a16:creationId xmlns:a16="http://schemas.microsoft.com/office/drawing/2014/main" id="{8A455FB4-6841-42CD-BFB7-5AC309990E0D}"/>
                </a:ext>
              </a:extLst>
            </p:cNvPr>
            <p:cNvSpPr/>
            <p:nvPr/>
          </p:nvSpPr>
          <p:spPr>
            <a:xfrm>
              <a:off x="7855945" y="2636139"/>
              <a:ext cx="371129" cy="468182"/>
            </a:xfrm>
            <a:custGeom>
              <a:avLst/>
              <a:gdLst>
                <a:gd name="connsiteX0" fmla="*/ 161868 w 371129"/>
                <a:gd name="connsiteY0" fmla="*/ 53720 h 468182"/>
                <a:gd name="connsiteX1" fmla="*/ 74238 w 371129"/>
                <a:gd name="connsiteY1" fmla="*/ 97596 h 468182"/>
                <a:gd name="connsiteX2" fmla="*/ 3288 w 371129"/>
                <a:gd name="connsiteY2" fmla="*/ 278899 h 468182"/>
                <a:gd name="connsiteX3" fmla="*/ 70129 w 371129"/>
                <a:gd name="connsiteY3" fmla="*/ 429018 h 468182"/>
                <a:gd name="connsiteX4" fmla="*/ 124278 w 371129"/>
                <a:gd name="connsiteY4" fmla="*/ 460323 h 468182"/>
                <a:gd name="connsiteX5" fmla="*/ 241158 w 371129"/>
                <a:gd name="connsiteY5" fmla="*/ 464553 h 468182"/>
                <a:gd name="connsiteX6" fmla="*/ 295186 w 371129"/>
                <a:gd name="connsiteY6" fmla="*/ 388406 h 468182"/>
                <a:gd name="connsiteX7" fmla="*/ 335557 w 371129"/>
                <a:gd name="connsiteY7" fmla="*/ 262340 h 468182"/>
                <a:gd name="connsiteX8" fmla="*/ 340754 w 371129"/>
                <a:gd name="connsiteY8" fmla="*/ 243968 h 468182"/>
                <a:gd name="connsiteX9" fmla="*/ 368795 w 371129"/>
                <a:gd name="connsiteY9" fmla="*/ 164920 h 468182"/>
                <a:gd name="connsiteX10" fmla="*/ 370488 w 371129"/>
                <a:gd name="connsiteY10" fmla="*/ 99409 h 468182"/>
                <a:gd name="connsiteX11" fmla="*/ 207798 w 371129"/>
                <a:gd name="connsiteY11" fmla="*/ 3439 h 468182"/>
                <a:gd name="connsiteX12" fmla="*/ 170208 w 371129"/>
                <a:gd name="connsiteY12" fmla="*/ 53478 h 46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1129" h="468182">
                  <a:moveTo>
                    <a:pt x="161868" y="53720"/>
                  </a:moveTo>
                  <a:cubicBezTo>
                    <a:pt x="161868" y="53720"/>
                    <a:pt x="107598" y="64236"/>
                    <a:pt x="74238" y="97596"/>
                  </a:cubicBezTo>
                  <a:cubicBezTo>
                    <a:pt x="40879" y="130955"/>
                    <a:pt x="-13996" y="155613"/>
                    <a:pt x="3288" y="278899"/>
                  </a:cubicBezTo>
                  <a:cubicBezTo>
                    <a:pt x="9090" y="320236"/>
                    <a:pt x="57558" y="416568"/>
                    <a:pt x="70129" y="429018"/>
                  </a:cubicBezTo>
                  <a:cubicBezTo>
                    <a:pt x="82699" y="441467"/>
                    <a:pt x="84633" y="451983"/>
                    <a:pt x="124278" y="460323"/>
                  </a:cubicBezTo>
                  <a:cubicBezTo>
                    <a:pt x="163923" y="468663"/>
                    <a:pt x="230763" y="470838"/>
                    <a:pt x="241158" y="464553"/>
                  </a:cubicBezTo>
                  <a:cubicBezTo>
                    <a:pt x="251553" y="458268"/>
                    <a:pt x="267991" y="423820"/>
                    <a:pt x="295186" y="388406"/>
                  </a:cubicBezTo>
                  <a:cubicBezTo>
                    <a:pt x="322382" y="352991"/>
                    <a:pt x="335557" y="285305"/>
                    <a:pt x="335557" y="262340"/>
                  </a:cubicBezTo>
                  <a:cubicBezTo>
                    <a:pt x="335617" y="255861"/>
                    <a:pt x="337406" y="249516"/>
                    <a:pt x="340754" y="243968"/>
                  </a:cubicBezTo>
                  <a:cubicBezTo>
                    <a:pt x="355681" y="219939"/>
                    <a:pt x="365254" y="192985"/>
                    <a:pt x="368795" y="164920"/>
                  </a:cubicBezTo>
                  <a:cubicBezTo>
                    <a:pt x="371164" y="143163"/>
                    <a:pt x="371733" y="121250"/>
                    <a:pt x="370488" y="99409"/>
                  </a:cubicBezTo>
                  <a:cubicBezTo>
                    <a:pt x="366378" y="32689"/>
                    <a:pt x="237532" y="-13241"/>
                    <a:pt x="207798" y="3439"/>
                  </a:cubicBezTo>
                  <a:cubicBezTo>
                    <a:pt x="189523" y="14909"/>
                    <a:pt x="176143" y="32737"/>
                    <a:pt x="170208" y="53478"/>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17" name="Graphic 4">
              <a:extLst>
                <a:ext uri="{FF2B5EF4-FFF2-40B4-BE49-F238E27FC236}">
                  <a16:creationId xmlns:a16="http://schemas.microsoft.com/office/drawing/2014/main" id="{07D0580C-9825-497D-814E-1F7342F291C5}"/>
                </a:ext>
              </a:extLst>
            </p:cNvPr>
            <p:cNvSpPr/>
            <p:nvPr/>
          </p:nvSpPr>
          <p:spPr>
            <a:xfrm>
              <a:off x="8142718" y="2964363"/>
              <a:ext cx="27763" cy="89831"/>
            </a:xfrm>
            <a:custGeom>
              <a:avLst/>
              <a:gdLst>
                <a:gd name="connsiteX0" fmla="*/ 23643 w 27763"/>
                <a:gd name="connsiteY0" fmla="*/ 82784 h 89831"/>
                <a:gd name="connsiteX1" fmla="*/ 1403 w 27763"/>
                <a:gd name="connsiteY1" fmla="*/ 78796 h 89831"/>
                <a:gd name="connsiteX2" fmla="*/ 5512 w 27763"/>
                <a:gd name="connsiteY2" fmla="*/ 22350 h 89831"/>
                <a:gd name="connsiteX3" fmla="*/ 17599 w 27763"/>
                <a:gd name="connsiteY3" fmla="*/ 110 h 89831"/>
                <a:gd name="connsiteX4" fmla="*/ 27631 w 27763"/>
                <a:gd name="connsiteY4" fmla="*/ 50512 h 89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3" h="89831">
                  <a:moveTo>
                    <a:pt x="23643" y="82784"/>
                  </a:moveTo>
                  <a:cubicBezTo>
                    <a:pt x="23643" y="82784"/>
                    <a:pt x="7446" y="101035"/>
                    <a:pt x="1403" y="78796"/>
                  </a:cubicBezTo>
                  <a:cubicBezTo>
                    <a:pt x="-1401" y="59904"/>
                    <a:pt x="13" y="40637"/>
                    <a:pt x="5512" y="22350"/>
                  </a:cubicBezTo>
                  <a:cubicBezTo>
                    <a:pt x="5512" y="22350"/>
                    <a:pt x="5512" y="-1824"/>
                    <a:pt x="17599" y="110"/>
                  </a:cubicBezTo>
                  <a:cubicBezTo>
                    <a:pt x="29686" y="2044"/>
                    <a:pt x="27631" y="50512"/>
                    <a:pt x="27631" y="50512"/>
                  </a:cubicBezTo>
                </a:path>
              </a:pathLst>
            </a:custGeom>
            <a:solidFill>
              <a:srgbClr val="FFFFFF"/>
            </a:solidFill>
            <a:ln w="12078" cap="rnd">
              <a:solidFill>
                <a:srgbClr val="263238"/>
              </a:solidFill>
              <a:prstDash val="solid"/>
              <a:round/>
            </a:ln>
          </p:spPr>
          <p:txBody>
            <a:bodyPr rtlCol="0" anchor="ctr"/>
            <a:lstStyle/>
            <a:p>
              <a:endParaRPr lang="en-US"/>
            </a:p>
          </p:txBody>
        </p:sp>
        <p:sp>
          <p:nvSpPr>
            <p:cNvPr id="118" name="Graphic 4">
              <a:extLst>
                <a:ext uri="{FF2B5EF4-FFF2-40B4-BE49-F238E27FC236}">
                  <a16:creationId xmlns:a16="http://schemas.microsoft.com/office/drawing/2014/main" id="{E757BACC-262E-456A-8E26-71B95005DA49}"/>
                </a:ext>
              </a:extLst>
            </p:cNvPr>
            <p:cNvSpPr/>
            <p:nvPr/>
          </p:nvSpPr>
          <p:spPr>
            <a:xfrm>
              <a:off x="7372983" y="3606045"/>
              <a:ext cx="385203" cy="402251"/>
            </a:xfrm>
            <a:custGeom>
              <a:avLst/>
              <a:gdLst>
                <a:gd name="connsiteX0" fmla="*/ 29608 w 385203"/>
                <a:gd name="connsiteY0" fmla="*/ 2538 h 402251"/>
                <a:gd name="connsiteX1" fmla="*/ 1082 w 385203"/>
                <a:gd name="connsiteY1" fmla="*/ 85575 h 402251"/>
                <a:gd name="connsiteX2" fmla="*/ 268323 w 385203"/>
                <a:gd name="connsiteY2" fmla="*/ 355596 h 402251"/>
                <a:gd name="connsiteX3" fmla="*/ 325494 w 385203"/>
                <a:gd name="connsiteY3" fmla="*/ 402251 h 402251"/>
                <a:gd name="connsiteX4" fmla="*/ 374809 w 385203"/>
                <a:gd name="connsiteY4" fmla="*/ 360793 h 402251"/>
                <a:gd name="connsiteX5" fmla="*/ 385204 w 385203"/>
                <a:gd name="connsiteY5" fmla="*/ 308820 h 402251"/>
                <a:gd name="connsiteX6" fmla="*/ 206076 w 385203"/>
                <a:gd name="connsiteY6" fmla="*/ 38920 h 402251"/>
                <a:gd name="connsiteX7" fmla="*/ 138631 w 385203"/>
                <a:gd name="connsiteY7" fmla="*/ 0 h 402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203" h="402251">
                  <a:moveTo>
                    <a:pt x="29608" y="2538"/>
                  </a:moveTo>
                  <a:cubicBezTo>
                    <a:pt x="29608" y="2538"/>
                    <a:pt x="-6653" y="62247"/>
                    <a:pt x="1082" y="85575"/>
                  </a:cubicBezTo>
                  <a:cubicBezTo>
                    <a:pt x="8818" y="108903"/>
                    <a:pt x="244996" y="334806"/>
                    <a:pt x="268323" y="355596"/>
                  </a:cubicBezTo>
                  <a:cubicBezTo>
                    <a:pt x="291651" y="376385"/>
                    <a:pt x="325494" y="402251"/>
                    <a:pt x="325494" y="402251"/>
                  </a:cubicBezTo>
                  <a:cubicBezTo>
                    <a:pt x="325494" y="402251"/>
                    <a:pt x="366952" y="391856"/>
                    <a:pt x="374809" y="360793"/>
                  </a:cubicBezTo>
                  <a:cubicBezTo>
                    <a:pt x="379184" y="343666"/>
                    <a:pt x="382653" y="326310"/>
                    <a:pt x="385204" y="308820"/>
                  </a:cubicBezTo>
                  <a:lnTo>
                    <a:pt x="206076" y="38920"/>
                  </a:lnTo>
                  <a:lnTo>
                    <a:pt x="138631" y="0"/>
                  </a:lnTo>
                </a:path>
              </a:pathLst>
            </a:custGeom>
            <a:solidFill>
              <a:srgbClr val="92E3A9"/>
            </a:solidFill>
            <a:ln w="12078" cap="rnd">
              <a:solidFill>
                <a:srgbClr val="263238"/>
              </a:solidFill>
              <a:prstDash val="solid"/>
              <a:round/>
            </a:ln>
          </p:spPr>
          <p:txBody>
            <a:bodyPr rtlCol="0" anchor="ctr"/>
            <a:lstStyle/>
            <a:p>
              <a:endParaRPr lang="en-US"/>
            </a:p>
          </p:txBody>
        </p:sp>
        <p:sp>
          <p:nvSpPr>
            <p:cNvPr id="119" name="Graphic 4">
              <a:extLst>
                <a:ext uri="{FF2B5EF4-FFF2-40B4-BE49-F238E27FC236}">
                  <a16:creationId xmlns:a16="http://schemas.microsoft.com/office/drawing/2014/main" id="{C341D365-9D6E-44FF-95EA-C4C892FA6F88}"/>
                </a:ext>
              </a:extLst>
            </p:cNvPr>
            <p:cNvSpPr/>
            <p:nvPr/>
          </p:nvSpPr>
          <p:spPr>
            <a:xfrm>
              <a:off x="7708873" y="4032591"/>
              <a:ext cx="763986" cy="1585435"/>
            </a:xfrm>
            <a:custGeom>
              <a:avLst/>
              <a:gdLst>
                <a:gd name="connsiteX0" fmla="*/ 12933 w 763986"/>
                <a:gd name="connsiteY0" fmla="*/ 186017 h 1585435"/>
                <a:gd name="connsiteX1" fmla="*/ 18130 w 763986"/>
                <a:gd name="connsiteY1" fmla="*/ 598663 h 1585435"/>
                <a:gd name="connsiteX2" fmla="*/ 0 w 763986"/>
                <a:gd name="connsiteY2" fmla="*/ 946523 h 1585435"/>
                <a:gd name="connsiteX3" fmla="*/ 28525 w 763986"/>
                <a:gd name="connsiteY3" fmla="*/ 1369564 h 1585435"/>
                <a:gd name="connsiteX4" fmla="*/ 38920 w 763986"/>
                <a:gd name="connsiteY4" fmla="*/ 1462996 h 1585435"/>
                <a:gd name="connsiteX5" fmla="*/ 127154 w 763986"/>
                <a:gd name="connsiteY5" fmla="*/ 1462996 h 1585435"/>
                <a:gd name="connsiteX6" fmla="*/ 132351 w 763986"/>
                <a:gd name="connsiteY6" fmla="*/ 1343577 h 1585435"/>
                <a:gd name="connsiteX7" fmla="*/ 160876 w 763986"/>
                <a:gd name="connsiteY7" fmla="*/ 1182701 h 1585435"/>
                <a:gd name="connsiteX8" fmla="*/ 210191 w 763986"/>
                <a:gd name="connsiteY8" fmla="*/ 832181 h 1585435"/>
                <a:gd name="connsiteX9" fmla="*/ 264703 w 763986"/>
                <a:gd name="connsiteY9" fmla="*/ 598905 h 1585435"/>
                <a:gd name="connsiteX10" fmla="*/ 311479 w 763986"/>
                <a:gd name="connsiteY10" fmla="*/ 445764 h 1585435"/>
                <a:gd name="connsiteX11" fmla="*/ 363332 w 763986"/>
                <a:gd name="connsiteY11" fmla="*/ 876661 h 1585435"/>
                <a:gd name="connsiteX12" fmla="*/ 394516 w 763986"/>
                <a:gd name="connsiteY12" fmla="*/ 1190920 h 1585435"/>
                <a:gd name="connsiteX13" fmla="*/ 443830 w 763986"/>
                <a:gd name="connsiteY13" fmla="*/ 1460941 h 1585435"/>
                <a:gd name="connsiteX14" fmla="*/ 435974 w 763986"/>
                <a:gd name="connsiteY14" fmla="*/ 1554372 h 1585435"/>
                <a:gd name="connsiteX15" fmla="*/ 474893 w 763986"/>
                <a:gd name="connsiteY15" fmla="*/ 1585436 h 1585435"/>
                <a:gd name="connsiteX16" fmla="*/ 514418 w 763986"/>
                <a:gd name="connsiteY16" fmla="*/ 1585436 h 1585435"/>
                <a:gd name="connsiteX17" fmla="*/ 548140 w 763986"/>
                <a:gd name="connsiteY17" fmla="*/ 1569843 h 1585435"/>
                <a:gd name="connsiteX18" fmla="*/ 618244 w 763986"/>
                <a:gd name="connsiteY18" fmla="*/ 1559570 h 1585435"/>
                <a:gd name="connsiteX19" fmla="*/ 732344 w 763986"/>
                <a:gd name="connsiteY19" fmla="*/ 1517991 h 1585435"/>
                <a:gd name="connsiteX20" fmla="*/ 760990 w 763986"/>
                <a:gd name="connsiteY20" fmla="*/ 1473874 h 1585435"/>
                <a:gd name="connsiteX21" fmla="*/ 597454 w 763986"/>
                <a:gd name="connsiteY21" fmla="*/ 1440152 h 1585435"/>
                <a:gd name="connsiteX22" fmla="*/ 584400 w 763986"/>
                <a:gd name="connsiteY22" fmla="*/ 1437492 h 1585435"/>
                <a:gd name="connsiteX23" fmla="*/ 584400 w 763986"/>
                <a:gd name="connsiteY23" fmla="*/ 1377783 h 1585435"/>
                <a:gd name="connsiteX24" fmla="*/ 574127 w 763986"/>
                <a:gd name="connsiteY24" fmla="*/ 1310338 h 1585435"/>
                <a:gd name="connsiteX25" fmla="*/ 589598 w 763986"/>
                <a:gd name="connsiteY25" fmla="*/ 889836 h 1585435"/>
                <a:gd name="connsiteX26" fmla="*/ 620782 w 763986"/>
                <a:gd name="connsiteY26" fmla="*/ 396691 h 1585435"/>
                <a:gd name="connsiteX27" fmla="*/ 613046 w 763986"/>
                <a:gd name="connsiteY27" fmla="*/ 196895 h 1585435"/>
                <a:gd name="connsiteX28" fmla="*/ 571468 w 763986"/>
                <a:gd name="connsiteY28" fmla="*/ 51852 h 1585435"/>
                <a:gd name="connsiteX29" fmla="*/ 234002 w 763986"/>
                <a:gd name="connsiteY29" fmla="*/ 46655 h 1585435"/>
                <a:gd name="connsiteX30" fmla="*/ 39403 w 763986"/>
                <a:gd name="connsiteY30" fmla="*/ 0 h 1585435"/>
                <a:gd name="connsiteX31" fmla="*/ 12933 w 763986"/>
                <a:gd name="connsiteY31" fmla="*/ 186017 h 158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63986" h="1585435">
                  <a:moveTo>
                    <a:pt x="12933" y="186017"/>
                  </a:moveTo>
                  <a:cubicBezTo>
                    <a:pt x="12933" y="186017"/>
                    <a:pt x="18130" y="575335"/>
                    <a:pt x="18130" y="598663"/>
                  </a:cubicBezTo>
                  <a:cubicBezTo>
                    <a:pt x="18130" y="621991"/>
                    <a:pt x="0" y="866025"/>
                    <a:pt x="0" y="946523"/>
                  </a:cubicBezTo>
                  <a:cubicBezTo>
                    <a:pt x="0" y="1027022"/>
                    <a:pt x="23328" y="1335842"/>
                    <a:pt x="28525" y="1369564"/>
                  </a:cubicBezTo>
                  <a:cubicBezTo>
                    <a:pt x="33722" y="1403286"/>
                    <a:pt x="15592" y="1444865"/>
                    <a:pt x="38920" y="1462996"/>
                  </a:cubicBezTo>
                  <a:cubicBezTo>
                    <a:pt x="62247" y="1481126"/>
                    <a:pt x="109024" y="1483785"/>
                    <a:pt x="127154" y="1462996"/>
                  </a:cubicBezTo>
                  <a:cubicBezTo>
                    <a:pt x="145284" y="1442206"/>
                    <a:pt x="132351" y="1343577"/>
                    <a:pt x="132351" y="1343577"/>
                  </a:cubicBezTo>
                  <a:cubicBezTo>
                    <a:pt x="132351" y="1343577"/>
                    <a:pt x="155679" y="1234795"/>
                    <a:pt x="160876" y="1182701"/>
                  </a:cubicBezTo>
                  <a:cubicBezTo>
                    <a:pt x="166074" y="1130606"/>
                    <a:pt x="204993" y="847894"/>
                    <a:pt x="210191" y="832181"/>
                  </a:cubicBezTo>
                  <a:cubicBezTo>
                    <a:pt x="215388" y="816468"/>
                    <a:pt x="264703" y="598905"/>
                    <a:pt x="264703" y="598905"/>
                  </a:cubicBezTo>
                  <a:lnTo>
                    <a:pt x="311479" y="445764"/>
                  </a:lnTo>
                  <a:cubicBezTo>
                    <a:pt x="311479" y="445764"/>
                    <a:pt x="363332" y="783230"/>
                    <a:pt x="363332" y="876661"/>
                  </a:cubicBezTo>
                  <a:cubicBezTo>
                    <a:pt x="363332" y="970093"/>
                    <a:pt x="368529" y="1115377"/>
                    <a:pt x="394516" y="1190920"/>
                  </a:cubicBezTo>
                  <a:cubicBezTo>
                    <a:pt x="420502" y="1266463"/>
                    <a:pt x="443830" y="1460941"/>
                    <a:pt x="443830" y="1460941"/>
                  </a:cubicBezTo>
                  <a:cubicBezTo>
                    <a:pt x="443830" y="1460941"/>
                    <a:pt x="435974" y="1538780"/>
                    <a:pt x="435974" y="1554372"/>
                  </a:cubicBezTo>
                  <a:cubicBezTo>
                    <a:pt x="435974" y="1569964"/>
                    <a:pt x="456763" y="1585436"/>
                    <a:pt x="474893" y="1585436"/>
                  </a:cubicBezTo>
                  <a:lnTo>
                    <a:pt x="514418" y="1585436"/>
                  </a:lnTo>
                  <a:cubicBezTo>
                    <a:pt x="526299" y="1581761"/>
                    <a:pt x="537648" y="1576515"/>
                    <a:pt x="548140" y="1569843"/>
                  </a:cubicBezTo>
                  <a:lnTo>
                    <a:pt x="618244" y="1559570"/>
                  </a:lnTo>
                  <a:cubicBezTo>
                    <a:pt x="651966" y="1554372"/>
                    <a:pt x="711675" y="1528386"/>
                    <a:pt x="732344" y="1517991"/>
                  </a:cubicBezTo>
                  <a:cubicBezTo>
                    <a:pt x="753013" y="1507596"/>
                    <a:pt x="771384" y="1473874"/>
                    <a:pt x="760990" y="1473874"/>
                  </a:cubicBezTo>
                  <a:cubicBezTo>
                    <a:pt x="750595" y="1473874"/>
                    <a:pt x="610387" y="1442690"/>
                    <a:pt x="597454" y="1440152"/>
                  </a:cubicBezTo>
                  <a:lnTo>
                    <a:pt x="584400" y="1437492"/>
                  </a:lnTo>
                  <a:cubicBezTo>
                    <a:pt x="583011" y="1417609"/>
                    <a:pt x="583011" y="1397666"/>
                    <a:pt x="584400" y="1377783"/>
                  </a:cubicBezTo>
                  <a:cubicBezTo>
                    <a:pt x="587060" y="1354456"/>
                    <a:pt x="574127" y="1351917"/>
                    <a:pt x="574127" y="1310338"/>
                  </a:cubicBezTo>
                  <a:cubicBezTo>
                    <a:pt x="574127" y="1268760"/>
                    <a:pt x="579203" y="965137"/>
                    <a:pt x="589598" y="889836"/>
                  </a:cubicBezTo>
                  <a:cubicBezTo>
                    <a:pt x="599993" y="814535"/>
                    <a:pt x="620782" y="396691"/>
                    <a:pt x="620782" y="396691"/>
                  </a:cubicBezTo>
                  <a:cubicBezTo>
                    <a:pt x="620782" y="396691"/>
                    <a:pt x="625979" y="269537"/>
                    <a:pt x="613046" y="196895"/>
                  </a:cubicBezTo>
                  <a:cubicBezTo>
                    <a:pt x="603329" y="147460"/>
                    <a:pt x="589417" y="98931"/>
                    <a:pt x="571468" y="51852"/>
                  </a:cubicBezTo>
                  <a:cubicBezTo>
                    <a:pt x="571468" y="51852"/>
                    <a:pt x="350882" y="64785"/>
                    <a:pt x="234002" y="46655"/>
                  </a:cubicBezTo>
                  <a:cubicBezTo>
                    <a:pt x="167875" y="36925"/>
                    <a:pt x="102750" y="21309"/>
                    <a:pt x="39403" y="0"/>
                  </a:cubicBezTo>
                  <a:cubicBezTo>
                    <a:pt x="39403" y="0"/>
                    <a:pt x="15592" y="128846"/>
                    <a:pt x="12933" y="186017"/>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20" name="Graphic 4">
              <a:extLst>
                <a:ext uri="{FF2B5EF4-FFF2-40B4-BE49-F238E27FC236}">
                  <a16:creationId xmlns:a16="http://schemas.microsoft.com/office/drawing/2014/main" id="{1B58193D-7A6E-4A5B-9714-5B952805107D}"/>
                </a:ext>
              </a:extLst>
            </p:cNvPr>
            <p:cNvSpPr/>
            <p:nvPr/>
          </p:nvSpPr>
          <p:spPr>
            <a:xfrm>
              <a:off x="7377209" y="3112301"/>
              <a:ext cx="971731" cy="1210643"/>
            </a:xfrm>
            <a:custGeom>
              <a:avLst/>
              <a:gdLst>
                <a:gd name="connsiteX0" fmla="*/ 0 w 971731"/>
                <a:gd name="connsiteY0" fmla="*/ 550794 h 1210643"/>
                <a:gd name="connsiteX1" fmla="*/ 239078 w 971731"/>
                <a:gd name="connsiteY1" fmla="*/ 100316 h 1210643"/>
                <a:gd name="connsiteX2" fmla="*/ 367441 w 971731"/>
                <a:gd name="connsiteY2" fmla="*/ 47979 h 1210643"/>
                <a:gd name="connsiteX3" fmla="*/ 460268 w 971731"/>
                <a:gd name="connsiteY3" fmla="*/ 7609 h 1210643"/>
                <a:gd name="connsiteX4" fmla="*/ 629485 w 971731"/>
                <a:gd name="connsiteY4" fmla="*/ 12323 h 1210643"/>
                <a:gd name="connsiteX5" fmla="*/ 767396 w 971731"/>
                <a:gd name="connsiteY5" fmla="*/ 71791 h 1210643"/>
                <a:gd name="connsiteX6" fmla="*/ 826742 w 971731"/>
                <a:gd name="connsiteY6" fmla="*/ 121709 h 1210643"/>
                <a:gd name="connsiteX7" fmla="*/ 967071 w 971731"/>
                <a:gd name="connsiteY7" fmla="*/ 242578 h 1210643"/>
                <a:gd name="connsiteX8" fmla="*/ 962720 w 971731"/>
                <a:gd name="connsiteY8" fmla="*/ 841725 h 1210643"/>
                <a:gd name="connsiteX9" fmla="*/ 907604 w 971731"/>
                <a:gd name="connsiteY9" fmla="*/ 993899 h 1210643"/>
                <a:gd name="connsiteX10" fmla="*/ 788790 w 971731"/>
                <a:gd name="connsiteY10" fmla="*/ 1205540 h 1210643"/>
                <a:gd name="connsiteX11" fmla="*/ 464982 w 971731"/>
                <a:gd name="connsiteY11" fmla="*/ 1181366 h 1210643"/>
                <a:gd name="connsiteX12" fmla="*/ 285855 w 971731"/>
                <a:gd name="connsiteY12" fmla="*/ 1085396 h 1210643"/>
                <a:gd name="connsiteX13" fmla="*/ 360672 w 971731"/>
                <a:gd name="connsiteY13" fmla="*/ 823111 h 1210643"/>
                <a:gd name="connsiteX14" fmla="*/ 360672 w 971731"/>
                <a:gd name="connsiteY14" fmla="*/ 711307 h 1210643"/>
                <a:gd name="connsiteX15" fmla="*/ 272680 w 971731"/>
                <a:gd name="connsiteY15" fmla="*/ 475976 h 1210643"/>
                <a:gd name="connsiteX16" fmla="*/ 149031 w 971731"/>
                <a:gd name="connsiteY16" fmla="*/ 601921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1731" h="1210643">
                  <a:moveTo>
                    <a:pt x="0" y="550794"/>
                  </a:moveTo>
                  <a:cubicBezTo>
                    <a:pt x="0" y="534114"/>
                    <a:pt x="220102" y="126544"/>
                    <a:pt x="239078" y="100316"/>
                  </a:cubicBezTo>
                  <a:cubicBezTo>
                    <a:pt x="258055" y="74087"/>
                    <a:pt x="350882" y="55111"/>
                    <a:pt x="367441" y="47979"/>
                  </a:cubicBezTo>
                  <a:cubicBezTo>
                    <a:pt x="384000" y="40848"/>
                    <a:pt x="448302" y="19454"/>
                    <a:pt x="460268" y="7609"/>
                  </a:cubicBezTo>
                  <a:cubicBezTo>
                    <a:pt x="472234" y="-4236"/>
                    <a:pt x="536295" y="-1939"/>
                    <a:pt x="629485" y="12323"/>
                  </a:cubicBezTo>
                  <a:cubicBezTo>
                    <a:pt x="722674" y="26586"/>
                    <a:pt x="767396" y="71791"/>
                    <a:pt x="767396" y="71791"/>
                  </a:cubicBezTo>
                  <a:cubicBezTo>
                    <a:pt x="767396" y="71791"/>
                    <a:pt x="817315" y="121709"/>
                    <a:pt x="826742" y="121709"/>
                  </a:cubicBezTo>
                  <a:cubicBezTo>
                    <a:pt x="836170" y="121709"/>
                    <a:pt x="957643" y="226382"/>
                    <a:pt x="967071" y="242578"/>
                  </a:cubicBezTo>
                  <a:cubicBezTo>
                    <a:pt x="976499" y="258775"/>
                    <a:pt x="969851" y="751436"/>
                    <a:pt x="962720" y="841725"/>
                  </a:cubicBezTo>
                  <a:cubicBezTo>
                    <a:pt x="955589" y="932014"/>
                    <a:pt x="926459" y="958242"/>
                    <a:pt x="907604" y="993899"/>
                  </a:cubicBezTo>
                  <a:cubicBezTo>
                    <a:pt x="888748" y="1029555"/>
                    <a:pt x="798822" y="1200826"/>
                    <a:pt x="788790" y="1205540"/>
                  </a:cubicBezTo>
                  <a:cubicBezTo>
                    <a:pt x="778757" y="1210254"/>
                    <a:pt x="586214" y="1221494"/>
                    <a:pt x="464982" y="1181366"/>
                  </a:cubicBezTo>
                  <a:cubicBezTo>
                    <a:pt x="343751" y="1141238"/>
                    <a:pt x="285855" y="1085396"/>
                    <a:pt x="285855" y="1085396"/>
                  </a:cubicBezTo>
                  <a:cubicBezTo>
                    <a:pt x="285855" y="1085396"/>
                    <a:pt x="351245" y="856350"/>
                    <a:pt x="360672" y="823111"/>
                  </a:cubicBezTo>
                  <a:cubicBezTo>
                    <a:pt x="370100" y="789872"/>
                    <a:pt x="360672" y="711307"/>
                    <a:pt x="360672" y="711307"/>
                  </a:cubicBezTo>
                  <a:lnTo>
                    <a:pt x="272680" y="475976"/>
                  </a:lnTo>
                  <a:cubicBezTo>
                    <a:pt x="272680" y="475976"/>
                    <a:pt x="194236" y="587658"/>
                    <a:pt x="149031" y="601921"/>
                  </a:cubicBezTo>
                </a:path>
              </a:pathLst>
            </a:custGeom>
            <a:solidFill>
              <a:srgbClr val="92E3A9"/>
            </a:solidFill>
            <a:ln w="12078" cap="rnd">
              <a:solidFill>
                <a:srgbClr val="263238"/>
              </a:solidFill>
              <a:prstDash val="solid"/>
              <a:round/>
            </a:ln>
          </p:spPr>
          <p:txBody>
            <a:bodyPr rtlCol="0" anchor="ctr"/>
            <a:lstStyle/>
            <a:p>
              <a:endParaRPr lang="en-US"/>
            </a:p>
          </p:txBody>
        </p:sp>
        <p:sp>
          <p:nvSpPr>
            <p:cNvPr id="121" name="Graphic 4">
              <a:extLst>
                <a:ext uri="{FF2B5EF4-FFF2-40B4-BE49-F238E27FC236}">
                  <a16:creationId xmlns:a16="http://schemas.microsoft.com/office/drawing/2014/main" id="{CF86C7C6-E404-4EB2-914F-12750238AFAB}"/>
                </a:ext>
              </a:extLst>
            </p:cNvPr>
            <p:cNvSpPr/>
            <p:nvPr/>
          </p:nvSpPr>
          <p:spPr>
            <a:xfrm>
              <a:off x="8013220" y="3878604"/>
              <a:ext cx="28887" cy="39765"/>
            </a:xfrm>
            <a:custGeom>
              <a:avLst/>
              <a:gdLst>
                <a:gd name="connsiteX0" fmla="*/ 0 w 28887"/>
                <a:gd name="connsiteY0" fmla="*/ 0 h 39765"/>
                <a:gd name="connsiteX1" fmla="*/ 28888 w 28887"/>
                <a:gd name="connsiteY1" fmla="*/ 39766 h 39765"/>
              </a:gdLst>
              <a:ahLst/>
              <a:cxnLst>
                <a:cxn ang="0">
                  <a:pos x="connsiteX0" y="connsiteY0"/>
                </a:cxn>
                <a:cxn ang="0">
                  <a:pos x="connsiteX1" y="connsiteY1"/>
                </a:cxn>
              </a:cxnLst>
              <a:rect l="l" t="t" r="r" b="b"/>
              <a:pathLst>
                <a:path w="28887" h="39765">
                  <a:moveTo>
                    <a:pt x="0" y="0"/>
                  </a:moveTo>
                  <a:cubicBezTo>
                    <a:pt x="9428" y="13900"/>
                    <a:pt x="19097" y="27195"/>
                    <a:pt x="28888" y="39766"/>
                  </a:cubicBezTo>
                </a:path>
              </a:pathLst>
            </a:custGeom>
            <a:noFill/>
            <a:ln w="12078" cap="rnd">
              <a:solidFill>
                <a:srgbClr val="263238"/>
              </a:solidFill>
              <a:prstDash val="solid"/>
              <a:round/>
            </a:ln>
          </p:spPr>
          <p:txBody>
            <a:bodyPr rtlCol="0" anchor="ctr"/>
            <a:lstStyle/>
            <a:p>
              <a:endParaRPr lang="en-US"/>
            </a:p>
          </p:txBody>
        </p:sp>
        <p:sp>
          <p:nvSpPr>
            <p:cNvPr id="122" name="Graphic 4">
              <a:extLst>
                <a:ext uri="{FF2B5EF4-FFF2-40B4-BE49-F238E27FC236}">
                  <a16:creationId xmlns:a16="http://schemas.microsoft.com/office/drawing/2014/main" id="{731292DA-0BBF-4333-9C3A-00B99D3C6149}"/>
                </a:ext>
              </a:extLst>
            </p:cNvPr>
            <p:cNvSpPr/>
            <p:nvPr/>
          </p:nvSpPr>
          <p:spPr>
            <a:xfrm>
              <a:off x="7850410" y="3560114"/>
              <a:ext cx="141779" cy="286338"/>
            </a:xfrm>
            <a:custGeom>
              <a:avLst/>
              <a:gdLst>
                <a:gd name="connsiteX0" fmla="*/ 0 w 141779"/>
                <a:gd name="connsiteY0" fmla="*/ 0 h 286338"/>
                <a:gd name="connsiteX1" fmla="*/ 141779 w 141779"/>
                <a:gd name="connsiteY1" fmla="*/ 286338 h 286338"/>
              </a:gdLst>
              <a:ahLst/>
              <a:cxnLst>
                <a:cxn ang="0">
                  <a:pos x="connsiteX0" y="connsiteY0"/>
                </a:cxn>
                <a:cxn ang="0">
                  <a:pos x="connsiteX1" y="connsiteY1"/>
                </a:cxn>
              </a:cxnLst>
              <a:rect l="l" t="t" r="r" b="b"/>
              <a:pathLst>
                <a:path w="141779" h="286338">
                  <a:moveTo>
                    <a:pt x="0" y="0"/>
                  </a:moveTo>
                  <a:cubicBezTo>
                    <a:pt x="39355" y="99161"/>
                    <a:pt x="86772" y="194925"/>
                    <a:pt x="141779" y="286338"/>
                  </a:cubicBezTo>
                </a:path>
              </a:pathLst>
            </a:custGeom>
            <a:noFill/>
            <a:ln w="12078" cap="rnd">
              <a:solidFill>
                <a:srgbClr val="263238"/>
              </a:solidFill>
              <a:prstDash val="solid"/>
              <a:round/>
            </a:ln>
          </p:spPr>
          <p:txBody>
            <a:bodyPr rtlCol="0" anchor="ctr"/>
            <a:lstStyle/>
            <a:p>
              <a:endParaRPr lang="en-US"/>
            </a:p>
          </p:txBody>
        </p:sp>
        <p:sp>
          <p:nvSpPr>
            <p:cNvPr id="123" name="Graphic 4">
              <a:extLst>
                <a:ext uri="{FF2B5EF4-FFF2-40B4-BE49-F238E27FC236}">
                  <a16:creationId xmlns:a16="http://schemas.microsoft.com/office/drawing/2014/main" id="{0BEB734A-A449-4819-93C7-56A6127CDC9A}"/>
                </a:ext>
              </a:extLst>
            </p:cNvPr>
            <p:cNvSpPr/>
            <p:nvPr/>
          </p:nvSpPr>
          <p:spPr>
            <a:xfrm>
              <a:off x="7860684" y="3408061"/>
              <a:ext cx="61522" cy="235210"/>
            </a:xfrm>
            <a:custGeom>
              <a:avLst/>
              <a:gdLst>
                <a:gd name="connsiteX0" fmla="*/ 0 w 61522"/>
                <a:gd name="connsiteY0" fmla="*/ 0 h 235210"/>
                <a:gd name="connsiteX1" fmla="*/ 61522 w 61522"/>
                <a:gd name="connsiteY1" fmla="*/ 235211 h 235210"/>
              </a:gdLst>
              <a:ahLst/>
              <a:cxnLst>
                <a:cxn ang="0">
                  <a:pos x="connsiteX0" y="connsiteY0"/>
                </a:cxn>
                <a:cxn ang="0">
                  <a:pos x="connsiteX1" y="connsiteY1"/>
                </a:cxn>
              </a:cxnLst>
              <a:rect l="l" t="t" r="r" b="b"/>
              <a:pathLst>
                <a:path w="61522" h="235210">
                  <a:moveTo>
                    <a:pt x="0" y="0"/>
                  </a:moveTo>
                  <a:cubicBezTo>
                    <a:pt x="0" y="0"/>
                    <a:pt x="29008" y="145043"/>
                    <a:pt x="61522" y="235211"/>
                  </a:cubicBezTo>
                </a:path>
              </a:pathLst>
            </a:custGeom>
            <a:noFill/>
            <a:ln w="12078" cap="rnd">
              <a:solidFill>
                <a:srgbClr val="263238"/>
              </a:solidFill>
              <a:prstDash val="solid"/>
              <a:round/>
            </a:ln>
          </p:spPr>
          <p:txBody>
            <a:bodyPr rtlCol="0" anchor="ctr"/>
            <a:lstStyle/>
            <a:p>
              <a:endParaRPr lang="en-US"/>
            </a:p>
          </p:txBody>
        </p:sp>
        <p:sp>
          <p:nvSpPr>
            <p:cNvPr id="124" name="Graphic 4">
              <a:extLst>
                <a:ext uri="{FF2B5EF4-FFF2-40B4-BE49-F238E27FC236}">
                  <a16:creationId xmlns:a16="http://schemas.microsoft.com/office/drawing/2014/main" id="{4F8BF6BA-378E-4B2B-94BE-8DB7271A5983}"/>
                </a:ext>
              </a:extLst>
            </p:cNvPr>
            <p:cNvSpPr/>
            <p:nvPr/>
          </p:nvSpPr>
          <p:spPr>
            <a:xfrm>
              <a:off x="7599003" y="3341100"/>
              <a:ext cx="5197" cy="41095"/>
            </a:xfrm>
            <a:custGeom>
              <a:avLst/>
              <a:gdLst>
                <a:gd name="connsiteX0" fmla="*/ 5197 w 5197"/>
                <a:gd name="connsiteY0" fmla="*/ 41095 h 41095"/>
                <a:gd name="connsiteX1" fmla="*/ 0 w 5197"/>
                <a:gd name="connsiteY1" fmla="*/ 0 h 41095"/>
              </a:gdLst>
              <a:ahLst/>
              <a:cxnLst>
                <a:cxn ang="0">
                  <a:pos x="connsiteX0" y="connsiteY0"/>
                </a:cxn>
                <a:cxn ang="0">
                  <a:pos x="connsiteX1" y="connsiteY1"/>
                </a:cxn>
              </a:cxnLst>
              <a:rect l="l" t="t" r="r" b="b"/>
              <a:pathLst>
                <a:path w="5197" h="41095">
                  <a:moveTo>
                    <a:pt x="5197" y="41095"/>
                  </a:moveTo>
                  <a:cubicBezTo>
                    <a:pt x="2901" y="26108"/>
                    <a:pt x="1088" y="12208"/>
                    <a:pt x="0" y="0"/>
                  </a:cubicBezTo>
                </a:path>
              </a:pathLst>
            </a:custGeom>
            <a:solidFill>
              <a:srgbClr val="FFFFFF"/>
            </a:solidFill>
            <a:ln w="12078" cap="rnd">
              <a:solidFill>
                <a:srgbClr val="263238"/>
              </a:solidFill>
              <a:prstDash val="solid"/>
              <a:round/>
            </a:ln>
          </p:spPr>
          <p:txBody>
            <a:bodyPr rtlCol="0" anchor="ctr"/>
            <a:lstStyle/>
            <a:p>
              <a:endParaRPr lang="en-US"/>
            </a:p>
          </p:txBody>
        </p:sp>
        <p:sp>
          <p:nvSpPr>
            <p:cNvPr id="125" name="Graphic 4">
              <a:extLst>
                <a:ext uri="{FF2B5EF4-FFF2-40B4-BE49-F238E27FC236}">
                  <a16:creationId xmlns:a16="http://schemas.microsoft.com/office/drawing/2014/main" id="{3DBADAA4-0A9F-488C-B8DE-E01D64722D84}"/>
                </a:ext>
              </a:extLst>
            </p:cNvPr>
            <p:cNvSpPr/>
            <p:nvPr/>
          </p:nvSpPr>
          <p:spPr>
            <a:xfrm>
              <a:off x="7612661" y="3431268"/>
              <a:ext cx="36260" cy="157129"/>
            </a:xfrm>
            <a:custGeom>
              <a:avLst/>
              <a:gdLst>
                <a:gd name="connsiteX0" fmla="*/ 36261 w 36260"/>
                <a:gd name="connsiteY0" fmla="*/ 157130 h 157129"/>
                <a:gd name="connsiteX1" fmla="*/ 0 w 36260"/>
                <a:gd name="connsiteY1" fmla="*/ 0 h 157129"/>
              </a:gdLst>
              <a:ahLst/>
              <a:cxnLst>
                <a:cxn ang="0">
                  <a:pos x="connsiteX0" y="connsiteY0"/>
                </a:cxn>
                <a:cxn ang="0">
                  <a:pos x="connsiteX1" y="connsiteY1"/>
                </a:cxn>
              </a:cxnLst>
              <a:rect l="l" t="t" r="r" b="b"/>
              <a:pathLst>
                <a:path w="36260" h="157129">
                  <a:moveTo>
                    <a:pt x="36261" y="157130"/>
                  </a:moveTo>
                  <a:cubicBezTo>
                    <a:pt x="36261" y="157130"/>
                    <a:pt x="15350" y="76510"/>
                    <a:pt x="0" y="0"/>
                  </a:cubicBezTo>
                </a:path>
              </a:pathLst>
            </a:custGeom>
            <a:solidFill>
              <a:srgbClr val="FFFFFF"/>
            </a:solidFill>
            <a:ln w="12078" cap="rnd">
              <a:solidFill>
                <a:srgbClr val="263238"/>
              </a:solidFill>
              <a:prstDash val="solid"/>
              <a:round/>
            </a:ln>
          </p:spPr>
          <p:txBody>
            <a:bodyPr rtlCol="0" anchor="ctr"/>
            <a:lstStyle/>
            <a:p>
              <a:endParaRPr lang="en-US"/>
            </a:p>
          </p:txBody>
        </p:sp>
        <p:sp>
          <p:nvSpPr>
            <p:cNvPr id="126" name="Graphic 4">
              <a:extLst>
                <a:ext uri="{FF2B5EF4-FFF2-40B4-BE49-F238E27FC236}">
                  <a16:creationId xmlns:a16="http://schemas.microsoft.com/office/drawing/2014/main" id="{53B5FB20-30C0-4C0C-94C5-CFBAE72D83E4}"/>
                </a:ext>
              </a:extLst>
            </p:cNvPr>
            <p:cNvSpPr/>
            <p:nvPr/>
          </p:nvSpPr>
          <p:spPr>
            <a:xfrm>
              <a:off x="8215939" y="4135933"/>
              <a:ext cx="151184" cy="171247"/>
            </a:xfrm>
            <a:custGeom>
              <a:avLst/>
              <a:gdLst>
                <a:gd name="connsiteX0" fmla="*/ 53644 w 151184"/>
                <a:gd name="connsiteY0" fmla="*/ 0 h 171247"/>
                <a:gd name="connsiteX1" fmla="*/ 6142 w 151184"/>
                <a:gd name="connsiteY1" fmla="*/ 80740 h 171247"/>
                <a:gd name="connsiteX2" fmla="*/ 1307 w 151184"/>
                <a:gd name="connsiteY2" fmla="*/ 123649 h 171247"/>
                <a:gd name="connsiteX3" fmla="*/ 96431 w 151184"/>
                <a:gd name="connsiteY3" fmla="*/ 171150 h 171247"/>
                <a:gd name="connsiteX4" fmla="*/ 141636 w 151184"/>
                <a:gd name="connsiteY4" fmla="*/ 128363 h 171247"/>
                <a:gd name="connsiteX5" fmla="*/ 151185 w 151184"/>
                <a:gd name="connsiteY5" fmla="*/ 52215 h 17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84" h="171247">
                  <a:moveTo>
                    <a:pt x="53644" y="0"/>
                  </a:moveTo>
                  <a:cubicBezTo>
                    <a:pt x="53644" y="0"/>
                    <a:pt x="6142" y="71313"/>
                    <a:pt x="6142" y="80740"/>
                  </a:cubicBezTo>
                  <a:cubicBezTo>
                    <a:pt x="6142" y="90168"/>
                    <a:pt x="-3406" y="117001"/>
                    <a:pt x="1307" y="123649"/>
                  </a:cubicBezTo>
                  <a:cubicBezTo>
                    <a:pt x="6021" y="130297"/>
                    <a:pt x="87003" y="173567"/>
                    <a:pt x="96431" y="171150"/>
                  </a:cubicBezTo>
                  <a:cubicBezTo>
                    <a:pt x="118345" y="166521"/>
                    <a:pt x="135810" y="149986"/>
                    <a:pt x="141636" y="128363"/>
                  </a:cubicBezTo>
                  <a:cubicBezTo>
                    <a:pt x="146580" y="103234"/>
                    <a:pt x="149771" y="77791"/>
                    <a:pt x="151185" y="52215"/>
                  </a:cubicBezTo>
                  <a:close/>
                </a:path>
              </a:pathLst>
            </a:custGeom>
            <a:solidFill>
              <a:srgbClr val="FFFFFF"/>
            </a:solidFill>
            <a:ln w="12078" cap="rnd">
              <a:solidFill>
                <a:srgbClr val="263238"/>
              </a:solidFill>
              <a:prstDash val="solid"/>
              <a:round/>
            </a:ln>
          </p:spPr>
          <p:txBody>
            <a:bodyPr rtlCol="0" anchor="ctr"/>
            <a:lstStyle/>
            <a:p>
              <a:endParaRPr lang="en-US"/>
            </a:p>
          </p:txBody>
        </p:sp>
        <p:sp>
          <p:nvSpPr>
            <p:cNvPr id="127" name="Graphic 4">
              <a:extLst>
                <a:ext uri="{FF2B5EF4-FFF2-40B4-BE49-F238E27FC236}">
                  <a16:creationId xmlns:a16="http://schemas.microsoft.com/office/drawing/2014/main" id="{F66E5795-ACBF-4278-A125-1122AE63B019}"/>
                </a:ext>
              </a:extLst>
            </p:cNvPr>
            <p:cNvSpPr/>
            <p:nvPr/>
          </p:nvSpPr>
          <p:spPr>
            <a:xfrm>
              <a:off x="8222081" y="4201444"/>
              <a:ext cx="68668" cy="57617"/>
            </a:xfrm>
            <a:custGeom>
              <a:avLst/>
              <a:gdLst>
                <a:gd name="connsiteX0" fmla="*/ 0 w 68668"/>
                <a:gd name="connsiteY0" fmla="*/ 14625 h 57617"/>
                <a:gd name="connsiteX1" fmla="*/ 66599 w 68668"/>
                <a:gd name="connsiteY1" fmla="*/ 57533 h 57617"/>
                <a:gd name="connsiteX2" fmla="*/ 49556 w 68668"/>
                <a:gd name="connsiteY2" fmla="*/ 19097 h 57617"/>
                <a:gd name="connsiteX3" fmla="*/ 59105 w 68668"/>
                <a:gd name="connsiteY3" fmla="*/ 0 h 57617"/>
              </a:gdLst>
              <a:ahLst/>
              <a:cxnLst>
                <a:cxn ang="0">
                  <a:pos x="connsiteX0" y="connsiteY0"/>
                </a:cxn>
                <a:cxn ang="0">
                  <a:pos x="connsiteX1" y="connsiteY1"/>
                </a:cxn>
                <a:cxn ang="0">
                  <a:pos x="connsiteX2" y="connsiteY2"/>
                </a:cxn>
                <a:cxn ang="0">
                  <a:pos x="connsiteX3" y="connsiteY3"/>
                </a:cxn>
              </a:cxnLst>
              <a:rect l="l" t="t" r="r" b="b"/>
              <a:pathLst>
                <a:path w="68668" h="57617">
                  <a:moveTo>
                    <a:pt x="0" y="14625"/>
                  </a:moveTo>
                  <a:cubicBezTo>
                    <a:pt x="0" y="14625"/>
                    <a:pt x="57050" y="59830"/>
                    <a:pt x="66599" y="57533"/>
                  </a:cubicBezTo>
                  <a:cubicBezTo>
                    <a:pt x="76147" y="55237"/>
                    <a:pt x="49556" y="19097"/>
                    <a:pt x="49556" y="19097"/>
                  </a:cubicBezTo>
                  <a:cubicBezTo>
                    <a:pt x="49556" y="19097"/>
                    <a:pt x="63819" y="31184"/>
                    <a:pt x="59105" y="0"/>
                  </a:cubicBezTo>
                </a:path>
              </a:pathLst>
            </a:custGeom>
            <a:solidFill>
              <a:srgbClr val="FFFFFF"/>
            </a:solidFill>
            <a:ln w="12078" cap="rnd">
              <a:solidFill>
                <a:srgbClr val="263238"/>
              </a:solidFill>
              <a:prstDash val="solid"/>
              <a:round/>
            </a:ln>
          </p:spPr>
          <p:txBody>
            <a:bodyPr rtlCol="0" anchor="ctr"/>
            <a:lstStyle/>
            <a:p>
              <a:endParaRPr lang="en-US"/>
            </a:p>
          </p:txBody>
        </p:sp>
        <p:sp>
          <p:nvSpPr>
            <p:cNvPr id="128" name="Graphic 4">
              <a:extLst>
                <a:ext uri="{FF2B5EF4-FFF2-40B4-BE49-F238E27FC236}">
                  <a16:creationId xmlns:a16="http://schemas.microsoft.com/office/drawing/2014/main" id="{5897F2A3-D2D3-4B8B-BB5E-5A4A5DE21580}"/>
                </a:ext>
              </a:extLst>
            </p:cNvPr>
            <p:cNvSpPr/>
            <p:nvPr/>
          </p:nvSpPr>
          <p:spPr>
            <a:xfrm>
              <a:off x="8290977" y="4244715"/>
              <a:ext cx="47622" cy="26107"/>
            </a:xfrm>
            <a:custGeom>
              <a:avLst/>
              <a:gdLst>
                <a:gd name="connsiteX0" fmla="*/ 0 w 47622"/>
                <a:gd name="connsiteY0" fmla="*/ 0 h 26107"/>
                <a:gd name="connsiteX1" fmla="*/ 47622 w 47622"/>
                <a:gd name="connsiteY1" fmla="*/ 26108 h 26107"/>
              </a:gdLst>
              <a:ahLst/>
              <a:cxnLst>
                <a:cxn ang="0">
                  <a:pos x="connsiteX0" y="connsiteY0"/>
                </a:cxn>
                <a:cxn ang="0">
                  <a:pos x="connsiteX1" y="connsiteY1"/>
                </a:cxn>
              </a:cxnLst>
              <a:rect l="l" t="t" r="r" b="b"/>
              <a:pathLst>
                <a:path w="47622" h="26107">
                  <a:moveTo>
                    <a:pt x="0" y="0"/>
                  </a:moveTo>
                  <a:lnTo>
                    <a:pt x="47622" y="26108"/>
                  </a:lnTo>
                </a:path>
              </a:pathLst>
            </a:custGeom>
            <a:ln w="12078" cap="rnd">
              <a:solidFill>
                <a:srgbClr val="263238"/>
              </a:solidFill>
              <a:prstDash val="solid"/>
              <a:round/>
            </a:ln>
          </p:spPr>
          <p:txBody>
            <a:bodyPr rtlCol="0" anchor="ctr"/>
            <a:lstStyle/>
            <a:p>
              <a:endParaRPr lang="en-US"/>
            </a:p>
          </p:txBody>
        </p:sp>
        <p:sp>
          <p:nvSpPr>
            <p:cNvPr id="129" name="Graphic 4">
              <a:extLst>
                <a:ext uri="{FF2B5EF4-FFF2-40B4-BE49-F238E27FC236}">
                  <a16:creationId xmlns:a16="http://schemas.microsoft.com/office/drawing/2014/main" id="{56E27685-3E3F-444A-ABFC-367E897D0424}"/>
                </a:ext>
              </a:extLst>
            </p:cNvPr>
            <p:cNvSpPr/>
            <p:nvPr/>
          </p:nvSpPr>
          <p:spPr>
            <a:xfrm>
              <a:off x="8194161" y="3295895"/>
              <a:ext cx="391735" cy="915048"/>
            </a:xfrm>
            <a:custGeom>
              <a:avLst/>
              <a:gdLst>
                <a:gd name="connsiteX0" fmla="*/ 0 w 391735"/>
                <a:gd name="connsiteY0" fmla="*/ 390890 h 915048"/>
                <a:gd name="connsiteX1" fmla="*/ 175381 w 391735"/>
                <a:gd name="connsiteY1" fmla="*/ 618244 h 915048"/>
                <a:gd name="connsiteX2" fmla="*/ 66599 w 391735"/>
                <a:gd name="connsiteY2" fmla="*/ 867959 h 915048"/>
                <a:gd name="connsiteX3" fmla="*/ 166436 w 391735"/>
                <a:gd name="connsiteY3" fmla="*/ 913043 h 915048"/>
                <a:gd name="connsiteX4" fmla="*/ 391736 w 391735"/>
                <a:gd name="connsiteY4" fmla="*/ 639638 h 915048"/>
                <a:gd name="connsiteX5" fmla="*/ 351245 w 391735"/>
                <a:gd name="connsiteY5" fmla="*/ 520703 h 915048"/>
                <a:gd name="connsiteX6" fmla="*/ 189643 w 391735"/>
                <a:gd name="connsiteY6" fmla="*/ 156888 h 915048"/>
                <a:gd name="connsiteX7" fmla="*/ 163415 w 391735"/>
                <a:gd name="connsiteY7" fmla="*/ 68895 h 915048"/>
                <a:gd name="connsiteX8" fmla="*/ 75422 w 391735"/>
                <a:gd name="connsiteY8" fmla="*/ 0 h 915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735" h="915048">
                  <a:moveTo>
                    <a:pt x="0" y="390890"/>
                  </a:moveTo>
                  <a:lnTo>
                    <a:pt x="175381" y="618244"/>
                  </a:lnTo>
                  <a:cubicBezTo>
                    <a:pt x="175381" y="618244"/>
                    <a:pt x="58863" y="839434"/>
                    <a:pt x="66599" y="867959"/>
                  </a:cubicBezTo>
                  <a:cubicBezTo>
                    <a:pt x="74334" y="896484"/>
                    <a:pt x="152174" y="922591"/>
                    <a:pt x="166436" y="913043"/>
                  </a:cubicBezTo>
                  <a:cubicBezTo>
                    <a:pt x="180699" y="903494"/>
                    <a:pt x="391736" y="665745"/>
                    <a:pt x="391736" y="639638"/>
                  </a:cubicBezTo>
                  <a:cubicBezTo>
                    <a:pt x="391736" y="613530"/>
                    <a:pt x="351245" y="520703"/>
                    <a:pt x="351245" y="520703"/>
                  </a:cubicBezTo>
                  <a:lnTo>
                    <a:pt x="189643" y="156888"/>
                  </a:lnTo>
                  <a:cubicBezTo>
                    <a:pt x="189643" y="156888"/>
                    <a:pt x="182512" y="99838"/>
                    <a:pt x="163415" y="68895"/>
                  </a:cubicBezTo>
                  <a:cubicBezTo>
                    <a:pt x="144317" y="37953"/>
                    <a:pt x="75422" y="0"/>
                    <a:pt x="75422" y="0"/>
                  </a:cubicBezTo>
                </a:path>
              </a:pathLst>
            </a:custGeom>
            <a:solidFill>
              <a:srgbClr val="92E3A9"/>
            </a:solidFill>
            <a:ln w="12078" cap="rnd">
              <a:solidFill>
                <a:srgbClr val="263238"/>
              </a:solidFill>
              <a:prstDash val="solid"/>
              <a:round/>
            </a:ln>
          </p:spPr>
          <p:txBody>
            <a:bodyPr rtlCol="0" anchor="ctr"/>
            <a:lstStyle/>
            <a:p>
              <a:endParaRPr lang="en-US"/>
            </a:p>
          </p:txBody>
        </p:sp>
        <p:sp>
          <p:nvSpPr>
            <p:cNvPr id="130" name="Graphic 4">
              <a:extLst>
                <a:ext uri="{FF2B5EF4-FFF2-40B4-BE49-F238E27FC236}">
                  <a16:creationId xmlns:a16="http://schemas.microsoft.com/office/drawing/2014/main" id="{3A449434-2C12-4F3B-81D9-A0B85D5B535A}"/>
                </a:ext>
              </a:extLst>
            </p:cNvPr>
            <p:cNvSpPr/>
            <p:nvPr/>
          </p:nvSpPr>
          <p:spPr>
            <a:xfrm>
              <a:off x="8369541" y="3914139"/>
              <a:ext cx="41699" cy="62126"/>
            </a:xfrm>
            <a:custGeom>
              <a:avLst/>
              <a:gdLst>
                <a:gd name="connsiteX0" fmla="*/ 0 w 41699"/>
                <a:gd name="connsiteY0" fmla="*/ 0 h 62126"/>
                <a:gd name="connsiteX1" fmla="*/ 41700 w 41699"/>
                <a:gd name="connsiteY1" fmla="*/ 62127 h 62126"/>
              </a:gdLst>
              <a:ahLst/>
              <a:cxnLst>
                <a:cxn ang="0">
                  <a:pos x="connsiteX0" y="connsiteY0"/>
                </a:cxn>
                <a:cxn ang="0">
                  <a:pos x="connsiteX1" y="connsiteY1"/>
                </a:cxn>
              </a:cxnLst>
              <a:rect l="l" t="t" r="r" b="b"/>
              <a:pathLst>
                <a:path w="41699" h="62126">
                  <a:moveTo>
                    <a:pt x="0" y="0"/>
                  </a:moveTo>
                  <a:lnTo>
                    <a:pt x="41700" y="62127"/>
                  </a:lnTo>
                </a:path>
              </a:pathLst>
            </a:custGeom>
            <a:ln w="12078" cap="rnd">
              <a:solidFill>
                <a:srgbClr val="263238"/>
              </a:solidFill>
              <a:prstDash val="solid"/>
              <a:round/>
            </a:ln>
          </p:spPr>
          <p:txBody>
            <a:bodyPr rtlCol="0" anchor="ctr"/>
            <a:lstStyle/>
            <a:p>
              <a:endParaRPr lang="en-US"/>
            </a:p>
          </p:txBody>
        </p:sp>
        <p:sp>
          <p:nvSpPr>
            <p:cNvPr id="131" name="Graphic 4">
              <a:extLst>
                <a:ext uri="{FF2B5EF4-FFF2-40B4-BE49-F238E27FC236}">
                  <a16:creationId xmlns:a16="http://schemas.microsoft.com/office/drawing/2014/main" id="{885A9AC3-2BDE-49D5-8F21-5C46DF91ABE4}"/>
                </a:ext>
              </a:extLst>
            </p:cNvPr>
            <p:cNvSpPr/>
            <p:nvPr/>
          </p:nvSpPr>
          <p:spPr>
            <a:xfrm>
              <a:off x="8223290" y="3440696"/>
              <a:ext cx="130296" cy="94035"/>
            </a:xfrm>
            <a:custGeom>
              <a:avLst/>
              <a:gdLst>
                <a:gd name="connsiteX0" fmla="*/ 0 w 130296"/>
                <a:gd name="connsiteY0" fmla="*/ 94036 h 94035"/>
                <a:gd name="connsiteX1" fmla="*/ 130297 w 130296"/>
                <a:gd name="connsiteY1" fmla="*/ 0 h 94035"/>
              </a:gdLst>
              <a:ahLst/>
              <a:cxnLst>
                <a:cxn ang="0">
                  <a:pos x="connsiteX0" y="connsiteY0"/>
                </a:cxn>
                <a:cxn ang="0">
                  <a:pos x="connsiteX1" y="connsiteY1"/>
                </a:cxn>
              </a:cxnLst>
              <a:rect l="l" t="t" r="r" b="b"/>
              <a:pathLst>
                <a:path w="130296" h="94035">
                  <a:moveTo>
                    <a:pt x="0" y="94036"/>
                  </a:moveTo>
                  <a:cubicBezTo>
                    <a:pt x="0" y="94036"/>
                    <a:pt x="54391" y="3626"/>
                    <a:pt x="130297" y="0"/>
                  </a:cubicBezTo>
                </a:path>
              </a:pathLst>
            </a:custGeom>
            <a:noFill/>
            <a:ln w="12078" cap="rnd">
              <a:solidFill>
                <a:srgbClr val="263238"/>
              </a:solidFill>
              <a:prstDash val="solid"/>
              <a:round/>
            </a:ln>
          </p:spPr>
          <p:txBody>
            <a:bodyPr rtlCol="0" anchor="ctr"/>
            <a:lstStyle/>
            <a:p>
              <a:endParaRPr lang="en-US"/>
            </a:p>
          </p:txBody>
        </p:sp>
        <p:sp>
          <p:nvSpPr>
            <p:cNvPr id="132" name="Graphic 4">
              <a:extLst>
                <a:ext uri="{FF2B5EF4-FFF2-40B4-BE49-F238E27FC236}">
                  <a16:creationId xmlns:a16="http://schemas.microsoft.com/office/drawing/2014/main" id="{F29E0C52-0B0F-4437-B41A-DFDF70D7A5E4}"/>
                </a:ext>
              </a:extLst>
            </p:cNvPr>
            <p:cNvSpPr/>
            <p:nvPr/>
          </p:nvSpPr>
          <p:spPr>
            <a:xfrm>
              <a:off x="8121881" y="4075499"/>
              <a:ext cx="173930" cy="272438"/>
            </a:xfrm>
            <a:custGeom>
              <a:avLst/>
              <a:gdLst>
                <a:gd name="connsiteX0" fmla="*/ 173930 w 173930"/>
                <a:gd name="connsiteY0" fmla="*/ 0 h 272438"/>
                <a:gd name="connsiteX1" fmla="*/ 49314 w 173930"/>
                <a:gd name="connsiteY1" fmla="*/ 158338 h 272438"/>
                <a:gd name="connsiteX2" fmla="*/ 0 w 173930"/>
                <a:gd name="connsiteY2" fmla="*/ 238716 h 272438"/>
                <a:gd name="connsiteX3" fmla="*/ 80499 w 173930"/>
                <a:gd name="connsiteY3" fmla="*/ 272438 h 272438"/>
                <a:gd name="connsiteX4" fmla="*/ 173930 w 173930"/>
                <a:gd name="connsiteY4" fmla="*/ 0 h 272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930" h="272438">
                  <a:moveTo>
                    <a:pt x="173930" y="0"/>
                  </a:moveTo>
                  <a:cubicBezTo>
                    <a:pt x="173930" y="0"/>
                    <a:pt x="59709" y="147943"/>
                    <a:pt x="49314" y="158338"/>
                  </a:cubicBezTo>
                  <a:cubicBezTo>
                    <a:pt x="38920" y="168733"/>
                    <a:pt x="0" y="238716"/>
                    <a:pt x="0" y="238716"/>
                  </a:cubicBezTo>
                  <a:lnTo>
                    <a:pt x="80499" y="272438"/>
                  </a:lnTo>
                  <a:cubicBezTo>
                    <a:pt x="80499" y="272438"/>
                    <a:pt x="116397" y="114463"/>
                    <a:pt x="173930" y="0"/>
                  </a:cubicBezTo>
                  <a:close/>
                </a:path>
              </a:pathLst>
            </a:custGeom>
            <a:solidFill>
              <a:srgbClr val="8A8A8A"/>
            </a:solidFill>
            <a:ln w="12078" cap="rnd">
              <a:solidFill>
                <a:srgbClr val="263238"/>
              </a:solidFill>
              <a:prstDash val="solid"/>
              <a:round/>
            </a:ln>
          </p:spPr>
          <p:txBody>
            <a:bodyPr rtlCol="0" anchor="ctr"/>
            <a:lstStyle/>
            <a:p>
              <a:endParaRPr lang="en-US"/>
            </a:p>
          </p:txBody>
        </p:sp>
        <p:sp>
          <p:nvSpPr>
            <p:cNvPr id="133" name="Graphic 4">
              <a:extLst>
                <a:ext uri="{FF2B5EF4-FFF2-40B4-BE49-F238E27FC236}">
                  <a16:creationId xmlns:a16="http://schemas.microsoft.com/office/drawing/2014/main" id="{218DA74B-3EA1-4BB8-868E-2EF03AFB84F4}"/>
                </a:ext>
              </a:extLst>
            </p:cNvPr>
            <p:cNvSpPr/>
            <p:nvPr/>
          </p:nvSpPr>
          <p:spPr>
            <a:xfrm>
              <a:off x="7810040" y="3138685"/>
              <a:ext cx="347860" cy="67646"/>
            </a:xfrm>
            <a:custGeom>
              <a:avLst/>
              <a:gdLst>
                <a:gd name="connsiteX0" fmla="*/ 0 w 347860"/>
                <a:gd name="connsiteY0" fmla="*/ 81 h 67646"/>
                <a:gd name="connsiteX1" fmla="*/ 347860 w 347860"/>
                <a:gd name="connsiteY1" fmla="*/ 67647 h 67646"/>
              </a:gdLst>
              <a:ahLst/>
              <a:cxnLst>
                <a:cxn ang="0">
                  <a:pos x="connsiteX0" y="connsiteY0"/>
                </a:cxn>
                <a:cxn ang="0">
                  <a:pos x="connsiteX1" y="connsiteY1"/>
                </a:cxn>
              </a:cxnLst>
              <a:rect l="l" t="t" r="r" b="b"/>
              <a:pathLst>
                <a:path w="347860" h="67646">
                  <a:moveTo>
                    <a:pt x="0" y="81"/>
                  </a:moveTo>
                  <a:cubicBezTo>
                    <a:pt x="0" y="81"/>
                    <a:pt x="202455" y="-5116"/>
                    <a:pt x="347860" y="67647"/>
                  </a:cubicBezTo>
                </a:path>
              </a:pathLst>
            </a:custGeom>
            <a:solidFill>
              <a:srgbClr val="92E3A9"/>
            </a:solidFill>
            <a:ln w="12078" cap="rnd">
              <a:solidFill>
                <a:srgbClr val="263238"/>
              </a:solidFill>
              <a:prstDash val="solid"/>
              <a:round/>
            </a:ln>
          </p:spPr>
          <p:txBody>
            <a:bodyPr rtlCol="0" anchor="ctr"/>
            <a:lstStyle/>
            <a:p>
              <a:endParaRPr lang="en-US"/>
            </a:p>
          </p:txBody>
        </p:sp>
      </p:grpSp>
      <p:grpSp>
        <p:nvGrpSpPr>
          <p:cNvPr id="134" name="plant">
            <a:extLst>
              <a:ext uri="{FF2B5EF4-FFF2-40B4-BE49-F238E27FC236}">
                <a16:creationId xmlns:a16="http://schemas.microsoft.com/office/drawing/2014/main" id="{9B671322-F418-41FB-ABD9-8E84F6033FD5}"/>
              </a:ext>
            </a:extLst>
          </p:cNvPr>
          <p:cNvGrpSpPr/>
          <p:nvPr/>
        </p:nvGrpSpPr>
        <p:grpSpPr>
          <a:xfrm>
            <a:off x="9282557" y="4332224"/>
            <a:ext cx="1167673" cy="1873708"/>
            <a:chOff x="9282557" y="4332224"/>
            <a:chExt cx="1167673" cy="1873708"/>
          </a:xfrm>
        </p:grpSpPr>
        <p:sp>
          <p:nvSpPr>
            <p:cNvPr id="135" name="Graphic 4">
              <a:extLst>
                <a:ext uri="{FF2B5EF4-FFF2-40B4-BE49-F238E27FC236}">
                  <a16:creationId xmlns:a16="http://schemas.microsoft.com/office/drawing/2014/main" id="{10661997-FFB2-4460-9774-83268D21D989}"/>
                </a:ext>
              </a:extLst>
            </p:cNvPr>
            <p:cNvSpPr/>
            <p:nvPr/>
          </p:nvSpPr>
          <p:spPr>
            <a:xfrm>
              <a:off x="9294625" y="4772894"/>
              <a:ext cx="201050" cy="179319"/>
            </a:xfrm>
            <a:custGeom>
              <a:avLst/>
              <a:gdLst>
                <a:gd name="connsiteX0" fmla="*/ 201051 w 201050"/>
                <a:gd name="connsiteY0" fmla="*/ 93450 h 179319"/>
                <a:gd name="connsiteX1" fmla="*/ 116443 w 201050"/>
                <a:gd name="connsiteY1" fmla="*/ 178662 h 179319"/>
                <a:gd name="connsiteX2" fmla="*/ 20473 w 201050"/>
                <a:gd name="connsiteY2" fmla="*/ 18511 h 179319"/>
                <a:gd name="connsiteX3" fmla="*/ 201051 w 201050"/>
                <a:gd name="connsiteY3" fmla="*/ 93450 h 179319"/>
              </a:gdLst>
              <a:ahLst/>
              <a:cxnLst>
                <a:cxn ang="0">
                  <a:pos x="connsiteX0" y="connsiteY0"/>
                </a:cxn>
                <a:cxn ang="0">
                  <a:pos x="connsiteX1" y="connsiteY1"/>
                </a:cxn>
                <a:cxn ang="0">
                  <a:pos x="connsiteX2" y="connsiteY2"/>
                </a:cxn>
                <a:cxn ang="0">
                  <a:pos x="connsiteX3" y="connsiteY3"/>
                </a:cxn>
              </a:cxnLst>
              <a:rect l="l" t="t" r="r" b="b"/>
              <a:pathLst>
                <a:path w="201050" h="179319">
                  <a:moveTo>
                    <a:pt x="201051" y="93450"/>
                  </a:moveTo>
                  <a:cubicBezTo>
                    <a:pt x="201051" y="93450"/>
                    <a:pt x="173735" y="168389"/>
                    <a:pt x="116443" y="178662"/>
                  </a:cubicBezTo>
                  <a:cubicBezTo>
                    <a:pt x="59151" y="188936"/>
                    <a:pt x="-43950" y="76166"/>
                    <a:pt x="20473" y="18511"/>
                  </a:cubicBezTo>
                  <a:cubicBezTo>
                    <a:pt x="84896" y="-39143"/>
                    <a:pt x="173614" y="52596"/>
                    <a:pt x="201051" y="93450"/>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36" name="Graphic 4">
              <a:extLst>
                <a:ext uri="{FF2B5EF4-FFF2-40B4-BE49-F238E27FC236}">
                  <a16:creationId xmlns:a16="http://schemas.microsoft.com/office/drawing/2014/main" id="{55116C56-0B5E-47E7-85B3-8C9442265FBE}"/>
                </a:ext>
              </a:extLst>
            </p:cNvPr>
            <p:cNvSpPr/>
            <p:nvPr/>
          </p:nvSpPr>
          <p:spPr>
            <a:xfrm>
              <a:off x="9525256" y="4466548"/>
              <a:ext cx="329957" cy="457557"/>
            </a:xfrm>
            <a:custGeom>
              <a:avLst/>
              <a:gdLst>
                <a:gd name="connsiteX0" fmla="*/ 58896 w 329957"/>
                <a:gd name="connsiteY0" fmla="*/ 31992 h 457557"/>
                <a:gd name="connsiteX1" fmla="*/ 7889 w 329957"/>
                <a:gd name="connsiteY1" fmla="*/ 341900 h 457557"/>
                <a:gd name="connsiteX2" fmla="*/ 314413 w 329957"/>
                <a:gd name="connsiteY2" fmla="*/ 386259 h 457557"/>
                <a:gd name="connsiteX3" fmla="*/ 188346 w 329957"/>
                <a:gd name="connsiteY3" fmla="*/ 25224 h 457557"/>
                <a:gd name="connsiteX4" fmla="*/ 58896 w 329957"/>
                <a:gd name="connsiteY4" fmla="*/ 31992 h 45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957" h="457557">
                  <a:moveTo>
                    <a:pt x="58896" y="31992"/>
                  </a:moveTo>
                  <a:cubicBezTo>
                    <a:pt x="58896" y="31992"/>
                    <a:pt x="-25712" y="239766"/>
                    <a:pt x="7889" y="341900"/>
                  </a:cubicBezTo>
                  <a:cubicBezTo>
                    <a:pt x="41491" y="444034"/>
                    <a:pt x="253132" y="519093"/>
                    <a:pt x="314413" y="386259"/>
                  </a:cubicBezTo>
                  <a:cubicBezTo>
                    <a:pt x="375693" y="253424"/>
                    <a:pt x="239474" y="66077"/>
                    <a:pt x="188346" y="25224"/>
                  </a:cubicBezTo>
                  <a:cubicBezTo>
                    <a:pt x="137219" y="-15630"/>
                    <a:pt x="75938" y="-2093"/>
                    <a:pt x="58896" y="31992"/>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37" name="Graphic 4">
              <a:extLst>
                <a:ext uri="{FF2B5EF4-FFF2-40B4-BE49-F238E27FC236}">
                  <a16:creationId xmlns:a16="http://schemas.microsoft.com/office/drawing/2014/main" id="{45664D30-820B-4CF2-8A9F-3FE35B3720FC}"/>
                </a:ext>
              </a:extLst>
            </p:cNvPr>
            <p:cNvSpPr/>
            <p:nvPr/>
          </p:nvSpPr>
          <p:spPr>
            <a:xfrm>
              <a:off x="9916062" y="4557727"/>
              <a:ext cx="317316" cy="462063"/>
            </a:xfrm>
            <a:custGeom>
              <a:avLst/>
              <a:gdLst>
                <a:gd name="connsiteX0" fmla="*/ 165464 w 317316"/>
                <a:gd name="connsiteY0" fmla="*/ 29409 h 462063"/>
                <a:gd name="connsiteX1" fmla="*/ 1929 w 317316"/>
                <a:gd name="connsiteY1" fmla="*/ 295320 h 462063"/>
                <a:gd name="connsiteX2" fmla="*/ 185891 w 317316"/>
                <a:gd name="connsiteY2" fmla="*/ 458735 h 462063"/>
                <a:gd name="connsiteX3" fmla="*/ 308452 w 317316"/>
                <a:gd name="connsiteY3" fmla="*/ 63615 h 462063"/>
                <a:gd name="connsiteX4" fmla="*/ 165464 w 317316"/>
                <a:gd name="connsiteY4" fmla="*/ 29409 h 46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16" h="462063">
                  <a:moveTo>
                    <a:pt x="165464" y="29409"/>
                  </a:moveTo>
                  <a:cubicBezTo>
                    <a:pt x="165464" y="29409"/>
                    <a:pt x="18971" y="162365"/>
                    <a:pt x="1929" y="295320"/>
                  </a:cubicBezTo>
                  <a:cubicBezTo>
                    <a:pt x="-15114" y="428276"/>
                    <a:pt x="83636" y="475778"/>
                    <a:pt x="185891" y="458735"/>
                  </a:cubicBezTo>
                  <a:cubicBezTo>
                    <a:pt x="288146" y="441693"/>
                    <a:pt x="339152" y="182912"/>
                    <a:pt x="308452" y="63615"/>
                  </a:cubicBezTo>
                  <a:cubicBezTo>
                    <a:pt x="277751" y="-55682"/>
                    <a:pt x="165464" y="29409"/>
                    <a:pt x="165464" y="29409"/>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38" name="Graphic 4">
              <a:extLst>
                <a:ext uri="{FF2B5EF4-FFF2-40B4-BE49-F238E27FC236}">
                  <a16:creationId xmlns:a16="http://schemas.microsoft.com/office/drawing/2014/main" id="{01C68E2F-239D-4438-87C6-FA529AD8F32F}"/>
                </a:ext>
              </a:extLst>
            </p:cNvPr>
            <p:cNvSpPr/>
            <p:nvPr/>
          </p:nvSpPr>
          <p:spPr>
            <a:xfrm>
              <a:off x="9938116" y="5322744"/>
              <a:ext cx="216000" cy="154987"/>
            </a:xfrm>
            <a:custGeom>
              <a:avLst/>
              <a:gdLst>
                <a:gd name="connsiteX0" fmla="*/ 170727 w 216000"/>
                <a:gd name="connsiteY0" fmla="*/ 0 h 154987"/>
                <a:gd name="connsiteX1" fmla="*/ 423 w 216000"/>
                <a:gd name="connsiteY1" fmla="*/ 85212 h 154987"/>
                <a:gd name="connsiteX2" fmla="*/ 150300 w 216000"/>
                <a:gd name="connsiteY2" fmla="*/ 112408 h 154987"/>
                <a:gd name="connsiteX3" fmla="*/ 170727 w 216000"/>
                <a:gd name="connsiteY3" fmla="*/ 0 h 154987"/>
              </a:gdLst>
              <a:ahLst/>
              <a:cxnLst>
                <a:cxn ang="0">
                  <a:pos x="connsiteX0" y="connsiteY0"/>
                </a:cxn>
                <a:cxn ang="0">
                  <a:pos x="connsiteX1" y="connsiteY1"/>
                </a:cxn>
                <a:cxn ang="0">
                  <a:pos x="connsiteX2" y="connsiteY2"/>
                </a:cxn>
                <a:cxn ang="0">
                  <a:pos x="connsiteX3" y="connsiteY3"/>
                </a:cxn>
              </a:cxnLst>
              <a:rect l="l" t="t" r="r" b="b"/>
              <a:pathLst>
                <a:path w="216000" h="154987">
                  <a:moveTo>
                    <a:pt x="170727" y="0"/>
                  </a:moveTo>
                  <a:cubicBezTo>
                    <a:pt x="170727" y="0"/>
                    <a:pt x="7313" y="6890"/>
                    <a:pt x="423" y="85212"/>
                  </a:cubicBezTo>
                  <a:cubicBezTo>
                    <a:pt x="-6467" y="163535"/>
                    <a:pt x="71977" y="180578"/>
                    <a:pt x="150300" y="112408"/>
                  </a:cubicBezTo>
                  <a:cubicBezTo>
                    <a:pt x="228623" y="44238"/>
                    <a:pt x="238776" y="3505"/>
                    <a:pt x="170727" y="0"/>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39" name="Graphic 4">
              <a:extLst>
                <a:ext uri="{FF2B5EF4-FFF2-40B4-BE49-F238E27FC236}">
                  <a16:creationId xmlns:a16="http://schemas.microsoft.com/office/drawing/2014/main" id="{875693E5-579F-4210-AA20-0334952E25B1}"/>
                </a:ext>
              </a:extLst>
            </p:cNvPr>
            <p:cNvSpPr/>
            <p:nvPr/>
          </p:nvSpPr>
          <p:spPr>
            <a:xfrm>
              <a:off x="9496293" y="5417893"/>
              <a:ext cx="207155" cy="188474"/>
            </a:xfrm>
            <a:custGeom>
              <a:avLst/>
              <a:gdLst>
                <a:gd name="connsiteX0" fmla="*/ 207156 w 207155"/>
                <a:gd name="connsiteY0" fmla="*/ 68387 h 188474"/>
                <a:gd name="connsiteX1" fmla="*/ 128833 w 207155"/>
                <a:gd name="connsiteY1" fmla="*/ 180794 h 188474"/>
                <a:gd name="connsiteX2" fmla="*/ 16425 w 207155"/>
                <a:gd name="connsiteY2" fmla="*/ 47839 h 188474"/>
                <a:gd name="connsiteX3" fmla="*/ 207156 w 207155"/>
                <a:gd name="connsiteY3" fmla="*/ 68387 h 188474"/>
              </a:gdLst>
              <a:ahLst/>
              <a:cxnLst>
                <a:cxn ang="0">
                  <a:pos x="connsiteX0" y="connsiteY0"/>
                </a:cxn>
                <a:cxn ang="0">
                  <a:pos x="connsiteX1" y="connsiteY1"/>
                </a:cxn>
                <a:cxn ang="0">
                  <a:pos x="connsiteX2" y="connsiteY2"/>
                </a:cxn>
                <a:cxn ang="0">
                  <a:pos x="connsiteX3" y="connsiteY3"/>
                </a:cxn>
              </a:cxnLst>
              <a:rect l="l" t="t" r="r" b="b"/>
              <a:pathLst>
                <a:path w="207155" h="188474">
                  <a:moveTo>
                    <a:pt x="207156" y="68387"/>
                  </a:moveTo>
                  <a:cubicBezTo>
                    <a:pt x="207156" y="68387"/>
                    <a:pt x="190113" y="150094"/>
                    <a:pt x="128833" y="180794"/>
                  </a:cubicBezTo>
                  <a:cubicBezTo>
                    <a:pt x="67553" y="211495"/>
                    <a:pt x="-41471" y="146710"/>
                    <a:pt x="16425" y="47839"/>
                  </a:cubicBezTo>
                  <a:cubicBezTo>
                    <a:pt x="74321" y="-51032"/>
                    <a:pt x="176456" y="27533"/>
                    <a:pt x="207156" y="68387"/>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40" name="Graphic 4">
              <a:extLst>
                <a:ext uri="{FF2B5EF4-FFF2-40B4-BE49-F238E27FC236}">
                  <a16:creationId xmlns:a16="http://schemas.microsoft.com/office/drawing/2014/main" id="{183DA1D2-D43F-4789-A89E-19E7E766F4BB}"/>
                </a:ext>
              </a:extLst>
            </p:cNvPr>
            <p:cNvSpPr/>
            <p:nvPr/>
          </p:nvSpPr>
          <p:spPr>
            <a:xfrm>
              <a:off x="9282557" y="5191919"/>
              <a:ext cx="277783" cy="153954"/>
            </a:xfrm>
            <a:custGeom>
              <a:avLst/>
              <a:gdLst>
                <a:gd name="connsiteX0" fmla="*/ 277783 w 277783"/>
                <a:gd name="connsiteY0" fmla="*/ 38965 h 153954"/>
                <a:gd name="connsiteX1" fmla="*/ 127906 w 277783"/>
                <a:gd name="connsiteY1" fmla="*/ 14791 h 153954"/>
                <a:gd name="connsiteX2" fmla="*/ 35925 w 277783"/>
                <a:gd name="connsiteY2" fmla="*/ 151131 h 153954"/>
                <a:gd name="connsiteX3" fmla="*/ 277783 w 277783"/>
                <a:gd name="connsiteY3" fmla="*/ 38965 h 153954"/>
              </a:gdLst>
              <a:ahLst/>
              <a:cxnLst>
                <a:cxn ang="0">
                  <a:pos x="connsiteX0" y="connsiteY0"/>
                </a:cxn>
                <a:cxn ang="0">
                  <a:pos x="connsiteX1" y="connsiteY1"/>
                </a:cxn>
                <a:cxn ang="0">
                  <a:pos x="connsiteX2" y="connsiteY2"/>
                </a:cxn>
                <a:cxn ang="0">
                  <a:pos x="connsiteX3" y="connsiteY3"/>
                </a:cxn>
              </a:cxnLst>
              <a:rect l="l" t="t" r="r" b="b"/>
              <a:pathLst>
                <a:path w="277783" h="153954">
                  <a:moveTo>
                    <a:pt x="277783" y="38965"/>
                  </a:moveTo>
                  <a:cubicBezTo>
                    <a:pt x="277783" y="38965"/>
                    <a:pt x="247203" y="-29205"/>
                    <a:pt x="127906" y="14791"/>
                  </a:cubicBezTo>
                  <a:cubicBezTo>
                    <a:pt x="8608" y="58787"/>
                    <a:pt x="-38893" y="127199"/>
                    <a:pt x="35925" y="151131"/>
                  </a:cubicBezTo>
                  <a:cubicBezTo>
                    <a:pt x="110742" y="175063"/>
                    <a:pt x="277783" y="38965"/>
                    <a:pt x="277783" y="38965"/>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41" name="Graphic 4">
              <a:extLst>
                <a:ext uri="{FF2B5EF4-FFF2-40B4-BE49-F238E27FC236}">
                  <a16:creationId xmlns:a16="http://schemas.microsoft.com/office/drawing/2014/main" id="{54B828AC-FFB2-4368-9D5A-D5F1413F61E9}"/>
                </a:ext>
              </a:extLst>
            </p:cNvPr>
            <p:cNvSpPr/>
            <p:nvPr/>
          </p:nvSpPr>
          <p:spPr>
            <a:xfrm>
              <a:off x="9900949" y="4332224"/>
              <a:ext cx="296370" cy="131420"/>
            </a:xfrm>
            <a:custGeom>
              <a:avLst/>
              <a:gdLst>
                <a:gd name="connsiteX0" fmla="*/ 0 w 296370"/>
                <a:gd name="connsiteY0" fmla="*/ 81707 h 131420"/>
                <a:gd name="connsiteX1" fmla="*/ 61281 w 296370"/>
                <a:gd name="connsiteY1" fmla="*/ 119177 h 131420"/>
                <a:gd name="connsiteX2" fmla="*/ 177194 w 296370"/>
                <a:gd name="connsiteY2" fmla="*/ 64786 h 131420"/>
                <a:gd name="connsiteX3" fmla="*/ 296371 w 296370"/>
                <a:gd name="connsiteY3" fmla="*/ 122682 h 131420"/>
                <a:gd name="connsiteX4" fmla="*/ 122682 w 296370"/>
                <a:gd name="connsiteY4" fmla="*/ 0 h 131420"/>
                <a:gd name="connsiteX5" fmla="*/ 0 w 296370"/>
                <a:gd name="connsiteY5" fmla="*/ 81707 h 13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370" h="131420">
                  <a:moveTo>
                    <a:pt x="0" y="81707"/>
                  </a:moveTo>
                  <a:cubicBezTo>
                    <a:pt x="0" y="81707"/>
                    <a:pt x="20427" y="129451"/>
                    <a:pt x="61281" y="119177"/>
                  </a:cubicBezTo>
                  <a:cubicBezTo>
                    <a:pt x="102134" y="108903"/>
                    <a:pt x="112408" y="47743"/>
                    <a:pt x="177194" y="64786"/>
                  </a:cubicBezTo>
                  <a:cubicBezTo>
                    <a:pt x="241980" y="81828"/>
                    <a:pt x="296371" y="156646"/>
                    <a:pt x="296371" y="122682"/>
                  </a:cubicBezTo>
                  <a:cubicBezTo>
                    <a:pt x="296371" y="88718"/>
                    <a:pt x="214663" y="0"/>
                    <a:pt x="122682" y="0"/>
                  </a:cubicBezTo>
                  <a:cubicBezTo>
                    <a:pt x="30701" y="0"/>
                    <a:pt x="3384" y="36865"/>
                    <a:pt x="0" y="81707"/>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42" name="Graphic 4">
              <a:extLst>
                <a:ext uri="{FF2B5EF4-FFF2-40B4-BE49-F238E27FC236}">
                  <a16:creationId xmlns:a16="http://schemas.microsoft.com/office/drawing/2014/main" id="{44D08A83-0A19-4625-824B-069B624F5A18}"/>
                </a:ext>
              </a:extLst>
            </p:cNvPr>
            <p:cNvSpPr/>
            <p:nvPr/>
          </p:nvSpPr>
          <p:spPr>
            <a:xfrm>
              <a:off x="9619687" y="5686317"/>
              <a:ext cx="307127" cy="423403"/>
            </a:xfrm>
            <a:custGeom>
              <a:avLst/>
              <a:gdLst>
                <a:gd name="connsiteX0" fmla="*/ 275823 w 307127"/>
                <a:gd name="connsiteY0" fmla="*/ 333477 h 423403"/>
                <a:gd name="connsiteX1" fmla="*/ 31184 w 307127"/>
                <a:gd name="connsiteY1" fmla="*/ 423403 h 423403"/>
                <a:gd name="connsiteX2" fmla="*/ 31184 w 307127"/>
                <a:gd name="connsiteY2" fmla="*/ 423403 h 423403"/>
                <a:gd name="connsiteX3" fmla="*/ 0 w 307127"/>
                <a:gd name="connsiteY3" fmla="*/ 113738 h 423403"/>
                <a:gd name="connsiteX4" fmla="*/ 307128 w 307127"/>
                <a:gd name="connsiteY4" fmla="*/ 0 h 423403"/>
                <a:gd name="connsiteX5" fmla="*/ 275823 w 307127"/>
                <a:gd name="connsiteY5" fmla="*/ 333477 h 42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27" h="423403">
                  <a:moveTo>
                    <a:pt x="275823" y="333477"/>
                  </a:moveTo>
                  <a:lnTo>
                    <a:pt x="31184" y="423403"/>
                  </a:lnTo>
                  <a:lnTo>
                    <a:pt x="31184" y="423403"/>
                  </a:lnTo>
                  <a:lnTo>
                    <a:pt x="0" y="113738"/>
                  </a:lnTo>
                  <a:lnTo>
                    <a:pt x="307128" y="0"/>
                  </a:lnTo>
                  <a:lnTo>
                    <a:pt x="275823" y="333477"/>
                  </a:lnTo>
                  <a:close/>
                </a:path>
              </a:pathLst>
            </a:custGeom>
            <a:solidFill>
              <a:srgbClr val="FFFFFF"/>
            </a:solidFill>
            <a:ln w="12078" cap="rnd">
              <a:solidFill>
                <a:srgbClr val="263238"/>
              </a:solidFill>
              <a:prstDash val="solid"/>
              <a:round/>
            </a:ln>
          </p:spPr>
          <p:txBody>
            <a:bodyPr rtlCol="0" anchor="ctr"/>
            <a:lstStyle/>
            <a:p>
              <a:endParaRPr lang="en-US"/>
            </a:p>
          </p:txBody>
        </p:sp>
        <p:sp>
          <p:nvSpPr>
            <p:cNvPr id="143" name="Graphic 4">
              <a:extLst>
                <a:ext uri="{FF2B5EF4-FFF2-40B4-BE49-F238E27FC236}">
                  <a16:creationId xmlns:a16="http://schemas.microsoft.com/office/drawing/2014/main" id="{156C8C06-AD63-4E56-81BA-D18B262C00B3}"/>
                </a:ext>
              </a:extLst>
            </p:cNvPr>
            <p:cNvSpPr/>
            <p:nvPr/>
          </p:nvSpPr>
          <p:spPr>
            <a:xfrm>
              <a:off x="9619687" y="5686317"/>
              <a:ext cx="439720" cy="209828"/>
            </a:xfrm>
            <a:custGeom>
              <a:avLst/>
              <a:gdLst>
                <a:gd name="connsiteX0" fmla="*/ 307128 w 439720"/>
                <a:gd name="connsiteY0" fmla="*/ 0 h 209828"/>
                <a:gd name="connsiteX1" fmla="*/ 439721 w 439720"/>
                <a:gd name="connsiteY1" fmla="*/ 96212 h 209828"/>
                <a:gd name="connsiteX2" fmla="*/ 132593 w 439720"/>
                <a:gd name="connsiteY2" fmla="*/ 209828 h 209828"/>
                <a:gd name="connsiteX3" fmla="*/ 0 w 439720"/>
                <a:gd name="connsiteY3" fmla="*/ 113738 h 209828"/>
                <a:gd name="connsiteX4" fmla="*/ 307128 w 439720"/>
                <a:gd name="connsiteY4" fmla="*/ 0 h 20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720" h="209828">
                  <a:moveTo>
                    <a:pt x="307128" y="0"/>
                  </a:moveTo>
                  <a:lnTo>
                    <a:pt x="439721" y="96212"/>
                  </a:lnTo>
                  <a:lnTo>
                    <a:pt x="132593" y="209828"/>
                  </a:lnTo>
                  <a:lnTo>
                    <a:pt x="0" y="113738"/>
                  </a:lnTo>
                  <a:lnTo>
                    <a:pt x="307128" y="0"/>
                  </a:lnTo>
                  <a:close/>
                </a:path>
              </a:pathLst>
            </a:custGeom>
            <a:solidFill>
              <a:srgbClr val="FFFFFF"/>
            </a:solidFill>
            <a:ln w="12078" cap="rnd">
              <a:solidFill>
                <a:srgbClr val="263238"/>
              </a:solidFill>
              <a:prstDash val="solid"/>
              <a:round/>
            </a:ln>
          </p:spPr>
          <p:txBody>
            <a:bodyPr rtlCol="0" anchor="ctr"/>
            <a:lstStyle/>
            <a:p>
              <a:endParaRPr lang="en-US"/>
            </a:p>
          </p:txBody>
        </p:sp>
        <p:sp>
          <p:nvSpPr>
            <p:cNvPr id="144" name="Graphic 4">
              <a:extLst>
                <a:ext uri="{FF2B5EF4-FFF2-40B4-BE49-F238E27FC236}">
                  <a16:creationId xmlns:a16="http://schemas.microsoft.com/office/drawing/2014/main" id="{5DBD7121-E111-4917-9EEF-6CC7DE4E6F0B}"/>
                </a:ext>
              </a:extLst>
            </p:cNvPr>
            <p:cNvSpPr/>
            <p:nvPr/>
          </p:nvSpPr>
          <p:spPr>
            <a:xfrm>
              <a:off x="9666463" y="5706261"/>
              <a:ext cx="353903" cy="167402"/>
            </a:xfrm>
            <a:custGeom>
              <a:avLst/>
              <a:gdLst>
                <a:gd name="connsiteX0" fmla="*/ 252374 w 353903"/>
                <a:gd name="connsiteY0" fmla="*/ 0 h 167402"/>
                <a:gd name="connsiteX1" fmla="*/ 353904 w 353903"/>
                <a:gd name="connsiteY1" fmla="*/ 73730 h 167402"/>
                <a:gd name="connsiteX2" fmla="*/ 101651 w 353903"/>
                <a:gd name="connsiteY2" fmla="*/ 167403 h 167402"/>
                <a:gd name="connsiteX3" fmla="*/ 0 w 353903"/>
                <a:gd name="connsiteY3" fmla="*/ 93673 h 167402"/>
                <a:gd name="connsiteX4" fmla="*/ 252374 w 353903"/>
                <a:gd name="connsiteY4" fmla="*/ 0 h 16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03" h="167402">
                  <a:moveTo>
                    <a:pt x="252374" y="0"/>
                  </a:moveTo>
                  <a:lnTo>
                    <a:pt x="353904" y="73730"/>
                  </a:lnTo>
                  <a:lnTo>
                    <a:pt x="101651" y="167403"/>
                  </a:lnTo>
                  <a:lnTo>
                    <a:pt x="0" y="93673"/>
                  </a:lnTo>
                  <a:lnTo>
                    <a:pt x="252374" y="0"/>
                  </a:lnTo>
                  <a:close/>
                </a:path>
              </a:pathLst>
            </a:custGeom>
            <a:solidFill>
              <a:srgbClr val="263238"/>
            </a:solidFill>
            <a:ln w="12078" cap="rnd">
              <a:solidFill>
                <a:srgbClr val="263238"/>
              </a:solidFill>
              <a:prstDash val="solid"/>
              <a:round/>
            </a:ln>
          </p:spPr>
          <p:txBody>
            <a:bodyPr rtlCol="0" anchor="ctr"/>
            <a:lstStyle/>
            <a:p>
              <a:endParaRPr lang="en-US"/>
            </a:p>
          </p:txBody>
        </p:sp>
        <p:sp>
          <p:nvSpPr>
            <p:cNvPr id="145" name="Graphic 4">
              <a:extLst>
                <a:ext uri="{FF2B5EF4-FFF2-40B4-BE49-F238E27FC236}">
                  <a16:creationId xmlns:a16="http://schemas.microsoft.com/office/drawing/2014/main" id="{51AAFBD2-F218-4151-B336-90A9D0363B16}"/>
                </a:ext>
              </a:extLst>
            </p:cNvPr>
            <p:cNvSpPr/>
            <p:nvPr/>
          </p:nvSpPr>
          <p:spPr>
            <a:xfrm>
              <a:off x="9732457" y="4927865"/>
              <a:ext cx="93310" cy="849949"/>
            </a:xfrm>
            <a:custGeom>
              <a:avLst/>
              <a:gdLst>
                <a:gd name="connsiteX0" fmla="*/ 0 w 93310"/>
                <a:gd name="connsiteY0" fmla="*/ 0 h 849949"/>
                <a:gd name="connsiteX1" fmla="*/ 86542 w 93310"/>
                <a:gd name="connsiteY1" fmla="*/ 386780 h 849949"/>
                <a:gd name="connsiteX2" fmla="*/ 86542 w 93310"/>
                <a:gd name="connsiteY2" fmla="*/ 849949 h 849949"/>
              </a:gdLst>
              <a:ahLst/>
              <a:cxnLst>
                <a:cxn ang="0">
                  <a:pos x="connsiteX0" y="connsiteY0"/>
                </a:cxn>
                <a:cxn ang="0">
                  <a:pos x="connsiteX1" y="connsiteY1"/>
                </a:cxn>
                <a:cxn ang="0">
                  <a:pos x="connsiteX2" y="connsiteY2"/>
                </a:cxn>
              </a:cxnLst>
              <a:rect l="l" t="t" r="r" b="b"/>
              <a:pathLst>
                <a:path w="93310" h="849949">
                  <a:moveTo>
                    <a:pt x="0" y="0"/>
                  </a:moveTo>
                  <a:cubicBezTo>
                    <a:pt x="0" y="0"/>
                    <a:pt x="71313" y="208620"/>
                    <a:pt x="86542" y="386780"/>
                  </a:cubicBezTo>
                  <a:cubicBezTo>
                    <a:pt x="101772" y="564941"/>
                    <a:pt x="86542" y="849949"/>
                    <a:pt x="86542" y="849949"/>
                  </a:cubicBezTo>
                </a:path>
              </a:pathLst>
            </a:custGeom>
            <a:noFill/>
            <a:ln w="12078" cap="rnd">
              <a:solidFill>
                <a:srgbClr val="263238"/>
              </a:solidFill>
              <a:prstDash val="solid"/>
              <a:round/>
            </a:ln>
          </p:spPr>
          <p:txBody>
            <a:bodyPr rtlCol="0" anchor="ctr"/>
            <a:lstStyle/>
            <a:p>
              <a:endParaRPr lang="en-US"/>
            </a:p>
          </p:txBody>
        </p:sp>
        <p:sp>
          <p:nvSpPr>
            <p:cNvPr id="146" name="Graphic 4">
              <a:extLst>
                <a:ext uri="{FF2B5EF4-FFF2-40B4-BE49-F238E27FC236}">
                  <a16:creationId xmlns:a16="http://schemas.microsoft.com/office/drawing/2014/main" id="{2C05C92C-1E94-4E17-93B4-DBDE1076657C}"/>
                </a:ext>
              </a:extLst>
            </p:cNvPr>
            <p:cNvSpPr/>
            <p:nvPr/>
          </p:nvSpPr>
          <p:spPr>
            <a:xfrm>
              <a:off x="9854656" y="4999057"/>
              <a:ext cx="127153" cy="778757"/>
            </a:xfrm>
            <a:custGeom>
              <a:avLst/>
              <a:gdLst>
                <a:gd name="connsiteX0" fmla="*/ 127154 w 127153"/>
                <a:gd name="connsiteY0" fmla="*/ 0 h 778757"/>
                <a:gd name="connsiteX1" fmla="*/ 25383 w 127153"/>
                <a:gd name="connsiteY1" fmla="*/ 391977 h 778757"/>
                <a:gd name="connsiteX2" fmla="*/ 0 w 127153"/>
                <a:gd name="connsiteY2" fmla="*/ 778757 h 778757"/>
              </a:gdLst>
              <a:ahLst/>
              <a:cxnLst>
                <a:cxn ang="0">
                  <a:pos x="connsiteX0" y="connsiteY0"/>
                </a:cxn>
                <a:cxn ang="0">
                  <a:pos x="connsiteX1" y="connsiteY1"/>
                </a:cxn>
                <a:cxn ang="0">
                  <a:pos x="connsiteX2" y="connsiteY2"/>
                </a:cxn>
              </a:cxnLst>
              <a:rect l="l" t="t" r="r" b="b"/>
              <a:pathLst>
                <a:path w="127153" h="778757">
                  <a:moveTo>
                    <a:pt x="127154" y="0"/>
                  </a:moveTo>
                  <a:cubicBezTo>
                    <a:pt x="127154" y="0"/>
                    <a:pt x="45809" y="239199"/>
                    <a:pt x="25383" y="391977"/>
                  </a:cubicBezTo>
                  <a:cubicBezTo>
                    <a:pt x="4956" y="544756"/>
                    <a:pt x="0" y="778757"/>
                    <a:pt x="0" y="778757"/>
                  </a:cubicBezTo>
                </a:path>
              </a:pathLst>
            </a:custGeom>
            <a:noFill/>
            <a:ln w="12078" cap="rnd">
              <a:solidFill>
                <a:srgbClr val="263238"/>
              </a:solidFill>
              <a:prstDash val="solid"/>
              <a:round/>
            </a:ln>
          </p:spPr>
          <p:txBody>
            <a:bodyPr rtlCol="0" anchor="ctr"/>
            <a:lstStyle/>
            <a:p>
              <a:endParaRPr lang="en-US"/>
            </a:p>
          </p:txBody>
        </p:sp>
        <p:sp>
          <p:nvSpPr>
            <p:cNvPr id="147" name="Graphic 4">
              <a:extLst>
                <a:ext uri="{FF2B5EF4-FFF2-40B4-BE49-F238E27FC236}">
                  <a16:creationId xmlns:a16="http://schemas.microsoft.com/office/drawing/2014/main" id="{F39D21C9-F6BA-45D9-B4AE-6132E08CC5B8}"/>
                </a:ext>
              </a:extLst>
            </p:cNvPr>
            <p:cNvSpPr/>
            <p:nvPr/>
          </p:nvSpPr>
          <p:spPr>
            <a:xfrm>
              <a:off x="9885115" y="5426570"/>
              <a:ext cx="56083" cy="356321"/>
            </a:xfrm>
            <a:custGeom>
              <a:avLst/>
              <a:gdLst>
                <a:gd name="connsiteX0" fmla="*/ 56083 w 56083"/>
                <a:gd name="connsiteY0" fmla="*/ 0 h 356321"/>
                <a:gd name="connsiteX1" fmla="*/ 0 w 56083"/>
                <a:gd name="connsiteY1" fmla="*/ 356321 h 356321"/>
              </a:gdLst>
              <a:ahLst/>
              <a:cxnLst>
                <a:cxn ang="0">
                  <a:pos x="connsiteX0" y="connsiteY0"/>
                </a:cxn>
                <a:cxn ang="0">
                  <a:pos x="connsiteX1" y="connsiteY1"/>
                </a:cxn>
              </a:cxnLst>
              <a:rect l="l" t="t" r="r" b="b"/>
              <a:pathLst>
                <a:path w="56083" h="356321">
                  <a:moveTo>
                    <a:pt x="56083" y="0"/>
                  </a:moveTo>
                  <a:cubicBezTo>
                    <a:pt x="56083" y="0"/>
                    <a:pt x="20427" y="10274"/>
                    <a:pt x="0" y="356321"/>
                  </a:cubicBezTo>
                </a:path>
              </a:pathLst>
            </a:custGeom>
            <a:noFill/>
            <a:ln w="12078" cap="rnd">
              <a:solidFill>
                <a:srgbClr val="263238"/>
              </a:solidFill>
              <a:prstDash val="solid"/>
              <a:round/>
            </a:ln>
          </p:spPr>
          <p:txBody>
            <a:bodyPr rtlCol="0" anchor="ctr"/>
            <a:lstStyle/>
            <a:p>
              <a:endParaRPr lang="en-US"/>
            </a:p>
          </p:txBody>
        </p:sp>
        <p:sp>
          <p:nvSpPr>
            <p:cNvPr id="148" name="Graphic 4">
              <a:extLst>
                <a:ext uri="{FF2B5EF4-FFF2-40B4-BE49-F238E27FC236}">
                  <a16:creationId xmlns:a16="http://schemas.microsoft.com/office/drawing/2014/main" id="{2293CD15-8C2B-427A-B356-783BD791AE63}"/>
                </a:ext>
              </a:extLst>
            </p:cNvPr>
            <p:cNvSpPr/>
            <p:nvPr/>
          </p:nvSpPr>
          <p:spPr>
            <a:xfrm>
              <a:off x="9703449" y="5479888"/>
              <a:ext cx="67248" cy="292850"/>
            </a:xfrm>
            <a:custGeom>
              <a:avLst/>
              <a:gdLst>
                <a:gd name="connsiteX0" fmla="*/ 0 w 67248"/>
                <a:gd name="connsiteY0" fmla="*/ 6391 h 292850"/>
                <a:gd name="connsiteX1" fmla="*/ 54512 w 67248"/>
                <a:gd name="connsiteY1" fmla="*/ 43377 h 292850"/>
                <a:gd name="connsiteX2" fmla="*/ 64665 w 67248"/>
                <a:gd name="connsiteY2" fmla="*/ 292851 h 292850"/>
              </a:gdLst>
              <a:ahLst/>
              <a:cxnLst>
                <a:cxn ang="0">
                  <a:pos x="connsiteX0" y="connsiteY0"/>
                </a:cxn>
                <a:cxn ang="0">
                  <a:pos x="connsiteX1" y="connsiteY1"/>
                </a:cxn>
                <a:cxn ang="0">
                  <a:pos x="connsiteX2" y="connsiteY2"/>
                </a:cxn>
              </a:cxnLst>
              <a:rect l="l" t="t" r="r" b="b"/>
              <a:pathLst>
                <a:path w="67248" h="292850">
                  <a:moveTo>
                    <a:pt x="0" y="6391"/>
                  </a:moveTo>
                  <a:cubicBezTo>
                    <a:pt x="0" y="6391"/>
                    <a:pt x="34085" y="-22738"/>
                    <a:pt x="54512" y="43377"/>
                  </a:cubicBezTo>
                  <a:cubicBezTo>
                    <a:pt x="74939" y="109492"/>
                    <a:pt x="64665" y="292851"/>
                    <a:pt x="64665" y="292851"/>
                  </a:cubicBezTo>
                </a:path>
              </a:pathLst>
            </a:custGeom>
            <a:noFill/>
            <a:ln w="12078" cap="rnd">
              <a:solidFill>
                <a:srgbClr val="263238"/>
              </a:solidFill>
              <a:prstDash val="solid"/>
              <a:round/>
            </a:ln>
          </p:spPr>
          <p:txBody>
            <a:bodyPr rtlCol="0" anchor="ctr"/>
            <a:lstStyle/>
            <a:p>
              <a:endParaRPr lang="en-US"/>
            </a:p>
          </p:txBody>
        </p:sp>
        <p:sp>
          <p:nvSpPr>
            <p:cNvPr id="149" name="Graphic 4">
              <a:extLst>
                <a:ext uri="{FF2B5EF4-FFF2-40B4-BE49-F238E27FC236}">
                  <a16:creationId xmlns:a16="http://schemas.microsoft.com/office/drawing/2014/main" id="{7B377761-5BB2-434D-9239-EA4C6958E595}"/>
                </a:ext>
              </a:extLst>
            </p:cNvPr>
            <p:cNvSpPr/>
            <p:nvPr/>
          </p:nvSpPr>
          <p:spPr>
            <a:xfrm>
              <a:off x="9791441" y="5453403"/>
              <a:ext cx="12429" cy="314258"/>
            </a:xfrm>
            <a:custGeom>
              <a:avLst/>
              <a:gdLst>
                <a:gd name="connsiteX0" fmla="*/ 0 w 12429"/>
                <a:gd name="connsiteY0" fmla="*/ 0 h 314258"/>
                <a:gd name="connsiteX1" fmla="*/ 2055 w 12429"/>
                <a:gd name="connsiteY1" fmla="*/ 314259 h 314258"/>
              </a:gdLst>
              <a:ahLst/>
              <a:cxnLst>
                <a:cxn ang="0">
                  <a:pos x="connsiteX0" y="connsiteY0"/>
                </a:cxn>
                <a:cxn ang="0">
                  <a:pos x="connsiteX1" y="connsiteY1"/>
                </a:cxn>
              </a:cxnLst>
              <a:rect l="l" t="t" r="r" b="b"/>
              <a:pathLst>
                <a:path w="12429" h="314258">
                  <a:moveTo>
                    <a:pt x="0" y="0"/>
                  </a:moveTo>
                  <a:cubicBezTo>
                    <a:pt x="26712" y="149152"/>
                    <a:pt x="2055" y="314259"/>
                    <a:pt x="2055" y="314259"/>
                  </a:cubicBezTo>
                </a:path>
              </a:pathLst>
            </a:custGeom>
            <a:noFill/>
            <a:ln w="12078" cap="rnd">
              <a:solidFill>
                <a:srgbClr val="263238"/>
              </a:solidFill>
              <a:prstDash val="solid"/>
              <a:round/>
            </a:ln>
          </p:spPr>
          <p:txBody>
            <a:bodyPr rtlCol="0" anchor="ctr"/>
            <a:lstStyle/>
            <a:p>
              <a:endParaRPr lang="en-US"/>
            </a:p>
          </p:txBody>
        </p:sp>
        <p:sp>
          <p:nvSpPr>
            <p:cNvPr id="150" name="Graphic 4">
              <a:extLst>
                <a:ext uri="{FF2B5EF4-FFF2-40B4-BE49-F238E27FC236}">
                  <a16:creationId xmlns:a16="http://schemas.microsoft.com/office/drawing/2014/main" id="{C7B83739-E824-497A-B07D-90E7827AA9F0}"/>
                </a:ext>
              </a:extLst>
            </p:cNvPr>
            <p:cNvSpPr/>
            <p:nvPr/>
          </p:nvSpPr>
          <p:spPr>
            <a:xfrm>
              <a:off x="9560340" y="5229023"/>
              <a:ext cx="223123" cy="186306"/>
            </a:xfrm>
            <a:custGeom>
              <a:avLst/>
              <a:gdLst>
                <a:gd name="connsiteX0" fmla="*/ 0 w 223123"/>
                <a:gd name="connsiteY0" fmla="*/ 1861 h 186306"/>
                <a:gd name="connsiteX1" fmla="*/ 207773 w 223123"/>
                <a:gd name="connsiteY1" fmla="*/ 136509 h 186306"/>
                <a:gd name="connsiteX2" fmla="*/ 223124 w 223123"/>
                <a:gd name="connsiteY2" fmla="*/ 186306 h 186306"/>
              </a:gdLst>
              <a:ahLst/>
              <a:cxnLst>
                <a:cxn ang="0">
                  <a:pos x="connsiteX0" y="connsiteY0"/>
                </a:cxn>
                <a:cxn ang="0">
                  <a:pos x="connsiteX1" y="connsiteY1"/>
                </a:cxn>
                <a:cxn ang="0">
                  <a:pos x="connsiteX2" y="connsiteY2"/>
                </a:cxn>
              </a:cxnLst>
              <a:rect l="l" t="t" r="r" b="b"/>
              <a:pathLst>
                <a:path w="223123" h="186306">
                  <a:moveTo>
                    <a:pt x="0" y="1861"/>
                  </a:moveTo>
                  <a:cubicBezTo>
                    <a:pt x="0" y="1861"/>
                    <a:pt x="146735" y="-26302"/>
                    <a:pt x="207773" y="136509"/>
                  </a:cubicBezTo>
                  <a:cubicBezTo>
                    <a:pt x="213817" y="152814"/>
                    <a:pt x="218942" y="169433"/>
                    <a:pt x="223124" y="186306"/>
                  </a:cubicBezTo>
                </a:path>
              </a:pathLst>
            </a:custGeom>
            <a:noFill/>
            <a:ln w="12078" cap="rnd">
              <a:solidFill>
                <a:srgbClr val="263238"/>
              </a:solidFill>
              <a:prstDash val="solid"/>
              <a:round/>
            </a:ln>
          </p:spPr>
          <p:txBody>
            <a:bodyPr rtlCol="0" anchor="ctr"/>
            <a:lstStyle/>
            <a:p>
              <a:endParaRPr lang="en-US"/>
            </a:p>
          </p:txBody>
        </p:sp>
        <p:sp>
          <p:nvSpPr>
            <p:cNvPr id="151" name="Graphic 4">
              <a:extLst>
                <a:ext uri="{FF2B5EF4-FFF2-40B4-BE49-F238E27FC236}">
                  <a16:creationId xmlns:a16="http://schemas.microsoft.com/office/drawing/2014/main" id="{3C515BE0-EF2C-41E8-96F9-40D4878E3C2F}"/>
                </a:ext>
              </a:extLst>
            </p:cNvPr>
            <p:cNvSpPr/>
            <p:nvPr/>
          </p:nvSpPr>
          <p:spPr>
            <a:xfrm>
              <a:off x="10172420" y="5034115"/>
              <a:ext cx="277810" cy="153760"/>
            </a:xfrm>
            <a:custGeom>
              <a:avLst/>
              <a:gdLst>
                <a:gd name="connsiteX0" fmla="*/ 0 w 277810"/>
                <a:gd name="connsiteY0" fmla="*/ 38914 h 153760"/>
                <a:gd name="connsiteX1" fmla="*/ 149877 w 277810"/>
                <a:gd name="connsiteY1" fmla="*/ 14741 h 153760"/>
                <a:gd name="connsiteX2" fmla="*/ 241858 w 277810"/>
                <a:gd name="connsiteY2" fmla="*/ 150960 h 153760"/>
                <a:gd name="connsiteX3" fmla="*/ 0 w 277810"/>
                <a:gd name="connsiteY3" fmla="*/ 38914 h 153760"/>
              </a:gdLst>
              <a:ahLst/>
              <a:cxnLst>
                <a:cxn ang="0">
                  <a:pos x="connsiteX0" y="connsiteY0"/>
                </a:cxn>
                <a:cxn ang="0">
                  <a:pos x="connsiteX1" y="connsiteY1"/>
                </a:cxn>
                <a:cxn ang="0">
                  <a:pos x="connsiteX2" y="connsiteY2"/>
                </a:cxn>
                <a:cxn ang="0">
                  <a:pos x="connsiteX3" y="connsiteY3"/>
                </a:cxn>
              </a:cxnLst>
              <a:rect l="l" t="t" r="r" b="b"/>
              <a:pathLst>
                <a:path w="277810" h="153760">
                  <a:moveTo>
                    <a:pt x="0" y="38914"/>
                  </a:moveTo>
                  <a:cubicBezTo>
                    <a:pt x="0" y="38914"/>
                    <a:pt x="30700" y="-29135"/>
                    <a:pt x="149877" y="14741"/>
                  </a:cubicBezTo>
                  <a:cubicBezTo>
                    <a:pt x="269054" y="58616"/>
                    <a:pt x="316797" y="127148"/>
                    <a:pt x="241858" y="150960"/>
                  </a:cubicBezTo>
                  <a:cubicBezTo>
                    <a:pt x="166920" y="174771"/>
                    <a:pt x="0" y="38914"/>
                    <a:pt x="0" y="38914"/>
                  </a:cubicBezTo>
                  <a:close/>
                </a:path>
              </a:pathLst>
            </a:custGeom>
            <a:solidFill>
              <a:srgbClr val="263238"/>
            </a:solidFill>
            <a:ln w="12078" cap="rnd">
              <a:solidFill>
                <a:srgbClr val="263238"/>
              </a:solidFill>
              <a:prstDash val="solid"/>
              <a:round/>
            </a:ln>
          </p:spPr>
          <p:txBody>
            <a:bodyPr rtlCol="0" anchor="ctr"/>
            <a:lstStyle/>
            <a:p>
              <a:endParaRPr lang="en-US"/>
            </a:p>
          </p:txBody>
        </p:sp>
        <p:sp>
          <p:nvSpPr>
            <p:cNvPr id="152" name="Graphic 4">
              <a:extLst>
                <a:ext uri="{FF2B5EF4-FFF2-40B4-BE49-F238E27FC236}">
                  <a16:creationId xmlns:a16="http://schemas.microsoft.com/office/drawing/2014/main" id="{D27EBBF3-6FF2-42D8-A349-30C8BF300A61}"/>
                </a:ext>
              </a:extLst>
            </p:cNvPr>
            <p:cNvSpPr/>
            <p:nvPr/>
          </p:nvSpPr>
          <p:spPr>
            <a:xfrm>
              <a:off x="9910374" y="5102884"/>
              <a:ext cx="131749" cy="669854"/>
            </a:xfrm>
            <a:custGeom>
              <a:avLst/>
              <a:gdLst>
                <a:gd name="connsiteX0" fmla="*/ 131749 w 131749"/>
                <a:gd name="connsiteY0" fmla="*/ 0 h 669854"/>
                <a:gd name="connsiteX1" fmla="*/ 54393 w 131749"/>
                <a:gd name="connsiteY1" fmla="*/ 104914 h 669854"/>
                <a:gd name="connsiteX2" fmla="*/ 244 w 131749"/>
                <a:gd name="connsiteY2" fmla="*/ 669855 h 669854"/>
              </a:gdLst>
              <a:ahLst/>
              <a:cxnLst>
                <a:cxn ang="0">
                  <a:pos x="connsiteX0" y="connsiteY0"/>
                </a:cxn>
                <a:cxn ang="0">
                  <a:pos x="connsiteX1" y="connsiteY1"/>
                </a:cxn>
                <a:cxn ang="0">
                  <a:pos x="connsiteX2" y="connsiteY2"/>
                </a:cxn>
              </a:cxnLst>
              <a:rect l="l" t="t" r="r" b="b"/>
              <a:pathLst>
                <a:path w="131749" h="669854">
                  <a:moveTo>
                    <a:pt x="131749" y="0"/>
                  </a:moveTo>
                  <a:cubicBezTo>
                    <a:pt x="95573" y="25963"/>
                    <a:pt x="68498" y="62670"/>
                    <a:pt x="54393" y="104914"/>
                  </a:cubicBezTo>
                  <a:cubicBezTo>
                    <a:pt x="-6767" y="267724"/>
                    <a:pt x="244" y="669855"/>
                    <a:pt x="244" y="669855"/>
                  </a:cubicBezTo>
                </a:path>
              </a:pathLst>
            </a:custGeom>
            <a:noFill/>
            <a:ln w="12078" cap="rnd">
              <a:solidFill>
                <a:srgbClr val="263238"/>
              </a:solidFill>
              <a:prstDash val="solid"/>
              <a:round/>
            </a:ln>
          </p:spPr>
          <p:txBody>
            <a:bodyPr rtlCol="0" anchor="ctr"/>
            <a:lstStyle/>
            <a:p>
              <a:endParaRPr lang="en-US"/>
            </a:p>
          </p:txBody>
        </p:sp>
        <p:sp>
          <p:nvSpPr>
            <p:cNvPr id="153" name="Graphic 4">
              <a:extLst>
                <a:ext uri="{FF2B5EF4-FFF2-40B4-BE49-F238E27FC236}">
                  <a16:creationId xmlns:a16="http://schemas.microsoft.com/office/drawing/2014/main" id="{5857711A-F5B2-4697-9DB7-BB7F3A48A96D}"/>
                </a:ext>
              </a:extLst>
            </p:cNvPr>
            <p:cNvSpPr/>
            <p:nvPr/>
          </p:nvSpPr>
          <p:spPr>
            <a:xfrm>
              <a:off x="10070890" y="5071217"/>
              <a:ext cx="101530" cy="15712"/>
            </a:xfrm>
            <a:custGeom>
              <a:avLst/>
              <a:gdLst>
                <a:gd name="connsiteX0" fmla="*/ 101530 w 101530"/>
                <a:gd name="connsiteY0" fmla="*/ 1812 h 15712"/>
                <a:gd name="connsiteX1" fmla="*/ 0 w 101530"/>
                <a:gd name="connsiteY1" fmla="*/ 15712 h 15712"/>
              </a:gdLst>
              <a:ahLst/>
              <a:cxnLst>
                <a:cxn ang="0">
                  <a:pos x="connsiteX0" y="connsiteY0"/>
                </a:cxn>
                <a:cxn ang="0">
                  <a:pos x="connsiteX1" y="connsiteY1"/>
                </a:cxn>
              </a:cxnLst>
              <a:rect l="l" t="t" r="r" b="b"/>
              <a:pathLst>
                <a:path w="101530" h="15712">
                  <a:moveTo>
                    <a:pt x="101530" y="1812"/>
                  </a:moveTo>
                  <a:cubicBezTo>
                    <a:pt x="67058" y="-2998"/>
                    <a:pt x="31910" y="1812"/>
                    <a:pt x="0" y="15712"/>
                  </a:cubicBezTo>
                </a:path>
              </a:pathLst>
            </a:custGeom>
            <a:noFill/>
            <a:ln w="12078" cap="rnd">
              <a:solidFill>
                <a:srgbClr val="263238"/>
              </a:solidFill>
              <a:prstDash val="solid"/>
              <a:round/>
            </a:ln>
          </p:spPr>
          <p:txBody>
            <a:bodyPr rtlCol="0" anchor="ctr"/>
            <a:lstStyle/>
            <a:p>
              <a:endParaRPr lang="en-US"/>
            </a:p>
          </p:txBody>
        </p:sp>
        <p:sp>
          <p:nvSpPr>
            <p:cNvPr id="154" name="Graphic 4">
              <a:extLst>
                <a:ext uri="{FF2B5EF4-FFF2-40B4-BE49-F238E27FC236}">
                  <a16:creationId xmlns:a16="http://schemas.microsoft.com/office/drawing/2014/main" id="{D5CD4E58-2820-4C28-9971-3DEE8FFF137B}"/>
                </a:ext>
              </a:extLst>
            </p:cNvPr>
            <p:cNvSpPr/>
            <p:nvPr/>
          </p:nvSpPr>
          <p:spPr>
            <a:xfrm>
              <a:off x="9656310" y="4969928"/>
              <a:ext cx="186820" cy="802448"/>
            </a:xfrm>
            <a:custGeom>
              <a:avLst/>
              <a:gdLst>
                <a:gd name="connsiteX0" fmla="*/ 0 w 186820"/>
                <a:gd name="connsiteY0" fmla="*/ 0 h 802448"/>
                <a:gd name="connsiteX1" fmla="*/ 86300 w 186820"/>
                <a:gd name="connsiteY1" fmla="*/ 156042 h 802448"/>
                <a:gd name="connsiteX2" fmla="*/ 182996 w 186820"/>
                <a:gd name="connsiteY2" fmla="*/ 802448 h 802448"/>
              </a:gdLst>
              <a:ahLst/>
              <a:cxnLst>
                <a:cxn ang="0">
                  <a:pos x="connsiteX0" y="connsiteY0"/>
                </a:cxn>
                <a:cxn ang="0">
                  <a:pos x="connsiteX1" y="connsiteY1"/>
                </a:cxn>
                <a:cxn ang="0">
                  <a:pos x="connsiteX2" y="connsiteY2"/>
                </a:cxn>
              </a:cxnLst>
              <a:rect l="l" t="t" r="r" b="b"/>
              <a:pathLst>
                <a:path w="186820" h="802448">
                  <a:moveTo>
                    <a:pt x="0" y="0"/>
                  </a:moveTo>
                  <a:cubicBezTo>
                    <a:pt x="38231" y="46184"/>
                    <a:pt x="67505" y="99113"/>
                    <a:pt x="86300" y="156042"/>
                  </a:cubicBezTo>
                  <a:cubicBezTo>
                    <a:pt x="167766" y="390164"/>
                    <a:pt x="198346" y="690402"/>
                    <a:pt x="182996" y="802448"/>
                  </a:cubicBezTo>
                </a:path>
              </a:pathLst>
            </a:custGeom>
            <a:noFill/>
            <a:ln w="12078" cap="rnd">
              <a:solidFill>
                <a:srgbClr val="263238"/>
              </a:solidFill>
              <a:prstDash val="solid"/>
              <a:round/>
            </a:ln>
          </p:spPr>
          <p:txBody>
            <a:bodyPr rtlCol="0" anchor="ctr"/>
            <a:lstStyle/>
            <a:p>
              <a:endParaRPr lang="en-US"/>
            </a:p>
          </p:txBody>
        </p:sp>
        <p:sp>
          <p:nvSpPr>
            <p:cNvPr id="155" name="Graphic 4">
              <a:extLst>
                <a:ext uri="{FF2B5EF4-FFF2-40B4-BE49-F238E27FC236}">
                  <a16:creationId xmlns:a16="http://schemas.microsoft.com/office/drawing/2014/main" id="{7BCA8591-2B52-469C-88B6-C1E3484CE8F2}"/>
                </a:ext>
              </a:extLst>
            </p:cNvPr>
            <p:cNvSpPr/>
            <p:nvPr/>
          </p:nvSpPr>
          <p:spPr>
            <a:xfrm>
              <a:off x="9495676" y="4866343"/>
              <a:ext cx="142866" cy="84608"/>
            </a:xfrm>
            <a:custGeom>
              <a:avLst/>
              <a:gdLst>
                <a:gd name="connsiteX0" fmla="*/ 0 w 142866"/>
                <a:gd name="connsiteY0" fmla="*/ 0 h 84608"/>
                <a:gd name="connsiteX1" fmla="*/ 142867 w 142866"/>
                <a:gd name="connsiteY1" fmla="*/ 84608 h 84608"/>
              </a:gdLst>
              <a:ahLst/>
              <a:cxnLst>
                <a:cxn ang="0">
                  <a:pos x="connsiteX0" y="connsiteY0"/>
                </a:cxn>
                <a:cxn ang="0">
                  <a:pos x="connsiteX1" y="connsiteY1"/>
                </a:cxn>
              </a:cxnLst>
              <a:rect l="l" t="t" r="r" b="b"/>
              <a:pathLst>
                <a:path w="142866" h="84608">
                  <a:moveTo>
                    <a:pt x="0" y="0"/>
                  </a:moveTo>
                  <a:cubicBezTo>
                    <a:pt x="0" y="0"/>
                    <a:pt x="70950" y="11120"/>
                    <a:pt x="142867" y="84608"/>
                  </a:cubicBezTo>
                </a:path>
              </a:pathLst>
            </a:custGeom>
            <a:noFill/>
            <a:ln w="12078" cap="rnd">
              <a:solidFill>
                <a:srgbClr val="263238"/>
              </a:solidFill>
              <a:prstDash val="solid"/>
              <a:round/>
            </a:ln>
          </p:spPr>
          <p:txBody>
            <a:bodyPr rtlCol="0" anchor="ctr"/>
            <a:lstStyle/>
            <a:p>
              <a:endParaRPr lang="en-US"/>
            </a:p>
          </p:txBody>
        </p:sp>
        <p:sp>
          <p:nvSpPr>
            <p:cNvPr id="156" name="Graphic 4">
              <a:extLst>
                <a:ext uri="{FF2B5EF4-FFF2-40B4-BE49-F238E27FC236}">
                  <a16:creationId xmlns:a16="http://schemas.microsoft.com/office/drawing/2014/main" id="{8BDC19F6-20F0-4427-89CD-E2380894E6E8}"/>
                </a:ext>
              </a:extLst>
            </p:cNvPr>
            <p:cNvSpPr/>
            <p:nvPr/>
          </p:nvSpPr>
          <p:spPr>
            <a:xfrm>
              <a:off x="9854656" y="5189426"/>
              <a:ext cx="8460" cy="588389"/>
            </a:xfrm>
            <a:custGeom>
              <a:avLst/>
              <a:gdLst>
                <a:gd name="connsiteX0" fmla="*/ 8461 w 8460"/>
                <a:gd name="connsiteY0" fmla="*/ 0 h 588389"/>
                <a:gd name="connsiteX1" fmla="*/ 0 w 8460"/>
                <a:gd name="connsiteY1" fmla="*/ 588389 h 588389"/>
              </a:gdLst>
              <a:ahLst/>
              <a:cxnLst>
                <a:cxn ang="0">
                  <a:pos x="connsiteX0" y="connsiteY0"/>
                </a:cxn>
                <a:cxn ang="0">
                  <a:pos x="connsiteX1" y="connsiteY1"/>
                </a:cxn>
              </a:cxnLst>
              <a:rect l="l" t="t" r="r" b="b"/>
              <a:pathLst>
                <a:path w="8460" h="588389">
                  <a:moveTo>
                    <a:pt x="8461" y="0"/>
                  </a:moveTo>
                  <a:cubicBezTo>
                    <a:pt x="3505" y="295403"/>
                    <a:pt x="0" y="588389"/>
                    <a:pt x="0" y="588389"/>
                  </a:cubicBezTo>
                </a:path>
              </a:pathLst>
            </a:custGeom>
            <a:noFill/>
            <a:ln w="12078" cap="rnd">
              <a:solidFill>
                <a:srgbClr val="263238"/>
              </a:solidFill>
              <a:prstDash val="solid"/>
              <a:round/>
            </a:ln>
          </p:spPr>
          <p:txBody>
            <a:bodyPr rtlCol="0" anchor="ctr"/>
            <a:lstStyle/>
            <a:p>
              <a:endParaRPr lang="en-US"/>
            </a:p>
          </p:txBody>
        </p:sp>
        <p:sp>
          <p:nvSpPr>
            <p:cNvPr id="157" name="Graphic 4">
              <a:extLst>
                <a:ext uri="{FF2B5EF4-FFF2-40B4-BE49-F238E27FC236}">
                  <a16:creationId xmlns:a16="http://schemas.microsoft.com/office/drawing/2014/main" id="{8FD6B0BF-3828-4ADE-8FD4-EA66D163930C}"/>
                </a:ext>
              </a:extLst>
            </p:cNvPr>
            <p:cNvSpPr/>
            <p:nvPr/>
          </p:nvSpPr>
          <p:spPr>
            <a:xfrm>
              <a:off x="9863721" y="4413783"/>
              <a:ext cx="37227" cy="739502"/>
            </a:xfrm>
            <a:custGeom>
              <a:avLst/>
              <a:gdLst>
                <a:gd name="connsiteX0" fmla="*/ 37227 w 37227"/>
                <a:gd name="connsiteY0" fmla="*/ 148 h 739502"/>
                <a:gd name="connsiteX1" fmla="*/ 11241 w 37227"/>
                <a:gd name="connsiteY1" fmla="*/ 249984 h 739502"/>
                <a:gd name="connsiteX2" fmla="*/ 0 w 37227"/>
                <a:gd name="connsiteY2" fmla="*/ 739503 h 739502"/>
              </a:gdLst>
              <a:ahLst/>
              <a:cxnLst>
                <a:cxn ang="0">
                  <a:pos x="connsiteX0" y="connsiteY0"/>
                </a:cxn>
                <a:cxn ang="0">
                  <a:pos x="connsiteX1" y="connsiteY1"/>
                </a:cxn>
                <a:cxn ang="0">
                  <a:pos x="connsiteX2" y="connsiteY2"/>
                </a:cxn>
              </a:cxnLst>
              <a:rect l="l" t="t" r="r" b="b"/>
              <a:pathLst>
                <a:path w="37227" h="739502">
                  <a:moveTo>
                    <a:pt x="37227" y="148"/>
                  </a:moveTo>
                  <a:cubicBezTo>
                    <a:pt x="37227" y="148"/>
                    <a:pt x="21394" y="-14598"/>
                    <a:pt x="11241" y="249984"/>
                  </a:cubicBezTo>
                  <a:cubicBezTo>
                    <a:pt x="7252" y="352843"/>
                    <a:pt x="3384" y="544058"/>
                    <a:pt x="0" y="739503"/>
                  </a:cubicBezTo>
                </a:path>
              </a:pathLst>
            </a:custGeom>
            <a:noFill/>
            <a:ln w="12078" cap="rnd">
              <a:solidFill>
                <a:srgbClr val="263238"/>
              </a:solidFill>
              <a:prstDash val="solid"/>
              <a:round/>
            </a:ln>
          </p:spPr>
          <p:txBody>
            <a:bodyPr rtlCol="0" anchor="ctr"/>
            <a:lstStyle/>
            <a:p>
              <a:endParaRPr lang="en-US"/>
            </a:p>
          </p:txBody>
        </p:sp>
        <p:sp>
          <p:nvSpPr>
            <p:cNvPr id="158" name="Graphic 4">
              <a:extLst>
                <a:ext uri="{FF2B5EF4-FFF2-40B4-BE49-F238E27FC236}">
                  <a16:creationId xmlns:a16="http://schemas.microsoft.com/office/drawing/2014/main" id="{7295D692-8CAC-4291-B175-FECF06A2781E}"/>
                </a:ext>
              </a:extLst>
            </p:cNvPr>
            <p:cNvSpPr/>
            <p:nvPr/>
          </p:nvSpPr>
          <p:spPr>
            <a:xfrm>
              <a:off x="9752280" y="5782529"/>
              <a:ext cx="307127" cy="423403"/>
            </a:xfrm>
            <a:custGeom>
              <a:avLst/>
              <a:gdLst>
                <a:gd name="connsiteX0" fmla="*/ 275823 w 307127"/>
                <a:gd name="connsiteY0" fmla="*/ 333477 h 423403"/>
                <a:gd name="connsiteX1" fmla="*/ 31184 w 307127"/>
                <a:gd name="connsiteY1" fmla="*/ 423403 h 423403"/>
                <a:gd name="connsiteX2" fmla="*/ 31184 w 307127"/>
                <a:gd name="connsiteY2" fmla="*/ 423403 h 423403"/>
                <a:gd name="connsiteX3" fmla="*/ 0 w 307127"/>
                <a:gd name="connsiteY3" fmla="*/ 113617 h 423403"/>
                <a:gd name="connsiteX4" fmla="*/ 307128 w 307127"/>
                <a:gd name="connsiteY4" fmla="*/ 0 h 423403"/>
                <a:gd name="connsiteX5" fmla="*/ 275823 w 307127"/>
                <a:gd name="connsiteY5" fmla="*/ 333477 h 42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27" h="423403">
                  <a:moveTo>
                    <a:pt x="275823" y="333477"/>
                  </a:moveTo>
                  <a:lnTo>
                    <a:pt x="31184" y="423403"/>
                  </a:lnTo>
                  <a:lnTo>
                    <a:pt x="31184" y="423403"/>
                  </a:lnTo>
                  <a:lnTo>
                    <a:pt x="0" y="113617"/>
                  </a:lnTo>
                  <a:lnTo>
                    <a:pt x="307128" y="0"/>
                  </a:lnTo>
                  <a:lnTo>
                    <a:pt x="275823" y="333477"/>
                  </a:lnTo>
                  <a:close/>
                </a:path>
              </a:pathLst>
            </a:custGeom>
            <a:solidFill>
              <a:srgbClr val="FFFFFF"/>
            </a:solidFill>
            <a:ln w="12078" cap="rnd">
              <a:solidFill>
                <a:srgbClr val="263238"/>
              </a:solidFill>
              <a:prstDash val="solid"/>
              <a:round/>
            </a:ln>
          </p:spPr>
          <p:txBody>
            <a:bodyPr rtlCol="0" anchor="ctr"/>
            <a:lstStyle/>
            <a:p>
              <a:endParaRPr lang="en-US"/>
            </a:p>
          </p:txBody>
        </p:sp>
        <p:sp>
          <p:nvSpPr>
            <p:cNvPr id="159" name="Graphic 4">
              <a:extLst>
                <a:ext uri="{FF2B5EF4-FFF2-40B4-BE49-F238E27FC236}">
                  <a16:creationId xmlns:a16="http://schemas.microsoft.com/office/drawing/2014/main" id="{806AB396-BB8D-4870-A924-6F2B3B3F7952}"/>
                </a:ext>
              </a:extLst>
            </p:cNvPr>
            <p:cNvSpPr/>
            <p:nvPr/>
          </p:nvSpPr>
          <p:spPr>
            <a:xfrm>
              <a:off x="9619687" y="5800055"/>
              <a:ext cx="163777" cy="405877"/>
            </a:xfrm>
            <a:custGeom>
              <a:avLst/>
              <a:gdLst>
                <a:gd name="connsiteX0" fmla="*/ 132593 w 163777"/>
                <a:gd name="connsiteY0" fmla="*/ 96091 h 405877"/>
                <a:gd name="connsiteX1" fmla="*/ 0 w 163777"/>
                <a:gd name="connsiteY1" fmla="*/ 0 h 405877"/>
                <a:gd name="connsiteX2" fmla="*/ 31184 w 163777"/>
                <a:gd name="connsiteY2" fmla="*/ 309666 h 405877"/>
                <a:gd name="connsiteX3" fmla="*/ 163777 w 163777"/>
                <a:gd name="connsiteY3" fmla="*/ 405878 h 405877"/>
                <a:gd name="connsiteX4" fmla="*/ 132593 w 163777"/>
                <a:gd name="connsiteY4" fmla="*/ 96091 h 405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77" h="405877">
                  <a:moveTo>
                    <a:pt x="132593" y="96091"/>
                  </a:moveTo>
                  <a:lnTo>
                    <a:pt x="0" y="0"/>
                  </a:lnTo>
                  <a:lnTo>
                    <a:pt x="31184" y="309666"/>
                  </a:lnTo>
                  <a:lnTo>
                    <a:pt x="163777" y="405878"/>
                  </a:lnTo>
                  <a:lnTo>
                    <a:pt x="132593" y="96091"/>
                  </a:lnTo>
                  <a:close/>
                </a:path>
              </a:pathLst>
            </a:custGeom>
            <a:solidFill>
              <a:srgbClr val="FFFFFF"/>
            </a:solidFill>
            <a:ln w="12078" cap="rnd">
              <a:solidFill>
                <a:srgbClr val="263238"/>
              </a:solidFill>
              <a:prstDash val="solid"/>
              <a:round/>
            </a:ln>
          </p:spPr>
          <p:txBody>
            <a:bodyPr rtlCol="0" anchor="ctr"/>
            <a:lstStyle/>
            <a:p>
              <a:endParaRPr lang="en-US"/>
            </a:p>
          </p:txBody>
        </p:sp>
      </p:grpSp>
    </p:spTree>
    <p:extLst>
      <p:ext uri="{BB962C8B-B14F-4D97-AF65-F5344CB8AC3E}">
        <p14:creationId xmlns:p14="http://schemas.microsoft.com/office/powerpoint/2010/main" val="97510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66667"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3000" fill="hold"/>
                                        <p:tgtEl>
                                          <p:spTgt spid="113"/>
                                        </p:tgtEl>
                                        <p:attrNameLst>
                                          <p:attrName>ppt_x</p:attrName>
                                        </p:attrNameLst>
                                      </p:cBhvr>
                                      <p:tavLst>
                                        <p:tav tm="0">
                                          <p:val>
                                            <p:strVal val="0-#ppt_w/2"/>
                                          </p:val>
                                        </p:tav>
                                        <p:tav tm="100000">
                                          <p:val>
                                            <p:strVal val="#ppt_x"/>
                                          </p:val>
                                        </p:tav>
                                      </p:tavLst>
                                    </p:anim>
                                    <p:anim calcmode="lin" valueType="num">
                                      <p:cBhvr additive="base">
                                        <p:cTn id="8" dur="3000" fill="hold"/>
                                        <p:tgtEl>
                                          <p:spTgt spid="113"/>
                                        </p:tgtEl>
                                        <p:attrNameLst>
                                          <p:attrName>ppt_y</p:attrName>
                                        </p:attrNameLst>
                                      </p:cBhvr>
                                      <p:tavLst>
                                        <p:tav tm="0">
                                          <p:val>
                                            <p:strVal val="1+#ppt_h/2"/>
                                          </p:val>
                                        </p:tav>
                                        <p:tav tm="100000">
                                          <p:val>
                                            <p:strVal val="#ppt_y"/>
                                          </p:val>
                                        </p:tav>
                                      </p:tavLst>
                                    </p:anim>
                                  </p:childTnLst>
                                </p:cTn>
                              </p:par>
                              <p:par>
                                <p:cTn id="9" presetID="2" presetClass="entr" presetSubtype="4" decel="66667" fill="hold" nodeType="withEffect">
                                  <p:stCondLst>
                                    <p:cond delay="0"/>
                                  </p:stCondLst>
                                  <p:childTnLst>
                                    <p:set>
                                      <p:cBhvr>
                                        <p:cTn id="10" dur="1" fill="hold">
                                          <p:stCondLst>
                                            <p:cond delay="0"/>
                                          </p:stCondLst>
                                        </p:cTn>
                                        <p:tgtEl>
                                          <p:spTgt spid="161"/>
                                        </p:tgtEl>
                                        <p:attrNameLst>
                                          <p:attrName>style.visibility</p:attrName>
                                        </p:attrNameLst>
                                      </p:cBhvr>
                                      <p:to>
                                        <p:strVal val="visible"/>
                                      </p:to>
                                    </p:set>
                                    <p:anim calcmode="lin" valueType="num">
                                      <p:cBhvr additive="base">
                                        <p:cTn id="11" dur="3000" fill="hold"/>
                                        <p:tgtEl>
                                          <p:spTgt spid="161"/>
                                        </p:tgtEl>
                                        <p:attrNameLst>
                                          <p:attrName>ppt_x</p:attrName>
                                        </p:attrNameLst>
                                      </p:cBhvr>
                                      <p:tavLst>
                                        <p:tav tm="0">
                                          <p:val>
                                            <p:strVal val="#ppt_x"/>
                                          </p:val>
                                        </p:tav>
                                        <p:tav tm="100000">
                                          <p:val>
                                            <p:strVal val="#ppt_x"/>
                                          </p:val>
                                        </p:tav>
                                      </p:tavLst>
                                    </p:anim>
                                    <p:anim calcmode="lin" valueType="num">
                                      <p:cBhvr additive="base">
                                        <p:cTn id="12" dur="3000" fill="hold"/>
                                        <p:tgtEl>
                                          <p:spTgt spid="161"/>
                                        </p:tgtEl>
                                        <p:attrNameLst>
                                          <p:attrName>ppt_y</p:attrName>
                                        </p:attrNameLst>
                                      </p:cBhvr>
                                      <p:tavLst>
                                        <p:tav tm="0">
                                          <p:val>
                                            <p:strVal val="1+#ppt_h/2"/>
                                          </p:val>
                                        </p:tav>
                                        <p:tav tm="100000">
                                          <p:val>
                                            <p:strVal val="#ppt_y"/>
                                          </p:val>
                                        </p:tav>
                                      </p:tavLst>
                                    </p:anim>
                                  </p:childTnLst>
                                </p:cTn>
                              </p:par>
                              <p:par>
                                <p:cTn id="13" presetID="2" presetClass="entr" presetSubtype="2" decel="66667"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3000" fill="hold"/>
                                        <p:tgtEl>
                                          <p:spTgt spid="87"/>
                                        </p:tgtEl>
                                        <p:attrNameLst>
                                          <p:attrName>ppt_x</p:attrName>
                                        </p:attrNameLst>
                                      </p:cBhvr>
                                      <p:tavLst>
                                        <p:tav tm="0">
                                          <p:val>
                                            <p:strVal val="1+#ppt_w/2"/>
                                          </p:val>
                                        </p:tav>
                                        <p:tav tm="100000">
                                          <p:val>
                                            <p:strVal val="#ppt_x"/>
                                          </p:val>
                                        </p:tav>
                                      </p:tavLst>
                                    </p:anim>
                                    <p:anim calcmode="lin" valueType="num">
                                      <p:cBhvr additive="base">
                                        <p:cTn id="16" dur="3000" fill="hold"/>
                                        <p:tgtEl>
                                          <p:spTgt spid="87"/>
                                        </p:tgtEl>
                                        <p:attrNameLst>
                                          <p:attrName>ppt_y</p:attrName>
                                        </p:attrNameLst>
                                      </p:cBhvr>
                                      <p:tavLst>
                                        <p:tav tm="0">
                                          <p:val>
                                            <p:strVal val="#ppt_y"/>
                                          </p:val>
                                        </p:tav>
                                        <p:tav tm="100000">
                                          <p:val>
                                            <p:strVal val="#ppt_y"/>
                                          </p:val>
                                        </p:tav>
                                      </p:tavLst>
                                    </p:anim>
                                  </p:childTnLst>
                                </p:cTn>
                              </p:par>
                              <p:par>
                                <p:cTn id="17" presetID="2" presetClass="entr" presetSubtype="4" decel="66667" fill="hold" nodeType="withEffect">
                                  <p:stCondLst>
                                    <p:cond delay="0"/>
                                  </p:stCondLst>
                                  <p:childTnLst>
                                    <p:set>
                                      <p:cBhvr>
                                        <p:cTn id="18" dur="1" fill="hold">
                                          <p:stCondLst>
                                            <p:cond delay="0"/>
                                          </p:stCondLst>
                                        </p:cTn>
                                        <p:tgtEl>
                                          <p:spTgt spid="134"/>
                                        </p:tgtEl>
                                        <p:attrNameLst>
                                          <p:attrName>style.visibility</p:attrName>
                                        </p:attrNameLst>
                                      </p:cBhvr>
                                      <p:to>
                                        <p:strVal val="visible"/>
                                      </p:to>
                                    </p:set>
                                    <p:anim calcmode="lin" valueType="num">
                                      <p:cBhvr additive="base">
                                        <p:cTn id="19" dur="3000" fill="hold"/>
                                        <p:tgtEl>
                                          <p:spTgt spid="134"/>
                                        </p:tgtEl>
                                        <p:attrNameLst>
                                          <p:attrName>ppt_x</p:attrName>
                                        </p:attrNameLst>
                                      </p:cBhvr>
                                      <p:tavLst>
                                        <p:tav tm="0">
                                          <p:val>
                                            <p:strVal val="#ppt_x"/>
                                          </p:val>
                                        </p:tav>
                                        <p:tav tm="100000">
                                          <p:val>
                                            <p:strVal val="#ppt_x"/>
                                          </p:val>
                                        </p:tav>
                                      </p:tavLst>
                                    </p:anim>
                                    <p:anim calcmode="lin" valueType="num">
                                      <p:cBhvr additive="base">
                                        <p:cTn id="20" dur="3000" fill="hold"/>
                                        <p:tgtEl>
                                          <p:spTgt spid="134"/>
                                        </p:tgtEl>
                                        <p:attrNameLst>
                                          <p:attrName>ppt_y</p:attrName>
                                        </p:attrNameLst>
                                      </p:cBhvr>
                                      <p:tavLst>
                                        <p:tav tm="0">
                                          <p:val>
                                            <p:strVal val="1+#ppt_h/2"/>
                                          </p:val>
                                        </p:tav>
                                        <p:tav tm="100000">
                                          <p:val>
                                            <p:strVal val="#ppt_y"/>
                                          </p:val>
                                        </p:tav>
                                      </p:tavLst>
                                    </p:anim>
                                  </p:childTnLst>
                                </p:cTn>
                              </p:par>
                            </p:childTnLst>
                          </p:cTn>
                        </p:par>
                        <p:par>
                          <p:cTn id="21" fill="hold">
                            <p:stCondLst>
                              <p:cond delay="3000"/>
                            </p:stCondLst>
                            <p:childTnLst>
                              <p:par>
                                <p:cTn id="22" presetID="22" presetClass="entr" presetSubtype="4" fill="hold" nodeType="afterEffect">
                                  <p:stCondLst>
                                    <p:cond delay="0"/>
                                  </p:stCondLst>
                                  <p:childTnLst>
                                    <p:set>
                                      <p:cBhvr>
                                        <p:cTn id="23" dur="1" fill="hold">
                                          <p:stCondLst>
                                            <p:cond delay="0"/>
                                          </p:stCondLst>
                                        </p:cTn>
                                        <p:tgtEl>
                                          <p:spTgt spid="160"/>
                                        </p:tgtEl>
                                        <p:attrNameLst>
                                          <p:attrName>style.visibility</p:attrName>
                                        </p:attrNameLst>
                                      </p:cBhvr>
                                      <p:to>
                                        <p:strVal val="visible"/>
                                      </p:to>
                                    </p:set>
                                    <p:animEffect transition="in" filter="wipe(down)">
                                      <p:cBhvr>
                                        <p:cTn id="24" dur="2500"/>
                                        <p:tgtEl>
                                          <p:spTgt spid="160"/>
                                        </p:tgtEl>
                                      </p:cBhvr>
                                    </p:animEffect>
                                  </p:childTnLst>
                                </p:cTn>
                              </p:par>
                            </p:childTnLst>
                          </p:cTn>
                        </p:par>
                        <p:par>
                          <p:cTn id="25" fill="hold">
                            <p:stCondLst>
                              <p:cond delay="5500"/>
                            </p:stCondLst>
                            <p:childTnLst>
                              <p:par>
                                <p:cTn id="26" presetID="6" presetClass="emph" presetSubtype="0" repeatCount="indefinite" autoRev="1" fill="hold" nodeType="afterEffect">
                                  <p:stCondLst>
                                    <p:cond delay="0"/>
                                  </p:stCondLst>
                                  <p:childTnLst>
                                    <p:animScale>
                                      <p:cBhvr>
                                        <p:cTn id="27" dur="1000" fill="hold"/>
                                        <p:tgtEl>
                                          <p:spTgt spid="16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 name="Background">
            <a:extLst>
              <a:ext uri="{FF2B5EF4-FFF2-40B4-BE49-F238E27FC236}">
                <a16:creationId xmlns:a16="http://schemas.microsoft.com/office/drawing/2014/main" id="{35D422A3-C2FA-4A6F-BD7B-3AB434D381A4}"/>
              </a:ext>
            </a:extLst>
          </p:cNvPr>
          <p:cNvGrpSpPr/>
          <p:nvPr/>
        </p:nvGrpSpPr>
        <p:grpSpPr>
          <a:xfrm>
            <a:off x="6670090" y="1498579"/>
            <a:ext cx="4240075" cy="4205445"/>
            <a:chOff x="6670090" y="1498579"/>
            <a:chExt cx="4240075" cy="4205445"/>
          </a:xfrm>
        </p:grpSpPr>
        <p:grpSp>
          <p:nvGrpSpPr>
            <p:cNvPr id="6" name="Graphic 4">
              <a:extLst>
                <a:ext uri="{FF2B5EF4-FFF2-40B4-BE49-F238E27FC236}">
                  <a16:creationId xmlns:a16="http://schemas.microsoft.com/office/drawing/2014/main" id="{06885AE9-2CB3-4D84-9DF1-55C3EE334EEE}"/>
                </a:ext>
              </a:extLst>
            </p:cNvPr>
            <p:cNvGrpSpPr/>
            <p:nvPr/>
          </p:nvGrpSpPr>
          <p:grpSpPr>
            <a:xfrm>
              <a:off x="6670090" y="1498579"/>
              <a:ext cx="4240075" cy="4205445"/>
              <a:chOff x="6670090" y="1498579"/>
              <a:chExt cx="4240075" cy="4205445"/>
            </a:xfrm>
          </p:grpSpPr>
          <p:sp>
            <p:nvSpPr>
              <p:cNvPr id="7" name="Graphic 4">
                <a:extLst>
                  <a:ext uri="{FF2B5EF4-FFF2-40B4-BE49-F238E27FC236}">
                    <a16:creationId xmlns:a16="http://schemas.microsoft.com/office/drawing/2014/main" id="{A15F18CD-4276-4ECF-831C-E25000F0AFE6}"/>
                  </a:ext>
                </a:extLst>
              </p:cNvPr>
              <p:cNvSpPr/>
              <p:nvPr/>
            </p:nvSpPr>
            <p:spPr>
              <a:xfrm>
                <a:off x="6670090" y="1498579"/>
                <a:ext cx="4240075" cy="4172075"/>
              </a:xfrm>
              <a:custGeom>
                <a:avLst/>
                <a:gdLst>
                  <a:gd name="connsiteX0" fmla="*/ 15446 w 4240075"/>
                  <a:gd name="connsiteY0" fmla="*/ 2992320 h 4172075"/>
                  <a:gd name="connsiteX1" fmla="*/ 35240 w 4240075"/>
                  <a:gd name="connsiteY1" fmla="*/ 2641363 h 4172075"/>
                  <a:gd name="connsiteX2" fmla="*/ 277967 w 4240075"/>
                  <a:gd name="connsiteY2" fmla="*/ 2482759 h 4172075"/>
                  <a:gd name="connsiteX3" fmla="*/ 529956 w 4240075"/>
                  <a:gd name="connsiteY3" fmla="*/ 1362765 h 4172075"/>
                  <a:gd name="connsiteX4" fmla="*/ 1706032 w 4240075"/>
                  <a:gd name="connsiteY4" fmla="*/ 895963 h 4172075"/>
                  <a:gd name="connsiteX5" fmla="*/ 2461999 w 4240075"/>
                  <a:gd name="connsiteY5" fmla="*/ 44 h 4172075"/>
                  <a:gd name="connsiteX6" fmla="*/ 4235440 w 4240075"/>
                  <a:gd name="connsiteY6" fmla="*/ 1885395 h 4172075"/>
                  <a:gd name="connsiteX7" fmla="*/ 3636172 w 4240075"/>
                  <a:gd name="connsiteY7" fmla="*/ 2958569 h 4172075"/>
                  <a:gd name="connsiteX8" fmla="*/ 3889938 w 4240075"/>
                  <a:gd name="connsiteY8" fmla="*/ 3929476 h 4172075"/>
                  <a:gd name="connsiteX9" fmla="*/ 3740597 w 4240075"/>
                  <a:gd name="connsiteY9" fmla="*/ 4172076 h 417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0075" h="4172075">
                    <a:moveTo>
                      <a:pt x="15446" y="2992320"/>
                    </a:moveTo>
                    <a:cubicBezTo>
                      <a:pt x="15446" y="2992320"/>
                      <a:pt x="-30105" y="2762789"/>
                      <a:pt x="35240" y="2641363"/>
                    </a:cubicBezTo>
                    <a:cubicBezTo>
                      <a:pt x="100584" y="2519936"/>
                      <a:pt x="296618" y="2650752"/>
                      <a:pt x="277967" y="2482759"/>
                    </a:cubicBezTo>
                    <a:cubicBezTo>
                      <a:pt x="259315" y="2314766"/>
                      <a:pt x="128626" y="1549409"/>
                      <a:pt x="529956" y="1362765"/>
                    </a:cubicBezTo>
                    <a:cubicBezTo>
                      <a:pt x="931286" y="1176120"/>
                      <a:pt x="1528650" y="1409331"/>
                      <a:pt x="1706032" y="895963"/>
                    </a:cubicBezTo>
                    <a:cubicBezTo>
                      <a:pt x="1883414" y="382596"/>
                      <a:pt x="1864635" y="9307"/>
                      <a:pt x="2461999" y="44"/>
                    </a:cubicBezTo>
                    <a:cubicBezTo>
                      <a:pt x="3059363" y="-9218"/>
                      <a:pt x="4170095" y="1437372"/>
                      <a:pt x="4235440" y="1885395"/>
                    </a:cubicBezTo>
                    <a:cubicBezTo>
                      <a:pt x="4300784" y="2333418"/>
                      <a:pt x="3654063" y="2725105"/>
                      <a:pt x="3636172" y="2958569"/>
                    </a:cubicBezTo>
                    <a:cubicBezTo>
                      <a:pt x="3618282" y="3192034"/>
                      <a:pt x="4010857" y="3733442"/>
                      <a:pt x="3889938" y="3929476"/>
                    </a:cubicBezTo>
                    <a:cubicBezTo>
                      <a:pt x="3769018" y="4125510"/>
                      <a:pt x="3740597" y="4172076"/>
                      <a:pt x="3740597" y="4172076"/>
                    </a:cubicBezTo>
                    <a:close/>
                  </a:path>
                </a:pathLst>
              </a:custGeom>
              <a:solidFill>
                <a:srgbClr val="92E3A9"/>
              </a:solidFill>
              <a:ln w="12687" cap="flat">
                <a:noFill/>
                <a:prstDash val="solid"/>
                <a:miter/>
              </a:ln>
            </p:spPr>
            <p:txBody>
              <a:bodyPr rtlCol="0" anchor="ctr"/>
              <a:lstStyle/>
              <a:p>
                <a:endParaRPr lang="en-US"/>
              </a:p>
            </p:txBody>
          </p:sp>
          <p:sp>
            <p:nvSpPr>
              <p:cNvPr id="8" name="Graphic 4">
                <a:extLst>
                  <a:ext uri="{FF2B5EF4-FFF2-40B4-BE49-F238E27FC236}">
                    <a16:creationId xmlns:a16="http://schemas.microsoft.com/office/drawing/2014/main" id="{08B183E0-8485-482C-9B34-1C3610D4206B}"/>
                  </a:ext>
                </a:extLst>
              </p:cNvPr>
              <p:cNvSpPr/>
              <p:nvPr/>
            </p:nvSpPr>
            <p:spPr>
              <a:xfrm>
                <a:off x="6670090" y="1498579"/>
                <a:ext cx="4240075" cy="4172075"/>
              </a:xfrm>
              <a:custGeom>
                <a:avLst/>
                <a:gdLst>
                  <a:gd name="connsiteX0" fmla="*/ 15446 w 4240075"/>
                  <a:gd name="connsiteY0" fmla="*/ 2992320 h 4172075"/>
                  <a:gd name="connsiteX1" fmla="*/ 35240 w 4240075"/>
                  <a:gd name="connsiteY1" fmla="*/ 2641363 h 4172075"/>
                  <a:gd name="connsiteX2" fmla="*/ 277967 w 4240075"/>
                  <a:gd name="connsiteY2" fmla="*/ 2482759 h 4172075"/>
                  <a:gd name="connsiteX3" fmla="*/ 529956 w 4240075"/>
                  <a:gd name="connsiteY3" fmla="*/ 1362765 h 4172075"/>
                  <a:gd name="connsiteX4" fmla="*/ 1706032 w 4240075"/>
                  <a:gd name="connsiteY4" fmla="*/ 895963 h 4172075"/>
                  <a:gd name="connsiteX5" fmla="*/ 2461999 w 4240075"/>
                  <a:gd name="connsiteY5" fmla="*/ 44 h 4172075"/>
                  <a:gd name="connsiteX6" fmla="*/ 4235440 w 4240075"/>
                  <a:gd name="connsiteY6" fmla="*/ 1885395 h 4172075"/>
                  <a:gd name="connsiteX7" fmla="*/ 3636172 w 4240075"/>
                  <a:gd name="connsiteY7" fmla="*/ 2958569 h 4172075"/>
                  <a:gd name="connsiteX8" fmla="*/ 3889938 w 4240075"/>
                  <a:gd name="connsiteY8" fmla="*/ 3929476 h 4172075"/>
                  <a:gd name="connsiteX9" fmla="*/ 3740597 w 4240075"/>
                  <a:gd name="connsiteY9" fmla="*/ 4172076 h 417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0075" h="4172075">
                    <a:moveTo>
                      <a:pt x="15446" y="2992320"/>
                    </a:moveTo>
                    <a:cubicBezTo>
                      <a:pt x="15446" y="2992320"/>
                      <a:pt x="-30105" y="2762789"/>
                      <a:pt x="35240" y="2641363"/>
                    </a:cubicBezTo>
                    <a:cubicBezTo>
                      <a:pt x="100584" y="2519936"/>
                      <a:pt x="296618" y="2650752"/>
                      <a:pt x="277967" y="2482759"/>
                    </a:cubicBezTo>
                    <a:cubicBezTo>
                      <a:pt x="259315" y="2314766"/>
                      <a:pt x="128626" y="1549409"/>
                      <a:pt x="529956" y="1362765"/>
                    </a:cubicBezTo>
                    <a:cubicBezTo>
                      <a:pt x="931286" y="1176120"/>
                      <a:pt x="1528650" y="1409331"/>
                      <a:pt x="1706032" y="895963"/>
                    </a:cubicBezTo>
                    <a:cubicBezTo>
                      <a:pt x="1883414" y="382596"/>
                      <a:pt x="1864635" y="9307"/>
                      <a:pt x="2461999" y="44"/>
                    </a:cubicBezTo>
                    <a:cubicBezTo>
                      <a:pt x="3059363" y="-9218"/>
                      <a:pt x="4170095" y="1437372"/>
                      <a:pt x="4235440" y="1885395"/>
                    </a:cubicBezTo>
                    <a:cubicBezTo>
                      <a:pt x="4300784" y="2333418"/>
                      <a:pt x="3654063" y="2725105"/>
                      <a:pt x="3636172" y="2958569"/>
                    </a:cubicBezTo>
                    <a:cubicBezTo>
                      <a:pt x="3618282" y="3192034"/>
                      <a:pt x="4010857" y="3733442"/>
                      <a:pt x="3889938" y="3929476"/>
                    </a:cubicBezTo>
                    <a:cubicBezTo>
                      <a:pt x="3769018" y="4125510"/>
                      <a:pt x="3740597" y="4172076"/>
                      <a:pt x="3740597" y="4172076"/>
                    </a:cubicBezTo>
                    <a:close/>
                  </a:path>
                </a:pathLst>
              </a:custGeom>
              <a:solidFill>
                <a:srgbClr val="FFFFFF">
                  <a:alpha val="70000"/>
                </a:srgbClr>
              </a:solidFill>
              <a:ln w="12687" cap="flat">
                <a:noFill/>
                <a:prstDash val="solid"/>
                <a:miter/>
              </a:ln>
            </p:spPr>
            <p:txBody>
              <a:bodyPr rtlCol="0" anchor="ctr"/>
              <a:lstStyle/>
              <a:p>
                <a:endParaRPr lang="en-US"/>
              </a:p>
            </p:txBody>
          </p:sp>
          <p:sp>
            <p:nvSpPr>
              <p:cNvPr id="9" name="Graphic 4">
                <a:extLst>
                  <a:ext uri="{FF2B5EF4-FFF2-40B4-BE49-F238E27FC236}">
                    <a16:creationId xmlns:a16="http://schemas.microsoft.com/office/drawing/2014/main" id="{2CC9F053-B56C-4C89-89F4-38EAE3B88DFF}"/>
                  </a:ext>
                </a:extLst>
              </p:cNvPr>
              <p:cNvSpPr/>
              <p:nvPr/>
            </p:nvSpPr>
            <p:spPr>
              <a:xfrm>
                <a:off x="10331639" y="5648704"/>
                <a:ext cx="175986" cy="55320"/>
              </a:xfrm>
              <a:custGeom>
                <a:avLst/>
                <a:gdLst>
                  <a:gd name="connsiteX0" fmla="*/ 0 w 175986"/>
                  <a:gd name="connsiteY0" fmla="*/ 0 h 55320"/>
                  <a:gd name="connsiteX1" fmla="*/ 175986 w 175986"/>
                  <a:gd name="connsiteY1" fmla="*/ 55321 h 55320"/>
                </a:gdLst>
                <a:ahLst/>
                <a:cxnLst>
                  <a:cxn ang="0">
                    <a:pos x="connsiteX0" y="connsiteY0"/>
                  </a:cxn>
                  <a:cxn ang="0">
                    <a:pos x="connsiteX1" y="connsiteY1"/>
                  </a:cxn>
                </a:cxnLst>
                <a:rect l="l" t="t" r="r" b="b"/>
                <a:pathLst>
                  <a:path w="175986" h="55320">
                    <a:moveTo>
                      <a:pt x="0" y="0"/>
                    </a:moveTo>
                    <a:lnTo>
                      <a:pt x="175986" y="55321"/>
                    </a:lnTo>
                  </a:path>
                </a:pathLst>
              </a:custGeom>
              <a:ln w="12687" cap="rnd">
                <a:solidFill>
                  <a:srgbClr val="263238"/>
                </a:solidFill>
                <a:prstDash val="solid"/>
                <a:round/>
              </a:ln>
            </p:spPr>
            <p:txBody>
              <a:bodyPr rtlCol="0" anchor="ctr"/>
              <a:lstStyle/>
              <a:p>
                <a:endParaRPr lang="en-US"/>
              </a:p>
            </p:txBody>
          </p:sp>
          <p:sp>
            <p:nvSpPr>
              <p:cNvPr id="15" name="Graphic 4">
                <a:extLst>
                  <a:ext uri="{FF2B5EF4-FFF2-40B4-BE49-F238E27FC236}">
                    <a16:creationId xmlns:a16="http://schemas.microsoft.com/office/drawing/2014/main" id="{D8C95A13-7309-4101-8B57-0C939CAA7F0F}"/>
                  </a:ext>
                </a:extLst>
              </p:cNvPr>
              <p:cNvSpPr/>
              <p:nvPr/>
            </p:nvSpPr>
            <p:spPr>
              <a:xfrm>
                <a:off x="6939429" y="4583523"/>
                <a:ext cx="3264946" cy="1025212"/>
              </a:xfrm>
              <a:custGeom>
                <a:avLst/>
                <a:gdLst>
                  <a:gd name="connsiteX0" fmla="*/ 0 w 3264946"/>
                  <a:gd name="connsiteY0" fmla="*/ 0 h 1025212"/>
                  <a:gd name="connsiteX1" fmla="*/ 3264947 w 3264946"/>
                  <a:gd name="connsiteY1" fmla="*/ 1025212 h 1025212"/>
                </a:gdLst>
                <a:ahLst/>
                <a:cxnLst>
                  <a:cxn ang="0">
                    <a:pos x="connsiteX0" y="connsiteY0"/>
                  </a:cxn>
                  <a:cxn ang="0">
                    <a:pos x="connsiteX1" y="connsiteY1"/>
                  </a:cxn>
                </a:cxnLst>
                <a:rect l="l" t="t" r="r" b="b"/>
                <a:pathLst>
                  <a:path w="3264946" h="1025212">
                    <a:moveTo>
                      <a:pt x="0" y="0"/>
                    </a:moveTo>
                    <a:lnTo>
                      <a:pt x="3264947" y="1025212"/>
                    </a:lnTo>
                  </a:path>
                </a:pathLst>
              </a:custGeom>
              <a:ln w="12687" cap="rnd">
                <a:solidFill>
                  <a:srgbClr val="263238"/>
                </a:solidFill>
                <a:prstDash val="solid"/>
                <a:round/>
              </a:ln>
            </p:spPr>
            <p:txBody>
              <a:bodyPr rtlCol="0" anchor="ctr"/>
              <a:lstStyle/>
              <a:p>
                <a:endParaRPr lang="en-US"/>
              </a:p>
            </p:txBody>
          </p:sp>
        </p:grpSp>
        <p:grpSp>
          <p:nvGrpSpPr>
            <p:cNvPr id="216" name="background">
              <a:extLst>
                <a:ext uri="{FF2B5EF4-FFF2-40B4-BE49-F238E27FC236}">
                  <a16:creationId xmlns:a16="http://schemas.microsoft.com/office/drawing/2014/main" id="{54DCC3AB-C33F-4E6A-B9D3-E406CF66BDF2}"/>
                </a:ext>
              </a:extLst>
            </p:cNvPr>
            <p:cNvGrpSpPr/>
            <p:nvPr/>
          </p:nvGrpSpPr>
          <p:grpSpPr>
            <a:xfrm>
              <a:off x="7064789" y="1940809"/>
              <a:ext cx="3822088" cy="3394113"/>
              <a:chOff x="7064789" y="1940809"/>
              <a:chExt cx="3822088" cy="3394113"/>
            </a:xfrm>
          </p:grpSpPr>
          <p:sp>
            <p:nvSpPr>
              <p:cNvPr id="217" name="Graphic 4">
                <a:extLst>
                  <a:ext uri="{FF2B5EF4-FFF2-40B4-BE49-F238E27FC236}">
                    <a16:creationId xmlns:a16="http://schemas.microsoft.com/office/drawing/2014/main" id="{00F50383-1D9F-4793-99B7-AB966C98272D}"/>
                  </a:ext>
                </a:extLst>
              </p:cNvPr>
              <p:cNvSpPr/>
              <p:nvPr/>
            </p:nvSpPr>
            <p:spPr>
              <a:xfrm>
                <a:off x="9861158" y="4390154"/>
                <a:ext cx="385089" cy="12688"/>
              </a:xfrm>
              <a:custGeom>
                <a:avLst/>
                <a:gdLst>
                  <a:gd name="connsiteX0" fmla="*/ 0 w 385089"/>
                  <a:gd name="connsiteY0" fmla="*/ 0 h 12688"/>
                  <a:gd name="connsiteX1" fmla="*/ 385089 w 385089"/>
                  <a:gd name="connsiteY1" fmla="*/ 0 h 12688"/>
                </a:gdLst>
                <a:ahLst/>
                <a:cxnLst>
                  <a:cxn ang="0">
                    <a:pos x="connsiteX0" y="connsiteY0"/>
                  </a:cxn>
                  <a:cxn ang="0">
                    <a:pos x="connsiteX1" y="connsiteY1"/>
                  </a:cxn>
                </a:cxnLst>
                <a:rect l="l" t="t" r="r" b="b"/>
                <a:pathLst>
                  <a:path w="385089" h="12688">
                    <a:moveTo>
                      <a:pt x="0" y="0"/>
                    </a:moveTo>
                    <a:lnTo>
                      <a:pt x="385089" y="0"/>
                    </a:lnTo>
                  </a:path>
                </a:pathLst>
              </a:custGeom>
              <a:ln w="12687" cap="rnd">
                <a:solidFill>
                  <a:srgbClr val="263238"/>
                </a:solidFill>
                <a:prstDash val="solid"/>
                <a:round/>
              </a:ln>
            </p:spPr>
            <p:txBody>
              <a:bodyPr rtlCol="0" anchor="ctr"/>
              <a:lstStyle/>
              <a:p>
                <a:endParaRPr lang="en-US"/>
              </a:p>
            </p:txBody>
          </p:sp>
          <p:sp>
            <p:nvSpPr>
              <p:cNvPr id="218" name="Graphic 4">
                <a:extLst>
                  <a:ext uri="{FF2B5EF4-FFF2-40B4-BE49-F238E27FC236}">
                    <a16:creationId xmlns:a16="http://schemas.microsoft.com/office/drawing/2014/main" id="{7AAF4579-6A79-451B-928D-149128B2A1D4}"/>
                  </a:ext>
                </a:extLst>
              </p:cNvPr>
              <p:cNvSpPr/>
              <p:nvPr/>
            </p:nvSpPr>
            <p:spPr>
              <a:xfrm>
                <a:off x="9586203" y="4390154"/>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19" name="Graphic 4">
                <a:extLst>
                  <a:ext uri="{FF2B5EF4-FFF2-40B4-BE49-F238E27FC236}">
                    <a16:creationId xmlns:a16="http://schemas.microsoft.com/office/drawing/2014/main" id="{CF05F452-2E98-480C-AED5-1C9C4CAB0914}"/>
                  </a:ext>
                </a:extLst>
              </p:cNvPr>
              <p:cNvSpPr/>
              <p:nvPr/>
            </p:nvSpPr>
            <p:spPr>
              <a:xfrm>
                <a:off x="10178999" y="4460447"/>
                <a:ext cx="67247" cy="12688"/>
              </a:xfrm>
              <a:custGeom>
                <a:avLst/>
                <a:gdLst>
                  <a:gd name="connsiteX0" fmla="*/ 0 w 67247"/>
                  <a:gd name="connsiteY0" fmla="*/ 0 h 12688"/>
                  <a:gd name="connsiteX1" fmla="*/ 67248 w 67247"/>
                  <a:gd name="connsiteY1" fmla="*/ 0 h 12688"/>
                </a:gdLst>
                <a:ahLst/>
                <a:cxnLst>
                  <a:cxn ang="0">
                    <a:pos x="connsiteX0" y="connsiteY0"/>
                  </a:cxn>
                  <a:cxn ang="0">
                    <a:pos x="connsiteX1" y="connsiteY1"/>
                  </a:cxn>
                </a:cxnLst>
                <a:rect l="l" t="t" r="r" b="b"/>
                <a:pathLst>
                  <a:path w="67247" h="12688">
                    <a:moveTo>
                      <a:pt x="0" y="0"/>
                    </a:moveTo>
                    <a:lnTo>
                      <a:pt x="67248" y="0"/>
                    </a:lnTo>
                  </a:path>
                </a:pathLst>
              </a:custGeom>
              <a:ln w="12687" cap="rnd">
                <a:solidFill>
                  <a:srgbClr val="263238"/>
                </a:solidFill>
                <a:prstDash val="solid"/>
                <a:round/>
              </a:ln>
            </p:spPr>
            <p:txBody>
              <a:bodyPr rtlCol="0" anchor="ctr"/>
              <a:lstStyle/>
              <a:p>
                <a:endParaRPr lang="en-US"/>
              </a:p>
            </p:txBody>
          </p:sp>
          <p:sp>
            <p:nvSpPr>
              <p:cNvPr id="220" name="Graphic 4">
                <a:extLst>
                  <a:ext uri="{FF2B5EF4-FFF2-40B4-BE49-F238E27FC236}">
                    <a16:creationId xmlns:a16="http://schemas.microsoft.com/office/drawing/2014/main" id="{9A6EEC01-C31E-40DE-BABE-89B696576649}"/>
                  </a:ext>
                </a:extLst>
              </p:cNvPr>
              <p:cNvSpPr/>
              <p:nvPr/>
            </p:nvSpPr>
            <p:spPr>
              <a:xfrm>
                <a:off x="9989563" y="4460447"/>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21" name="Graphic 4">
                <a:extLst>
                  <a:ext uri="{FF2B5EF4-FFF2-40B4-BE49-F238E27FC236}">
                    <a16:creationId xmlns:a16="http://schemas.microsoft.com/office/drawing/2014/main" id="{0502AE13-512E-4E25-A1C8-3AB38AFC0080}"/>
                  </a:ext>
                </a:extLst>
              </p:cNvPr>
              <p:cNvSpPr/>
              <p:nvPr/>
            </p:nvSpPr>
            <p:spPr>
              <a:xfrm>
                <a:off x="9586203" y="4460447"/>
                <a:ext cx="311624" cy="12688"/>
              </a:xfrm>
              <a:custGeom>
                <a:avLst/>
                <a:gdLst>
                  <a:gd name="connsiteX0" fmla="*/ 0 w 311624"/>
                  <a:gd name="connsiteY0" fmla="*/ 0 h 12688"/>
                  <a:gd name="connsiteX1" fmla="*/ 311624 w 311624"/>
                  <a:gd name="connsiteY1" fmla="*/ 0 h 12688"/>
                </a:gdLst>
                <a:ahLst/>
                <a:cxnLst>
                  <a:cxn ang="0">
                    <a:pos x="connsiteX0" y="connsiteY0"/>
                  </a:cxn>
                  <a:cxn ang="0">
                    <a:pos x="connsiteX1" y="connsiteY1"/>
                  </a:cxn>
                </a:cxnLst>
                <a:rect l="l" t="t" r="r" b="b"/>
                <a:pathLst>
                  <a:path w="311624" h="12688">
                    <a:moveTo>
                      <a:pt x="0" y="0"/>
                    </a:moveTo>
                    <a:lnTo>
                      <a:pt x="311624" y="0"/>
                    </a:lnTo>
                  </a:path>
                </a:pathLst>
              </a:custGeom>
              <a:ln w="12687" cap="rnd">
                <a:solidFill>
                  <a:srgbClr val="263238"/>
                </a:solidFill>
                <a:prstDash val="solid"/>
                <a:round/>
              </a:ln>
            </p:spPr>
            <p:txBody>
              <a:bodyPr rtlCol="0" anchor="ctr"/>
              <a:lstStyle/>
              <a:p>
                <a:endParaRPr lang="en-US"/>
              </a:p>
            </p:txBody>
          </p:sp>
          <p:sp>
            <p:nvSpPr>
              <p:cNvPr id="222" name="Graphic 4">
                <a:extLst>
                  <a:ext uri="{FF2B5EF4-FFF2-40B4-BE49-F238E27FC236}">
                    <a16:creationId xmlns:a16="http://schemas.microsoft.com/office/drawing/2014/main" id="{FCEBFD94-DB37-4DC1-B9DB-A05B5DEE6C6B}"/>
                  </a:ext>
                </a:extLst>
              </p:cNvPr>
              <p:cNvSpPr/>
              <p:nvPr/>
            </p:nvSpPr>
            <p:spPr>
              <a:xfrm>
                <a:off x="9904044" y="4530613"/>
                <a:ext cx="342202" cy="12688"/>
              </a:xfrm>
              <a:custGeom>
                <a:avLst/>
                <a:gdLst>
                  <a:gd name="connsiteX0" fmla="*/ 0 w 342202"/>
                  <a:gd name="connsiteY0" fmla="*/ 0 h 12688"/>
                  <a:gd name="connsiteX1" fmla="*/ 342203 w 342202"/>
                  <a:gd name="connsiteY1" fmla="*/ 0 h 12688"/>
                </a:gdLst>
                <a:ahLst/>
                <a:cxnLst>
                  <a:cxn ang="0">
                    <a:pos x="connsiteX0" y="connsiteY0"/>
                  </a:cxn>
                  <a:cxn ang="0">
                    <a:pos x="connsiteX1" y="connsiteY1"/>
                  </a:cxn>
                </a:cxnLst>
                <a:rect l="l" t="t" r="r" b="b"/>
                <a:pathLst>
                  <a:path w="342202" h="12688">
                    <a:moveTo>
                      <a:pt x="0" y="0"/>
                    </a:moveTo>
                    <a:lnTo>
                      <a:pt x="342203" y="0"/>
                    </a:lnTo>
                  </a:path>
                </a:pathLst>
              </a:custGeom>
              <a:ln w="12687" cap="rnd">
                <a:solidFill>
                  <a:srgbClr val="263238"/>
                </a:solidFill>
                <a:prstDash val="solid"/>
                <a:round/>
              </a:ln>
            </p:spPr>
            <p:txBody>
              <a:bodyPr rtlCol="0" anchor="ctr"/>
              <a:lstStyle/>
              <a:p>
                <a:endParaRPr lang="en-US"/>
              </a:p>
            </p:txBody>
          </p:sp>
          <p:sp>
            <p:nvSpPr>
              <p:cNvPr id="223" name="Graphic 4">
                <a:extLst>
                  <a:ext uri="{FF2B5EF4-FFF2-40B4-BE49-F238E27FC236}">
                    <a16:creationId xmlns:a16="http://schemas.microsoft.com/office/drawing/2014/main" id="{24104605-6035-43EE-A968-180BCDB7314A}"/>
                  </a:ext>
                </a:extLst>
              </p:cNvPr>
              <p:cNvSpPr/>
              <p:nvPr/>
            </p:nvSpPr>
            <p:spPr>
              <a:xfrm>
                <a:off x="9586203" y="4530613"/>
                <a:ext cx="244503" cy="12688"/>
              </a:xfrm>
              <a:custGeom>
                <a:avLst/>
                <a:gdLst>
                  <a:gd name="connsiteX0" fmla="*/ 0 w 244503"/>
                  <a:gd name="connsiteY0" fmla="*/ 0 h 12688"/>
                  <a:gd name="connsiteX1" fmla="*/ 244503 w 244503"/>
                  <a:gd name="connsiteY1" fmla="*/ 0 h 12688"/>
                </a:gdLst>
                <a:ahLst/>
                <a:cxnLst>
                  <a:cxn ang="0">
                    <a:pos x="connsiteX0" y="connsiteY0"/>
                  </a:cxn>
                  <a:cxn ang="0">
                    <a:pos x="connsiteX1" y="connsiteY1"/>
                  </a:cxn>
                </a:cxnLst>
                <a:rect l="l" t="t" r="r" b="b"/>
                <a:pathLst>
                  <a:path w="244503" h="12688">
                    <a:moveTo>
                      <a:pt x="0" y="0"/>
                    </a:moveTo>
                    <a:lnTo>
                      <a:pt x="244503" y="0"/>
                    </a:lnTo>
                  </a:path>
                </a:pathLst>
              </a:custGeom>
              <a:ln w="12687" cap="rnd">
                <a:solidFill>
                  <a:srgbClr val="263238"/>
                </a:solidFill>
                <a:prstDash val="solid"/>
                <a:round/>
              </a:ln>
            </p:spPr>
            <p:txBody>
              <a:bodyPr rtlCol="0" anchor="ctr"/>
              <a:lstStyle/>
              <a:p>
                <a:endParaRPr lang="en-US"/>
              </a:p>
            </p:txBody>
          </p:sp>
          <p:sp>
            <p:nvSpPr>
              <p:cNvPr id="224" name="Graphic 4">
                <a:extLst>
                  <a:ext uri="{FF2B5EF4-FFF2-40B4-BE49-F238E27FC236}">
                    <a16:creationId xmlns:a16="http://schemas.microsoft.com/office/drawing/2014/main" id="{575C0254-27A8-4956-9CEB-ADBBED512C3F}"/>
                  </a:ext>
                </a:extLst>
              </p:cNvPr>
              <p:cNvSpPr/>
              <p:nvPr/>
            </p:nvSpPr>
            <p:spPr>
              <a:xfrm>
                <a:off x="10099570" y="4600906"/>
                <a:ext cx="146676" cy="12688"/>
              </a:xfrm>
              <a:custGeom>
                <a:avLst/>
                <a:gdLst>
                  <a:gd name="connsiteX0" fmla="*/ 0 w 146676"/>
                  <a:gd name="connsiteY0" fmla="*/ 0 h 12688"/>
                  <a:gd name="connsiteX1" fmla="*/ 146676 w 146676"/>
                  <a:gd name="connsiteY1" fmla="*/ 0 h 12688"/>
                </a:gdLst>
                <a:ahLst/>
                <a:cxnLst>
                  <a:cxn ang="0">
                    <a:pos x="connsiteX0" y="connsiteY0"/>
                  </a:cxn>
                  <a:cxn ang="0">
                    <a:pos x="connsiteX1" y="connsiteY1"/>
                  </a:cxn>
                </a:cxnLst>
                <a:rect l="l" t="t" r="r" b="b"/>
                <a:pathLst>
                  <a:path w="146676" h="12688">
                    <a:moveTo>
                      <a:pt x="0" y="0"/>
                    </a:moveTo>
                    <a:lnTo>
                      <a:pt x="146676" y="0"/>
                    </a:lnTo>
                  </a:path>
                </a:pathLst>
              </a:custGeom>
              <a:ln w="12687" cap="rnd">
                <a:solidFill>
                  <a:srgbClr val="263238"/>
                </a:solidFill>
                <a:prstDash val="solid"/>
                <a:round/>
              </a:ln>
            </p:spPr>
            <p:txBody>
              <a:bodyPr rtlCol="0" anchor="ctr"/>
              <a:lstStyle/>
              <a:p>
                <a:endParaRPr lang="en-US"/>
              </a:p>
            </p:txBody>
          </p:sp>
          <p:sp>
            <p:nvSpPr>
              <p:cNvPr id="225" name="Graphic 4">
                <a:extLst>
                  <a:ext uri="{FF2B5EF4-FFF2-40B4-BE49-F238E27FC236}">
                    <a16:creationId xmlns:a16="http://schemas.microsoft.com/office/drawing/2014/main" id="{8CB59B9A-7598-4935-814A-B7B24DA3BF78}"/>
                  </a:ext>
                </a:extLst>
              </p:cNvPr>
              <p:cNvSpPr/>
              <p:nvPr/>
            </p:nvSpPr>
            <p:spPr>
              <a:xfrm>
                <a:off x="9732879" y="4600906"/>
                <a:ext cx="305533" cy="12688"/>
              </a:xfrm>
              <a:custGeom>
                <a:avLst/>
                <a:gdLst>
                  <a:gd name="connsiteX0" fmla="*/ 0 w 305533"/>
                  <a:gd name="connsiteY0" fmla="*/ 0 h 12688"/>
                  <a:gd name="connsiteX1" fmla="*/ 305534 w 305533"/>
                  <a:gd name="connsiteY1" fmla="*/ 0 h 12688"/>
                </a:gdLst>
                <a:ahLst/>
                <a:cxnLst>
                  <a:cxn ang="0">
                    <a:pos x="connsiteX0" y="connsiteY0"/>
                  </a:cxn>
                  <a:cxn ang="0">
                    <a:pos x="connsiteX1" y="connsiteY1"/>
                  </a:cxn>
                </a:cxnLst>
                <a:rect l="l" t="t" r="r" b="b"/>
                <a:pathLst>
                  <a:path w="305533" h="12688">
                    <a:moveTo>
                      <a:pt x="0" y="0"/>
                    </a:moveTo>
                    <a:lnTo>
                      <a:pt x="305534" y="0"/>
                    </a:lnTo>
                  </a:path>
                </a:pathLst>
              </a:custGeom>
              <a:ln w="12687" cap="rnd">
                <a:solidFill>
                  <a:srgbClr val="263238"/>
                </a:solidFill>
                <a:prstDash val="solid"/>
                <a:round/>
              </a:ln>
            </p:spPr>
            <p:txBody>
              <a:bodyPr rtlCol="0" anchor="ctr"/>
              <a:lstStyle/>
              <a:p>
                <a:endParaRPr lang="en-US"/>
              </a:p>
            </p:txBody>
          </p:sp>
          <p:sp>
            <p:nvSpPr>
              <p:cNvPr id="226" name="Graphic 4">
                <a:extLst>
                  <a:ext uri="{FF2B5EF4-FFF2-40B4-BE49-F238E27FC236}">
                    <a16:creationId xmlns:a16="http://schemas.microsoft.com/office/drawing/2014/main" id="{0D8CE526-172B-4BE6-9A39-D16452060291}"/>
                  </a:ext>
                </a:extLst>
              </p:cNvPr>
              <p:cNvSpPr/>
              <p:nvPr/>
            </p:nvSpPr>
            <p:spPr>
              <a:xfrm>
                <a:off x="9586203" y="4600906"/>
                <a:ext cx="79428" cy="12688"/>
              </a:xfrm>
              <a:custGeom>
                <a:avLst/>
                <a:gdLst>
                  <a:gd name="connsiteX0" fmla="*/ 0 w 79428"/>
                  <a:gd name="connsiteY0" fmla="*/ 0 h 12688"/>
                  <a:gd name="connsiteX1" fmla="*/ 79429 w 79428"/>
                  <a:gd name="connsiteY1" fmla="*/ 0 h 12688"/>
                </a:gdLst>
                <a:ahLst/>
                <a:cxnLst>
                  <a:cxn ang="0">
                    <a:pos x="connsiteX0" y="connsiteY0"/>
                  </a:cxn>
                  <a:cxn ang="0">
                    <a:pos x="connsiteX1" y="connsiteY1"/>
                  </a:cxn>
                </a:cxnLst>
                <a:rect l="l" t="t" r="r" b="b"/>
                <a:pathLst>
                  <a:path w="79428" h="12688">
                    <a:moveTo>
                      <a:pt x="0" y="0"/>
                    </a:moveTo>
                    <a:lnTo>
                      <a:pt x="79429" y="0"/>
                    </a:lnTo>
                  </a:path>
                </a:pathLst>
              </a:custGeom>
              <a:ln w="12687" cap="rnd">
                <a:solidFill>
                  <a:srgbClr val="263238"/>
                </a:solidFill>
                <a:prstDash val="solid"/>
                <a:round/>
              </a:ln>
            </p:spPr>
            <p:txBody>
              <a:bodyPr rtlCol="0" anchor="ctr"/>
              <a:lstStyle/>
              <a:p>
                <a:endParaRPr lang="en-US"/>
              </a:p>
            </p:txBody>
          </p:sp>
          <p:sp>
            <p:nvSpPr>
              <p:cNvPr id="227" name="Graphic 4">
                <a:extLst>
                  <a:ext uri="{FF2B5EF4-FFF2-40B4-BE49-F238E27FC236}">
                    <a16:creationId xmlns:a16="http://schemas.microsoft.com/office/drawing/2014/main" id="{FF289628-4328-4A92-A01A-71F6EBCD3AA0}"/>
                  </a:ext>
                </a:extLst>
              </p:cNvPr>
              <p:cNvSpPr/>
              <p:nvPr/>
            </p:nvSpPr>
            <p:spPr>
              <a:xfrm>
                <a:off x="9861158" y="4662317"/>
                <a:ext cx="385089" cy="12688"/>
              </a:xfrm>
              <a:custGeom>
                <a:avLst/>
                <a:gdLst>
                  <a:gd name="connsiteX0" fmla="*/ 0 w 385089"/>
                  <a:gd name="connsiteY0" fmla="*/ 0 h 12688"/>
                  <a:gd name="connsiteX1" fmla="*/ 385089 w 385089"/>
                  <a:gd name="connsiteY1" fmla="*/ 0 h 12688"/>
                </a:gdLst>
                <a:ahLst/>
                <a:cxnLst>
                  <a:cxn ang="0">
                    <a:pos x="connsiteX0" y="connsiteY0"/>
                  </a:cxn>
                  <a:cxn ang="0">
                    <a:pos x="connsiteX1" y="connsiteY1"/>
                  </a:cxn>
                </a:cxnLst>
                <a:rect l="l" t="t" r="r" b="b"/>
                <a:pathLst>
                  <a:path w="385089" h="12688">
                    <a:moveTo>
                      <a:pt x="0" y="0"/>
                    </a:moveTo>
                    <a:lnTo>
                      <a:pt x="385089" y="0"/>
                    </a:lnTo>
                  </a:path>
                </a:pathLst>
              </a:custGeom>
              <a:ln w="12687" cap="rnd">
                <a:solidFill>
                  <a:srgbClr val="263238"/>
                </a:solidFill>
                <a:prstDash val="solid"/>
                <a:round/>
              </a:ln>
            </p:spPr>
            <p:txBody>
              <a:bodyPr rtlCol="0" anchor="ctr"/>
              <a:lstStyle/>
              <a:p>
                <a:endParaRPr lang="en-US"/>
              </a:p>
            </p:txBody>
          </p:sp>
          <p:sp>
            <p:nvSpPr>
              <p:cNvPr id="228" name="Graphic 4">
                <a:extLst>
                  <a:ext uri="{FF2B5EF4-FFF2-40B4-BE49-F238E27FC236}">
                    <a16:creationId xmlns:a16="http://schemas.microsoft.com/office/drawing/2014/main" id="{E8D4F2BA-F9D2-448F-A3D2-F364319E1924}"/>
                  </a:ext>
                </a:extLst>
              </p:cNvPr>
              <p:cNvSpPr/>
              <p:nvPr/>
            </p:nvSpPr>
            <p:spPr>
              <a:xfrm>
                <a:off x="9586203" y="4662317"/>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29" name="Graphic 4">
                <a:extLst>
                  <a:ext uri="{FF2B5EF4-FFF2-40B4-BE49-F238E27FC236}">
                    <a16:creationId xmlns:a16="http://schemas.microsoft.com/office/drawing/2014/main" id="{6D01B73F-C1C1-401B-99DB-7575CC3697F0}"/>
                  </a:ext>
                </a:extLst>
              </p:cNvPr>
              <p:cNvSpPr/>
              <p:nvPr/>
            </p:nvSpPr>
            <p:spPr>
              <a:xfrm>
                <a:off x="10178999" y="4732610"/>
                <a:ext cx="67247" cy="12688"/>
              </a:xfrm>
              <a:custGeom>
                <a:avLst/>
                <a:gdLst>
                  <a:gd name="connsiteX0" fmla="*/ 0 w 67247"/>
                  <a:gd name="connsiteY0" fmla="*/ 0 h 12688"/>
                  <a:gd name="connsiteX1" fmla="*/ 67248 w 67247"/>
                  <a:gd name="connsiteY1" fmla="*/ 0 h 12688"/>
                </a:gdLst>
                <a:ahLst/>
                <a:cxnLst>
                  <a:cxn ang="0">
                    <a:pos x="connsiteX0" y="connsiteY0"/>
                  </a:cxn>
                  <a:cxn ang="0">
                    <a:pos x="connsiteX1" y="connsiteY1"/>
                  </a:cxn>
                </a:cxnLst>
                <a:rect l="l" t="t" r="r" b="b"/>
                <a:pathLst>
                  <a:path w="67247" h="12688">
                    <a:moveTo>
                      <a:pt x="0" y="0"/>
                    </a:moveTo>
                    <a:lnTo>
                      <a:pt x="67248" y="0"/>
                    </a:lnTo>
                  </a:path>
                </a:pathLst>
              </a:custGeom>
              <a:ln w="12687" cap="rnd">
                <a:solidFill>
                  <a:srgbClr val="263238"/>
                </a:solidFill>
                <a:prstDash val="solid"/>
                <a:round/>
              </a:ln>
            </p:spPr>
            <p:txBody>
              <a:bodyPr rtlCol="0" anchor="ctr"/>
              <a:lstStyle/>
              <a:p>
                <a:endParaRPr lang="en-US"/>
              </a:p>
            </p:txBody>
          </p:sp>
          <p:sp>
            <p:nvSpPr>
              <p:cNvPr id="230" name="Graphic 4">
                <a:extLst>
                  <a:ext uri="{FF2B5EF4-FFF2-40B4-BE49-F238E27FC236}">
                    <a16:creationId xmlns:a16="http://schemas.microsoft.com/office/drawing/2014/main" id="{FB5FC21C-A26F-485C-93F9-C2A9ABA6039A}"/>
                  </a:ext>
                </a:extLst>
              </p:cNvPr>
              <p:cNvSpPr/>
              <p:nvPr/>
            </p:nvSpPr>
            <p:spPr>
              <a:xfrm>
                <a:off x="9989563" y="4732610"/>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31" name="Graphic 4">
                <a:extLst>
                  <a:ext uri="{FF2B5EF4-FFF2-40B4-BE49-F238E27FC236}">
                    <a16:creationId xmlns:a16="http://schemas.microsoft.com/office/drawing/2014/main" id="{4FB9B2AF-579B-4E6D-97C3-8AE7ED07F77E}"/>
                  </a:ext>
                </a:extLst>
              </p:cNvPr>
              <p:cNvSpPr/>
              <p:nvPr/>
            </p:nvSpPr>
            <p:spPr>
              <a:xfrm>
                <a:off x="9586203" y="4732610"/>
                <a:ext cx="311624" cy="12688"/>
              </a:xfrm>
              <a:custGeom>
                <a:avLst/>
                <a:gdLst>
                  <a:gd name="connsiteX0" fmla="*/ 0 w 311624"/>
                  <a:gd name="connsiteY0" fmla="*/ 0 h 12688"/>
                  <a:gd name="connsiteX1" fmla="*/ 311624 w 311624"/>
                  <a:gd name="connsiteY1" fmla="*/ 0 h 12688"/>
                </a:gdLst>
                <a:ahLst/>
                <a:cxnLst>
                  <a:cxn ang="0">
                    <a:pos x="connsiteX0" y="connsiteY0"/>
                  </a:cxn>
                  <a:cxn ang="0">
                    <a:pos x="connsiteX1" y="connsiteY1"/>
                  </a:cxn>
                </a:cxnLst>
                <a:rect l="l" t="t" r="r" b="b"/>
                <a:pathLst>
                  <a:path w="311624" h="12688">
                    <a:moveTo>
                      <a:pt x="0" y="0"/>
                    </a:moveTo>
                    <a:lnTo>
                      <a:pt x="311624" y="0"/>
                    </a:lnTo>
                  </a:path>
                </a:pathLst>
              </a:custGeom>
              <a:ln w="12687" cap="rnd">
                <a:solidFill>
                  <a:srgbClr val="263238"/>
                </a:solidFill>
                <a:prstDash val="solid"/>
                <a:round/>
              </a:ln>
            </p:spPr>
            <p:txBody>
              <a:bodyPr rtlCol="0" anchor="ctr"/>
              <a:lstStyle/>
              <a:p>
                <a:endParaRPr lang="en-US"/>
              </a:p>
            </p:txBody>
          </p:sp>
          <p:sp>
            <p:nvSpPr>
              <p:cNvPr id="232" name="Graphic 4">
                <a:extLst>
                  <a:ext uri="{FF2B5EF4-FFF2-40B4-BE49-F238E27FC236}">
                    <a16:creationId xmlns:a16="http://schemas.microsoft.com/office/drawing/2014/main" id="{C13EB7E3-3825-4904-9B80-97C771BCC3AB}"/>
                  </a:ext>
                </a:extLst>
              </p:cNvPr>
              <p:cNvSpPr/>
              <p:nvPr/>
            </p:nvSpPr>
            <p:spPr>
              <a:xfrm>
                <a:off x="9904044" y="4802776"/>
                <a:ext cx="342202" cy="12688"/>
              </a:xfrm>
              <a:custGeom>
                <a:avLst/>
                <a:gdLst>
                  <a:gd name="connsiteX0" fmla="*/ 0 w 342202"/>
                  <a:gd name="connsiteY0" fmla="*/ 0 h 12688"/>
                  <a:gd name="connsiteX1" fmla="*/ 342203 w 342202"/>
                  <a:gd name="connsiteY1" fmla="*/ 0 h 12688"/>
                </a:gdLst>
                <a:ahLst/>
                <a:cxnLst>
                  <a:cxn ang="0">
                    <a:pos x="connsiteX0" y="connsiteY0"/>
                  </a:cxn>
                  <a:cxn ang="0">
                    <a:pos x="connsiteX1" y="connsiteY1"/>
                  </a:cxn>
                </a:cxnLst>
                <a:rect l="l" t="t" r="r" b="b"/>
                <a:pathLst>
                  <a:path w="342202" h="12688">
                    <a:moveTo>
                      <a:pt x="0" y="0"/>
                    </a:moveTo>
                    <a:lnTo>
                      <a:pt x="342203" y="0"/>
                    </a:lnTo>
                  </a:path>
                </a:pathLst>
              </a:custGeom>
              <a:ln w="12687" cap="rnd">
                <a:solidFill>
                  <a:srgbClr val="263238"/>
                </a:solidFill>
                <a:prstDash val="solid"/>
                <a:round/>
              </a:ln>
            </p:spPr>
            <p:txBody>
              <a:bodyPr rtlCol="0" anchor="ctr"/>
              <a:lstStyle/>
              <a:p>
                <a:endParaRPr lang="en-US"/>
              </a:p>
            </p:txBody>
          </p:sp>
          <p:sp>
            <p:nvSpPr>
              <p:cNvPr id="233" name="Graphic 4">
                <a:extLst>
                  <a:ext uri="{FF2B5EF4-FFF2-40B4-BE49-F238E27FC236}">
                    <a16:creationId xmlns:a16="http://schemas.microsoft.com/office/drawing/2014/main" id="{589B9A8E-7FCB-4173-9545-9C023C7B4A49}"/>
                  </a:ext>
                </a:extLst>
              </p:cNvPr>
              <p:cNvSpPr/>
              <p:nvPr/>
            </p:nvSpPr>
            <p:spPr>
              <a:xfrm>
                <a:off x="9586203" y="4802776"/>
                <a:ext cx="244503" cy="12688"/>
              </a:xfrm>
              <a:custGeom>
                <a:avLst/>
                <a:gdLst>
                  <a:gd name="connsiteX0" fmla="*/ 0 w 244503"/>
                  <a:gd name="connsiteY0" fmla="*/ 0 h 12688"/>
                  <a:gd name="connsiteX1" fmla="*/ 244503 w 244503"/>
                  <a:gd name="connsiteY1" fmla="*/ 0 h 12688"/>
                </a:gdLst>
                <a:ahLst/>
                <a:cxnLst>
                  <a:cxn ang="0">
                    <a:pos x="connsiteX0" y="connsiteY0"/>
                  </a:cxn>
                  <a:cxn ang="0">
                    <a:pos x="connsiteX1" y="connsiteY1"/>
                  </a:cxn>
                </a:cxnLst>
                <a:rect l="l" t="t" r="r" b="b"/>
                <a:pathLst>
                  <a:path w="244503" h="12688">
                    <a:moveTo>
                      <a:pt x="0" y="0"/>
                    </a:moveTo>
                    <a:lnTo>
                      <a:pt x="244503" y="0"/>
                    </a:lnTo>
                  </a:path>
                </a:pathLst>
              </a:custGeom>
              <a:ln w="12687" cap="rnd">
                <a:solidFill>
                  <a:srgbClr val="263238"/>
                </a:solidFill>
                <a:prstDash val="solid"/>
                <a:round/>
              </a:ln>
            </p:spPr>
            <p:txBody>
              <a:bodyPr rtlCol="0" anchor="ctr"/>
              <a:lstStyle/>
              <a:p>
                <a:endParaRPr lang="en-US"/>
              </a:p>
            </p:txBody>
          </p:sp>
          <p:sp>
            <p:nvSpPr>
              <p:cNvPr id="234" name="Graphic 4">
                <a:extLst>
                  <a:ext uri="{FF2B5EF4-FFF2-40B4-BE49-F238E27FC236}">
                    <a16:creationId xmlns:a16="http://schemas.microsoft.com/office/drawing/2014/main" id="{CB1FE5CF-E894-40A6-8B65-2408C081B771}"/>
                  </a:ext>
                </a:extLst>
              </p:cNvPr>
              <p:cNvSpPr/>
              <p:nvPr/>
            </p:nvSpPr>
            <p:spPr>
              <a:xfrm>
                <a:off x="10178999" y="4934735"/>
                <a:ext cx="67247" cy="12688"/>
              </a:xfrm>
              <a:custGeom>
                <a:avLst/>
                <a:gdLst>
                  <a:gd name="connsiteX0" fmla="*/ 0 w 67247"/>
                  <a:gd name="connsiteY0" fmla="*/ 0 h 12688"/>
                  <a:gd name="connsiteX1" fmla="*/ 67248 w 67247"/>
                  <a:gd name="connsiteY1" fmla="*/ 0 h 12688"/>
                </a:gdLst>
                <a:ahLst/>
                <a:cxnLst>
                  <a:cxn ang="0">
                    <a:pos x="connsiteX0" y="connsiteY0"/>
                  </a:cxn>
                  <a:cxn ang="0">
                    <a:pos x="connsiteX1" y="connsiteY1"/>
                  </a:cxn>
                </a:cxnLst>
                <a:rect l="l" t="t" r="r" b="b"/>
                <a:pathLst>
                  <a:path w="67247" h="12688">
                    <a:moveTo>
                      <a:pt x="0" y="0"/>
                    </a:moveTo>
                    <a:lnTo>
                      <a:pt x="67248" y="0"/>
                    </a:lnTo>
                  </a:path>
                </a:pathLst>
              </a:custGeom>
              <a:ln w="12687" cap="rnd">
                <a:solidFill>
                  <a:srgbClr val="263238"/>
                </a:solidFill>
                <a:prstDash val="solid"/>
                <a:round/>
              </a:ln>
            </p:spPr>
            <p:txBody>
              <a:bodyPr rtlCol="0" anchor="ctr"/>
              <a:lstStyle/>
              <a:p>
                <a:endParaRPr lang="en-US"/>
              </a:p>
            </p:txBody>
          </p:sp>
          <p:sp>
            <p:nvSpPr>
              <p:cNvPr id="235" name="Graphic 4">
                <a:extLst>
                  <a:ext uri="{FF2B5EF4-FFF2-40B4-BE49-F238E27FC236}">
                    <a16:creationId xmlns:a16="http://schemas.microsoft.com/office/drawing/2014/main" id="{A1E99BD0-2542-4DB8-94D0-FA4EDE1E29E5}"/>
                  </a:ext>
                </a:extLst>
              </p:cNvPr>
              <p:cNvSpPr/>
              <p:nvPr/>
            </p:nvSpPr>
            <p:spPr>
              <a:xfrm>
                <a:off x="9989563" y="4934735"/>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36" name="Graphic 4">
                <a:extLst>
                  <a:ext uri="{FF2B5EF4-FFF2-40B4-BE49-F238E27FC236}">
                    <a16:creationId xmlns:a16="http://schemas.microsoft.com/office/drawing/2014/main" id="{9D690956-ED62-4C5B-89B8-F177BFA8D130}"/>
                  </a:ext>
                </a:extLst>
              </p:cNvPr>
              <p:cNvSpPr/>
              <p:nvPr/>
            </p:nvSpPr>
            <p:spPr>
              <a:xfrm>
                <a:off x="9586203" y="4934735"/>
                <a:ext cx="311624" cy="12688"/>
              </a:xfrm>
              <a:custGeom>
                <a:avLst/>
                <a:gdLst>
                  <a:gd name="connsiteX0" fmla="*/ 0 w 311624"/>
                  <a:gd name="connsiteY0" fmla="*/ 0 h 12688"/>
                  <a:gd name="connsiteX1" fmla="*/ 311624 w 311624"/>
                  <a:gd name="connsiteY1" fmla="*/ 0 h 12688"/>
                </a:gdLst>
                <a:ahLst/>
                <a:cxnLst>
                  <a:cxn ang="0">
                    <a:pos x="connsiteX0" y="connsiteY0"/>
                  </a:cxn>
                  <a:cxn ang="0">
                    <a:pos x="connsiteX1" y="connsiteY1"/>
                  </a:cxn>
                </a:cxnLst>
                <a:rect l="l" t="t" r="r" b="b"/>
                <a:pathLst>
                  <a:path w="311624" h="12688">
                    <a:moveTo>
                      <a:pt x="0" y="0"/>
                    </a:moveTo>
                    <a:lnTo>
                      <a:pt x="311624" y="0"/>
                    </a:lnTo>
                  </a:path>
                </a:pathLst>
              </a:custGeom>
              <a:ln w="12687" cap="rnd">
                <a:solidFill>
                  <a:srgbClr val="263238"/>
                </a:solidFill>
                <a:prstDash val="solid"/>
                <a:round/>
              </a:ln>
            </p:spPr>
            <p:txBody>
              <a:bodyPr rtlCol="0" anchor="ctr"/>
              <a:lstStyle/>
              <a:p>
                <a:endParaRPr lang="en-US"/>
              </a:p>
            </p:txBody>
          </p:sp>
          <p:sp>
            <p:nvSpPr>
              <p:cNvPr id="237" name="Graphic 4">
                <a:extLst>
                  <a:ext uri="{FF2B5EF4-FFF2-40B4-BE49-F238E27FC236}">
                    <a16:creationId xmlns:a16="http://schemas.microsoft.com/office/drawing/2014/main" id="{F8943F36-BB89-4B46-A532-9EB8C4B3BB49}"/>
                  </a:ext>
                </a:extLst>
              </p:cNvPr>
              <p:cNvSpPr/>
              <p:nvPr/>
            </p:nvSpPr>
            <p:spPr>
              <a:xfrm>
                <a:off x="9904044" y="5004901"/>
                <a:ext cx="342202" cy="12688"/>
              </a:xfrm>
              <a:custGeom>
                <a:avLst/>
                <a:gdLst>
                  <a:gd name="connsiteX0" fmla="*/ 0 w 342202"/>
                  <a:gd name="connsiteY0" fmla="*/ 0 h 12688"/>
                  <a:gd name="connsiteX1" fmla="*/ 342203 w 342202"/>
                  <a:gd name="connsiteY1" fmla="*/ 0 h 12688"/>
                </a:gdLst>
                <a:ahLst/>
                <a:cxnLst>
                  <a:cxn ang="0">
                    <a:pos x="connsiteX0" y="connsiteY0"/>
                  </a:cxn>
                  <a:cxn ang="0">
                    <a:pos x="connsiteX1" y="connsiteY1"/>
                  </a:cxn>
                </a:cxnLst>
                <a:rect l="l" t="t" r="r" b="b"/>
                <a:pathLst>
                  <a:path w="342202" h="12688">
                    <a:moveTo>
                      <a:pt x="0" y="0"/>
                    </a:moveTo>
                    <a:lnTo>
                      <a:pt x="342203" y="0"/>
                    </a:lnTo>
                  </a:path>
                </a:pathLst>
              </a:custGeom>
              <a:ln w="12687" cap="rnd">
                <a:solidFill>
                  <a:srgbClr val="263238"/>
                </a:solidFill>
                <a:prstDash val="solid"/>
                <a:round/>
              </a:ln>
            </p:spPr>
            <p:txBody>
              <a:bodyPr rtlCol="0" anchor="ctr"/>
              <a:lstStyle/>
              <a:p>
                <a:endParaRPr lang="en-US"/>
              </a:p>
            </p:txBody>
          </p:sp>
          <p:sp>
            <p:nvSpPr>
              <p:cNvPr id="238" name="Graphic 4">
                <a:extLst>
                  <a:ext uri="{FF2B5EF4-FFF2-40B4-BE49-F238E27FC236}">
                    <a16:creationId xmlns:a16="http://schemas.microsoft.com/office/drawing/2014/main" id="{05367DFD-BC4F-4B45-874F-C3F5A13CB42B}"/>
                  </a:ext>
                </a:extLst>
              </p:cNvPr>
              <p:cNvSpPr/>
              <p:nvPr/>
            </p:nvSpPr>
            <p:spPr>
              <a:xfrm>
                <a:off x="9586203" y="5004901"/>
                <a:ext cx="244503" cy="12688"/>
              </a:xfrm>
              <a:custGeom>
                <a:avLst/>
                <a:gdLst>
                  <a:gd name="connsiteX0" fmla="*/ 0 w 244503"/>
                  <a:gd name="connsiteY0" fmla="*/ 0 h 12688"/>
                  <a:gd name="connsiteX1" fmla="*/ 244503 w 244503"/>
                  <a:gd name="connsiteY1" fmla="*/ 0 h 12688"/>
                </a:gdLst>
                <a:ahLst/>
                <a:cxnLst>
                  <a:cxn ang="0">
                    <a:pos x="connsiteX0" y="connsiteY0"/>
                  </a:cxn>
                  <a:cxn ang="0">
                    <a:pos x="connsiteX1" y="connsiteY1"/>
                  </a:cxn>
                </a:cxnLst>
                <a:rect l="l" t="t" r="r" b="b"/>
                <a:pathLst>
                  <a:path w="244503" h="12688">
                    <a:moveTo>
                      <a:pt x="0" y="0"/>
                    </a:moveTo>
                    <a:lnTo>
                      <a:pt x="244503" y="0"/>
                    </a:lnTo>
                  </a:path>
                </a:pathLst>
              </a:custGeom>
              <a:ln w="12687" cap="rnd">
                <a:solidFill>
                  <a:srgbClr val="263238"/>
                </a:solidFill>
                <a:prstDash val="solid"/>
                <a:round/>
              </a:ln>
            </p:spPr>
            <p:txBody>
              <a:bodyPr rtlCol="0" anchor="ctr"/>
              <a:lstStyle/>
              <a:p>
                <a:endParaRPr lang="en-US"/>
              </a:p>
            </p:txBody>
          </p:sp>
          <p:sp>
            <p:nvSpPr>
              <p:cNvPr id="239" name="Graphic 4">
                <a:extLst>
                  <a:ext uri="{FF2B5EF4-FFF2-40B4-BE49-F238E27FC236}">
                    <a16:creationId xmlns:a16="http://schemas.microsoft.com/office/drawing/2014/main" id="{9DF4304B-F125-4A9A-B5B4-4B591EDB2E7A}"/>
                  </a:ext>
                </a:extLst>
              </p:cNvPr>
              <p:cNvSpPr/>
              <p:nvPr/>
            </p:nvSpPr>
            <p:spPr>
              <a:xfrm>
                <a:off x="10099570" y="5075194"/>
                <a:ext cx="146676" cy="12688"/>
              </a:xfrm>
              <a:custGeom>
                <a:avLst/>
                <a:gdLst>
                  <a:gd name="connsiteX0" fmla="*/ 0 w 146676"/>
                  <a:gd name="connsiteY0" fmla="*/ 0 h 12688"/>
                  <a:gd name="connsiteX1" fmla="*/ 146676 w 146676"/>
                  <a:gd name="connsiteY1" fmla="*/ 0 h 12688"/>
                </a:gdLst>
                <a:ahLst/>
                <a:cxnLst>
                  <a:cxn ang="0">
                    <a:pos x="connsiteX0" y="connsiteY0"/>
                  </a:cxn>
                  <a:cxn ang="0">
                    <a:pos x="connsiteX1" y="connsiteY1"/>
                  </a:cxn>
                </a:cxnLst>
                <a:rect l="l" t="t" r="r" b="b"/>
                <a:pathLst>
                  <a:path w="146676" h="12688">
                    <a:moveTo>
                      <a:pt x="0" y="0"/>
                    </a:moveTo>
                    <a:lnTo>
                      <a:pt x="146676" y="0"/>
                    </a:lnTo>
                  </a:path>
                </a:pathLst>
              </a:custGeom>
              <a:ln w="12687" cap="rnd">
                <a:solidFill>
                  <a:srgbClr val="263238"/>
                </a:solidFill>
                <a:prstDash val="solid"/>
                <a:round/>
              </a:ln>
            </p:spPr>
            <p:txBody>
              <a:bodyPr rtlCol="0" anchor="ctr"/>
              <a:lstStyle/>
              <a:p>
                <a:endParaRPr lang="en-US"/>
              </a:p>
            </p:txBody>
          </p:sp>
          <p:sp>
            <p:nvSpPr>
              <p:cNvPr id="240" name="Graphic 4">
                <a:extLst>
                  <a:ext uri="{FF2B5EF4-FFF2-40B4-BE49-F238E27FC236}">
                    <a16:creationId xmlns:a16="http://schemas.microsoft.com/office/drawing/2014/main" id="{84A4A907-16D6-4D5F-A0EC-729FB6628462}"/>
                  </a:ext>
                </a:extLst>
              </p:cNvPr>
              <p:cNvSpPr/>
              <p:nvPr/>
            </p:nvSpPr>
            <p:spPr>
              <a:xfrm>
                <a:off x="9732879" y="5075194"/>
                <a:ext cx="305533" cy="12688"/>
              </a:xfrm>
              <a:custGeom>
                <a:avLst/>
                <a:gdLst>
                  <a:gd name="connsiteX0" fmla="*/ 0 w 305533"/>
                  <a:gd name="connsiteY0" fmla="*/ 0 h 12688"/>
                  <a:gd name="connsiteX1" fmla="*/ 305534 w 305533"/>
                  <a:gd name="connsiteY1" fmla="*/ 0 h 12688"/>
                </a:gdLst>
                <a:ahLst/>
                <a:cxnLst>
                  <a:cxn ang="0">
                    <a:pos x="connsiteX0" y="connsiteY0"/>
                  </a:cxn>
                  <a:cxn ang="0">
                    <a:pos x="connsiteX1" y="connsiteY1"/>
                  </a:cxn>
                </a:cxnLst>
                <a:rect l="l" t="t" r="r" b="b"/>
                <a:pathLst>
                  <a:path w="305533" h="12688">
                    <a:moveTo>
                      <a:pt x="0" y="0"/>
                    </a:moveTo>
                    <a:lnTo>
                      <a:pt x="305534" y="0"/>
                    </a:lnTo>
                  </a:path>
                </a:pathLst>
              </a:custGeom>
              <a:ln w="12687" cap="rnd">
                <a:solidFill>
                  <a:srgbClr val="263238"/>
                </a:solidFill>
                <a:prstDash val="solid"/>
                <a:round/>
              </a:ln>
            </p:spPr>
            <p:txBody>
              <a:bodyPr rtlCol="0" anchor="ctr"/>
              <a:lstStyle/>
              <a:p>
                <a:endParaRPr lang="en-US"/>
              </a:p>
            </p:txBody>
          </p:sp>
          <p:sp>
            <p:nvSpPr>
              <p:cNvPr id="241" name="Graphic 4">
                <a:extLst>
                  <a:ext uri="{FF2B5EF4-FFF2-40B4-BE49-F238E27FC236}">
                    <a16:creationId xmlns:a16="http://schemas.microsoft.com/office/drawing/2014/main" id="{322BC9E6-37D3-4CCA-A6B2-FA9032656CA7}"/>
                  </a:ext>
                </a:extLst>
              </p:cNvPr>
              <p:cNvSpPr/>
              <p:nvPr/>
            </p:nvSpPr>
            <p:spPr>
              <a:xfrm>
                <a:off x="9586203" y="5075194"/>
                <a:ext cx="79428" cy="12688"/>
              </a:xfrm>
              <a:custGeom>
                <a:avLst/>
                <a:gdLst>
                  <a:gd name="connsiteX0" fmla="*/ 0 w 79428"/>
                  <a:gd name="connsiteY0" fmla="*/ 0 h 12688"/>
                  <a:gd name="connsiteX1" fmla="*/ 79429 w 79428"/>
                  <a:gd name="connsiteY1" fmla="*/ 0 h 12688"/>
                </a:gdLst>
                <a:ahLst/>
                <a:cxnLst>
                  <a:cxn ang="0">
                    <a:pos x="connsiteX0" y="connsiteY0"/>
                  </a:cxn>
                  <a:cxn ang="0">
                    <a:pos x="connsiteX1" y="connsiteY1"/>
                  </a:cxn>
                </a:cxnLst>
                <a:rect l="l" t="t" r="r" b="b"/>
                <a:pathLst>
                  <a:path w="79428" h="12688">
                    <a:moveTo>
                      <a:pt x="0" y="0"/>
                    </a:moveTo>
                    <a:lnTo>
                      <a:pt x="79429" y="0"/>
                    </a:lnTo>
                  </a:path>
                </a:pathLst>
              </a:custGeom>
              <a:ln w="12687" cap="rnd">
                <a:solidFill>
                  <a:srgbClr val="263238"/>
                </a:solidFill>
                <a:prstDash val="solid"/>
                <a:round/>
              </a:ln>
            </p:spPr>
            <p:txBody>
              <a:bodyPr rtlCol="0" anchor="ctr"/>
              <a:lstStyle/>
              <a:p>
                <a:endParaRPr lang="en-US"/>
              </a:p>
            </p:txBody>
          </p:sp>
          <p:sp>
            <p:nvSpPr>
              <p:cNvPr id="242" name="Graphic 4">
                <a:extLst>
                  <a:ext uri="{FF2B5EF4-FFF2-40B4-BE49-F238E27FC236}">
                    <a16:creationId xmlns:a16="http://schemas.microsoft.com/office/drawing/2014/main" id="{3BA41F83-4F87-4EEC-8304-BED5C41039EE}"/>
                  </a:ext>
                </a:extLst>
              </p:cNvPr>
              <p:cNvSpPr/>
              <p:nvPr/>
            </p:nvSpPr>
            <p:spPr>
              <a:xfrm>
                <a:off x="9861158" y="5136605"/>
                <a:ext cx="385089" cy="12688"/>
              </a:xfrm>
              <a:custGeom>
                <a:avLst/>
                <a:gdLst>
                  <a:gd name="connsiteX0" fmla="*/ 0 w 385089"/>
                  <a:gd name="connsiteY0" fmla="*/ 0 h 12688"/>
                  <a:gd name="connsiteX1" fmla="*/ 385089 w 385089"/>
                  <a:gd name="connsiteY1" fmla="*/ 0 h 12688"/>
                </a:gdLst>
                <a:ahLst/>
                <a:cxnLst>
                  <a:cxn ang="0">
                    <a:pos x="connsiteX0" y="connsiteY0"/>
                  </a:cxn>
                  <a:cxn ang="0">
                    <a:pos x="connsiteX1" y="connsiteY1"/>
                  </a:cxn>
                </a:cxnLst>
                <a:rect l="l" t="t" r="r" b="b"/>
                <a:pathLst>
                  <a:path w="385089" h="12688">
                    <a:moveTo>
                      <a:pt x="0" y="0"/>
                    </a:moveTo>
                    <a:lnTo>
                      <a:pt x="385089" y="0"/>
                    </a:lnTo>
                  </a:path>
                </a:pathLst>
              </a:custGeom>
              <a:ln w="12687" cap="rnd">
                <a:solidFill>
                  <a:srgbClr val="263238"/>
                </a:solidFill>
                <a:prstDash val="solid"/>
                <a:round/>
              </a:ln>
            </p:spPr>
            <p:txBody>
              <a:bodyPr rtlCol="0" anchor="ctr"/>
              <a:lstStyle/>
              <a:p>
                <a:endParaRPr lang="en-US"/>
              </a:p>
            </p:txBody>
          </p:sp>
          <p:sp>
            <p:nvSpPr>
              <p:cNvPr id="243" name="Graphic 4">
                <a:extLst>
                  <a:ext uri="{FF2B5EF4-FFF2-40B4-BE49-F238E27FC236}">
                    <a16:creationId xmlns:a16="http://schemas.microsoft.com/office/drawing/2014/main" id="{4A3DF19D-DC86-42EE-BCEA-9E10A8E04077}"/>
                  </a:ext>
                </a:extLst>
              </p:cNvPr>
              <p:cNvSpPr/>
              <p:nvPr/>
            </p:nvSpPr>
            <p:spPr>
              <a:xfrm>
                <a:off x="9586203" y="5136605"/>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44" name="Graphic 4">
                <a:extLst>
                  <a:ext uri="{FF2B5EF4-FFF2-40B4-BE49-F238E27FC236}">
                    <a16:creationId xmlns:a16="http://schemas.microsoft.com/office/drawing/2014/main" id="{F2D9728D-5214-4105-9F6B-BB92BCBA4FD0}"/>
                  </a:ext>
                </a:extLst>
              </p:cNvPr>
              <p:cNvSpPr/>
              <p:nvPr/>
            </p:nvSpPr>
            <p:spPr>
              <a:xfrm>
                <a:off x="10178999" y="5206771"/>
                <a:ext cx="67247" cy="12688"/>
              </a:xfrm>
              <a:custGeom>
                <a:avLst/>
                <a:gdLst>
                  <a:gd name="connsiteX0" fmla="*/ 0 w 67247"/>
                  <a:gd name="connsiteY0" fmla="*/ 0 h 12688"/>
                  <a:gd name="connsiteX1" fmla="*/ 67248 w 67247"/>
                  <a:gd name="connsiteY1" fmla="*/ 0 h 12688"/>
                </a:gdLst>
                <a:ahLst/>
                <a:cxnLst>
                  <a:cxn ang="0">
                    <a:pos x="connsiteX0" y="connsiteY0"/>
                  </a:cxn>
                  <a:cxn ang="0">
                    <a:pos x="connsiteX1" y="connsiteY1"/>
                  </a:cxn>
                </a:cxnLst>
                <a:rect l="l" t="t" r="r" b="b"/>
                <a:pathLst>
                  <a:path w="67247" h="12688">
                    <a:moveTo>
                      <a:pt x="0" y="0"/>
                    </a:moveTo>
                    <a:lnTo>
                      <a:pt x="67248" y="0"/>
                    </a:lnTo>
                  </a:path>
                </a:pathLst>
              </a:custGeom>
              <a:ln w="12687" cap="rnd">
                <a:solidFill>
                  <a:srgbClr val="263238"/>
                </a:solidFill>
                <a:prstDash val="solid"/>
                <a:round/>
              </a:ln>
            </p:spPr>
            <p:txBody>
              <a:bodyPr rtlCol="0" anchor="ctr"/>
              <a:lstStyle/>
              <a:p>
                <a:endParaRPr lang="en-US"/>
              </a:p>
            </p:txBody>
          </p:sp>
          <p:sp>
            <p:nvSpPr>
              <p:cNvPr id="245" name="Graphic 4">
                <a:extLst>
                  <a:ext uri="{FF2B5EF4-FFF2-40B4-BE49-F238E27FC236}">
                    <a16:creationId xmlns:a16="http://schemas.microsoft.com/office/drawing/2014/main" id="{9FD17F2A-47DD-4468-9CFD-66CDE2B22F29}"/>
                  </a:ext>
                </a:extLst>
              </p:cNvPr>
              <p:cNvSpPr/>
              <p:nvPr/>
            </p:nvSpPr>
            <p:spPr>
              <a:xfrm>
                <a:off x="9989563" y="5206771"/>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46" name="Graphic 4">
                <a:extLst>
                  <a:ext uri="{FF2B5EF4-FFF2-40B4-BE49-F238E27FC236}">
                    <a16:creationId xmlns:a16="http://schemas.microsoft.com/office/drawing/2014/main" id="{9A943AC0-F343-4255-946D-DBCD76FAA76B}"/>
                  </a:ext>
                </a:extLst>
              </p:cNvPr>
              <p:cNvSpPr/>
              <p:nvPr/>
            </p:nvSpPr>
            <p:spPr>
              <a:xfrm>
                <a:off x="9586203" y="5206771"/>
                <a:ext cx="311624" cy="12688"/>
              </a:xfrm>
              <a:custGeom>
                <a:avLst/>
                <a:gdLst>
                  <a:gd name="connsiteX0" fmla="*/ 0 w 311624"/>
                  <a:gd name="connsiteY0" fmla="*/ 0 h 12688"/>
                  <a:gd name="connsiteX1" fmla="*/ 311624 w 311624"/>
                  <a:gd name="connsiteY1" fmla="*/ 0 h 12688"/>
                </a:gdLst>
                <a:ahLst/>
                <a:cxnLst>
                  <a:cxn ang="0">
                    <a:pos x="connsiteX0" y="connsiteY0"/>
                  </a:cxn>
                  <a:cxn ang="0">
                    <a:pos x="connsiteX1" y="connsiteY1"/>
                  </a:cxn>
                </a:cxnLst>
                <a:rect l="l" t="t" r="r" b="b"/>
                <a:pathLst>
                  <a:path w="311624" h="12688">
                    <a:moveTo>
                      <a:pt x="0" y="0"/>
                    </a:moveTo>
                    <a:lnTo>
                      <a:pt x="311624" y="0"/>
                    </a:lnTo>
                  </a:path>
                </a:pathLst>
              </a:custGeom>
              <a:ln w="12687" cap="rnd">
                <a:solidFill>
                  <a:srgbClr val="263238"/>
                </a:solidFill>
                <a:prstDash val="solid"/>
                <a:round/>
              </a:ln>
            </p:spPr>
            <p:txBody>
              <a:bodyPr rtlCol="0" anchor="ctr"/>
              <a:lstStyle/>
              <a:p>
                <a:endParaRPr lang="en-US"/>
              </a:p>
            </p:txBody>
          </p:sp>
          <p:sp>
            <p:nvSpPr>
              <p:cNvPr id="247" name="Graphic 4">
                <a:extLst>
                  <a:ext uri="{FF2B5EF4-FFF2-40B4-BE49-F238E27FC236}">
                    <a16:creationId xmlns:a16="http://schemas.microsoft.com/office/drawing/2014/main" id="{A521DAE6-4C18-48AF-8C30-C8D04F3FAA88}"/>
                  </a:ext>
                </a:extLst>
              </p:cNvPr>
              <p:cNvSpPr/>
              <p:nvPr/>
            </p:nvSpPr>
            <p:spPr>
              <a:xfrm>
                <a:off x="10326564" y="4310598"/>
                <a:ext cx="553335" cy="1024324"/>
              </a:xfrm>
              <a:custGeom>
                <a:avLst/>
                <a:gdLst>
                  <a:gd name="connsiteX0" fmla="*/ 0 w 553335"/>
                  <a:gd name="connsiteY0" fmla="*/ 1024325 h 1024324"/>
                  <a:gd name="connsiteX1" fmla="*/ 49484 w 553335"/>
                  <a:gd name="connsiteY1" fmla="*/ 801264 h 1024324"/>
                  <a:gd name="connsiteX2" fmla="*/ 99095 w 553335"/>
                  <a:gd name="connsiteY2" fmla="*/ 941724 h 1024324"/>
                  <a:gd name="connsiteX3" fmla="*/ 165201 w 553335"/>
                  <a:gd name="connsiteY3" fmla="*/ 338777 h 1024324"/>
                  <a:gd name="connsiteX4" fmla="*/ 256049 w 553335"/>
                  <a:gd name="connsiteY4" fmla="*/ 801264 h 1024324"/>
                  <a:gd name="connsiteX5" fmla="*/ 363392 w 553335"/>
                  <a:gd name="connsiteY5" fmla="*/ 0 h 1024324"/>
                  <a:gd name="connsiteX6" fmla="*/ 479109 w 553335"/>
                  <a:gd name="connsiteY6" fmla="*/ 925102 h 1024324"/>
                  <a:gd name="connsiteX7" fmla="*/ 528594 w 553335"/>
                  <a:gd name="connsiteY7" fmla="*/ 834254 h 1024324"/>
                  <a:gd name="connsiteX8" fmla="*/ 553335 w 553335"/>
                  <a:gd name="connsiteY8" fmla="*/ 1016077 h 102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335" h="1024324">
                    <a:moveTo>
                      <a:pt x="0" y="1024325"/>
                    </a:moveTo>
                    <a:lnTo>
                      <a:pt x="49484" y="801264"/>
                    </a:lnTo>
                    <a:lnTo>
                      <a:pt x="99095" y="941724"/>
                    </a:lnTo>
                    <a:lnTo>
                      <a:pt x="165201" y="338777"/>
                    </a:lnTo>
                    <a:lnTo>
                      <a:pt x="256049" y="801264"/>
                    </a:lnTo>
                    <a:lnTo>
                      <a:pt x="363392" y="0"/>
                    </a:lnTo>
                    <a:lnTo>
                      <a:pt x="479109" y="925102"/>
                    </a:lnTo>
                    <a:lnTo>
                      <a:pt x="528594" y="834254"/>
                    </a:lnTo>
                    <a:lnTo>
                      <a:pt x="553335" y="1016077"/>
                    </a:lnTo>
                  </a:path>
                </a:pathLst>
              </a:custGeom>
              <a:noFill/>
              <a:ln w="12687" cap="rnd">
                <a:solidFill>
                  <a:srgbClr val="263238"/>
                </a:solidFill>
                <a:prstDash val="solid"/>
                <a:round/>
              </a:ln>
            </p:spPr>
            <p:txBody>
              <a:bodyPr rtlCol="0" anchor="ctr"/>
              <a:lstStyle/>
              <a:p>
                <a:endParaRPr lang="en-US"/>
              </a:p>
            </p:txBody>
          </p:sp>
          <p:sp>
            <p:nvSpPr>
              <p:cNvPr id="248" name="Graphic 4">
                <a:extLst>
                  <a:ext uri="{FF2B5EF4-FFF2-40B4-BE49-F238E27FC236}">
                    <a16:creationId xmlns:a16="http://schemas.microsoft.com/office/drawing/2014/main" id="{9A2BB072-1A6F-43F1-8F89-F9B75F8A7A9E}"/>
                  </a:ext>
                </a:extLst>
              </p:cNvPr>
              <p:cNvSpPr/>
              <p:nvPr/>
            </p:nvSpPr>
            <p:spPr>
              <a:xfrm>
                <a:off x="9638098" y="3895438"/>
                <a:ext cx="1216551" cy="359078"/>
              </a:xfrm>
              <a:custGeom>
                <a:avLst/>
                <a:gdLst>
                  <a:gd name="connsiteX0" fmla="*/ 0 w 1216551"/>
                  <a:gd name="connsiteY0" fmla="*/ 359078 h 359078"/>
                  <a:gd name="connsiteX1" fmla="*/ 284091 w 1216551"/>
                  <a:gd name="connsiteY1" fmla="*/ 75115 h 359078"/>
                  <a:gd name="connsiteX2" fmla="*/ 493067 w 1216551"/>
                  <a:gd name="connsiteY2" fmla="*/ 262647 h 359078"/>
                  <a:gd name="connsiteX3" fmla="*/ 669941 w 1216551"/>
                  <a:gd name="connsiteY3" fmla="*/ 101887 h 359078"/>
                  <a:gd name="connsiteX4" fmla="*/ 932461 w 1216551"/>
                  <a:gd name="connsiteY4" fmla="*/ 300205 h 359078"/>
                  <a:gd name="connsiteX5" fmla="*/ 1216552 w 1216551"/>
                  <a:gd name="connsiteY5" fmla="*/ 0 h 35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551" h="359078">
                    <a:moveTo>
                      <a:pt x="0" y="359078"/>
                    </a:moveTo>
                    <a:lnTo>
                      <a:pt x="284091" y="75115"/>
                    </a:lnTo>
                    <a:lnTo>
                      <a:pt x="493067" y="262647"/>
                    </a:lnTo>
                    <a:lnTo>
                      <a:pt x="669941" y="101887"/>
                    </a:lnTo>
                    <a:lnTo>
                      <a:pt x="932461" y="300205"/>
                    </a:lnTo>
                    <a:lnTo>
                      <a:pt x="1216552" y="0"/>
                    </a:lnTo>
                  </a:path>
                </a:pathLst>
              </a:custGeom>
              <a:noFill/>
              <a:ln w="12687" cap="rnd">
                <a:solidFill>
                  <a:srgbClr val="263238"/>
                </a:solidFill>
                <a:prstDash val="solid"/>
                <a:round/>
              </a:ln>
            </p:spPr>
            <p:txBody>
              <a:bodyPr rtlCol="0" anchor="ctr"/>
              <a:lstStyle/>
              <a:p>
                <a:endParaRPr lang="en-US"/>
              </a:p>
            </p:txBody>
          </p:sp>
          <p:sp>
            <p:nvSpPr>
              <p:cNvPr id="249" name="Graphic 4">
                <a:extLst>
                  <a:ext uri="{FF2B5EF4-FFF2-40B4-BE49-F238E27FC236}">
                    <a16:creationId xmlns:a16="http://schemas.microsoft.com/office/drawing/2014/main" id="{3632D068-3082-416F-B244-295529ABB594}"/>
                  </a:ext>
                </a:extLst>
              </p:cNvPr>
              <p:cNvSpPr/>
              <p:nvPr/>
            </p:nvSpPr>
            <p:spPr>
              <a:xfrm>
                <a:off x="9883496" y="3931860"/>
                <a:ext cx="76127" cy="76131"/>
              </a:xfrm>
              <a:custGeom>
                <a:avLst/>
                <a:gdLst>
                  <a:gd name="connsiteX0" fmla="*/ 76122 w 76127"/>
                  <a:gd name="connsiteY0" fmla="*/ 38692 h 76131"/>
                  <a:gd name="connsiteX1" fmla="*/ 38692 w 76127"/>
                  <a:gd name="connsiteY1" fmla="*/ 6 h 76131"/>
                  <a:gd name="connsiteX2" fmla="*/ 6 w 76127"/>
                  <a:gd name="connsiteY2" fmla="*/ 37436 h 76131"/>
                  <a:gd name="connsiteX3" fmla="*/ 37436 w 76127"/>
                  <a:gd name="connsiteY3" fmla="*/ 76122 h 76131"/>
                  <a:gd name="connsiteX4" fmla="*/ 38692 w 76127"/>
                  <a:gd name="connsiteY4" fmla="*/ 76122 h 76131"/>
                  <a:gd name="connsiteX5" fmla="*/ 76122 w 76127"/>
                  <a:gd name="connsiteY5" fmla="*/ 38692 h 7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7" h="76131">
                    <a:moveTo>
                      <a:pt x="76122" y="38692"/>
                    </a:moveTo>
                    <a:cubicBezTo>
                      <a:pt x="76465" y="17668"/>
                      <a:pt x="59716" y="348"/>
                      <a:pt x="38692" y="6"/>
                    </a:cubicBezTo>
                    <a:cubicBezTo>
                      <a:pt x="17668" y="-350"/>
                      <a:pt x="348" y="16411"/>
                      <a:pt x="6" y="37436"/>
                    </a:cubicBezTo>
                    <a:cubicBezTo>
                      <a:pt x="-350" y="58448"/>
                      <a:pt x="16411" y="75780"/>
                      <a:pt x="37436" y="76122"/>
                    </a:cubicBezTo>
                    <a:cubicBezTo>
                      <a:pt x="37855" y="76135"/>
                      <a:pt x="38273" y="76135"/>
                      <a:pt x="38692" y="76122"/>
                    </a:cubicBezTo>
                    <a:cubicBezTo>
                      <a:pt x="59222" y="75780"/>
                      <a:pt x="75780" y="59222"/>
                      <a:pt x="76122" y="38692"/>
                    </a:cubicBezTo>
                    <a:close/>
                  </a:path>
                </a:pathLst>
              </a:custGeom>
              <a:solidFill>
                <a:srgbClr val="92E3A9"/>
              </a:solidFill>
              <a:ln w="12687" cap="rnd">
                <a:solidFill>
                  <a:srgbClr val="263238"/>
                </a:solidFill>
                <a:prstDash val="solid"/>
                <a:round/>
              </a:ln>
            </p:spPr>
            <p:txBody>
              <a:bodyPr rtlCol="0" anchor="ctr"/>
              <a:lstStyle/>
              <a:p>
                <a:endParaRPr lang="en-US"/>
              </a:p>
            </p:txBody>
          </p:sp>
          <p:sp>
            <p:nvSpPr>
              <p:cNvPr id="250" name="Graphic 4">
                <a:extLst>
                  <a:ext uri="{FF2B5EF4-FFF2-40B4-BE49-F238E27FC236}">
                    <a16:creationId xmlns:a16="http://schemas.microsoft.com/office/drawing/2014/main" id="{994F0148-E68A-4445-B670-FAEDE6ABDE92}"/>
                  </a:ext>
                </a:extLst>
              </p:cNvPr>
              <p:cNvSpPr/>
              <p:nvPr/>
            </p:nvSpPr>
            <p:spPr>
              <a:xfrm>
                <a:off x="10269339" y="3959260"/>
                <a:ext cx="76129" cy="76129"/>
              </a:xfrm>
              <a:custGeom>
                <a:avLst/>
                <a:gdLst>
                  <a:gd name="connsiteX0" fmla="*/ 76130 w 76129"/>
                  <a:gd name="connsiteY0" fmla="*/ 38065 h 76129"/>
                  <a:gd name="connsiteX1" fmla="*/ 38065 w 76129"/>
                  <a:gd name="connsiteY1" fmla="*/ 0 h 76129"/>
                  <a:gd name="connsiteX2" fmla="*/ 0 w 76129"/>
                  <a:gd name="connsiteY2" fmla="*/ 38078 h 76129"/>
                  <a:gd name="connsiteX3" fmla="*/ 38065 w 76129"/>
                  <a:gd name="connsiteY3" fmla="*/ 76130 h 76129"/>
                  <a:gd name="connsiteX4" fmla="*/ 38699 w 76129"/>
                  <a:gd name="connsiteY4" fmla="*/ 76130 h 76129"/>
                  <a:gd name="connsiteX5" fmla="*/ 76130 w 76129"/>
                  <a:gd name="connsiteY5" fmla="*/ 38065 h 7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9" h="76129">
                    <a:moveTo>
                      <a:pt x="76130" y="38065"/>
                    </a:moveTo>
                    <a:cubicBezTo>
                      <a:pt x="76130" y="17041"/>
                      <a:pt x="59077" y="0"/>
                      <a:pt x="38065" y="0"/>
                    </a:cubicBezTo>
                    <a:cubicBezTo>
                      <a:pt x="17041" y="13"/>
                      <a:pt x="0" y="17053"/>
                      <a:pt x="0" y="38078"/>
                    </a:cubicBezTo>
                    <a:cubicBezTo>
                      <a:pt x="0" y="59102"/>
                      <a:pt x="17053" y="76142"/>
                      <a:pt x="38065" y="76130"/>
                    </a:cubicBezTo>
                    <a:cubicBezTo>
                      <a:pt x="38281" y="76130"/>
                      <a:pt x="38483" y="76130"/>
                      <a:pt x="38699" y="76130"/>
                    </a:cubicBezTo>
                    <a:cubicBezTo>
                      <a:pt x="59470" y="75787"/>
                      <a:pt x="76130" y="58848"/>
                      <a:pt x="76130" y="38065"/>
                    </a:cubicBezTo>
                    <a:close/>
                  </a:path>
                </a:pathLst>
              </a:custGeom>
              <a:solidFill>
                <a:srgbClr val="92E3A9"/>
              </a:solidFill>
              <a:ln w="12687" cap="rnd">
                <a:solidFill>
                  <a:srgbClr val="263238"/>
                </a:solidFill>
                <a:prstDash val="solid"/>
                <a:round/>
              </a:ln>
            </p:spPr>
            <p:txBody>
              <a:bodyPr rtlCol="0" anchor="ctr"/>
              <a:lstStyle/>
              <a:p>
                <a:endParaRPr lang="en-US"/>
              </a:p>
            </p:txBody>
          </p:sp>
          <p:sp>
            <p:nvSpPr>
              <p:cNvPr id="251" name="Graphic 4">
                <a:extLst>
                  <a:ext uri="{FF2B5EF4-FFF2-40B4-BE49-F238E27FC236}">
                    <a16:creationId xmlns:a16="http://schemas.microsoft.com/office/drawing/2014/main" id="{043373B0-A984-4424-8F9B-06DF2F3937AB}"/>
                  </a:ext>
                </a:extLst>
              </p:cNvPr>
              <p:cNvSpPr/>
              <p:nvPr/>
            </p:nvSpPr>
            <p:spPr>
              <a:xfrm>
                <a:off x="10533002" y="4158085"/>
                <a:ext cx="75114" cy="75114"/>
              </a:xfrm>
              <a:custGeom>
                <a:avLst/>
                <a:gdLst>
                  <a:gd name="connsiteX0" fmla="*/ 75115 w 75114"/>
                  <a:gd name="connsiteY0" fmla="*/ 37557 h 75114"/>
                  <a:gd name="connsiteX1" fmla="*/ 37558 w 75114"/>
                  <a:gd name="connsiteY1" fmla="*/ 75114 h 75114"/>
                  <a:gd name="connsiteX2" fmla="*/ 0 w 75114"/>
                  <a:gd name="connsiteY2" fmla="*/ 37557 h 75114"/>
                  <a:gd name="connsiteX3" fmla="*/ 37558 w 75114"/>
                  <a:gd name="connsiteY3" fmla="*/ 0 h 75114"/>
                  <a:gd name="connsiteX4" fmla="*/ 75115 w 75114"/>
                  <a:gd name="connsiteY4" fmla="*/ 37557 h 75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14" h="75114">
                    <a:moveTo>
                      <a:pt x="75115" y="37557"/>
                    </a:moveTo>
                    <a:cubicBezTo>
                      <a:pt x="75115" y="58300"/>
                      <a:pt x="58300" y="75114"/>
                      <a:pt x="37558" y="75114"/>
                    </a:cubicBezTo>
                    <a:cubicBezTo>
                      <a:pt x="16815" y="75114"/>
                      <a:pt x="0" y="58300"/>
                      <a:pt x="0" y="37557"/>
                    </a:cubicBezTo>
                    <a:cubicBezTo>
                      <a:pt x="0" y="16815"/>
                      <a:pt x="16815" y="0"/>
                      <a:pt x="37558" y="0"/>
                    </a:cubicBezTo>
                    <a:cubicBezTo>
                      <a:pt x="58300" y="0"/>
                      <a:pt x="75115" y="16815"/>
                      <a:pt x="75115" y="37557"/>
                    </a:cubicBezTo>
                    <a:close/>
                  </a:path>
                </a:pathLst>
              </a:custGeom>
              <a:solidFill>
                <a:srgbClr val="92E3A9"/>
              </a:solidFill>
              <a:ln w="12687" cap="rnd">
                <a:solidFill>
                  <a:srgbClr val="263238"/>
                </a:solidFill>
                <a:prstDash val="solid"/>
                <a:round/>
              </a:ln>
            </p:spPr>
            <p:txBody>
              <a:bodyPr rtlCol="0" anchor="ctr"/>
              <a:lstStyle/>
              <a:p>
                <a:endParaRPr lang="en-US"/>
              </a:p>
            </p:txBody>
          </p:sp>
          <p:sp>
            <p:nvSpPr>
              <p:cNvPr id="252" name="Graphic 4">
                <a:extLst>
                  <a:ext uri="{FF2B5EF4-FFF2-40B4-BE49-F238E27FC236}">
                    <a16:creationId xmlns:a16="http://schemas.microsoft.com/office/drawing/2014/main" id="{80C80A9D-D744-4E32-8312-1D2A5F0B2600}"/>
                  </a:ext>
                </a:extLst>
              </p:cNvPr>
              <p:cNvSpPr/>
              <p:nvPr/>
            </p:nvSpPr>
            <p:spPr>
              <a:xfrm>
                <a:off x="10810748" y="3857373"/>
                <a:ext cx="76129" cy="76129"/>
              </a:xfrm>
              <a:custGeom>
                <a:avLst/>
                <a:gdLst>
                  <a:gd name="connsiteX0" fmla="*/ 76130 w 76129"/>
                  <a:gd name="connsiteY0" fmla="*/ 38065 h 76129"/>
                  <a:gd name="connsiteX1" fmla="*/ 38065 w 76129"/>
                  <a:gd name="connsiteY1" fmla="*/ 0 h 76129"/>
                  <a:gd name="connsiteX2" fmla="*/ 0 w 76129"/>
                  <a:gd name="connsiteY2" fmla="*/ 38065 h 76129"/>
                  <a:gd name="connsiteX3" fmla="*/ 38065 w 76129"/>
                  <a:gd name="connsiteY3" fmla="*/ 76130 h 76129"/>
                  <a:gd name="connsiteX4" fmla="*/ 76130 w 76129"/>
                  <a:gd name="connsiteY4" fmla="*/ 38065 h 76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29" h="76129">
                    <a:moveTo>
                      <a:pt x="76130" y="38065"/>
                    </a:moveTo>
                    <a:cubicBezTo>
                      <a:pt x="76130" y="17041"/>
                      <a:pt x="59089" y="0"/>
                      <a:pt x="38065" y="0"/>
                    </a:cubicBezTo>
                    <a:cubicBezTo>
                      <a:pt x="17040" y="0"/>
                      <a:pt x="0" y="17041"/>
                      <a:pt x="0" y="38065"/>
                    </a:cubicBezTo>
                    <a:cubicBezTo>
                      <a:pt x="0" y="59089"/>
                      <a:pt x="17040" y="76130"/>
                      <a:pt x="38065" y="76130"/>
                    </a:cubicBezTo>
                    <a:cubicBezTo>
                      <a:pt x="59089" y="76130"/>
                      <a:pt x="76130" y="59089"/>
                      <a:pt x="76130" y="38065"/>
                    </a:cubicBezTo>
                    <a:close/>
                  </a:path>
                </a:pathLst>
              </a:custGeom>
              <a:solidFill>
                <a:srgbClr val="92E3A9"/>
              </a:solidFill>
              <a:ln w="12687" cap="rnd">
                <a:solidFill>
                  <a:srgbClr val="263238"/>
                </a:solidFill>
                <a:prstDash val="solid"/>
                <a:round/>
              </a:ln>
            </p:spPr>
            <p:txBody>
              <a:bodyPr rtlCol="0" anchor="ctr"/>
              <a:lstStyle/>
              <a:p>
                <a:endParaRPr lang="en-US"/>
              </a:p>
            </p:txBody>
          </p:sp>
          <p:sp>
            <p:nvSpPr>
              <p:cNvPr id="253" name="Graphic 4">
                <a:extLst>
                  <a:ext uri="{FF2B5EF4-FFF2-40B4-BE49-F238E27FC236}">
                    <a16:creationId xmlns:a16="http://schemas.microsoft.com/office/drawing/2014/main" id="{B2A7090C-A5D2-4D58-9C7A-874B7552BBE9}"/>
                  </a:ext>
                </a:extLst>
              </p:cNvPr>
              <p:cNvSpPr/>
              <p:nvPr/>
            </p:nvSpPr>
            <p:spPr>
              <a:xfrm>
                <a:off x="9600541" y="4216959"/>
                <a:ext cx="75114" cy="75114"/>
              </a:xfrm>
              <a:custGeom>
                <a:avLst/>
                <a:gdLst>
                  <a:gd name="connsiteX0" fmla="*/ 75114 w 75114"/>
                  <a:gd name="connsiteY0" fmla="*/ 37557 h 75114"/>
                  <a:gd name="connsiteX1" fmla="*/ 37557 w 75114"/>
                  <a:gd name="connsiteY1" fmla="*/ 75115 h 75114"/>
                  <a:gd name="connsiteX2" fmla="*/ 0 w 75114"/>
                  <a:gd name="connsiteY2" fmla="*/ 37557 h 75114"/>
                  <a:gd name="connsiteX3" fmla="*/ 37557 w 75114"/>
                  <a:gd name="connsiteY3" fmla="*/ 0 h 75114"/>
                  <a:gd name="connsiteX4" fmla="*/ 75114 w 75114"/>
                  <a:gd name="connsiteY4" fmla="*/ 37557 h 75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14" h="75114">
                    <a:moveTo>
                      <a:pt x="75114" y="37557"/>
                    </a:moveTo>
                    <a:cubicBezTo>
                      <a:pt x="75114" y="58300"/>
                      <a:pt x="58300" y="75115"/>
                      <a:pt x="37557" y="75115"/>
                    </a:cubicBezTo>
                    <a:cubicBezTo>
                      <a:pt x="16815" y="75115"/>
                      <a:pt x="0" y="58300"/>
                      <a:pt x="0" y="37557"/>
                    </a:cubicBezTo>
                    <a:cubicBezTo>
                      <a:pt x="0" y="16815"/>
                      <a:pt x="16815" y="0"/>
                      <a:pt x="37557" y="0"/>
                    </a:cubicBezTo>
                    <a:cubicBezTo>
                      <a:pt x="58300" y="0"/>
                      <a:pt x="75114" y="16815"/>
                      <a:pt x="75114" y="37557"/>
                    </a:cubicBezTo>
                    <a:close/>
                  </a:path>
                </a:pathLst>
              </a:custGeom>
              <a:solidFill>
                <a:srgbClr val="92E3A9"/>
              </a:solidFill>
              <a:ln w="12687" cap="rnd">
                <a:solidFill>
                  <a:srgbClr val="263238"/>
                </a:solidFill>
                <a:prstDash val="solid"/>
                <a:round/>
              </a:ln>
            </p:spPr>
            <p:txBody>
              <a:bodyPr rtlCol="0" anchor="ctr"/>
              <a:lstStyle/>
              <a:p>
                <a:endParaRPr lang="en-US"/>
              </a:p>
            </p:txBody>
          </p:sp>
          <p:sp>
            <p:nvSpPr>
              <p:cNvPr id="254" name="Graphic 4">
                <a:extLst>
                  <a:ext uri="{FF2B5EF4-FFF2-40B4-BE49-F238E27FC236}">
                    <a16:creationId xmlns:a16="http://schemas.microsoft.com/office/drawing/2014/main" id="{35DD6C3F-C505-4B82-8E71-D9AA974120DF}"/>
                  </a:ext>
                </a:extLst>
              </p:cNvPr>
              <p:cNvSpPr/>
              <p:nvPr/>
            </p:nvSpPr>
            <p:spPr>
              <a:xfrm>
                <a:off x="10093607" y="4109743"/>
                <a:ext cx="75114" cy="75114"/>
              </a:xfrm>
              <a:custGeom>
                <a:avLst/>
                <a:gdLst>
                  <a:gd name="connsiteX0" fmla="*/ 75115 w 75114"/>
                  <a:gd name="connsiteY0" fmla="*/ 37557 h 75114"/>
                  <a:gd name="connsiteX1" fmla="*/ 37557 w 75114"/>
                  <a:gd name="connsiteY1" fmla="*/ 75114 h 75114"/>
                  <a:gd name="connsiteX2" fmla="*/ 0 w 75114"/>
                  <a:gd name="connsiteY2" fmla="*/ 37557 h 75114"/>
                  <a:gd name="connsiteX3" fmla="*/ 37557 w 75114"/>
                  <a:gd name="connsiteY3" fmla="*/ 0 h 75114"/>
                  <a:gd name="connsiteX4" fmla="*/ 75115 w 75114"/>
                  <a:gd name="connsiteY4" fmla="*/ 37557 h 75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14" h="75114">
                    <a:moveTo>
                      <a:pt x="75115" y="37557"/>
                    </a:moveTo>
                    <a:cubicBezTo>
                      <a:pt x="75115" y="58300"/>
                      <a:pt x="58300" y="75114"/>
                      <a:pt x="37557" y="75114"/>
                    </a:cubicBezTo>
                    <a:cubicBezTo>
                      <a:pt x="16815" y="75114"/>
                      <a:pt x="0" y="58300"/>
                      <a:pt x="0" y="37557"/>
                    </a:cubicBezTo>
                    <a:cubicBezTo>
                      <a:pt x="0" y="16815"/>
                      <a:pt x="16815" y="0"/>
                      <a:pt x="37557" y="0"/>
                    </a:cubicBezTo>
                    <a:cubicBezTo>
                      <a:pt x="58300" y="0"/>
                      <a:pt x="75115" y="16815"/>
                      <a:pt x="75115" y="37557"/>
                    </a:cubicBezTo>
                    <a:close/>
                  </a:path>
                </a:pathLst>
              </a:custGeom>
              <a:solidFill>
                <a:srgbClr val="92E3A9"/>
              </a:solidFill>
              <a:ln w="12687" cap="rnd">
                <a:solidFill>
                  <a:srgbClr val="263238"/>
                </a:solidFill>
                <a:prstDash val="solid"/>
                <a:round/>
              </a:ln>
            </p:spPr>
            <p:txBody>
              <a:bodyPr rtlCol="0" anchor="ctr"/>
              <a:lstStyle/>
              <a:p>
                <a:endParaRPr lang="en-US"/>
              </a:p>
            </p:txBody>
          </p:sp>
          <p:sp>
            <p:nvSpPr>
              <p:cNvPr id="255" name="Graphic 4">
                <a:extLst>
                  <a:ext uri="{FF2B5EF4-FFF2-40B4-BE49-F238E27FC236}">
                    <a16:creationId xmlns:a16="http://schemas.microsoft.com/office/drawing/2014/main" id="{1FF352D3-64E2-4DE5-AB97-79AA2EC107C2}"/>
                  </a:ext>
                </a:extLst>
              </p:cNvPr>
              <p:cNvSpPr/>
              <p:nvPr/>
            </p:nvSpPr>
            <p:spPr>
              <a:xfrm>
                <a:off x="7603026" y="2964499"/>
                <a:ext cx="110387" cy="63695"/>
              </a:xfrm>
              <a:custGeom>
                <a:avLst/>
                <a:gdLst>
                  <a:gd name="connsiteX0" fmla="*/ 0 w 110387"/>
                  <a:gd name="connsiteY0" fmla="*/ 63695 h 63695"/>
                  <a:gd name="connsiteX1" fmla="*/ 110388 w 110387"/>
                  <a:gd name="connsiteY1" fmla="*/ 0 h 63695"/>
                </a:gdLst>
                <a:ahLst/>
                <a:cxnLst>
                  <a:cxn ang="0">
                    <a:pos x="connsiteX0" y="connsiteY0"/>
                  </a:cxn>
                  <a:cxn ang="0">
                    <a:pos x="connsiteX1" y="connsiteY1"/>
                  </a:cxn>
                </a:cxnLst>
                <a:rect l="l" t="t" r="r" b="b"/>
                <a:pathLst>
                  <a:path w="110387" h="63695">
                    <a:moveTo>
                      <a:pt x="0" y="63695"/>
                    </a:moveTo>
                    <a:lnTo>
                      <a:pt x="110388" y="0"/>
                    </a:lnTo>
                  </a:path>
                </a:pathLst>
              </a:custGeom>
              <a:ln w="12687" cap="rnd">
                <a:solidFill>
                  <a:srgbClr val="263238"/>
                </a:solidFill>
                <a:prstDash val="solid"/>
                <a:round/>
              </a:ln>
            </p:spPr>
            <p:txBody>
              <a:bodyPr rtlCol="0" anchor="ctr"/>
              <a:lstStyle/>
              <a:p>
                <a:endParaRPr lang="en-US"/>
              </a:p>
            </p:txBody>
          </p:sp>
          <p:sp>
            <p:nvSpPr>
              <p:cNvPr id="256" name="Graphic 4">
                <a:extLst>
                  <a:ext uri="{FF2B5EF4-FFF2-40B4-BE49-F238E27FC236}">
                    <a16:creationId xmlns:a16="http://schemas.microsoft.com/office/drawing/2014/main" id="{8BF1D472-8EE8-4D8E-AC14-71DB39442FE2}"/>
                  </a:ext>
                </a:extLst>
              </p:cNvPr>
              <p:cNvSpPr/>
              <p:nvPr/>
            </p:nvSpPr>
            <p:spPr>
              <a:xfrm>
                <a:off x="7064789" y="2777220"/>
                <a:ext cx="648624" cy="748988"/>
              </a:xfrm>
              <a:custGeom>
                <a:avLst/>
                <a:gdLst>
                  <a:gd name="connsiteX0" fmla="*/ 0 w 648624"/>
                  <a:gd name="connsiteY0" fmla="*/ 187279 h 748988"/>
                  <a:gd name="connsiteX1" fmla="*/ 0 w 648624"/>
                  <a:gd name="connsiteY1" fmla="*/ 561710 h 748988"/>
                  <a:gd name="connsiteX2" fmla="*/ 324312 w 648624"/>
                  <a:gd name="connsiteY2" fmla="*/ 748989 h 748988"/>
                  <a:gd name="connsiteX3" fmla="*/ 648625 w 648624"/>
                  <a:gd name="connsiteY3" fmla="*/ 561710 h 748988"/>
                  <a:gd name="connsiteX4" fmla="*/ 648625 w 648624"/>
                  <a:gd name="connsiteY4" fmla="*/ 187279 h 748988"/>
                  <a:gd name="connsiteX5" fmla="*/ 324312 w 648624"/>
                  <a:gd name="connsiteY5" fmla="*/ 0 h 748988"/>
                  <a:gd name="connsiteX6" fmla="*/ 0 w 648624"/>
                  <a:gd name="connsiteY6" fmla="*/ 187279 h 74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24" h="748988">
                    <a:moveTo>
                      <a:pt x="0" y="187279"/>
                    </a:moveTo>
                    <a:lnTo>
                      <a:pt x="0" y="561710"/>
                    </a:lnTo>
                    <a:lnTo>
                      <a:pt x="324312" y="748989"/>
                    </a:lnTo>
                    <a:lnTo>
                      <a:pt x="648625" y="561710"/>
                    </a:lnTo>
                    <a:lnTo>
                      <a:pt x="648625" y="187279"/>
                    </a:lnTo>
                    <a:lnTo>
                      <a:pt x="324312" y="0"/>
                    </a:lnTo>
                    <a:lnTo>
                      <a:pt x="0" y="187279"/>
                    </a:lnTo>
                    <a:close/>
                  </a:path>
                </a:pathLst>
              </a:custGeom>
              <a:noFill/>
              <a:ln w="12687" cap="rnd">
                <a:solidFill>
                  <a:srgbClr val="263238"/>
                </a:solidFill>
                <a:prstDash val="solid"/>
                <a:round/>
              </a:ln>
            </p:spPr>
            <p:txBody>
              <a:bodyPr rtlCol="0" anchor="ctr"/>
              <a:lstStyle/>
              <a:p>
                <a:endParaRPr lang="en-US"/>
              </a:p>
            </p:txBody>
          </p:sp>
          <p:sp>
            <p:nvSpPr>
              <p:cNvPr id="257" name="Graphic 4">
                <a:extLst>
                  <a:ext uri="{FF2B5EF4-FFF2-40B4-BE49-F238E27FC236}">
                    <a16:creationId xmlns:a16="http://schemas.microsoft.com/office/drawing/2014/main" id="{9F0740C2-E5CA-4FA3-9BE2-BDCB438591C5}"/>
                  </a:ext>
                </a:extLst>
              </p:cNvPr>
              <p:cNvSpPr/>
              <p:nvPr/>
            </p:nvSpPr>
            <p:spPr>
              <a:xfrm>
                <a:off x="7175050" y="2904611"/>
                <a:ext cx="427975" cy="494208"/>
              </a:xfrm>
              <a:custGeom>
                <a:avLst/>
                <a:gdLst>
                  <a:gd name="connsiteX0" fmla="*/ 0 w 427975"/>
                  <a:gd name="connsiteY0" fmla="*/ 123584 h 494208"/>
                  <a:gd name="connsiteX1" fmla="*/ 0 w 427975"/>
                  <a:gd name="connsiteY1" fmla="*/ 370625 h 494208"/>
                  <a:gd name="connsiteX2" fmla="*/ 214051 w 427975"/>
                  <a:gd name="connsiteY2" fmla="*/ 494208 h 494208"/>
                  <a:gd name="connsiteX3" fmla="*/ 427975 w 427975"/>
                  <a:gd name="connsiteY3" fmla="*/ 370625 h 494208"/>
                  <a:gd name="connsiteX4" fmla="*/ 427975 w 427975"/>
                  <a:gd name="connsiteY4" fmla="*/ 123584 h 494208"/>
                  <a:gd name="connsiteX5" fmla="*/ 214051 w 427975"/>
                  <a:gd name="connsiteY5" fmla="*/ 0 h 494208"/>
                  <a:gd name="connsiteX6" fmla="*/ 0 w 427975"/>
                  <a:gd name="connsiteY6" fmla="*/ 123584 h 49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975" h="494208">
                    <a:moveTo>
                      <a:pt x="0" y="123584"/>
                    </a:moveTo>
                    <a:lnTo>
                      <a:pt x="0" y="370625"/>
                    </a:lnTo>
                    <a:lnTo>
                      <a:pt x="214051" y="494208"/>
                    </a:lnTo>
                    <a:lnTo>
                      <a:pt x="427975" y="370625"/>
                    </a:lnTo>
                    <a:lnTo>
                      <a:pt x="427975" y="123584"/>
                    </a:lnTo>
                    <a:lnTo>
                      <a:pt x="214051" y="0"/>
                    </a:lnTo>
                    <a:lnTo>
                      <a:pt x="0" y="123584"/>
                    </a:lnTo>
                    <a:close/>
                  </a:path>
                </a:pathLst>
              </a:custGeom>
              <a:noFill/>
              <a:ln w="12687" cap="rnd">
                <a:solidFill>
                  <a:srgbClr val="263238"/>
                </a:solidFill>
                <a:prstDash val="solid"/>
                <a:round/>
              </a:ln>
            </p:spPr>
            <p:txBody>
              <a:bodyPr rtlCol="0" anchor="ctr"/>
              <a:lstStyle/>
              <a:p>
                <a:endParaRPr lang="en-US"/>
              </a:p>
            </p:txBody>
          </p:sp>
          <p:sp>
            <p:nvSpPr>
              <p:cNvPr id="258" name="Graphic 4">
                <a:extLst>
                  <a:ext uri="{FF2B5EF4-FFF2-40B4-BE49-F238E27FC236}">
                    <a16:creationId xmlns:a16="http://schemas.microsoft.com/office/drawing/2014/main" id="{95E13D2F-D293-43D9-98B6-20E5595DB895}"/>
                  </a:ext>
                </a:extLst>
              </p:cNvPr>
              <p:cNvSpPr/>
              <p:nvPr/>
            </p:nvSpPr>
            <p:spPr>
              <a:xfrm>
                <a:off x="7389101" y="2499093"/>
                <a:ext cx="12688" cy="278126"/>
              </a:xfrm>
              <a:custGeom>
                <a:avLst/>
                <a:gdLst>
                  <a:gd name="connsiteX0" fmla="*/ 0 w 12688"/>
                  <a:gd name="connsiteY0" fmla="*/ 278127 h 278126"/>
                  <a:gd name="connsiteX1" fmla="*/ 0 w 12688"/>
                  <a:gd name="connsiteY1" fmla="*/ 0 h 278126"/>
                </a:gdLst>
                <a:ahLst/>
                <a:cxnLst>
                  <a:cxn ang="0">
                    <a:pos x="connsiteX0" y="connsiteY0"/>
                  </a:cxn>
                  <a:cxn ang="0">
                    <a:pos x="connsiteX1" y="connsiteY1"/>
                  </a:cxn>
                </a:cxnLst>
                <a:rect l="l" t="t" r="r" b="b"/>
                <a:pathLst>
                  <a:path w="12688" h="278126">
                    <a:moveTo>
                      <a:pt x="0" y="278127"/>
                    </a:moveTo>
                    <a:lnTo>
                      <a:pt x="0" y="0"/>
                    </a:lnTo>
                  </a:path>
                </a:pathLst>
              </a:custGeom>
              <a:ln w="12687" cap="rnd">
                <a:solidFill>
                  <a:srgbClr val="263238"/>
                </a:solidFill>
                <a:prstDash val="solid"/>
                <a:round/>
              </a:ln>
            </p:spPr>
            <p:txBody>
              <a:bodyPr rtlCol="0" anchor="ctr"/>
              <a:lstStyle/>
              <a:p>
                <a:endParaRPr lang="en-US"/>
              </a:p>
            </p:txBody>
          </p:sp>
          <p:sp>
            <p:nvSpPr>
              <p:cNvPr id="259" name="Graphic 4">
                <a:extLst>
                  <a:ext uri="{FF2B5EF4-FFF2-40B4-BE49-F238E27FC236}">
                    <a16:creationId xmlns:a16="http://schemas.microsoft.com/office/drawing/2014/main" id="{A9241CC0-379E-4087-8A49-B6A112244BEF}"/>
                  </a:ext>
                </a:extLst>
              </p:cNvPr>
              <p:cNvSpPr/>
              <p:nvPr/>
            </p:nvSpPr>
            <p:spPr>
              <a:xfrm>
                <a:off x="7334415" y="2430577"/>
                <a:ext cx="109372" cy="109372"/>
              </a:xfrm>
              <a:custGeom>
                <a:avLst/>
                <a:gdLst>
                  <a:gd name="connsiteX0" fmla="*/ 109373 w 109372"/>
                  <a:gd name="connsiteY0" fmla="*/ 54686 h 109372"/>
                  <a:gd name="connsiteX1" fmla="*/ 54686 w 109372"/>
                  <a:gd name="connsiteY1" fmla="*/ 109373 h 109372"/>
                  <a:gd name="connsiteX2" fmla="*/ 0 w 109372"/>
                  <a:gd name="connsiteY2" fmla="*/ 54686 h 109372"/>
                  <a:gd name="connsiteX3" fmla="*/ 54686 w 109372"/>
                  <a:gd name="connsiteY3" fmla="*/ 0 h 109372"/>
                  <a:gd name="connsiteX4" fmla="*/ 109373 w 109372"/>
                  <a:gd name="connsiteY4" fmla="*/ 54686 h 109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72" h="109372">
                    <a:moveTo>
                      <a:pt x="109373" y="54686"/>
                    </a:moveTo>
                    <a:cubicBezTo>
                      <a:pt x="109373" y="84889"/>
                      <a:pt x="84889" y="109373"/>
                      <a:pt x="54686" y="109373"/>
                    </a:cubicBezTo>
                    <a:cubicBezTo>
                      <a:pt x="24484" y="109373"/>
                      <a:pt x="0" y="84889"/>
                      <a:pt x="0" y="54686"/>
                    </a:cubicBezTo>
                    <a:cubicBezTo>
                      <a:pt x="0" y="24484"/>
                      <a:pt x="24484" y="0"/>
                      <a:pt x="54686" y="0"/>
                    </a:cubicBezTo>
                    <a:cubicBezTo>
                      <a:pt x="84889" y="0"/>
                      <a:pt x="109373" y="24484"/>
                      <a:pt x="109373" y="54686"/>
                    </a:cubicBezTo>
                    <a:close/>
                  </a:path>
                </a:pathLst>
              </a:custGeom>
              <a:solidFill>
                <a:srgbClr val="92E3A9"/>
              </a:solidFill>
              <a:ln w="12687" cap="rnd">
                <a:solidFill>
                  <a:srgbClr val="263238"/>
                </a:solidFill>
                <a:prstDash val="solid"/>
                <a:round/>
              </a:ln>
            </p:spPr>
            <p:txBody>
              <a:bodyPr rtlCol="0" anchor="ctr"/>
              <a:lstStyle/>
              <a:p>
                <a:endParaRPr lang="en-US"/>
              </a:p>
            </p:txBody>
          </p:sp>
          <p:sp>
            <p:nvSpPr>
              <p:cNvPr id="260" name="Graphic 4">
                <a:extLst>
                  <a:ext uri="{FF2B5EF4-FFF2-40B4-BE49-F238E27FC236}">
                    <a16:creationId xmlns:a16="http://schemas.microsoft.com/office/drawing/2014/main" id="{7491EAFB-20A3-41D5-BAF2-78FD7CA8F978}"/>
                  </a:ext>
                </a:extLst>
              </p:cNvPr>
              <p:cNvSpPr/>
              <p:nvPr/>
            </p:nvSpPr>
            <p:spPr>
              <a:xfrm>
                <a:off x="7389101" y="3518342"/>
                <a:ext cx="12688" cy="278126"/>
              </a:xfrm>
              <a:custGeom>
                <a:avLst/>
                <a:gdLst>
                  <a:gd name="connsiteX0" fmla="*/ 0 w 12688"/>
                  <a:gd name="connsiteY0" fmla="*/ 0 h 278126"/>
                  <a:gd name="connsiteX1" fmla="*/ 0 w 12688"/>
                  <a:gd name="connsiteY1" fmla="*/ 278127 h 278126"/>
                </a:gdLst>
                <a:ahLst/>
                <a:cxnLst>
                  <a:cxn ang="0">
                    <a:pos x="connsiteX0" y="connsiteY0"/>
                  </a:cxn>
                  <a:cxn ang="0">
                    <a:pos x="connsiteX1" y="connsiteY1"/>
                  </a:cxn>
                </a:cxnLst>
                <a:rect l="l" t="t" r="r" b="b"/>
                <a:pathLst>
                  <a:path w="12688" h="278126">
                    <a:moveTo>
                      <a:pt x="0" y="0"/>
                    </a:moveTo>
                    <a:lnTo>
                      <a:pt x="0" y="278127"/>
                    </a:lnTo>
                  </a:path>
                </a:pathLst>
              </a:custGeom>
              <a:ln w="12687" cap="rnd">
                <a:solidFill>
                  <a:srgbClr val="263238"/>
                </a:solidFill>
                <a:prstDash val="solid"/>
                <a:round/>
              </a:ln>
            </p:spPr>
            <p:txBody>
              <a:bodyPr rtlCol="0" anchor="ctr"/>
              <a:lstStyle/>
              <a:p>
                <a:endParaRPr lang="en-US"/>
              </a:p>
            </p:txBody>
          </p:sp>
          <p:sp>
            <p:nvSpPr>
              <p:cNvPr id="261" name="Graphic 4">
                <a:extLst>
                  <a:ext uri="{FF2B5EF4-FFF2-40B4-BE49-F238E27FC236}">
                    <a16:creationId xmlns:a16="http://schemas.microsoft.com/office/drawing/2014/main" id="{4D1EDF38-5BA8-4D20-B1DB-AFBBCB082396}"/>
                  </a:ext>
                </a:extLst>
              </p:cNvPr>
              <p:cNvSpPr/>
              <p:nvPr/>
            </p:nvSpPr>
            <p:spPr>
              <a:xfrm>
                <a:off x="7334288" y="3755613"/>
                <a:ext cx="109626" cy="109626"/>
              </a:xfrm>
              <a:custGeom>
                <a:avLst/>
                <a:gdLst>
                  <a:gd name="connsiteX0" fmla="*/ 0 w 109626"/>
                  <a:gd name="connsiteY0" fmla="*/ 54686 h 109626"/>
                  <a:gd name="connsiteX1" fmla="*/ 54687 w 109626"/>
                  <a:gd name="connsiteY1" fmla="*/ 109626 h 109626"/>
                  <a:gd name="connsiteX2" fmla="*/ 109627 w 109626"/>
                  <a:gd name="connsiteY2" fmla="*/ 54940 h 109626"/>
                  <a:gd name="connsiteX3" fmla="*/ 54940 w 109626"/>
                  <a:gd name="connsiteY3" fmla="*/ 0 h 109626"/>
                  <a:gd name="connsiteX4" fmla="*/ 54813 w 109626"/>
                  <a:gd name="connsiteY4" fmla="*/ 0 h 109626"/>
                  <a:gd name="connsiteX5" fmla="*/ 0 w 109626"/>
                  <a:gd name="connsiteY5" fmla="*/ 54686 h 10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26" h="109626">
                    <a:moveTo>
                      <a:pt x="0" y="54686"/>
                    </a:moveTo>
                    <a:cubicBezTo>
                      <a:pt x="-76" y="84960"/>
                      <a:pt x="24412" y="109551"/>
                      <a:pt x="54687" y="109626"/>
                    </a:cubicBezTo>
                    <a:cubicBezTo>
                      <a:pt x="84961" y="109703"/>
                      <a:pt x="109551" y="85214"/>
                      <a:pt x="109627" y="54940"/>
                    </a:cubicBezTo>
                    <a:cubicBezTo>
                      <a:pt x="109690" y="24666"/>
                      <a:pt x="85214" y="76"/>
                      <a:pt x="54940" y="0"/>
                    </a:cubicBezTo>
                    <a:cubicBezTo>
                      <a:pt x="54902" y="0"/>
                      <a:pt x="54852" y="0"/>
                      <a:pt x="54813" y="0"/>
                    </a:cubicBezTo>
                    <a:cubicBezTo>
                      <a:pt x="24590" y="0"/>
                      <a:pt x="76" y="24463"/>
                      <a:pt x="0" y="54686"/>
                    </a:cubicBezTo>
                    <a:close/>
                  </a:path>
                </a:pathLst>
              </a:custGeom>
              <a:solidFill>
                <a:srgbClr val="92E3A9"/>
              </a:solidFill>
              <a:ln w="12687" cap="rnd">
                <a:solidFill>
                  <a:srgbClr val="263238"/>
                </a:solidFill>
                <a:prstDash val="solid"/>
                <a:round/>
              </a:ln>
            </p:spPr>
            <p:txBody>
              <a:bodyPr rtlCol="0" anchor="ctr"/>
              <a:lstStyle/>
              <a:p>
                <a:endParaRPr lang="en-US"/>
              </a:p>
            </p:txBody>
          </p:sp>
          <p:sp>
            <p:nvSpPr>
              <p:cNvPr id="262" name="Graphic 4">
                <a:extLst>
                  <a:ext uri="{FF2B5EF4-FFF2-40B4-BE49-F238E27FC236}">
                    <a16:creationId xmlns:a16="http://schemas.microsoft.com/office/drawing/2014/main" id="{3434F57E-5DE1-4981-BA3F-2586C29911D5}"/>
                  </a:ext>
                </a:extLst>
              </p:cNvPr>
              <p:cNvSpPr/>
              <p:nvPr/>
            </p:nvSpPr>
            <p:spPr>
              <a:xfrm>
                <a:off x="7064789" y="2964499"/>
                <a:ext cx="110261" cy="63695"/>
              </a:xfrm>
              <a:custGeom>
                <a:avLst/>
                <a:gdLst>
                  <a:gd name="connsiteX0" fmla="*/ 110261 w 110261"/>
                  <a:gd name="connsiteY0" fmla="*/ 63695 h 63695"/>
                  <a:gd name="connsiteX1" fmla="*/ 0 w 110261"/>
                  <a:gd name="connsiteY1" fmla="*/ 0 h 63695"/>
                </a:gdLst>
                <a:ahLst/>
                <a:cxnLst>
                  <a:cxn ang="0">
                    <a:pos x="connsiteX0" y="connsiteY0"/>
                  </a:cxn>
                  <a:cxn ang="0">
                    <a:pos x="connsiteX1" y="connsiteY1"/>
                  </a:cxn>
                </a:cxnLst>
                <a:rect l="l" t="t" r="r" b="b"/>
                <a:pathLst>
                  <a:path w="110261" h="63695">
                    <a:moveTo>
                      <a:pt x="110261" y="63695"/>
                    </a:moveTo>
                    <a:lnTo>
                      <a:pt x="0" y="0"/>
                    </a:lnTo>
                  </a:path>
                </a:pathLst>
              </a:custGeom>
              <a:ln w="12687" cap="rnd">
                <a:solidFill>
                  <a:srgbClr val="263238"/>
                </a:solidFill>
                <a:prstDash val="solid"/>
                <a:round/>
              </a:ln>
            </p:spPr>
            <p:txBody>
              <a:bodyPr rtlCol="0" anchor="ctr"/>
              <a:lstStyle/>
              <a:p>
                <a:endParaRPr lang="en-US"/>
              </a:p>
            </p:txBody>
          </p:sp>
          <p:sp>
            <p:nvSpPr>
              <p:cNvPr id="263" name="Graphic 4">
                <a:extLst>
                  <a:ext uri="{FF2B5EF4-FFF2-40B4-BE49-F238E27FC236}">
                    <a16:creationId xmlns:a16="http://schemas.microsoft.com/office/drawing/2014/main" id="{AC8EFCF3-E56A-49F5-A0FA-1EAA4EDBB2F0}"/>
                  </a:ext>
                </a:extLst>
              </p:cNvPr>
              <p:cNvSpPr/>
              <p:nvPr/>
            </p:nvSpPr>
            <p:spPr>
              <a:xfrm>
                <a:off x="7184439" y="3153555"/>
                <a:ext cx="418586" cy="123583"/>
              </a:xfrm>
              <a:custGeom>
                <a:avLst/>
                <a:gdLst>
                  <a:gd name="connsiteX0" fmla="*/ 0 w 418586"/>
                  <a:gd name="connsiteY0" fmla="*/ 123584 h 123583"/>
                  <a:gd name="connsiteX1" fmla="*/ 213924 w 418586"/>
                  <a:gd name="connsiteY1" fmla="*/ 0 h 123583"/>
                  <a:gd name="connsiteX2" fmla="*/ 418586 w 418586"/>
                  <a:gd name="connsiteY2" fmla="*/ 121681 h 123583"/>
                </a:gdLst>
                <a:ahLst/>
                <a:cxnLst>
                  <a:cxn ang="0">
                    <a:pos x="connsiteX0" y="connsiteY0"/>
                  </a:cxn>
                  <a:cxn ang="0">
                    <a:pos x="connsiteX1" y="connsiteY1"/>
                  </a:cxn>
                  <a:cxn ang="0">
                    <a:pos x="connsiteX2" y="connsiteY2"/>
                  </a:cxn>
                </a:cxnLst>
                <a:rect l="l" t="t" r="r" b="b"/>
                <a:pathLst>
                  <a:path w="418586" h="123583">
                    <a:moveTo>
                      <a:pt x="0" y="123584"/>
                    </a:moveTo>
                    <a:lnTo>
                      <a:pt x="213924" y="0"/>
                    </a:lnTo>
                    <a:lnTo>
                      <a:pt x="418586" y="121681"/>
                    </a:lnTo>
                  </a:path>
                </a:pathLst>
              </a:custGeom>
              <a:noFill/>
              <a:ln w="12687" cap="rnd">
                <a:solidFill>
                  <a:srgbClr val="263238"/>
                </a:solidFill>
                <a:prstDash val="solid"/>
                <a:round/>
              </a:ln>
            </p:spPr>
            <p:txBody>
              <a:bodyPr rtlCol="0" anchor="ctr"/>
              <a:lstStyle/>
              <a:p>
                <a:endParaRPr lang="en-US"/>
              </a:p>
            </p:txBody>
          </p:sp>
          <p:sp>
            <p:nvSpPr>
              <p:cNvPr id="264" name="Graphic 4">
                <a:extLst>
                  <a:ext uri="{FF2B5EF4-FFF2-40B4-BE49-F238E27FC236}">
                    <a16:creationId xmlns:a16="http://schemas.microsoft.com/office/drawing/2014/main" id="{E083CC42-571E-49E7-AF0A-AD0C27F71798}"/>
                  </a:ext>
                </a:extLst>
              </p:cNvPr>
              <p:cNvSpPr/>
              <p:nvPr/>
            </p:nvSpPr>
            <p:spPr>
              <a:xfrm>
                <a:off x="7398364" y="2904611"/>
                <a:ext cx="12688" cy="248943"/>
              </a:xfrm>
              <a:custGeom>
                <a:avLst/>
                <a:gdLst>
                  <a:gd name="connsiteX0" fmla="*/ 0 w 12688"/>
                  <a:gd name="connsiteY0" fmla="*/ 248944 h 248943"/>
                  <a:gd name="connsiteX1" fmla="*/ 0 w 12688"/>
                  <a:gd name="connsiteY1" fmla="*/ 0 h 248943"/>
                </a:gdLst>
                <a:ahLst/>
                <a:cxnLst>
                  <a:cxn ang="0">
                    <a:pos x="connsiteX0" y="connsiteY0"/>
                  </a:cxn>
                  <a:cxn ang="0">
                    <a:pos x="connsiteX1" y="connsiteY1"/>
                  </a:cxn>
                </a:cxnLst>
                <a:rect l="l" t="t" r="r" b="b"/>
                <a:pathLst>
                  <a:path w="12688" h="248943">
                    <a:moveTo>
                      <a:pt x="0" y="248944"/>
                    </a:moveTo>
                    <a:lnTo>
                      <a:pt x="0" y="0"/>
                    </a:lnTo>
                  </a:path>
                </a:pathLst>
              </a:custGeom>
              <a:ln w="12687" cap="rnd">
                <a:solidFill>
                  <a:srgbClr val="263238"/>
                </a:solidFill>
                <a:prstDash val="solid"/>
                <a:round/>
              </a:ln>
            </p:spPr>
            <p:txBody>
              <a:bodyPr rtlCol="0" anchor="ctr"/>
              <a:lstStyle/>
              <a:p>
                <a:endParaRPr lang="en-US"/>
              </a:p>
            </p:txBody>
          </p:sp>
          <p:sp>
            <p:nvSpPr>
              <p:cNvPr id="265" name="Graphic 4">
                <a:extLst>
                  <a:ext uri="{FF2B5EF4-FFF2-40B4-BE49-F238E27FC236}">
                    <a16:creationId xmlns:a16="http://schemas.microsoft.com/office/drawing/2014/main" id="{B9699AB0-6ABB-4AA3-A34F-5062F757EC3E}"/>
                  </a:ext>
                </a:extLst>
              </p:cNvPr>
              <p:cNvSpPr/>
              <p:nvPr/>
            </p:nvSpPr>
            <p:spPr>
              <a:xfrm>
                <a:off x="8055489" y="1940809"/>
                <a:ext cx="146676" cy="12688"/>
              </a:xfrm>
              <a:custGeom>
                <a:avLst/>
                <a:gdLst>
                  <a:gd name="connsiteX0" fmla="*/ 0 w 146676"/>
                  <a:gd name="connsiteY0" fmla="*/ 0 h 12688"/>
                  <a:gd name="connsiteX1" fmla="*/ 146676 w 146676"/>
                  <a:gd name="connsiteY1" fmla="*/ 0 h 12688"/>
                </a:gdLst>
                <a:ahLst/>
                <a:cxnLst>
                  <a:cxn ang="0">
                    <a:pos x="connsiteX0" y="connsiteY0"/>
                  </a:cxn>
                  <a:cxn ang="0">
                    <a:pos x="connsiteX1" y="connsiteY1"/>
                  </a:cxn>
                </a:cxnLst>
                <a:rect l="l" t="t" r="r" b="b"/>
                <a:pathLst>
                  <a:path w="146676" h="12688">
                    <a:moveTo>
                      <a:pt x="0" y="0"/>
                    </a:moveTo>
                    <a:lnTo>
                      <a:pt x="146676" y="0"/>
                    </a:lnTo>
                  </a:path>
                </a:pathLst>
              </a:custGeom>
              <a:ln w="12687" cap="rnd">
                <a:solidFill>
                  <a:srgbClr val="263238"/>
                </a:solidFill>
                <a:prstDash val="solid"/>
                <a:round/>
              </a:ln>
            </p:spPr>
            <p:txBody>
              <a:bodyPr rtlCol="0" anchor="ctr"/>
              <a:lstStyle/>
              <a:p>
                <a:endParaRPr lang="en-US"/>
              </a:p>
            </p:txBody>
          </p:sp>
          <p:sp>
            <p:nvSpPr>
              <p:cNvPr id="266" name="Graphic 4">
                <a:extLst>
                  <a:ext uri="{FF2B5EF4-FFF2-40B4-BE49-F238E27FC236}">
                    <a16:creationId xmlns:a16="http://schemas.microsoft.com/office/drawing/2014/main" id="{714C4C34-3959-48B3-97C2-52208678C772}"/>
                  </a:ext>
                </a:extLst>
              </p:cNvPr>
              <p:cNvSpPr/>
              <p:nvPr/>
            </p:nvSpPr>
            <p:spPr>
              <a:xfrm>
                <a:off x="7688798" y="1940809"/>
                <a:ext cx="305660" cy="12688"/>
              </a:xfrm>
              <a:custGeom>
                <a:avLst/>
                <a:gdLst>
                  <a:gd name="connsiteX0" fmla="*/ 0 w 305660"/>
                  <a:gd name="connsiteY0" fmla="*/ 0 h 12688"/>
                  <a:gd name="connsiteX1" fmla="*/ 305661 w 305660"/>
                  <a:gd name="connsiteY1" fmla="*/ 0 h 12688"/>
                </a:gdLst>
                <a:ahLst/>
                <a:cxnLst>
                  <a:cxn ang="0">
                    <a:pos x="connsiteX0" y="connsiteY0"/>
                  </a:cxn>
                  <a:cxn ang="0">
                    <a:pos x="connsiteX1" y="connsiteY1"/>
                  </a:cxn>
                </a:cxnLst>
                <a:rect l="l" t="t" r="r" b="b"/>
                <a:pathLst>
                  <a:path w="305660" h="12688">
                    <a:moveTo>
                      <a:pt x="0" y="0"/>
                    </a:moveTo>
                    <a:lnTo>
                      <a:pt x="305661" y="0"/>
                    </a:lnTo>
                  </a:path>
                </a:pathLst>
              </a:custGeom>
              <a:ln w="12687" cap="rnd">
                <a:solidFill>
                  <a:srgbClr val="263238"/>
                </a:solidFill>
                <a:prstDash val="solid"/>
                <a:round/>
              </a:ln>
            </p:spPr>
            <p:txBody>
              <a:bodyPr rtlCol="0" anchor="ctr"/>
              <a:lstStyle/>
              <a:p>
                <a:endParaRPr lang="en-US"/>
              </a:p>
            </p:txBody>
          </p:sp>
          <p:sp>
            <p:nvSpPr>
              <p:cNvPr id="267" name="Graphic 4">
                <a:extLst>
                  <a:ext uri="{FF2B5EF4-FFF2-40B4-BE49-F238E27FC236}">
                    <a16:creationId xmlns:a16="http://schemas.microsoft.com/office/drawing/2014/main" id="{FBF3A320-9B08-442D-B75B-2DD2A19327C7}"/>
                  </a:ext>
                </a:extLst>
              </p:cNvPr>
              <p:cNvSpPr/>
              <p:nvPr/>
            </p:nvSpPr>
            <p:spPr>
              <a:xfrm>
                <a:off x="7542122" y="1940809"/>
                <a:ext cx="79428" cy="12688"/>
              </a:xfrm>
              <a:custGeom>
                <a:avLst/>
                <a:gdLst>
                  <a:gd name="connsiteX0" fmla="*/ 0 w 79428"/>
                  <a:gd name="connsiteY0" fmla="*/ 0 h 12688"/>
                  <a:gd name="connsiteX1" fmla="*/ 79429 w 79428"/>
                  <a:gd name="connsiteY1" fmla="*/ 0 h 12688"/>
                </a:gdLst>
                <a:ahLst/>
                <a:cxnLst>
                  <a:cxn ang="0">
                    <a:pos x="connsiteX0" y="connsiteY0"/>
                  </a:cxn>
                  <a:cxn ang="0">
                    <a:pos x="connsiteX1" y="connsiteY1"/>
                  </a:cxn>
                </a:cxnLst>
                <a:rect l="l" t="t" r="r" b="b"/>
                <a:pathLst>
                  <a:path w="79428" h="12688">
                    <a:moveTo>
                      <a:pt x="0" y="0"/>
                    </a:moveTo>
                    <a:lnTo>
                      <a:pt x="79429" y="0"/>
                    </a:lnTo>
                  </a:path>
                </a:pathLst>
              </a:custGeom>
              <a:ln w="12687" cap="rnd">
                <a:solidFill>
                  <a:srgbClr val="263238"/>
                </a:solidFill>
                <a:prstDash val="solid"/>
                <a:round/>
              </a:ln>
            </p:spPr>
            <p:txBody>
              <a:bodyPr rtlCol="0" anchor="ctr"/>
              <a:lstStyle/>
              <a:p>
                <a:endParaRPr lang="en-US"/>
              </a:p>
            </p:txBody>
          </p:sp>
          <p:sp>
            <p:nvSpPr>
              <p:cNvPr id="268" name="Graphic 4">
                <a:extLst>
                  <a:ext uri="{FF2B5EF4-FFF2-40B4-BE49-F238E27FC236}">
                    <a16:creationId xmlns:a16="http://schemas.microsoft.com/office/drawing/2014/main" id="{551F1F16-0443-43A9-AF7F-16D8443D14C5}"/>
                  </a:ext>
                </a:extLst>
              </p:cNvPr>
              <p:cNvSpPr/>
              <p:nvPr/>
            </p:nvSpPr>
            <p:spPr>
              <a:xfrm>
                <a:off x="7817204" y="2002221"/>
                <a:ext cx="384962" cy="12688"/>
              </a:xfrm>
              <a:custGeom>
                <a:avLst/>
                <a:gdLst>
                  <a:gd name="connsiteX0" fmla="*/ 0 w 384962"/>
                  <a:gd name="connsiteY0" fmla="*/ 0 h 12688"/>
                  <a:gd name="connsiteX1" fmla="*/ 384962 w 384962"/>
                  <a:gd name="connsiteY1" fmla="*/ 0 h 12688"/>
                </a:gdLst>
                <a:ahLst/>
                <a:cxnLst>
                  <a:cxn ang="0">
                    <a:pos x="connsiteX0" y="connsiteY0"/>
                  </a:cxn>
                  <a:cxn ang="0">
                    <a:pos x="connsiteX1" y="connsiteY1"/>
                  </a:cxn>
                </a:cxnLst>
                <a:rect l="l" t="t" r="r" b="b"/>
                <a:pathLst>
                  <a:path w="384962" h="12688">
                    <a:moveTo>
                      <a:pt x="0" y="0"/>
                    </a:moveTo>
                    <a:lnTo>
                      <a:pt x="384962" y="0"/>
                    </a:lnTo>
                  </a:path>
                </a:pathLst>
              </a:custGeom>
              <a:ln w="12687" cap="rnd">
                <a:solidFill>
                  <a:srgbClr val="263238"/>
                </a:solidFill>
                <a:prstDash val="solid"/>
                <a:round/>
              </a:ln>
            </p:spPr>
            <p:txBody>
              <a:bodyPr rtlCol="0" anchor="ctr"/>
              <a:lstStyle/>
              <a:p>
                <a:endParaRPr lang="en-US"/>
              </a:p>
            </p:txBody>
          </p:sp>
          <p:sp>
            <p:nvSpPr>
              <p:cNvPr id="269" name="Graphic 4">
                <a:extLst>
                  <a:ext uri="{FF2B5EF4-FFF2-40B4-BE49-F238E27FC236}">
                    <a16:creationId xmlns:a16="http://schemas.microsoft.com/office/drawing/2014/main" id="{C59E364C-8513-4B71-91F9-7500F8CCAD9A}"/>
                  </a:ext>
                </a:extLst>
              </p:cNvPr>
              <p:cNvSpPr/>
              <p:nvPr/>
            </p:nvSpPr>
            <p:spPr>
              <a:xfrm>
                <a:off x="7542122" y="2002221"/>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70" name="Graphic 4">
                <a:extLst>
                  <a:ext uri="{FF2B5EF4-FFF2-40B4-BE49-F238E27FC236}">
                    <a16:creationId xmlns:a16="http://schemas.microsoft.com/office/drawing/2014/main" id="{A53BA444-CAB2-4A69-ADB9-49F40AD04EBC}"/>
                  </a:ext>
                </a:extLst>
              </p:cNvPr>
              <p:cNvSpPr/>
              <p:nvPr/>
            </p:nvSpPr>
            <p:spPr>
              <a:xfrm>
                <a:off x="8135045" y="2072514"/>
                <a:ext cx="67120" cy="12688"/>
              </a:xfrm>
              <a:custGeom>
                <a:avLst/>
                <a:gdLst>
                  <a:gd name="connsiteX0" fmla="*/ 0 w 67120"/>
                  <a:gd name="connsiteY0" fmla="*/ 0 h 12688"/>
                  <a:gd name="connsiteX1" fmla="*/ 67121 w 67120"/>
                  <a:gd name="connsiteY1" fmla="*/ 0 h 12688"/>
                </a:gdLst>
                <a:ahLst/>
                <a:cxnLst>
                  <a:cxn ang="0">
                    <a:pos x="connsiteX0" y="connsiteY0"/>
                  </a:cxn>
                  <a:cxn ang="0">
                    <a:pos x="connsiteX1" y="connsiteY1"/>
                  </a:cxn>
                </a:cxnLst>
                <a:rect l="l" t="t" r="r" b="b"/>
                <a:pathLst>
                  <a:path w="67120" h="12688">
                    <a:moveTo>
                      <a:pt x="0" y="0"/>
                    </a:moveTo>
                    <a:lnTo>
                      <a:pt x="67121" y="0"/>
                    </a:lnTo>
                  </a:path>
                </a:pathLst>
              </a:custGeom>
              <a:ln w="12687" cap="rnd">
                <a:solidFill>
                  <a:srgbClr val="263238"/>
                </a:solidFill>
                <a:prstDash val="solid"/>
                <a:round/>
              </a:ln>
            </p:spPr>
            <p:txBody>
              <a:bodyPr rtlCol="0" anchor="ctr"/>
              <a:lstStyle/>
              <a:p>
                <a:endParaRPr lang="en-US"/>
              </a:p>
            </p:txBody>
          </p:sp>
          <p:sp>
            <p:nvSpPr>
              <p:cNvPr id="271" name="Graphic 4">
                <a:extLst>
                  <a:ext uri="{FF2B5EF4-FFF2-40B4-BE49-F238E27FC236}">
                    <a16:creationId xmlns:a16="http://schemas.microsoft.com/office/drawing/2014/main" id="{93E8B768-8B23-4A92-8115-AFA7A7DF3CA9}"/>
                  </a:ext>
                </a:extLst>
              </p:cNvPr>
              <p:cNvSpPr/>
              <p:nvPr/>
            </p:nvSpPr>
            <p:spPr>
              <a:xfrm>
                <a:off x="7945482" y="2072514"/>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72" name="Graphic 4">
                <a:extLst>
                  <a:ext uri="{FF2B5EF4-FFF2-40B4-BE49-F238E27FC236}">
                    <a16:creationId xmlns:a16="http://schemas.microsoft.com/office/drawing/2014/main" id="{21AB08EE-81CC-4D59-970B-B0398195BDC0}"/>
                  </a:ext>
                </a:extLst>
              </p:cNvPr>
              <p:cNvSpPr/>
              <p:nvPr/>
            </p:nvSpPr>
            <p:spPr>
              <a:xfrm>
                <a:off x="7542122" y="2072514"/>
                <a:ext cx="311750" cy="12688"/>
              </a:xfrm>
              <a:custGeom>
                <a:avLst/>
                <a:gdLst>
                  <a:gd name="connsiteX0" fmla="*/ 0 w 311750"/>
                  <a:gd name="connsiteY0" fmla="*/ 0 h 12688"/>
                  <a:gd name="connsiteX1" fmla="*/ 311751 w 311750"/>
                  <a:gd name="connsiteY1" fmla="*/ 0 h 12688"/>
                </a:gdLst>
                <a:ahLst/>
                <a:cxnLst>
                  <a:cxn ang="0">
                    <a:pos x="connsiteX0" y="connsiteY0"/>
                  </a:cxn>
                  <a:cxn ang="0">
                    <a:pos x="connsiteX1" y="connsiteY1"/>
                  </a:cxn>
                </a:cxnLst>
                <a:rect l="l" t="t" r="r" b="b"/>
                <a:pathLst>
                  <a:path w="311750" h="12688">
                    <a:moveTo>
                      <a:pt x="0" y="0"/>
                    </a:moveTo>
                    <a:lnTo>
                      <a:pt x="311751" y="0"/>
                    </a:lnTo>
                  </a:path>
                </a:pathLst>
              </a:custGeom>
              <a:ln w="12687" cap="rnd">
                <a:solidFill>
                  <a:srgbClr val="263238"/>
                </a:solidFill>
                <a:prstDash val="solid"/>
                <a:round/>
              </a:ln>
            </p:spPr>
            <p:txBody>
              <a:bodyPr rtlCol="0" anchor="ctr"/>
              <a:lstStyle/>
              <a:p>
                <a:endParaRPr lang="en-US"/>
              </a:p>
            </p:txBody>
          </p:sp>
          <p:sp>
            <p:nvSpPr>
              <p:cNvPr id="273" name="Graphic 4">
                <a:extLst>
                  <a:ext uri="{FF2B5EF4-FFF2-40B4-BE49-F238E27FC236}">
                    <a16:creationId xmlns:a16="http://schemas.microsoft.com/office/drawing/2014/main" id="{F2B466CA-0EA7-4808-89D3-2B983038D54C}"/>
                  </a:ext>
                </a:extLst>
              </p:cNvPr>
              <p:cNvSpPr/>
              <p:nvPr/>
            </p:nvSpPr>
            <p:spPr>
              <a:xfrm>
                <a:off x="7859963" y="2142680"/>
                <a:ext cx="342202" cy="12688"/>
              </a:xfrm>
              <a:custGeom>
                <a:avLst/>
                <a:gdLst>
                  <a:gd name="connsiteX0" fmla="*/ 0 w 342202"/>
                  <a:gd name="connsiteY0" fmla="*/ 0 h 12688"/>
                  <a:gd name="connsiteX1" fmla="*/ 342203 w 342202"/>
                  <a:gd name="connsiteY1" fmla="*/ 0 h 12688"/>
                </a:gdLst>
                <a:ahLst/>
                <a:cxnLst>
                  <a:cxn ang="0">
                    <a:pos x="connsiteX0" y="connsiteY0"/>
                  </a:cxn>
                  <a:cxn ang="0">
                    <a:pos x="connsiteX1" y="connsiteY1"/>
                  </a:cxn>
                </a:cxnLst>
                <a:rect l="l" t="t" r="r" b="b"/>
                <a:pathLst>
                  <a:path w="342202" h="12688">
                    <a:moveTo>
                      <a:pt x="0" y="0"/>
                    </a:moveTo>
                    <a:lnTo>
                      <a:pt x="342203" y="0"/>
                    </a:lnTo>
                  </a:path>
                </a:pathLst>
              </a:custGeom>
              <a:ln w="12687" cap="rnd">
                <a:solidFill>
                  <a:srgbClr val="263238"/>
                </a:solidFill>
                <a:prstDash val="solid"/>
                <a:round/>
              </a:ln>
            </p:spPr>
            <p:txBody>
              <a:bodyPr rtlCol="0" anchor="ctr"/>
              <a:lstStyle/>
              <a:p>
                <a:endParaRPr lang="en-US"/>
              </a:p>
            </p:txBody>
          </p:sp>
          <p:sp>
            <p:nvSpPr>
              <p:cNvPr id="274" name="Graphic 4">
                <a:extLst>
                  <a:ext uri="{FF2B5EF4-FFF2-40B4-BE49-F238E27FC236}">
                    <a16:creationId xmlns:a16="http://schemas.microsoft.com/office/drawing/2014/main" id="{C652B577-A88F-4655-90EF-4085371087C2}"/>
                  </a:ext>
                </a:extLst>
              </p:cNvPr>
              <p:cNvSpPr/>
              <p:nvPr/>
            </p:nvSpPr>
            <p:spPr>
              <a:xfrm>
                <a:off x="7542122" y="2142680"/>
                <a:ext cx="244503" cy="12688"/>
              </a:xfrm>
              <a:custGeom>
                <a:avLst/>
                <a:gdLst>
                  <a:gd name="connsiteX0" fmla="*/ 0 w 244503"/>
                  <a:gd name="connsiteY0" fmla="*/ 0 h 12688"/>
                  <a:gd name="connsiteX1" fmla="*/ 244503 w 244503"/>
                  <a:gd name="connsiteY1" fmla="*/ 0 h 12688"/>
                </a:gdLst>
                <a:ahLst/>
                <a:cxnLst>
                  <a:cxn ang="0">
                    <a:pos x="connsiteX0" y="connsiteY0"/>
                  </a:cxn>
                  <a:cxn ang="0">
                    <a:pos x="connsiteX1" y="connsiteY1"/>
                  </a:cxn>
                </a:cxnLst>
                <a:rect l="l" t="t" r="r" b="b"/>
                <a:pathLst>
                  <a:path w="244503" h="12688">
                    <a:moveTo>
                      <a:pt x="0" y="0"/>
                    </a:moveTo>
                    <a:lnTo>
                      <a:pt x="244503" y="0"/>
                    </a:lnTo>
                  </a:path>
                </a:pathLst>
              </a:custGeom>
              <a:ln w="12687" cap="rnd">
                <a:solidFill>
                  <a:srgbClr val="263238"/>
                </a:solidFill>
                <a:prstDash val="solid"/>
                <a:round/>
              </a:ln>
            </p:spPr>
            <p:txBody>
              <a:bodyPr rtlCol="0" anchor="ctr"/>
              <a:lstStyle/>
              <a:p>
                <a:endParaRPr lang="en-US"/>
              </a:p>
            </p:txBody>
          </p:sp>
          <p:sp>
            <p:nvSpPr>
              <p:cNvPr id="275" name="Graphic 4">
                <a:extLst>
                  <a:ext uri="{FF2B5EF4-FFF2-40B4-BE49-F238E27FC236}">
                    <a16:creationId xmlns:a16="http://schemas.microsoft.com/office/drawing/2014/main" id="{53BB6ACA-C22B-43A8-93B6-BDA25E59473E}"/>
                  </a:ext>
                </a:extLst>
              </p:cNvPr>
              <p:cNvSpPr/>
              <p:nvPr/>
            </p:nvSpPr>
            <p:spPr>
              <a:xfrm>
                <a:off x="8055489" y="2212973"/>
                <a:ext cx="146676" cy="12688"/>
              </a:xfrm>
              <a:custGeom>
                <a:avLst/>
                <a:gdLst>
                  <a:gd name="connsiteX0" fmla="*/ 0 w 146676"/>
                  <a:gd name="connsiteY0" fmla="*/ 0 h 12688"/>
                  <a:gd name="connsiteX1" fmla="*/ 146676 w 146676"/>
                  <a:gd name="connsiteY1" fmla="*/ 0 h 12688"/>
                </a:gdLst>
                <a:ahLst/>
                <a:cxnLst>
                  <a:cxn ang="0">
                    <a:pos x="connsiteX0" y="connsiteY0"/>
                  </a:cxn>
                  <a:cxn ang="0">
                    <a:pos x="connsiteX1" y="connsiteY1"/>
                  </a:cxn>
                </a:cxnLst>
                <a:rect l="l" t="t" r="r" b="b"/>
                <a:pathLst>
                  <a:path w="146676" h="12688">
                    <a:moveTo>
                      <a:pt x="0" y="0"/>
                    </a:moveTo>
                    <a:lnTo>
                      <a:pt x="146676" y="0"/>
                    </a:lnTo>
                  </a:path>
                </a:pathLst>
              </a:custGeom>
              <a:ln w="12687" cap="rnd">
                <a:solidFill>
                  <a:srgbClr val="263238"/>
                </a:solidFill>
                <a:prstDash val="solid"/>
                <a:round/>
              </a:ln>
            </p:spPr>
            <p:txBody>
              <a:bodyPr rtlCol="0" anchor="ctr"/>
              <a:lstStyle/>
              <a:p>
                <a:endParaRPr lang="en-US"/>
              </a:p>
            </p:txBody>
          </p:sp>
          <p:sp>
            <p:nvSpPr>
              <p:cNvPr id="276" name="Graphic 4">
                <a:extLst>
                  <a:ext uri="{FF2B5EF4-FFF2-40B4-BE49-F238E27FC236}">
                    <a16:creationId xmlns:a16="http://schemas.microsoft.com/office/drawing/2014/main" id="{811C8260-D987-421A-AE97-73B2F088BDF9}"/>
                  </a:ext>
                </a:extLst>
              </p:cNvPr>
              <p:cNvSpPr/>
              <p:nvPr/>
            </p:nvSpPr>
            <p:spPr>
              <a:xfrm>
                <a:off x="7688798" y="2212973"/>
                <a:ext cx="305660" cy="12688"/>
              </a:xfrm>
              <a:custGeom>
                <a:avLst/>
                <a:gdLst>
                  <a:gd name="connsiteX0" fmla="*/ 0 w 305660"/>
                  <a:gd name="connsiteY0" fmla="*/ 0 h 12688"/>
                  <a:gd name="connsiteX1" fmla="*/ 305661 w 305660"/>
                  <a:gd name="connsiteY1" fmla="*/ 0 h 12688"/>
                </a:gdLst>
                <a:ahLst/>
                <a:cxnLst>
                  <a:cxn ang="0">
                    <a:pos x="connsiteX0" y="connsiteY0"/>
                  </a:cxn>
                  <a:cxn ang="0">
                    <a:pos x="connsiteX1" y="connsiteY1"/>
                  </a:cxn>
                </a:cxnLst>
                <a:rect l="l" t="t" r="r" b="b"/>
                <a:pathLst>
                  <a:path w="305660" h="12688">
                    <a:moveTo>
                      <a:pt x="0" y="0"/>
                    </a:moveTo>
                    <a:lnTo>
                      <a:pt x="305661" y="0"/>
                    </a:lnTo>
                  </a:path>
                </a:pathLst>
              </a:custGeom>
              <a:ln w="12687" cap="rnd">
                <a:solidFill>
                  <a:srgbClr val="263238"/>
                </a:solidFill>
                <a:prstDash val="solid"/>
                <a:round/>
              </a:ln>
            </p:spPr>
            <p:txBody>
              <a:bodyPr rtlCol="0" anchor="ctr"/>
              <a:lstStyle/>
              <a:p>
                <a:endParaRPr lang="en-US"/>
              </a:p>
            </p:txBody>
          </p:sp>
          <p:sp>
            <p:nvSpPr>
              <p:cNvPr id="277" name="Graphic 4">
                <a:extLst>
                  <a:ext uri="{FF2B5EF4-FFF2-40B4-BE49-F238E27FC236}">
                    <a16:creationId xmlns:a16="http://schemas.microsoft.com/office/drawing/2014/main" id="{1941AD17-83D5-4653-B418-D4DF5D9E6ED9}"/>
                  </a:ext>
                </a:extLst>
              </p:cNvPr>
              <p:cNvSpPr/>
              <p:nvPr/>
            </p:nvSpPr>
            <p:spPr>
              <a:xfrm>
                <a:off x="7542122" y="2212973"/>
                <a:ext cx="79428" cy="12688"/>
              </a:xfrm>
              <a:custGeom>
                <a:avLst/>
                <a:gdLst>
                  <a:gd name="connsiteX0" fmla="*/ 0 w 79428"/>
                  <a:gd name="connsiteY0" fmla="*/ 0 h 12688"/>
                  <a:gd name="connsiteX1" fmla="*/ 79429 w 79428"/>
                  <a:gd name="connsiteY1" fmla="*/ 0 h 12688"/>
                </a:gdLst>
                <a:ahLst/>
                <a:cxnLst>
                  <a:cxn ang="0">
                    <a:pos x="connsiteX0" y="connsiteY0"/>
                  </a:cxn>
                  <a:cxn ang="0">
                    <a:pos x="connsiteX1" y="connsiteY1"/>
                  </a:cxn>
                </a:cxnLst>
                <a:rect l="l" t="t" r="r" b="b"/>
                <a:pathLst>
                  <a:path w="79428" h="12688">
                    <a:moveTo>
                      <a:pt x="0" y="0"/>
                    </a:moveTo>
                    <a:lnTo>
                      <a:pt x="79429" y="0"/>
                    </a:lnTo>
                  </a:path>
                </a:pathLst>
              </a:custGeom>
              <a:ln w="12687" cap="rnd">
                <a:solidFill>
                  <a:srgbClr val="263238"/>
                </a:solidFill>
                <a:prstDash val="solid"/>
                <a:round/>
              </a:ln>
            </p:spPr>
            <p:txBody>
              <a:bodyPr rtlCol="0" anchor="ctr"/>
              <a:lstStyle/>
              <a:p>
                <a:endParaRPr lang="en-US"/>
              </a:p>
            </p:txBody>
          </p:sp>
          <p:sp>
            <p:nvSpPr>
              <p:cNvPr id="278" name="Graphic 4">
                <a:extLst>
                  <a:ext uri="{FF2B5EF4-FFF2-40B4-BE49-F238E27FC236}">
                    <a16:creationId xmlns:a16="http://schemas.microsoft.com/office/drawing/2014/main" id="{B3F3E9B1-897D-49E8-A10D-1FF107AC8E8D}"/>
                  </a:ext>
                </a:extLst>
              </p:cNvPr>
              <p:cNvSpPr/>
              <p:nvPr/>
            </p:nvSpPr>
            <p:spPr>
              <a:xfrm>
                <a:off x="7817204" y="2274384"/>
                <a:ext cx="384962" cy="12688"/>
              </a:xfrm>
              <a:custGeom>
                <a:avLst/>
                <a:gdLst>
                  <a:gd name="connsiteX0" fmla="*/ 0 w 384962"/>
                  <a:gd name="connsiteY0" fmla="*/ 0 h 12688"/>
                  <a:gd name="connsiteX1" fmla="*/ 384962 w 384962"/>
                  <a:gd name="connsiteY1" fmla="*/ 0 h 12688"/>
                </a:gdLst>
                <a:ahLst/>
                <a:cxnLst>
                  <a:cxn ang="0">
                    <a:pos x="connsiteX0" y="connsiteY0"/>
                  </a:cxn>
                  <a:cxn ang="0">
                    <a:pos x="connsiteX1" y="connsiteY1"/>
                  </a:cxn>
                </a:cxnLst>
                <a:rect l="l" t="t" r="r" b="b"/>
                <a:pathLst>
                  <a:path w="384962" h="12688">
                    <a:moveTo>
                      <a:pt x="0" y="0"/>
                    </a:moveTo>
                    <a:lnTo>
                      <a:pt x="384962" y="0"/>
                    </a:lnTo>
                  </a:path>
                </a:pathLst>
              </a:custGeom>
              <a:ln w="12687" cap="rnd">
                <a:solidFill>
                  <a:srgbClr val="263238"/>
                </a:solidFill>
                <a:prstDash val="solid"/>
                <a:round/>
              </a:ln>
            </p:spPr>
            <p:txBody>
              <a:bodyPr rtlCol="0" anchor="ctr"/>
              <a:lstStyle/>
              <a:p>
                <a:endParaRPr lang="en-US"/>
              </a:p>
            </p:txBody>
          </p:sp>
          <p:sp>
            <p:nvSpPr>
              <p:cNvPr id="279" name="Graphic 4">
                <a:extLst>
                  <a:ext uri="{FF2B5EF4-FFF2-40B4-BE49-F238E27FC236}">
                    <a16:creationId xmlns:a16="http://schemas.microsoft.com/office/drawing/2014/main" id="{C1B7268E-9B4B-4B41-8D7C-E3F2F7612EF2}"/>
                  </a:ext>
                </a:extLst>
              </p:cNvPr>
              <p:cNvSpPr/>
              <p:nvPr/>
            </p:nvSpPr>
            <p:spPr>
              <a:xfrm>
                <a:off x="7542122" y="2274384"/>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80" name="Graphic 4">
                <a:extLst>
                  <a:ext uri="{FF2B5EF4-FFF2-40B4-BE49-F238E27FC236}">
                    <a16:creationId xmlns:a16="http://schemas.microsoft.com/office/drawing/2014/main" id="{2CF7F945-29F9-4C8C-BBA9-C46A92552013}"/>
                  </a:ext>
                </a:extLst>
              </p:cNvPr>
              <p:cNvSpPr/>
              <p:nvPr/>
            </p:nvSpPr>
            <p:spPr>
              <a:xfrm>
                <a:off x="8135045" y="2344550"/>
                <a:ext cx="67120" cy="12688"/>
              </a:xfrm>
              <a:custGeom>
                <a:avLst/>
                <a:gdLst>
                  <a:gd name="connsiteX0" fmla="*/ 0 w 67120"/>
                  <a:gd name="connsiteY0" fmla="*/ 0 h 12688"/>
                  <a:gd name="connsiteX1" fmla="*/ 67121 w 67120"/>
                  <a:gd name="connsiteY1" fmla="*/ 0 h 12688"/>
                </a:gdLst>
                <a:ahLst/>
                <a:cxnLst>
                  <a:cxn ang="0">
                    <a:pos x="connsiteX0" y="connsiteY0"/>
                  </a:cxn>
                  <a:cxn ang="0">
                    <a:pos x="connsiteX1" y="connsiteY1"/>
                  </a:cxn>
                </a:cxnLst>
                <a:rect l="l" t="t" r="r" b="b"/>
                <a:pathLst>
                  <a:path w="67120" h="12688">
                    <a:moveTo>
                      <a:pt x="0" y="0"/>
                    </a:moveTo>
                    <a:lnTo>
                      <a:pt x="67121" y="0"/>
                    </a:lnTo>
                  </a:path>
                </a:pathLst>
              </a:custGeom>
              <a:ln w="12687" cap="rnd">
                <a:solidFill>
                  <a:srgbClr val="263238"/>
                </a:solidFill>
                <a:prstDash val="solid"/>
                <a:round/>
              </a:ln>
            </p:spPr>
            <p:txBody>
              <a:bodyPr rtlCol="0" anchor="ctr"/>
              <a:lstStyle/>
              <a:p>
                <a:endParaRPr lang="en-US"/>
              </a:p>
            </p:txBody>
          </p:sp>
          <p:sp>
            <p:nvSpPr>
              <p:cNvPr id="281" name="Graphic 4">
                <a:extLst>
                  <a:ext uri="{FF2B5EF4-FFF2-40B4-BE49-F238E27FC236}">
                    <a16:creationId xmlns:a16="http://schemas.microsoft.com/office/drawing/2014/main" id="{2D07E322-FDEB-4F73-BDFD-EEA8C3F6A203}"/>
                  </a:ext>
                </a:extLst>
              </p:cNvPr>
              <p:cNvSpPr/>
              <p:nvPr/>
            </p:nvSpPr>
            <p:spPr>
              <a:xfrm>
                <a:off x="7945482" y="2344550"/>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82" name="Graphic 4">
                <a:extLst>
                  <a:ext uri="{FF2B5EF4-FFF2-40B4-BE49-F238E27FC236}">
                    <a16:creationId xmlns:a16="http://schemas.microsoft.com/office/drawing/2014/main" id="{93FEE5BA-208B-462F-B09E-37F2ECB1CD3C}"/>
                  </a:ext>
                </a:extLst>
              </p:cNvPr>
              <p:cNvSpPr/>
              <p:nvPr/>
            </p:nvSpPr>
            <p:spPr>
              <a:xfrm>
                <a:off x="7542122" y="2344550"/>
                <a:ext cx="311750" cy="12688"/>
              </a:xfrm>
              <a:custGeom>
                <a:avLst/>
                <a:gdLst>
                  <a:gd name="connsiteX0" fmla="*/ 0 w 311750"/>
                  <a:gd name="connsiteY0" fmla="*/ 0 h 12688"/>
                  <a:gd name="connsiteX1" fmla="*/ 311751 w 311750"/>
                  <a:gd name="connsiteY1" fmla="*/ 0 h 12688"/>
                </a:gdLst>
                <a:ahLst/>
                <a:cxnLst>
                  <a:cxn ang="0">
                    <a:pos x="connsiteX0" y="connsiteY0"/>
                  </a:cxn>
                  <a:cxn ang="0">
                    <a:pos x="connsiteX1" y="connsiteY1"/>
                  </a:cxn>
                </a:cxnLst>
                <a:rect l="l" t="t" r="r" b="b"/>
                <a:pathLst>
                  <a:path w="311750" h="12688">
                    <a:moveTo>
                      <a:pt x="0" y="0"/>
                    </a:moveTo>
                    <a:lnTo>
                      <a:pt x="311751" y="0"/>
                    </a:lnTo>
                  </a:path>
                </a:pathLst>
              </a:custGeom>
              <a:ln w="12687" cap="rnd">
                <a:solidFill>
                  <a:srgbClr val="263238"/>
                </a:solidFill>
                <a:prstDash val="solid"/>
                <a:round/>
              </a:ln>
            </p:spPr>
            <p:txBody>
              <a:bodyPr rtlCol="0" anchor="ctr"/>
              <a:lstStyle/>
              <a:p>
                <a:endParaRPr lang="en-US"/>
              </a:p>
            </p:txBody>
          </p:sp>
          <p:sp>
            <p:nvSpPr>
              <p:cNvPr id="283" name="Graphic 4">
                <a:extLst>
                  <a:ext uri="{FF2B5EF4-FFF2-40B4-BE49-F238E27FC236}">
                    <a16:creationId xmlns:a16="http://schemas.microsoft.com/office/drawing/2014/main" id="{F4CFCCB3-2916-4A8A-ABC7-EE10BF9A30BB}"/>
                  </a:ext>
                </a:extLst>
              </p:cNvPr>
              <p:cNvSpPr/>
              <p:nvPr/>
            </p:nvSpPr>
            <p:spPr>
              <a:xfrm>
                <a:off x="7859963" y="2414843"/>
                <a:ext cx="342202" cy="12688"/>
              </a:xfrm>
              <a:custGeom>
                <a:avLst/>
                <a:gdLst>
                  <a:gd name="connsiteX0" fmla="*/ 0 w 342202"/>
                  <a:gd name="connsiteY0" fmla="*/ 0 h 12688"/>
                  <a:gd name="connsiteX1" fmla="*/ 342203 w 342202"/>
                  <a:gd name="connsiteY1" fmla="*/ 0 h 12688"/>
                </a:gdLst>
                <a:ahLst/>
                <a:cxnLst>
                  <a:cxn ang="0">
                    <a:pos x="connsiteX0" y="connsiteY0"/>
                  </a:cxn>
                  <a:cxn ang="0">
                    <a:pos x="connsiteX1" y="connsiteY1"/>
                  </a:cxn>
                </a:cxnLst>
                <a:rect l="l" t="t" r="r" b="b"/>
                <a:pathLst>
                  <a:path w="342202" h="12688">
                    <a:moveTo>
                      <a:pt x="0" y="0"/>
                    </a:moveTo>
                    <a:lnTo>
                      <a:pt x="342203" y="0"/>
                    </a:lnTo>
                  </a:path>
                </a:pathLst>
              </a:custGeom>
              <a:ln w="12687" cap="rnd">
                <a:solidFill>
                  <a:srgbClr val="263238"/>
                </a:solidFill>
                <a:prstDash val="solid"/>
                <a:round/>
              </a:ln>
            </p:spPr>
            <p:txBody>
              <a:bodyPr rtlCol="0" anchor="ctr"/>
              <a:lstStyle/>
              <a:p>
                <a:endParaRPr lang="en-US"/>
              </a:p>
            </p:txBody>
          </p:sp>
          <p:sp>
            <p:nvSpPr>
              <p:cNvPr id="284" name="Graphic 4">
                <a:extLst>
                  <a:ext uri="{FF2B5EF4-FFF2-40B4-BE49-F238E27FC236}">
                    <a16:creationId xmlns:a16="http://schemas.microsoft.com/office/drawing/2014/main" id="{6B01FDE1-ACC8-483D-91D3-4F09B75F5395}"/>
                  </a:ext>
                </a:extLst>
              </p:cNvPr>
              <p:cNvSpPr/>
              <p:nvPr/>
            </p:nvSpPr>
            <p:spPr>
              <a:xfrm>
                <a:off x="7542122" y="2414843"/>
                <a:ext cx="244503" cy="12688"/>
              </a:xfrm>
              <a:custGeom>
                <a:avLst/>
                <a:gdLst>
                  <a:gd name="connsiteX0" fmla="*/ 0 w 244503"/>
                  <a:gd name="connsiteY0" fmla="*/ 0 h 12688"/>
                  <a:gd name="connsiteX1" fmla="*/ 244503 w 244503"/>
                  <a:gd name="connsiteY1" fmla="*/ 0 h 12688"/>
                </a:gdLst>
                <a:ahLst/>
                <a:cxnLst>
                  <a:cxn ang="0">
                    <a:pos x="connsiteX0" y="connsiteY0"/>
                  </a:cxn>
                  <a:cxn ang="0">
                    <a:pos x="connsiteX1" y="connsiteY1"/>
                  </a:cxn>
                </a:cxnLst>
                <a:rect l="l" t="t" r="r" b="b"/>
                <a:pathLst>
                  <a:path w="244503" h="12688">
                    <a:moveTo>
                      <a:pt x="0" y="0"/>
                    </a:moveTo>
                    <a:lnTo>
                      <a:pt x="244503" y="0"/>
                    </a:lnTo>
                  </a:path>
                </a:pathLst>
              </a:custGeom>
              <a:ln w="12687" cap="rnd">
                <a:solidFill>
                  <a:srgbClr val="263238"/>
                </a:solidFill>
                <a:prstDash val="solid"/>
                <a:round/>
              </a:ln>
            </p:spPr>
            <p:txBody>
              <a:bodyPr rtlCol="0" anchor="ctr"/>
              <a:lstStyle/>
              <a:p>
                <a:endParaRPr lang="en-US"/>
              </a:p>
            </p:txBody>
          </p:sp>
          <p:sp>
            <p:nvSpPr>
              <p:cNvPr id="285" name="Graphic 4">
                <a:extLst>
                  <a:ext uri="{FF2B5EF4-FFF2-40B4-BE49-F238E27FC236}">
                    <a16:creationId xmlns:a16="http://schemas.microsoft.com/office/drawing/2014/main" id="{62DFB1B8-BA6B-4C55-8797-92736DD03AF1}"/>
                  </a:ext>
                </a:extLst>
              </p:cNvPr>
              <p:cNvSpPr/>
              <p:nvPr/>
            </p:nvSpPr>
            <p:spPr>
              <a:xfrm>
                <a:off x="8055489" y="2485009"/>
                <a:ext cx="146676" cy="12688"/>
              </a:xfrm>
              <a:custGeom>
                <a:avLst/>
                <a:gdLst>
                  <a:gd name="connsiteX0" fmla="*/ 0 w 146676"/>
                  <a:gd name="connsiteY0" fmla="*/ 0 h 12688"/>
                  <a:gd name="connsiteX1" fmla="*/ 146676 w 146676"/>
                  <a:gd name="connsiteY1" fmla="*/ 0 h 12688"/>
                </a:gdLst>
                <a:ahLst/>
                <a:cxnLst>
                  <a:cxn ang="0">
                    <a:pos x="connsiteX0" y="connsiteY0"/>
                  </a:cxn>
                  <a:cxn ang="0">
                    <a:pos x="connsiteX1" y="connsiteY1"/>
                  </a:cxn>
                </a:cxnLst>
                <a:rect l="l" t="t" r="r" b="b"/>
                <a:pathLst>
                  <a:path w="146676" h="12688">
                    <a:moveTo>
                      <a:pt x="0" y="0"/>
                    </a:moveTo>
                    <a:lnTo>
                      <a:pt x="146676" y="0"/>
                    </a:lnTo>
                  </a:path>
                </a:pathLst>
              </a:custGeom>
              <a:ln w="12687" cap="rnd">
                <a:solidFill>
                  <a:srgbClr val="263238"/>
                </a:solidFill>
                <a:prstDash val="solid"/>
                <a:round/>
              </a:ln>
            </p:spPr>
            <p:txBody>
              <a:bodyPr rtlCol="0" anchor="ctr"/>
              <a:lstStyle/>
              <a:p>
                <a:endParaRPr lang="en-US"/>
              </a:p>
            </p:txBody>
          </p:sp>
          <p:sp>
            <p:nvSpPr>
              <p:cNvPr id="286" name="Graphic 4">
                <a:extLst>
                  <a:ext uri="{FF2B5EF4-FFF2-40B4-BE49-F238E27FC236}">
                    <a16:creationId xmlns:a16="http://schemas.microsoft.com/office/drawing/2014/main" id="{433E655D-7BD2-4869-B2C8-4B02A8E0135B}"/>
                  </a:ext>
                </a:extLst>
              </p:cNvPr>
              <p:cNvSpPr/>
              <p:nvPr/>
            </p:nvSpPr>
            <p:spPr>
              <a:xfrm>
                <a:off x="7688798" y="2485009"/>
                <a:ext cx="305660" cy="12688"/>
              </a:xfrm>
              <a:custGeom>
                <a:avLst/>
                <a:gdLst>
                  <a:gd name="connsiteX0" fmla="*/ 0 w 305660"/>
                  <a:gd name="connsiteY0" fmla="*/ 0 h 12688"/>
                  <a:gd name="connsiteX1" fmla="*/ 305661 w 305660"/>
                  <a:gd name="connsiteY1" fmla="*/ 0 h 12688"/>
                </a:gdLst>
                <a:ahLst/>
                <a:cxnLst>
                  <a:cxn ang="0">
                    <a:pos x="connsiteX0" y="connsiteY0"/>
                  </a:cxn>
                  <a:cxn ang="0">
                    <a:pos x="connsiteX1" y="connsiteY1"/>
                  </a:cxn>
                </a:cxnLst>
                <a:rect l="l" t="t" r="r" b="b"/>
                <a:pathLst>
                  <a:path w="305660" h="12688">
                    <a:moveTo>
                      <a:pt x="0" y="0"/>
                    </a:moveTo>
                    <a:lnTo>
                      <a:pt x="305661" y="0"/>
                    </a:lnTo>
                  </a:path>
                </a:pathLst>
              </a:custGeom>
              <a:ln w="12687" cap="rnd">
                <a:solidFill>
                  <a:srgbClr val="263238"/>
                </a:solidFill>
                <a:prstDash val="solid"/>
                <a:round/>
              </a:ln>
            </p:spPr>
            <p:txBody>
              <a:bodyPr rtlCol="0" anchor="ctr"/>
              <a:lstStyle/>
              <a:p>
                <a:endParaRPr lang="en-US"/>
              </a:p>
            </p:txBody>
          </p:sp>
          <p:sp>
            <p:nvSpPr>
              <p:cNvPr id="287" name="Graphic 4">
                <a:extLst>
                  <a:ext uri="{FF2B5EF4-FFF2-40B4-BE49-F238E27FC236}">
                    <a16:creationId xmlns:a16="http://schemas.microsoft.com/office/drawing/2014/main" id="{7940A96E-92D7-494F-9E5F-6F9BA6FC2411}"/>
                  </a:ext>
                </a:extLst>
              </p:cNvPr>
              <p:cNvSpPr/>
              <p:nvPr/>
            </p:nvSpPr>
            <p:spPr>
              <a:xfrm>
                <a:off x="7542122" y="2485009"/>
                <a:ext cx="79428" cy="12688"/>
              </a:xfrm>
              <a:custGeom>
                <a:avLst/>
                <a:gdLst>
                  <a:gd name="connsiteX0" fmla="*/ 0 w 79428"/>
                  <a:gd name="connsiteY0" fmla="*/ 0 h 12688"/>
                  <a:gd name="connsiteX1" fmla="*/ 79429 w 79428"/>
                  <a:gd name="connsiteY1" fmla="*/ 0 h 12688"/>
                </a:gdLst>
                <a:ahLst/>
                <a:cxnLst>
                  <a:cxn ang="0">
                    <a:pos x="connsiteX0" y="connsiteY0"/>
                  </a:cxn>
                  <a:cxn ang="0">
                    <a:pos x="connsiteX1" y="connsiteY1"/>
                  </a:cxn>
                </a:cxnLst>
                <a:rect l="l" t="t" r="r" b="b"/>
                <a:pathLst>
                  <a:path w="79428" h="12688">
                    <a:moveTo>
                      <a:pt x="0" y="0"/>
                    </a:moveTo>
                    <a:lnTo>
                      <a:pt x="79429" y="0"/>
                    </a:lnTo>
                  </a:path>
                </a:pathLst>
              </a:custGeom>
              <a:ln w="12687" cap="rnd">
                <a:solidFill>
                  <a:srgbClr val="263238"/>
                </a:solidFill>
                <a:prstDash val="solid"/>
                <a:round/>
              </a:ln>
            </p:spPr>
            <p:txBody>
              <a:bodyPr rtlCol="0" anchor="ctr"/>
              <a:lstStyle/>
              <a:p>
                <a:endParaRPr lang="en-US"/>
              </a:p>
            </p:txBody>
          </p:sp>
          <p:sp>
            <p:nvSpPr>
              <p:cNvPr id="288" name="Graphic 4">
                <a:extLst>
                  <a:ext uri="{FF2B5EF4-FFF2-40B4-BE49-F238E27FC236}">
                    <a16:creationId xmlns:a16="http://schemas.microsoft.com/office/drawing/2014/main" id="{77FA6C48-C1BF-467C-96EC-76DF7A02CB93}"/>
                  </a:ext>
                </a:extLst>
              </p:cNvPr>
              <p:cNvSpPr/>
              <p:nvPr/>
            </p:nvSpPr>
            <p:spPr>
              <a:xfrm>
                <a:off x="7817204" y="2546548"/>
                <a:ext cx="384962" cy="12688"/>
              </a:xfrm>
              <a:custGeom>
                <a:avLst/>
                <a:gdLst>
                  <a:gd name="connsiteX0" fmla="*/ 0 w 384962"/>
                  <a:gd name="connsiteY0" fmla="*/ 0 h 12688"/>
                  <a:gd name="connsiteX1" fmla="*/ 384962 w 384962"/>
                  <a:gd name="connsiteY1" fmla="*/ 0 h 12688"/>
                </a:gdLst>
                <a:ahLst/>
                <a:cxnLst>
                  <a:cxn ang="0">
                    <a:pos x="connsiteX0" y="connsiteY0"/>
                  </a:cxn>
                  <a:cxn ang="0">
                    <a:pos x="connsiteX1" y="connsiteY1"/>
                  </a:cxn>
                </a:cxnLst>
                <a:rect l="l" t="t" r="r" b="b"/>
                <a:pathLst>
                  <a:path w="384962" h="12688">
                    <a:moveTo>
                      <a:pt x="0" y="0"/>
                    </a:moveTo>
                    <a:lnTo>
                      <a:pt x="384962" y="0"/>
                    </a:lnTo>
                  </a:path>
                </a:pathLst>
              </a:custGeom>
              <a:ln w="12687" cap="rnd">
                <a:solidFill>
                  <a:srgbClr val="263238"/>
                </a:solidFill>
                <a:prstDash val="solid"/>
                <a:round/>
              </a:ln>
            </p:spPr>
            <p:txBody>
              <a:bodyPr rtlCol="0" anchor="ctr"/>
              <a:lstStyle/>
              <a:p>
                <a:endParaRPr lang="en-US"/>
              </a:p>
            </p:txBody>
          </p:sp>
          <p:sp>
            <p:nvSpPr>
              <p:cNvPr id="289" name="Graphic 4">
                <a:extLst>
                  <a:ext uri="{FF2B5EF4-FFF2-40B4-BE49-F238E27FC236}">
                    <a16:creationId xmlns:a16="http://schemas.microsoft.com/office/drawing/2014/main" id="{3A2148A1-94FB-422B-92F2-44C552DEC331}"/>
                  </a:ext>
                </a:extLst>
              </p:cNvPr>
              <p:cNvSpPr/>
              <p:nvPr/>
            </p:nvSpPr>
            <p:spPr>
              <a:xfrm>
                <a:off x="7542122" y="2546548"/>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90" name="Graphic 4">
                <a:extLst>
                  <a:ext uri="{FF2B5EF4-FFF2-40B4-BE49-F238E27FC236}">
                    <a16:creationId xmlns:a16="http://schemas.microsoft.com/office/drawing/2014/main" id="{343F7B2D-D693-4D20-ADD4-2D4598A0EA4E}"/>
                  </a:ext>
                </a:extLst>
              </p:cNvPr>
              <p:cNvSpPr/>
              <p:nvPr/>
            </p:nvSpPr>
            <p:spPr>
              <a:xfrm>
                <a:off x="8135045" y="2616714"/>
                <a:ext cx="67120" cy="12688"/>
              </a:xfrm>
              <a:custGeom>
                <a:avLst/>
                <a:gdLst>
                  <a:gd name="connsiteX0" fmla="*/ 67121 w 67120"/>
                  <a:gd name="connsiteY0" fmla="*/ 0 h 12688"/>
                  <a:gd name="connsiteX1" fmla="*/ 0 w 67120"/>
                  <a:gd name="connsiteY1" fmla="*/ 0 h 12688"/>
                </a:gdLst>
                <a:ahLst/>
                <a:cxnLst>
                  <a:cxn ang="0">
                    <a:pos x="connsiteX0" y="connsiteY0"/>
                  </a:cxn>
                  <a:cxn ang="0">
                    <a:pos x="connsiteX1" y="connsiteY1"/>
                  </a:cxn>
                </a:cxnLst>
                <a:rect l="l" t="t" r="r" b="b"/>
                <a:pathLst>
                  <a:path w="67120" h="12688">
                    <a:moveTo>
                      <a:pt x="67121" y="0"/>
                    </a:moveTo>
                    <a:lnTo>
                      <a:pt x="0" y="0"/>
                    </a:lnTo>
                  </a:path>
                </a:pathLst>
              </a:custGeom>
              <a:ln w="12687" cap="rnd">
                <a:solidFill>
                  <a:srgbClr val="263238"/>
                </a:solidFill>
                <a:prstDash val="solid"/>
                <a:round/>
              </a:ln>
            </p:spPr>
            <p:txBody>
              <a:bodyPr rtlCol="0" anchor="ctr"/>
              <a:lstStyle/>
              <a:p>
                <a:endParaRPr lang="en-US"/>
              </a:p>
            </p:txBody>
          </p:sp>
          <p:sp>
            <p:nvSpPr>
              <p:cNvPr id="291" name="Graphic 4">
                <a:extLst>
                  <a:ext uri="{FF2B5EF4-FFF2-40B4-BE49-F238E27FC236}">
                    <a16:creationId xmlns:a16="http://schemas.microsoft.com/office/drawing/2014/main" id="{00E9B647-ACEA-478A-9DB2-6D01B53CDAD9}"/>
                  </a:ext>
                </a:extLst>
              </p:cNvPr>
              <p:cNvSpPr/>
              <p:nvPr/>
            </p:nvSpPr>
            <p:spPr>
              <a:xfrm>
                <a:off x="7945482" y="2616714"/>
                <a:ext cx="134495" cy="12688"/>
              </a:xfrm>
              <a:custGeom>
                <a:avLst/>
                <a:gdLst>
                  <a:gd name="connsiteX0" fmla="*/ 0 w 134495"/>
                  <a:gd name="connsiteY0" fmla="*/ 0 h 12688"/>
                  <a:gd name="connsiteX1" fmla="*/ 134496 w 134495"/>
                  <a:gd name="connsiteY1" fmla="*/ 0 h 12688"/>
                </a:gdLst>
                <a:ahLst/>
                <a:cxnLst>
                  <a:cxn ang="0">
                    <a:pos x="connsiteX0" y="connsiteY0"/>
                  </a:cxn>
                  <a:cxn ang="0">
                    <a:pos x="connsiteX1" y="connsiteY1"/>
                  </a:cxn>
                </a:cxnLst>
                <a:rect l="l" t="t" r="r" b="b"/>
                <a:pathLst>
                  <a:path w="134495" h="12688">
                    <a:moveTo>
                      <a:pt x="0" y="0"/>
                    </a:moveTo>
                    <a:lnTo>
                      <a:pt x="134496" y="0"/>
                    </a:lnTo>
                  </a:path>
                </a:pathLst>
              </a:custGeom>
              <a:ln w="12687" cap="rnd">
                <a:solidFill>
                  <a:srgbClr val="263238"/>
                </a:solidFill>
                <a:prstDash val="solid"/>
                <a:round/>
              </a:ln>
            </p:spPr>
            <p:txBody>
              <a:bodyPr rtlCol="0" anchor="ctr"/>
              <a:lstStyle/>
              <a:p>
                <a:endParaRPr lang="en-US"/>
              </a:p>
            </p:txBody>
          </p:sp>
          <p:sp>
            <p:nvSpPr>
              <p:cNvPr id="292" name="Graphic 4">
                <a:extLst>
                  <a:ext uri="{FF2B5EF4-FFF2-40B4-BE49-F238E27FC236}">
                    <a16:creationId xmlns:a16="http://schemas.microsoft.com/office/drawing/2014/main" id="{F8937AB4-9176-4BA1-94BC-5DA7839A5FE6}"/>
                  </a:ext>
                </a:extLst>
              </p:cNvPr>
              <p:cNvSpPr/>
              <p:nvPr/>
            </p:nvSpPr>
            <p:spPr>
              <a:xfrm>
                <a:off x="7542122" y="2616714"/>
                <a:ext cx="311750" cy="12688"/>
              </a:xfrm>
              <a:custGeom>
                <a:avLst/>
                <a:gdLst>
                  <a:gd name="connsiteX0" fmla="*/ 0 w 311750"/>
                  <a:gd name="connsiteY0" fmla="*/ 0 h 12688"/>
                  <a:gd name="connsiteX1" fmla="*/ 311751 w 311750"/>
                  <a:gd name="connsiteY1" fmla="*/ 0 h 12688"/>
                </a:gdLst>
                <a:ahLst/>
                <a:cxnLst>
                  <a:cxn ang="0">
                    <a:pos x="connsiteX0" y="connsiteY0"/>
                  </a:cxn>
                  <a:cxn ang="0">
                    <a:pos x="connsiteX1" y="connsiteY1"/>
                  </a:cxn>
                </a:cxnLst>
                <a:rect l="l" t="t" r="r" b="b"/>
                <a:pathLst>
                  <a:path w="311750" h="12688">
                    <a:moveTo>
                      <a:pt x="0" y="0"/>
                    </a:moveTo>
                    <a:lnTo>
                      <a:pt x="311751" y="0"/>
                    </a:lnTo>
                  </a:path>
                </a:pathLst>
              </a:custGeom>
              <a:ln w="12687" cap="rnd">
                <a:solidFill>
                  <a:srgbClr val="263238"/>
                </a:solidFill>
                <a:prstDash val="solid"/>
                <a:round/>
              </a:ln>
            </p:spPr>
            <p:txBody>
              <a:bodyPr rtlCol="0" anchor="ctr"/>
              <a:lstStyle/>
              <a:p>
                <a:endParaRPr lang="en-US"/>
              </a:p>
            </p:txBody>
          </p:sp>
          <p:sp>
            <p:nvSpPr>
              <p:cNvPr id="293" name="Graphic 4">
                <a:extLst>
                  <a:ext uri="{FF2B5EF4-FFF2-40B4-BE49-F238E27FC236}">
                    <a16:creationId xmlns:a16="http://schemas.microsoft.com/office/drawing/2014/main" id="{458A5D06-58A1-4199-B534-11C47086418A}"/>
                  </a:ext>
                </a:extLst>
              </p:cNvPr>
              <p:cNvSpPr/>
              <p:nvPr/>
            </p:nvSpPr>
            <p:spPr>
              <a:xfrm>
                <a:off x="7859963" y="2687007"/>
                <a:ext cx="342202" cy="12688"/>
              </a:xfrm>
              <a:custGeom>
                <a:avLst/>
                <a:gdLst>
                  <a:gd name="connsiteX0" fmla="*/ 0 w 342202"/>
                  <a:gd name="connsiteY0" fmla="*/ 0 h 12688"/>
                  <a:gd name="connsiteX1" fmla="*/ 342203 w 342202"/>
                  <a:gd name="connsiteY1" fmla="*/ 0 h 12688"/>
                </a:gdLst>
                <a:ahLst/>
                <a:cxnLst>
                  <a:cxn ang="0">
                    <a:pos x="connsiteX0" y="connsiteY0"/>
                  </a:cxn>
                  <a:cxn ang="0">
                    <a:pos x="connsiteX1" y="connsiteY1"/>
                  </a:cxn>
                </a:cxnLst>
                <a:rect l="l" t="t" r="r" b="b"/>
                <a:pathLst>
                  <a:path w="342202" h="12688">
                    <a:moveTo>
                      <a:pt x="0" y="0"/>
                    </a:moveTo>
                    <a:lnTo>
                      <a:pt x="342203" y="0"/>
                    </a:lnTo>
                  </a:path>
                </a:pathLst>
              </a:custGeom>
              <a:ln w="12687" cap="rnd">
                <a:solidFill>
                  <a:srgbClr val="263238"/>
                </a:solidFill>
                <a:prstDash val="solid"/>
                <a:round/>
              </a:ln>
            </p:spPr>
            <p:txBody>
              <a:bodyPr rtlCol="0" anchor="ctr"/>
              <a:lstStyle/>
              <a:p>
                <a:endParaRPr lang="en-US"/>
              </a:p>
            </p:txBody>
          </p:sp>
          <p:sp>
            <p:nvSpPr>
              <p:cNvPr id="294" name="Graphic 4">
                <a:extLst>
                  <a:ext uri="{FF2B5EF4-FFF2-40B4-BE49-F238E27FC236}">
                    <a16:creationId xmlns:a16="http://schemas.microsoft.com/office/drawing/2014/main" id="{1D56D56A-5383-4644-B831-B3092E455A62}"/>
                  </a:ext>
                </a:extLst>
              </p:cNvPr>
              <p:cNvSpPr/>
              <p:nvPr/>
            </p:nvSpPr>
            <p:spPr>
              <a:xfrm>
                <a:off x="7542122" y="2687007"/>
                <a:ext cx="244503" cy="12688"/>
              </a:xfrm>
              <a:custGeom>
                <a:avLst/>
                <a:gdLst>
                  <a:gd name="connsiteX0" fmla="*/ 0 w 244503"/>
                  <a:gd name="connsiteY0" fmla="*/ 0 h 12688"/>
                  <a:gd name="connsiteX1" fmla="*/ 244503 w 244503"/>
                  <a:gd name="connsiteY1" fmla="*/ 0 h 12688"/>
                </a:gdLst>
                <a:ahLst/>
                <a:cxnLst>
                  <a:cxn ang="0">
                    <a:pos x="connsiteX0" y="connsiteY0"/>
                  </a:cxn>
                  <a:cxn ang="0">
                    <a:pos x="connsiteX1" y="connsiteY1"/>
                  </a:cxn>
                </a:cxnLst>
                <a:rect l="l" t="t" r="r" b="b"/>
                <a:pathLst>
                  <a:path w="244503" h="12688">
                    <a:moveTo>
                      <a:pt x="0" y="0"/>
                    </a:moveTo>
                    <a:lnTo>
                      <a:pt x="244503" y="0"/>
                    </a:lnTo>
                  </a:path>
                </a:pathLst>
              </a:custGeom>
              <a:ln w="12687" cap="rnd">
                <a:solidFill>
                  <a:srgbClr val="263238"/>
                </a:solidFill>
                <a:prstDash val="solid"/>
                <a:round/>
              </a:ln>
            </p:spPr>
            <p:txBody>
              <a:bodyPr rtlCol="0" anchor="ctr"/>
              <a:lstStyle/>
              <a:p>
                <a:endParaRPr lang="en-US"/>
              </a:p>
            </p:txBody>
          </p:sp>
          <p:sp>
            <p:nvSpPr>
              <p:cNvPr id="295" name="Graphic 4">
                <a:extLst>
                  <a:ext uri="{FF2B5EF4-FFF2-40B4-BE49-F238E27FC236}">
                    <a16:creationId xmlns:a16="http://schemas.microsoft.com/office/drawing/2014/main" id="{99993098-FB0B-4BC8-AD88-3616F6576124}"/>
                  </a:ext>
                </a:extLst>
              </p:cNvPr>
              <p:cNvSpPr/>
              <p:nvPr/>
            </p:nvSpPr>
            <p:spPr>
              <a:xfrm>
                <a:off x="8055489" y="2757173"/>
                <a:ext cx="146676" cy="12688"/>
              </a:xfrm>
              <a:custGeom>
                <a:avLst/>
                <a:gdLst>
                  <a:gd name="connsiteX0" fmla="*/ 0 w 146676"/>
                  <a:gd name="connsiteY0" fmla="*/ 0 h 12688"/>
                  <a:gd name="connsiteX1" fmla="*/ 146676 w 146676"/>
                  <a:gd name="connsiteY1" fmla="*/ 0 h 12688"/>
                </a:gdLst>
                <a:ahLst/>
                <a:cxnLst>
                  <a:cxn ang="0">
                    <a:pos x="connsiteX0" y="connsiteY0"/>
                  </a:cxn>
                  <a:cxn ang="0">
                    <a:pos x="connsiteX1" y="connsiteY1"/>
                  </a:cxn>
                </a:cxnLst>
                <a:rect l="l" t="t" r="r" b="b"/>
                <a:pathLst>
                  <a:path w="146676" h="12688">
                    <a:moveTo>
                      <a:pt x="0" y="0"/>
                    </a:moveTo>
                    <a:lnTo>
                      <a:pt x="146676" y="0"/>
                    </a:lnTo>
                  </a:path>
                </a:pathLst>
              </a:custGeom>
              <a:ln w="12687" cap="rnd">
                <a:solidFill>
                  <a:srgbClr val="263238"/>
                </a:solidFill>
                <a:prstDash val="solid"/>
                <a:round/>
              </a:ln>
            </p:spPr>
            <p:txBody>
              <a:bodyPr rtlCol="0" anchor="ctr"/>
              <a:lstStyle/>
              <a:p>
                <a:endParaRPr lang="en-US"/>
              </a:p>
            </p:txBody>
          </p:sp>
          <p:sp>
            <p:nvSpPr>
              <p:cNvPr id="296" name="Graphic 4">
                <a:extLst>
                  <a:ext uri="{FF2B5EF4-FFF2-40B4-BE49-F238E27FC236}">
                    <a16:creationId xmlns:a16="http://schemas.microsoft.com/office/drawing/2014/main" id="{E055C083-BEA5-43B8-93E0-B8BD58E09E5D}"/>
                  </a:ext>
                </a:extLst>
              </p:cNvPr>
              <p:cNvSpPr/>
              <p:nvPr/>
            </p:nvSpPr>
            <p:spPr>
              <a:xfrm>
                <a:off x="7688798" y="2757173"/>
                <a:ext cx="305660" cy="12688"/>
              </a:xfrm>
              <a:custGeom>
                <a:avLst/>
                <a:gdLst>
                  <a:gd name="connsiteX0" fmla="*/ 0 w 305660"/>
                  <a:gd name="connsiteY0" fmla="*/ 0 h 12688"/>
                  <a:gd name="connsiteX1" fmla="*/ 305661 w 305660"/>
                  <a:gd name="connsiteY1" fmla="*/ 0 h 12688"/>
                </a:gdLst>
                <a:ahLst/>
                <a:cxnLst>
                  <a:cxn ang="0">
                    <a:pos x="connsiteX0" y="connsiteY0"/>
                  </a:cxn>
                  <a:cxn ang="0">
                    <a:pos x="connsiteX1" y="connsiteY1"/>
                  </a:cxn>
                </a:cxnLst>
                <a:rect l="l" t="t" r="r" b="b"/>
                <a:pathLst>
                  <a:path w="305660" h="12688">
                    <a:moveTo>
                      <a:pt x="0" y="0"/>
                    </a:moveTo>
                    <a:lnTo>
                      <a:pt x="305661" y="0"/>
                    </a:lnTo>
                  </a:path>
                </a:pathLst>
              </a:custGeom>
              <a:ln w="12687" cap="rnd">
                <a:solidFill>
                  <a:srgbClr val="263238"/>
                </a:solidFill>
                <a:prstDash val="solid"/>
                <a:round/>
              </a:ln>
            </p:spPr>
            <p:txBody>
              <a:bodyPr rtlCol="0" anchor="ctr"/>
              <a:lstStyle/>
              <a:p>
                <a:endParaRPr lang="en-US"/>
              </a:p>
            </p:txBody>
          </p:sp>
          <p:sp>
            <p:nvSpPr>
              <p:cNvPr id="297" name="Graphic 4">
                <a:extLst>
                  <a:ext uri="{FF2B5EF4-FFF2-40B4-BE49-F238E27FC236}">
                    <a16:creationId xmlns:a16="http://schemas.microsoft.com/office/drawing/2014/main" id="{C5239155-E408-405A-BB31-B66EB4C20D45}"/>
                  </a:ext>
                </a:extLst>
              </p:cNvPr>
              <p:cNvSpPr/>
              <p:nvPr/>
            </p:nvSpPr>
            <p:spPr>
              <a:xfrm>
                <a:off x="7542122" y="2757173"/>
                <a:ext cx="79428" cy="12688"/>
              </a:xfrm>
              <a:custGeom>
                <a:avLst/>
                <a:gdLst>
                  <a:gd name="connsiteX0" fmla="*/ 0 w 79428"/>
                  <a:gd name="connsiteY0" fmla="*/ 0 h 12688"/>
                  <a:gd name="connsiteX1" fmla="*/ 79429 w 79428"/>
                  <a:gd name="connsiteY1" fmla="*/ 0 h 12688"/>
                </a:gdLst>
                <a:ahLst/>
                <a:cxnLst>
                  <a:cxn ang="0">
                    <a:pos x="connsiteX0" y="connsiteY0"/>
                  </a:cxn>
                  <a:cxn ang="0">
                    <a:pos x="connsiteX1" y="connsiteY1"/>
                  </a:cxn>
                </a:cxnLst>
                <a:rect l="l" t="t" r="r" b="b"/>
                <a:pathLst>
                  <a:path w="79428" h="12688">
                    <a:moveTo>
                      <a:pt x="0" y="0"/>
                    </a:moveTo>
                    <a:lnTo>
                      <a:pt x="79429" y="0"/>
                    </a:lnTo>
                  </a:path>
                </a:pathLst>
              </a:custGeom>
              <a:ln w="12687" cap="rnd">
                <a:solidFill>
                  <a:srgbClr val="263238"/>
                </a:solidFill>
                <a:prstDash val="solid"/>
                <a:round/>
              </a:ln>
            </p:spPr>
            <p:txBody>
              <a:bodyPr rtlCol="0" anchor="ctr"/>
              <a:lstStyle/>
              <a:p>
                <a:endParaRPr lang="en-US"/>
              </a:p>
            </p:txBody>
          </p:sp>
        </p:grpSp>
      </p:grpSp>
      <p:sp>
        <p:nvSpPr>
          <p:cNvPr id="2" name="Title 1">
            <a:extLst>
              <a:ext uri="{FF2B5EF4-FFF2-40B4-BE49-F238E27FC236}">
                <a16:creationId xmlns:a16="http://schemas.microsoft.com/office/drawing/2014/main" id="{7DA327BF-3622-4FEF-9289-6E5AA9E3909C}"/>
              </a:ext>
            </a:extLst>
          </p:cNvPr>
          <p:cNvSpPr>
            <a:spLocks noGrp="1"/>
          </p:cNvSpPr>
          <p:nvPr>
            <p:ph type="title"/>
          </p:nvPr>
        </p:nvSpPr>
        <p:spPr>
          <a:xfrm>
            <a:off x="316832" y="480236"/>
            <a:ext cx="10515600" cy="1325563"/>
          </a:xfrm>
        </p:spPr>
        <p:txBody>
          <a:bodyPr>
            <a:normAutofit/>
          </a:bodyPr>
          <a:lstStyle/>
          <a:p>
            <a:pPr>
              <a:spcBef>
                <a:spcPts val="1000"/>
              </a:spcBef>
            </a:pPr>
            <a:r>
              <a:rPr lang="en-US" sz="4000" b="1">
                <a:latin typeface="Abadi" panose="020B0604020104020204" pitchFamily="34" charset="0"/>
              </a:rPr>
              <a:t>CHALLENGES</a:t>
            </a:r>
            <a:endParaRPr lang="en-US" sz="4000" b="1" dirty="0">
              <a:latin typeface="Abadi" panose="020B0604020104020204" pitchFamily="34" charset="0"/>
            </a:endParaRPr>
          </a:p>
          <a:p>
            <a:endParaRPr lang="en-US" sz="4000" b="1" dirty="0">
              <a:latin typeface="Abadi" panose="020B0604020104020204" pitchFamily="34" charset="0"/>
            </a:endParaRPr>
          </a:p>
        </p:txBody>
      </p:sp>
      <p:sp>
        <p:nvSpPr>
          <p:cNvPr id="3" name="Content Placeholder 2">
            <a:extLst>
              <a:ext uri="{FF2B5EF4-FFF2-40B4-BE49-F238E27FC236}">
                <a16:creationId xmlns:a16="http://schemas.microsoft.com/office/drawing/2014/main" id="{93E2E360-E8FA-4A7E-9DB6-514BA8F2E24E}"/>
              </a:ext>
            </a:extLst>
          </p:cNvPr>
          <p:cNvSpPr>
            <a:spLocks noGrp="1"/>
          </p:cNvSpPr>
          <p:nvPr>
            <p:ph idx="1"/>
          </p:nvPr>
        </p:nvSpPr>
        <p:spPr>
          <a:xfrm>
            <a:off x="316832" y="1896145"/>
            <a:ext cx="3350293" cy="3438778"/>
          </a:xfrm>
        </p:spPr>
        <p:txBody>
          <a:bodyPr vert="horz" lIns="91440" tIns="45720" rIns="91440" bIns="45720" rtlCol="0" anchor="t">
            <a:noAutofit/>
          </a:bodyPr>
          <a:lstStyle/>
          <a:p>
            <a:r>
              <a:rPr lang="en-US" sz="1800" dirty="0">
                <a:latin typeface="Abadi" panose="020B0604020104020204" pitchFamily="34" charset="0"/>
              </a:rPr>
              <a:t>Financial Management.</a:t>
            </a:r>
            <a:endParaRPr lang="en-US" sz="1800" dirty="0">
              <a:latin typeface="Abadi" panose="020B0604020104020204" pitchFamily="34" charset="0"/>
              <a:cs typeface="Calibri"/>
            </a:endParaRPr>
          </a:p>
          <a:p>
            <a:r>
              <a:rPr lang="en-US" sz="1800" dirty="0">
                <a:latin typeface="Abadi" panose="020B0604020104020204" pitchFamily="34" charset="0"/>
                <a:cs typeface="Calibri"/>
              </a:rPr>
              <a:t>Customer’s Loyalty.</a:t>
            </a:r>
          </a:p>
          <a:p>
            <a:r>
              <a:rPr lang="en-US" sz="1800" dirty="0">
                <a:latin typeface="Abadi" panose="020B0604020104020204" pitchFamily="34" charset="0"/>
                <a:cs typeface="Calibri"/>
              </a:rPr>
              <a:t>Data Vs Cyber security.</a:t>
            </a:r>
          </a:p>
          <a:p>
            <a:r>
              <a:rPr lang="en-US" sz="1800" dirty="0">
                <a:latin typeface="Abadi" panose="020B0604020104020204" pitchFamily="34" charset="0"/>
                <a:cs typeface="Calibri"/>
              </a:rPr>
              <a:t>Qualified Candidates.</a:t>
            </a:r>
          </a:p>
          <a:p>
            <a:r>
              <a:rPr lang="en-US" sz="1800" dirty="0">
                <a:latin typeface="Abadi" panose="020B0604020104020204" pitchFamily="34" charset="0"/>
                <a:cs typeface="Calibri"/>
              </a:rPr>
              <a:t>Business Growth.</a:t>
            </a:r>
          </a:p>
          <a:p>
            <a:endParaRPr lang="en-US" sz="1800" dirty="0">
              <a:latin typeface="Abadi" panose="020B0604020104020204" pitchFamily="34" charset="0"/>
              <a:cs typeface="Calibri"/>
            </a:endParaRPr>
          </a:p>
          <a:p>
            <a:endParaRPr lang="en-US" sz="1800" dirty="0">
              <a:latin typeface="Abadi" panose="020B0604020104020204" pitchFamily="34" charset="0"/>
              <a:cs typeface="Calibri"/>
            </a:endParaRPr>
          </a:p>
          <a:p>
            <a:endParaRPr lang="en-US" sz="1800" dirty="0">
              <a:latin typeface="Abadi" panose="020B0604020104020204" pitchFamily="34" charset="0"/>
              <a:cs typeface="Calibri"/>
            </a:endParaRPr>
          </a:p>
        </p:txBody>
      </p:sp>
      <p:grpSp>
        <p:nvGrpSpPr>
          <p:cNvPr id="305" name="person v3">
            <a:extLst>
              <a:ext uri="{FF2B5EF4-FFF2-40B4-BE49-F238E27FC236}">
                <a16:creationId xmlns:a16="http://schemas.microsoft.com/office/drawing/2014/main" id="{4A925EE1-65E9-44BF-9C11-34834ED6EA15}"/>
              </a:ext>
            </a:extLst>
          </p:cNvPr>
          <p:cNvGrpSpPr/>
          <p:nvPr/>
        </p:nvGrpSpPr>
        <p:grpSpPr>
          <a:xfrm>
            <a:off x="7410661" y="1371867"/>
            <a:ext cx="3171756" cy="3997573"/>
            <a:chOff x="7410661" y="1371867"/>
            <a:chExt cx="3171756" cy="3997573"/>
          </a:xfrm>
        </p:grpSpPr>
        <p:sp>
          <p:nvSpPr>
            <p:cNvPr id="160" name="Graphic 4">
              <a:extLst>
                <a:ext uri="{FF2B5EF4-FFF2-40B4-BE49-F238E27FC236}">
                  <a16:creationId xmlns:a16="http://schemas.microsoft.com/office/drawing/2014/main" id="{42278088-7155-4DF6-946F-FA506341B8DD}"/>
                </a:ext>
              </a:extLst>
            </p:cNvPr>
            <p:cNvSpPr/>
            <p:nvPr/>
          </p:nvSpPr>
          <p:spPr>
            <a:xfrm>
              <a:off x="7552526" y="2030414"/>
              <a:ext cx="3029764" cy="3057468"/>
            </a:xfrm>
            <a:custGeom>
              <a:avLst/>
              <a:gdLst>
                <a:gd name="connsiteX0" fmla="*/ 837807 w 3029764"/>
                <a:gd name="connsiteY0" fmla="*/ 1684470 h 3057468"/>
                <a:gd name="connsiteX1" fmla="*/ 558665 w 3029764"/>
                <a:gd name="connsiteY1" fmla="*/ 1814652 h 3057468"/>
                <a:gd name="connsiteX2" fmla="*/ 437872 w 3029764"/>
                <a:gd name="connsiteY2" fmla="*/ 2037204 h 3057468"/>
                <a:gd name="connsiteX3" fmla="*/ 274447 w 3029764"/>
                <a:gd name="connsiteY3" fmla="*/ 2160280 h 3057468"/>
                <a:gd name="connsiteX4" fmla="*/ 94654 w 3029764"/>
                <a:gd name="connsiteY4" fmla="*/ 2370905 h 3057468"/>
                <a:gd name="connsiteX5" fmla="*/ 0 w 3029764"/>
                <a:gd name="connsiteY5" fmla="*/ 2787589 h 3057468"/>
                <a:gd name="connsiteX6" fmla="*/ 132466 w 3029764"/>
                <a:gd name="connsiteY6" fmla="*/ 2849254 h 3057468"/>
                <a:gd name="connsiteX7" fmla="*/ 253258 w 3029764"/>
                <a:gd name="connsiteY7" fmla="*/ 2657534 h 3057468"/>
                <a:gd name="connsiteX8" fmla="*/ 454367 w 3029764"/>
                <a:gd name="connsiteY8" fmla="*/ 2340327 h 3057468"/>
                <a:gd name="connsiteX9" fmla="*/ 672098 w 3029764"/>
                <a:gd name="connsiteY9" fmla="*/ 2198345 h 3057468"/>
                <a:gd name="connsiteX10" fmla="*/ 1015316 w 3029764"/>
                <a:gd name="connsiteY10" fmla="*/ 2340327 h 3057468"/>
                <a:gd name="connsiteX11" fmla="*/ 1398755 w 3029764"/>
                <a:gd name="connsiteY11" fmla="*/ 2337916 h 3057468"/>
                <a:gd name="connsiteX12" fmla="*/ 1341912 w 3029764"/>
                <a:gd name="connsiteY12" fmla="*/ 2513141 h 3057468"/>
                <a:gd name="connsiteX13" fmla="*/ 1178614 w 3029764"/>
                <a:gd name="connsiteY13" fmla="*/ 2638502 h 3057468"/>
                <a:gd name="connsiteX14" fmla="*/ 989305 w 3029764"/>
                <a:gd name="connsiteY14" fmla="*/ 2967508 h 3057468"/>
                <a:gd name="connsiteX15" fmla="*/ 1100581 w 3029764"/>
                <a:gd name="connsiteY15" fmla="*/ 3057468 h 3057468"/>
                <a:gd name="connsiteX16" fmla="*/ 1379723 w 3029764"/>
                <a:gd name="connsiteY16" fmla="*/ 2884654 h 3057468"/>
                <a:gd name="connsiteX17" fmla="*/ 1630570 w 3029764"/>
                <a:gd name="connsiteY17" fmla="*/ 2645607 h 3057468"/>
                <a:gd name="connsiteX18" fmla="*/ 1739435 w 3029764"/>
                <a:gd name="connsiteY18" fmla="*/ 2347432 h 3057468"/>
                <a:gd name="connsiteX19" fmla="*/ 1796279 w 3029764"/>
                <a:gd name="connsiteY19" fmla="*/ 2186418 h 3057468"/>
                <a:gd name="connsiteX20" fmla="*/ 1803385 w 3029764"/>
                <a:gd name="connsiteY20" fmla="*/ 2084912 h 3057468"/>
                <a:gd name="connsiteX21" fmla="*/ 2051821 w 3029764"/>
                <a:gd name="connsiteY21" fmla="*/ 1862487 h 3057468"/>
                <a:gd name="connsiteX22" fmla="*/ 2411660 w 3029764"/>
                <a:gd name="connsiteY22" fmla="*/ 1604534 h 3057468"/>
                <a:gd name="connsiteX23" fmla="*/ 2617591 w 3029764"/>
                <a:gd name="connsiteY23" fmla="*/ 1176051 h 3057468"/>
                <a:gd name="connsiteX24" fmla="*/ 2702729 w 3029764"/>
                <a:gd name="connsiteY24" fmla="*/ 368950 h 3057468"/>
                <a:gd name="connsiteX25" fmla="*/ 2754878 w 3029764"/>
                <a:gd name="connsiteY25" fmla="*/ 307412 h 3057468"/>
                <a:gd name="connsiteX26" fmla="*/ 2960809 w 3029764"/>
                <a:gd name="connsiteY26" fmla="*/ 454215 h 3057468"/>
                <a:gd name="connsiteX27" fmla="*/ 3029326 w 3029764"/>
                <a:gd name="connsiteY27" fmla="*/ 430488 h 3057468"/>
                <a:gd name="connsiteX28" fmla="*/ 2875544 w 3029764"/>
                <a:gd name="connsiteY28" fmla="*/ 153630 h 3057468"/>
                <a:gd name="connsiteX29" fmla="*/ 2638907 w 3029764"/>
                <a:gd name="connsiteY29" fmla="*/ 44764 h 3057468"/>
                <a:gd name="connsiteX30" fmla="*/ 2610485 w 3029764"/>
                <a:gd name="connsiteY30" fmla="*/ 238768 h 3057468"/>
                <a:gd name="connsiteX31" fmla="*/ 2413944 w 3029764"/>
                <a:gd name="connsiteY31" fmla="*/ 851865 h 3057468"/>
                <a:gd name="connsiteX32" fmla="*/ 2373722 w 3029764"/>
                <a:gd name="connsiteY32" fmla="*/ 1242410 h 3057468"/>
                <a:gd name="connsiteX33" fmla="*/ 2236435 w 3029764"/>
                <a:gd name="connsiteY33" fmla="*/ 1313338 h 3057468"/>
                <a:gd name="connsiteX34" fmla="*/ 2092169 w 3029764"/>
                <a:gd name="connsiteY34" fmla="*/ 1414844 h 3057468"/>
                <a:gd name="connsiteX35" fmla="*/ 2068569 w 3029764"/>
                <a:gd name="connsiteY35" fmla="*/ 1402790 h 3057468"/>
                <a:gd name="connsiteX36" fmla="*/ 2241384 w 3029764"/>
                <a:gd name="connsiteY36" fmla="*/ 1194449 h 3057468"/>
                <a:gd name="connsiteX37" fmla="*/ 2272089 w 3029764"/>
                <a:gd name="connsiteY37" fmla="*/ 1069089 h 3057468"/>
                <a:gd name="connsiteX38" fmla="*/ 2002337 w 3029764"/>
                <a:gd name="connsiteY38" fmla="*/ 709249 h 3057468"/>
                <a:gd name="connsiteX39" fmla="*/ 1814804 w 3029764"/>
                <a:gd name="connsiteY39" fmla="*/ 401558 h 3057468"/>
                <a:gd name="connsiteX40" fmla="*/ 1812393 w 3029764"/>
                <a:gd name="connsiteY40" fmla="*/ 273788 h 3057468"/>
                <a:gd name="connsiteX41" fmla="*/ 1961607 w 3029764"/>
                <a:gd name="connsiteY41" fmla="*/ 72678 h 3057468"/>
                <a:gd name="connsiteX42" fmla="*/ 1836120 w 3029764"/>
                <a:gd name="connsiteY42" fmla="*/ 20530 h 3057468"/>
                <a:gd name="connsiteX43" fmla="*/ 1571062 w 3029764"/>
                <a:gd name="connsiteY43" fmla="*/ 304620 h 3057468"/>
                <a:gd name="connsiteX44" fmla="*/ 1632600 w 3029764"/>
                <a:gd name="connsiteY44" fmla="*/ 501035 h 3057468"/>
                <a:gd name="connsiteX45" fmla="*/ 1822417 w 3029764"/>
                <a:gd name="connsiteY45" fmla="*/ 806441 h 3057468"/>
                <a:gd name="connsiteX46" fmla="*/ 2007031 w 3029764"/>
                <a:gd name="connsiteY46" fmla="*/ 1069216 h 3057468"/>
                <a:gd name="connsiteX47" fmla="*/ 1775090 w 3029764"/>
                <a:gd name="connsiteY47" fmla="*/ 1201681 h 3057468"/>
                <a:gd name="connsiteX48" fmla="*/ 1637802 w 3029764"/>
                <a:gd name="connsiteY48" fmla="*/ 1298746 h 3057468"/>
                <a:gd name="connsiteX49" fmla="*/ 1464988 w 3029764"/>
                <a:gd name="connsiteY49" fmla="*/ 1395812 h 3057468"/>
                <a:gd name="connsiteX50" fmla="*/ 1398755 w 3029764"/>
                <a:gd name="connsiteY50" fmla="*/ 1497318 h 3057468"/>
                <a:gd name="connsiteX51" fmla="*/ 837807 w 3029764"/>
                <a:gd name="connsiteY51" fmla="*/ 1684470 h 305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29764" h="3057468">
                  <a:moveTo>
                    <a:pt x="837807" y="1684470"/>
                  </a:moveTo>
                  <a:cubicBezTo>
                    <a:pt x="837807" y="1684470"/>
                    <a:pt x="641392" y="1736492"/>
                    <a:pt x="558665" y="1814652"/>
                  </a:cubicBezTo>
                  <a:cubicBezTo>
                    <a:pt x="475937" y="1892811"/>
                    <a:pt x="437872" y="2037204"/>
                    <a:pt x="437872" y="2037204"/>
                  </a:cubicBezTo>
                  <a:cubicBezTo>
                    <a:pt x="437872" y="2037204"/>
                    <a:pt x="326596" y="2131858"/>
                    <a:pt x="274447" y="2160280"/>
                  </a:cubicBezTo>
                  <a:cubicBezTo>
                    <a:pt x="188700" y="2203547"/>
                    <a:pt x="123926" y="2279436"/>
                    <a:pt x="94654" y="2370905"/>
                  </a:cubicBezTo>
                  <a:cubicBezTo>
                    <a:pt x="52022" y="2498804"/>
                    <a:pt x="0" y="2787589"/>
                    <a:pt x="0" y="2787589"/>
                  </a:cubicBezTo>
                  <a:lnTo>
                    <a:pt x="132466" y="2849254"/>
                  </a:lnTo>
                  <a:cubicBezTo>
                    <a:pt x="132466" y="2849254"/>
                    <a:pt x="134876" y="2773124"/>
                    <a:pt x="253258" y="2657534"/>
                  </a:cubicBezTo>
                  <a:cubicBezTo>
                    <a:pt x="371639" y="2541944"/>
                    <a:pt x="444851" y="2345022"/>
                    <a:pt x="454367" y="2340327"/>
                  </a:cubicBezTo>
                  <a:cubicBezTo>
                    <a:pt x="463883" y="2335632"/>
                    <a:pt x="672098" y="2198345"/>
                    <a:pt x="672098" y="2198345"/>
                  </a:cubicBezTo>
                  <a:cubicBezTo>
                    <a:pt x="672098" y="2198345"/>
                    <a:pt x="833112" y="2309494"/>
                    <a:pt x="1015316" y="2340327"/>
                  </a:cubicBezTo>
                  <a:cubicBezTo>
                    <a:pt x="1197519" y="2371160"/>
                    <a:pt x="1398755" y="2337916"/>
                    <a:pt x="1398755" y="2337916"/>
                  </a:cubicBezTo>
                  <a:lnTo>
                    <a:pt x="1341912" y="2513141"/>
                  </a:lnTo>
                  <a:cubicBezTo>
                    <a:pt x="1341912" y="2513141"/>
                    <a:pt x="1211730" y="2569858"/>
                    <a:pt x="1178614" y="2638502"/>
                  </a:cubicBezTo>
                  <a:cubicBezTo>
                    <a:pt x="1145497" y="2707145"/>
                    <a:pt x="989305" y="2967508"/>
                    <a:pt x="989305" y="2967508"/>
                  </a:cubicBezTo>
                  <a:lnTo>
                    <a:pt x="1100581" y="3057468"/>
                  </a:lnTo>
                  <a:cubicBezTo>
                    <a:pt x="1188536" y="2992022"/>
                    <a:pt x="1281922" y="2934202"/>
                    <a:pt x="1379723" y="2884654"/>
                  </a:cubicBezTo>
                  <a:cubicBezTo>
                    <a:pt x="1543021" y="2801800"/>
                    <a:pt x="1582735" y="2742672"/>
                    <a:pt x="1630570" y="2645607"/>
                  </a:cubicBezTo>
                  <a:cubicBezTo>
                    <a:pt x="1673977" y="2548960"/>
                    <a:pt x="1710367" y="2449307"/>
                    <a:pt x="1739435" y="2347432"/>
                  </a:cubicBezTo>
                  <a:cubicBezTo>
                    <a:pt x="1741846" y="2330811"/>
                    <a:pt x="1789174" y="2288305"/>
                    <a:pt x="1796279" y="2186418"/>
                  </a:cubicBezTo>
                  <a:lnTo>
                    <a:pt x="1803385" y="2084912"/>
                  </a:lnTo>
                  <a:lnTo>
                    <a:pt x="2051821" y="1862487"/>
                  </a:lnTo>
                  <a:cubicBezTo>
                    <a:pt x="2188182" y="1802090"/>
                    <a:pt x="2310674" y="1714287"/>
                    <a:pt x="2411660" y="1604534"/>
                  </a:cubicBezTo>
                  <a:cubicBezTo>
                    <a:pt x="2574958" y="1424614"/>
                    <a:pt x="2600969" y="1337065"/>
                    <a:pt x="2617591" y="1176051"/>
                  </a:cubicBezTo>
                  <a:cubicBezTo>
                    <a:pt x="2634213" y="1015037"/>
                    <a:pt x="2700445" y="378466"/>
                    <a:pt x="2702729" y="368950"/>
                  </a:cubicBezTo>
                  <a:cubicBezTo>
                    <a:pt x="2705013" y="359434"/>
                    <a:pt x="2726457" y="312233"/>
                    <a:pt x="2754878" y="307412"/>
                  </a:cubicBezTo>
                  <a:cubicBezTo>
                    <a:pt x="2783300" y="302590"/>
                    <a:pt x="2939493" y="440004"/>
                    <a:pt x="2960809" y="454215"/>
                  </a:cubicBezTo>
                  <a:cubicBezTo>
                    <a:pt x="2982125" y="468426"/>
                    <a:pt x="3024250" y="475531"/>
                    <a:pt x="3029326" y="430488"/>
                  </a:cubicBezTo>
                  <a:cubicBezTo>
                    <a:pt x="3034401" y="385445"/>
                    <a:pt x="2996209" y="274295"/>
                    <a:pt x="2875544" y="153630"/>
                  </a:cubicBezTo>
                  <a:cubicBezTo>
                    <a:pt x="2754878" y="32964"/>
                    <a:pt x="2667202" y="14059"/>
                    <a:pt x="2638907" y="44764"/>
                  </a:cubicBezTo>
                  <a:cubicBezTo>
                    <a:pt x="2610613" y="75470"/>
                    <a:pt x="2629391" y="141703"/>
                    <a:pt x="2610485" y="238768"/>
                  </a:cubicBezTo>
                  <a:cubicBezTo>
                    <a:pt x="2591580" y="335833"/>
                    <a:pt x="2473199" y="686157"/>
                    <a:pt x="2413944" y="851865"/>
                  </a:cubicBezTo>
                  <a:cubicBezTo>
                    <a:pt x="2354690" y="1017574"/>
                    <a:pt x="2373722" y="1242410"/>
                    <a:pt x="2373722" y="1242410"/>
                  </a:cubicBezTo>
                  <a:cubicBezTo>
                    <a:pt x="2325088" y="1260034"/>
                    <a:pt x="2278954" y="1283876"/>
                    <a:pt x="2236435" y="1313338"/>
                  </a:cubicBezTo>
                  <a:cubicBezTo>
                    <a:pt x="2179719" y="1355971"/>
                    <a:pt x="2092169" y="1414844"/>
                    <a:pt x="2092169" y="1414844"/>
                  </a:cubicBezTo>
                  <a:lnTo>
                    <a:pt x="2068569" y="1402790"/>
                  </a:lnTo>
                  <a:cubicBezTo>
                    <a:pt x="2068569" y="1402790"/>
                    <a:pt x="2201162" y="1270198"/>
                    <a:pt x="2241384" y="1194449"/>
                  </a:cubicBezTo>
                  <a:cubicBezTo>
                    <a:pt x="2281606" y="1118700"/>
                    <a:pt x="2293406" y="1114005"/>
                    <a:pt x="2272089" y="1069089"/>
                  </a:cubicBezTo>
                  <a:cubicBezTo>
                    <a:pt x="2250773" y="1024172"/>
                    <a:pt x="2078086" y="806441"/>
                    <a:pt x="2002337" y="709249"/>
                  </a:cubicBezTo>
                  <a:cubicBezTo>
                    <a:pt x="1926588" y="612057"/>
                    <a:pt x="1834217" y="448886"/>
                    <a:pt x="1814804" y="401558"/>
                  </a:cubicBezTo>
                  <a:cubicBezTo>
                    <a:pt x="1797497" y="360880"/>
                    <a:pt x="1796634" y="315088"/>
                    <a:pt x="1812393" y="273788"/>
                  </a:cubicBezTo>
                  <a:cubicBezTo>
                    <a:pt x="1826604" y="240671"/>
                    <a:pt x="1959196" y="174438"/>
                    <a:pt x="1961607" y="72678"/>
                  </a:cubicBezTo>
                  <a:cubicBezTo>
                    <a:pt x="1964018" y="-29081"/>
                    <a:pt x="1898166" y="-787"/>
                    <a:pt x="1836120" y="20530"/>
                  </a:cubicBezTo>
                  <a:cubicBezTo>
                    <a:pt x="1774075" y="41846"/>
                    <a:pt x="1608873" y="202860"/>
                    <a:pt x="1571062" y="304620"/>
                  </a:cubicBezTo>
                  <a:cubicBezTo>
                    <a:pt x="1533251" y="406380"/>
                    <a:pt x="1566241" y="439496"/>
                    <a:pt x="1632600" y="501035"/>
                  </a:cubicBezTo>
                  <a:cubicBezTo>
                    <a:pt x="1698960" y="562573"/>
                    <a:pt x="1779784" y="688060"/>
                    <a:pt x="1822417" y="806441"/>
                  </a:cubicBezTo>
                  <a:cubicBezTo>
                    <a:pt x="1865049" y="924823"/>
                    <a:pt x="1919482" y="1038383"/>
                    <a:pt x="2007031" y="1069216"/>
                  </a:cubicBezTo>
                  <a:cubicBezTo>
                    <a:pt x="2007031" y="1069216"/>
                    <a:pt x="1867460" y="1135448"/>
                    <a:pt x="1775090" y="1201681"/>
                  </a:cubicBezTo>
                  <a:cubicBezTo>
                    <a:pt x="1682719" y="1267914"/>
                    <a:pt x="1637802" y="1298746"/>
                    <a:pt x="1637802" y="1298746"/>
                  </a:cubicBezTo>
                  <a:cubicBezTo>
                    <a:pt x="1637802" y="1298746"/>
                    <a:pt x="1512315" y="1334274"/>
                    <a:pt x="1464988" y="1395812"/>
                  </a:cubicBezTo>
                  <a:cubicBezTo>
                    <a:pt x="1439662" y="1427418"/>
                    <a:pt x="1417483" y="1461410"/>
                    <a:pt x="1398755" y="1497318"/>
                  </a:cubicBezTo>
                  <a:cubicBezTo>
                    <a:pt x="1398755" y="1497318"/>
                    <a:pt x="970399" y="1570783"/>
                    <a:pt x="837807" y="1684470"/>
                  </a:cubicBezTo>
                  <a:close/>
                </a:path>
              </a:pathLst>
            </a:custGeom>
            <a:solidFill>
              <a:srgbClr val="FFFFFF"/>
            </a:solidFill>
            <a:ln w="12687" cap="flat">
              <a:noFill/>
              <a:prstDash val="solid"/>
              <a:miter/>
            </a:ln>
          </p:spPr>
          <p:txBody>
            <a:bodyPr rtlCol="0" anchor="ctr"/>
            <a:lstStyle/>
            <a:p>
              <a:endParaRPr lang="en-US"/>
            </a:p>
          </p:txBody>
        </p:sp>
        <p:grpSp>
          <p:nvGrpSpPr>
            <p:cNvPr id="161" name="Graphic 4">
              <a:extLst>
                <a:ext uri="{FF2B5EF4-FFF2-40B4-BE49-F238E27FC236}">
                  <a16:creationId xmlns:a16="http://schemas.microsoft.com/office/drawing/2014/main" id="{69A28E7B-8451-47D8-8533-E868416223D2}"/>
                </a:ext>
              </a:extLst>
            </p:cNvPr>
            <p:cNvGrpSpPr/>
            <p:nvPr/>
          </p:nvGrpSpPr>
          <p:grpSpPr>
            <a:xfrm>
              <a:off x="7631194" y="3939340"/>
              <a:ext cx="1905905" cy="1148288"/>
              <a:chOff x="7631194" y="3939340"/>
              <a:chExt cx="1905905" cy="1148288"/>
            </a:xfrm>
            <a:solidFill>
              <a:srgbClr val="000000">
                <a:alpha val="20000"/>
              </a:srgbClr>
            </a:solidFill>
          </p:grpSpPr>
          <p:sp>
            <p:nvSpPr>
              <p:cNvPr id="162" name="Graphic 4">
                <a:extLst>
                  <a:ext uri="{FF2B5EF4-FFF2-40B4-BE49-F238E27FC236}">
                    <a16:creationId xmlns:a16="http://schemas.microsoft.com/office/drawing/2014/main" id="{B3F85EBA-C6FF-4F46-94FF-0B86289FA382}"/>
                  </a:ext>
                </a:extLst>
              </p:cNvPr>
              <p:cNvSpPr/>
              <p:nvPr/>
            </p:nvSpPr>
            <p:spPr>
              <a:xfrm>
                <a:off x="8627223" y="3939340"/>
                <a:ext cx="909876" cy="1148288"/>
              </a:xfrm>
              <a:custGeom>
                <a:avLst/>
                <a:gdLst>
                  <a:gd name="connsiteX0" fmla="*/ 895538 w 909876"/>
                  <a:gd name="connsiteY0" fmla="*/ 0 h 1148288"/>
                  <a:gd name="connsiteX1" fmla="*/ 693414 w 909876"/>
                  <a:gd name="connsiteY1" fmla="*/ 93766 h 1148288"/>
                  <a:gd name="connsiteX2" fmla="*/ 649005 w 909876"/>
                  <a:gd name="connsiteY2" fmla="*/ 325581 h 1148288"/>
                  <a:gd name="connsiteX3" fmla="*/ 575033 w 909876"/>
                  <a:gd name="connsiteY3" fmla="*/ 429117 h 1148288"/>
                  <a:gd name="connsiteX4" fmla="*/ 535572 w 909876"/>
                  <a:gd name="connsiteY4" fmla="*/ 621471 h 1148288"/>
                  <a:gd name="connsiteX5" fmla="*/ 446754 w 909876"/>
                  <a:gd name="connsiteY5" fmla="*/ 720060 h 1148288"/>
                  <a:gd name="connsiteX6" fmla="*/ 382678 w 909876"/>
                  <a:gd name="connsiteY6" fmla="*/ 868005 h 1148288"/>
                  <a:gd name="connsiteX7" fmla="*/ 32482 w 909876"/>
                  <a:gd name="connsiteY7" fmla="*/ 1104768 h 1148288"/>
                  <a:gd name="connsiteX8" fmla="*/ 0 w 909876"/>
                  <a:gd name="connsiteY8" fmla="*/ 1127480 h 1148288"/>
                  <a:gd name="connsiteX9" fmla="*/ 25377 w 909876"/>
                  <a:gd name="connsiteY9" fmla="*/ 1148289 h 1148288"/>
                  <a:gd name="connsiteX10" fmla="*/ 304519 w 909876"/>
                  <a:gd name="connsiteY10" fmla="*/ 975474 h 1148288"/>
                  <a:gd name="connsiteX11" fmla="*/ 555366 w 909876"/>
                  <a:gd name="connsiteY11" fmla="*/ 736427 h 1148288"/>
                  <a:gd name="connsiteX12" fmla="*/ 664231 w 909876"/>
                  <a:gd name="connsiteY12" fmla="*/ 438253 h 1148288"/>
                  <a:gd name="connsiteX13" fmla="*/ 721075 w 909876"/>
                  <a:gd name="connsiteY13" fmla="*/ 277238 h 1148288"/>
                  <a:gd name="connsiteX14" fmla="*/ 728180 w 909876"/>
                  <a:gd name="connsiteY14" fmla="*/ 175732 h 1148288"/>
                  <a:gd name="connsiteX15" fmla="*/ 909876 w 909876"/>
                  <a:gd name="connsiteY15" fmla="*/ 13069 h 11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9876" h="1148288">
                    <a:moveTo>
                      <a:pt x="895538" y="0"/>
                    </a:moveTo>
                    <a:lnTo>
                      <a:pt x="693414" y="93766"/>
                    </a:lnTo>
                    <a:cubicBezTo>
                      <a:pt x="693414" y="93766"/>
                      <a:pt x="703184" y="246660"/>
                      <a:pt x="649005" y="325581"/>
                    </a:cubicBezTo>
                    <a:cubicBezTo>
                      <a:pt x="594826" y="404502"/>
                      <a:pt x="575033" y="429117"/>
                      <a:pt x="575033" y="429117"/>
                    </a:cubicBezTo>
                    <a:cubicBezTo>
                      <a:pt x="575033" y="429117"/>
                      <a:pt x="570084" y="547499"/>
                      <a:pt x="535572" y="621471"/>
                    </a:cubicBezTo>
                    <a:cubicBezTo>
                      <a:pt x="501060" y="695444"/>
                      <a:pt x="446754" y="720060"/>
                      <a:pt x="446754" y="720060"/>
                    </a:cubicBezTo>
                    <a:cubicBezTo>
                      <a:pt x="446906" y="776142"/>
                      <a:pt x="423687" y="829750"/>
                      <a:pt x="382678" y="868005"/>
                    </a:cubicBezTo>
                    <a:cubicBezTo>
                      <a:pt x="313654" y="932207"/>
                      <a:pt x="141601" y="1035744"/>
                      <a:pt x="32482" y="1104768"/>
                    </a:cubicBezTo>
                    <a:cubicBezTo>
                      <a:pt x="21189" y="1112000"/>
                      <a:pt x="10404" y="1119613"/>
                      <a:pt x="0" y="1127480"/>
                    </a:cubicBezTo>
                    <a:lnTo>
                      <a:pt x="25377" y="1148289"/>
                    </a:lnTo>
                    <a:cubicBezTo>
                      <a:pt x="113332" y="1082842"/>
                      <a:pt x="206717" y="1025022"/>
                      <a:pt x="304519" y="975474"/>
                    </a:cubicBezTo>
                    <a:cubicBezTo>
                      <a:pt x="467817" y="892620"/>
                      <a:pt x="507531" y="833492"/>
                      <a:pt x="555366" y="736427"/>
                    </a:cubicBezTo>
                    <a:cubicBezTo>
                      <a:pt x="598772" y="639781"/>
                      <a:pt x="635162" y="540127"/>
                      <a:pt x="664231" y="438253"/>
                    </a:cubicBezTo>
                    <a:cubicBezTo>
                      <a:pt x="666642" y="421631"/>
                      <a:pt x="713969" y="379125"/>
                      <a:pt x="721075" y="277238"/>
                    </a:cubicBezTo>
                    <a:lnTo>
                      <a:pt x="728180" y="175732"/>
                    </a:lnTo>
                    <a:lnTo>
                      <a:pt x="909876" y="13069"/>
                    </a:lnTo>
                    <a:close/>
                  </a:path>
                </a:pathLst>
              </a:custGeom>
              <a:solidFill>
                <a:srgbClr val="000000">
                  <a:alpha val="20000"/>
                </a:srgbClr>
              </a:solidFill>
              <a:ln w="12687" cap="flat">
                <a:noFill/>
                <a:prstDash val="solid"/>
                <a:miter/>
              </a:ln>
            </p:spPr>
            <p:txBody>
              <a:bodyPr rtlCol="0" anchor="ctr"/>
              <a:lstStyle/>
              <a:p>
                <a:endParaRPr lang="en-US"/>
              </a:p>
            </p:txBody>
          </p:sp>
          <p:sp>
            <p:nvSpPr>
              <p:cNvPr id="163" name="Graphic 4">
                <a:extLst>
                  <a:ext uri="{FF2B5EF4-FFF2-40B4-BE49-F238E27FC236}">
                    <a16:creationId xmlns:a16="http://schemas.microsoft.com/office/drawing/2014/main" id="{5F0F2B91-25EF-4B9C-A2D2-98FC3D3731D5}"/>
                  </a:ext>
                </a:extLst>
              </p:cNvPr>
              <p:cNvSpPr/>
              <p:nvPr/>
            </p:nvSpPr>
            <p:spPr>
              <a:xfrm>
                <a:off x="7631194" y="4112027"/>
                <a:ext cx="1325562" cy="767640"/>
              </a:xfrm>
              <a:custGeom>
                <a:avLst/>
                <a:gdLst>
                  <a:gd name="connsiteX0" fmla="*/ 936775 w 1325562"/>
                  <a:gd name="connsiteY0" fmla="*/ 258460 h 767640"/>
                  <a:gd name="connsiteX1" fmla="*/ 1315140 w 1325562"/>
                  <a:gd name="connsiteY1" fmla="*/ 256938 h 767640"/>
                  <a:gd name="connsiteX2" fmla="*/ 1315140 w 1325562"/>
                  <a:gd name="connsiteY2" fmla="*/ 187406 h 767640"/>
                  <a:gd name="connsiteX3" fmla="*/ 1295473 w 1325562"/>
                  <a:gd name="connsiteY3" fmla="*/ 113433 h 767640"/>
                  <a:gd name="connsiteX4" fmla="*/ 1073555 w 1325562"/>
                  <a:gd name="connsiteY4" fmla="*/ 167612 h 767640"/>
                  <a:gd name="connsiteX5" fmla="*/ 609925 w 1325562"/>
                  <a:gd name="connsiteY5" fmla="*/ 0 h 767640"/>
                  <a:gd name="connsiteX6" fmla="*/ 535953 w 1325562"/>
                  <a:gd name="connsiteY6" fmla="*/ 78921 h 767640"/>
                  <a:gd name="connsiteX7" fmla="*/ 333702 w 1325562"/>
                  <a:gd name="connsiteY7" fmla="*/ 182457 h 767640"/>
                  <a:gd name="connsiteX8" fmla="*/ 230165 w 1325562"/>
                  <a:gd name="connsiteY8" fmla="*/ 404375 h 767640"/>
                  <a:gd name="connsiteX9" fmla="*/ 17891 w 1325562"/>
                  <a:gd name="connsiteY9" fmla="*/ 683517 h 767640"/>
                  <a:gd name="connsiteX10" fmla="*/ 0 w 1325562"/>
                  <a:gd name="connsiteY10" fmla="*/ 742264 h 767640"/>
                  <a:gd name="connsiteX11" fmla="*/ 53798 w 1325562"/>
                  <a:gd name="connsiteY11" fmla="*/ 767641 h 767640"/>
                  <a:gd name="connsiteX12" fmla="*/ 174591 w 1325562"/>
                  <a:gd name="connsiteY12" fmla="*/ 575921 h 767640"/>
                  <a:gd name="connsiteX13" fmla="*/ 375700 w 1325562"/>
                  <a:gd name="connsiteY13" fmla="*/ 258714 h 767640"/>
                  <a:gd name="connsiteX14" fmla="*/ 593431 w 1325562"/>
                  <a:gd name="connsiteY14" fmla="*/ 116732 h 767640"/>
                  <a:gd name="connsiteX15" fmla="*/ 936775 w 1325562"/>
                  <a:gd name="connsiteY15" fmla="*/ 258460 h 7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25562" h="767640">
                    <a:moveTo>
                      <a:pt x="936775" y="258460"/>
                    </a:moveTo>
                    <a:cubicBezTo>
                      <a:pt x="1101723" y="286374"/>
                      <a:pt x="1282658" y="261759"/>
                      <a:pt x="1315140" y="256938"/>
                    </a:cubicBezTo>
                    <a:cubicBezTo>
                      <a:pt x="1325544" y="229658"/>
                      <a:pt x="1332142" y="199079"/>
                      <a:pt x="1315140" y="187406"/>
                    </a:cubicBezTo>
                    <a:cubicBezTo>
                      <a:pt x="1285576" y="167612"/>
                      <a:pt x="1295473" y="113433"/>
                      <a:pt x="1295473" y="113433"/>
                    </a:cubicBezTo>
                    <a:cubicBezTo>
                      <a:pt x="1295473" y="113433"/>
                      <a:pt x="1270857" y="167612"/>
                      <a:pt x="1073555" y="167612"/>
                    </a:cubicBezTo>
                    <a:cubicBezTo>
                      <a:pt x="876252" y="167612"/>
                      <a:pt x="609925" y="0"/>
                      <a:pt x="609925" y="0"/>
                    </a:cubicBezTo>
                    <a:cubicBezTo>
                      <a:pt x="609925" y="0"/>
                      <a:pt x="590259" y="59127"/>
                      <a:pt x="535953" y="78921"/>
                    </a:cubicBezTo>
                    <a:cubicBezTo>
                      <a:pt x="481647" y="98715"/>
                      <a:pt x="333702" y="182457"/>
                      <a:pt x="333702" y="182457"/>
                    </a:cubicBezTo>
                    <a:cubicBezTo>
                      <a:pt x="333702" y="182457"/>
                      <a:pt x="328753" y="320506"/>
                      <a:pt x="230165" y="404375"/>
                    </a:cubicBezTo>
                    <a:cubicBezTo>
                      <a:pt x="131577" y="488245"/>
                      <a:pt x="17891" y="683517"/>
                      <a:pt x="17891" y="683517"/>
                    </a:cubicBezTo>
                    <a:lnTo>
                      <a:pt x="0" y="742264"/>
                    </a:lnTo>
                    <a:lnTo>
                      <a:pt x="53798" y="767641"/>
                    </a:lnTo>
                    <a:cubicBezTo>
                      <a:pt x="53798" y="767641"/>
                      <a:pt x="56209" y="691511"/>
                      <a:pt x="174591" y="575921"/>
                    </a:cubicBezTo>
                    <a:cubicBezTo>
                      <a:pt x="292972" y="460331"/>
                      <a:pt x="366184" y="263409"/>
                      <a:pt x="375700" y="258714"/>
                    </a:cubicBezTo>
                    <a:cubicBezTo>
                      <a:pt x="385216" y="254019"/>
                      <a:pt x="593431" y="116732"/>
                      <a:pt x="593431" y="116732"/>
                    </a:cubicBezTo>
                    <a:cubicBezTo>
                      <a:pt x="593431" y="116732"/>
                      <a:pt x="754445" y="227628"/>
                      <a:pt x="936775" y="258460"/>
                    </a:cubicBezTo>
                    <a:close/>
                  </a:path>
                </a:pathLst>
              </a:custGeom>
              <a:solidFill>
                <a:srgbClr val="000000">
                  <a:alpha val="20000"/>
                </a:srgbClr>
              </a:solidFill>
              <a:ln w="12687" cap="flat">
                <a:noFill/>
                <a:prstDash val="solid"/>
                <a:miter/>
              </a:ln>
            </p:spPr>
            <p:txBody>
              <a:bodyPr rtlCol="0" anchor="ctr"/>
              <a:lstStyle/>
              <a:p>
                <a:endParaRPr lang="en-US"/>
              </a:p>
            </p:txBody>
          </p:sp>
        </p:grpSp>
        <p:sp>
          <p:nvSpPr>
            <p:cNvPr id="164" name="Graphic 4">
              <a:extLst>
                <a:ext uri="{FF2B5EF4-FFF2-40B4-BE49-F238E27FC236}">
                  <a16:creationId xmlns:a16="http://schemas.microsoft.com/office/drawing/2014/main" id="{36986F70-BF84-4357-8B19-792FA5F60C45}"/>
                </a:ext>
              </a:extLst>
            </p:cNvPr>
            <p:cNvSpPr/>
            <p:nvPr/>
          </p:nvSpPr>
          <p:spPr>
            <a:xfrm>
              <a:off x="7552526" y="2030414"/>
              <a:ext cx="3029764" cy="3057468"/>
            </a:xfrm>
            <a:custGeom>
              <a:avLst/>
              <a:gdLst>
                <a:gd name="connsiteX0" fmla="*/ 837807 w 3029764"/>
                <a:gd name="connsiteY0" fmla="*/ 1684470 h 3057468"/>
                <a:gd name="connsiteX1" fmla="*/ 558665 w 3029764"/>
                <a:gd name="connsiteY1" fmla="*/ 1814652 h 3057468"/>
                <a:gd name="connsiteX2" fmla="*/ 437872 w 3029764"/>
                <a:gd name="connsiteY2" fmla="*/ 2037204 h 3057468"/>
                <a:gd name="connsiteX3" fmla="*/ 274447 w 3029764"/>
                <a:gd name="connsiteY3" fmla="*/ 2160280 h 3057468"/>
                <a:gd name="connsiteX4" fmla="*/ 94654 w 3029764"/>
                <a:gd name="connsiteY4" fmla="*/ 2370905 h 3057468"/>
                <a:gd name="connsiteX5" fmla="*/ 0 w 3029764"/>
                <a:gd name="connsiteY5" fmla="*/ 2787589 h 3057468"/>
                <a:gd name="connsiteX6" fmla="*/ 132466 w 3029764"/>
                <a:gd name="connsiteY6" fmla="*/ 2849254 h 3057468"/>
                <a:gd name="connsiteX7" fmla="*/ 253258 w 3029764"/>
                <a:gd name="connsiteY7" fmla="*/ 2657534 h 3057468"/>
                <a:gd name="connsiteX8" fmla="*/ 454367 w 3029764"/>
                <a:gd name="connsiteY8" fmla="*/ 2340327 h 3057468"/>
                <a:gd name="connsiteX9" fmla="*/ 672098 w 3029764"/>
                <a:gd name="connsiteY9" fmla="*/ 2198345 h 3057468"/>
                <a:gd name="connsiteX10" fmla="*/ 1015316 w 3029764"/>
                <a:gd name="connsiteY10" fmla="*/ 2340327 h 3057468"/>
                <a:gd name="connsiteX11" fmla="*/ 1398755 w 3029764"/>
                <a:gd name="connsiteY11" fmla="*/ 2337916 h 3057468"/>
                <a:gd name="connsiteX12" fmla="*/ 1341912 w 3029764"/>
                <a:gd name="connsiteY12" fmla="*/ 2513141 h 3057468"/>
                <a:gd name="connsiteX13" fmla="*/ 1178614 w 3029764"/>
                <a:gd name="connsiteY13" fmla="*/ 2638502 h 3057468"/>
                <a:gd name="connsiteX14" fmla="*/ 989305 w 3029764"/>
                <a:gd name="connsiteY14" fmla="*/ 2967508 h 3057468"/>
                <a:gd name="connsiteX15" fmla="*/ 1100581 w 3029764"/>
                <a:gd name="connsiteY15" fmla="*/ 3057468 h 3057468"/>
                <a:gd name="connsiteX16" fmla="*/ 1379723 w 3029764"/>
                <a:gd name="connsiteY16" fmla="*/ 2884654 h 3057468"/>
                <a:gd name="connsiteX17" fmla="*/ 1630570 w 3029764"/>
                <a:gd name="connsiteY17" fmla="*/ 2645607 h 3057468"/>
                <a:gd name="connsiteX18" fmla="*/ 1739435 w 3029764"/>
                <a:gd name="connsiteY18" fmla="*/ 2347432 h 3057468"/>
                <a:gd name="connsiteX19" fmla="*/ 1796279 w 3029764"/>
                <a:gd name="connsiteY19" fmla="*/ 2186418 h 3057468"/>
                <a:gd name="connsiteX20" fmla="*/ 1803385 w 3029764"/>
                <a:gd name="connsiteY20" fmla="*/ 2084912 h 3057468"/>
                <a:gd name="connsiteX21" fmla="*/ 2051821 w 3029764"/>
                <a:gd name="connsiteY21" fmla="*/ 1862487 h 3057468"/>
                <a:gd name="connsiteX22" fmla="*/ 2411660 w 3029764"/>
                <a:gd name="connsiteY22" fmla="*/ 1604534 h 3057468"/>
                <a:gd name="connsiteX23" fmla="*/ 2617591 w 3029764"/>
                <a:gd name="connsiteY23" fmla="*/ 1176051 h 3057468"/>
                <a:gd name="connsiteX24" fmla="*/ 2702729 w 3029764"/>
                <a:gd name="connsiteY24" fmla="*/ 368950 h 3057468"/>
                <a:gd name="connsiteX25" fmla="*/ 2754878 w 3029764"/>
                <a:gd name="connsiteY25" fmla="*/ 307412 h 3057468"/>
                <a:gd name="connsiteX26" fmla="*/ 2960809 w 3029764"/>
                <a:gd name="connsiteY26" fmla="*/ 454215 h 3057468"/>
                <a:gd name="connsiteX27" fmla="*/ 3029326 w 3029764"/>
                <a:gd name="connsiteY27" fmla="*/ 430488 h 3057468"/>
                <a:gd name="connsiteX28" fmla="*/ 2875544 w 3029764"/>
                <a:gd name="connsiteY28" fmla="*/ 153630 h 3057468"/>
                <a:gd name="connsiteX29" fmla="*/ 2638907 w 3029764"/>
                <a:gd name="connsiteY29" fmla="*/ 44764 h 3057468"/>
                <a:gd name="connsiteX30" fmla="*/ 2610485 w 3029764"/>
                <a:gd name="connsiteY30" fmla="*/ 238768 h 3057468"/>
                <a:gd name="connsiteX31" fmla="*/ 2413944 w 3029764"/>
                <a:gd name="connsiteY31" fmla="*/ 851865 h 3057468"/>
                <a:gd name="connsiteX32" fmla="*/ 2373722 w 3029764"/>
                <a:gd name="connsiteY32" fmla="*/ 1242410 h 3057468"/>
                <a:gd name="connsiteX33" fmla="*/ 2236435 w 3029764"/>
                <a:gd name="connsiteY33" fmla="*/ 1313338 h 3057468"/>
                <a:gd name="connsiteX34" fmla="*/ 2092169 w 3029764"/>
                <a:gd name="connsiteY34" fmla="*/ 1414844 h 3057468"/>
                <a:gd name="connsiteX35" fmla="*/ 2068569 w 3029764"/>
                <a:gd name="connsiteY35" fmla="*/ 1402790 h 3057468"/>
                <a:gd name="connsiteX36" fmla="*/ 2241384 w 3029764"/>
                <a:gd name="connsiteY36" fmla="*/ 1194449 h 3057468"/>
                <a:gd name="connsiteX37" fmla="*/ 2272089 w 3029764"/>
                <a:gd name="connsiteY37" fmla="*/ 1069089 h 3057468"/>
                <a:gd name="connsiteX38" fmla="*/ 2002337 w 3029764"/>
                <a:gd name="connsiteY38" fmla="*/ 709249 h 3057468"/>
                <a:gd name="connsiteX39" fmla="*/ 1814804 w 3029764"/>
                <a:gd name="connsiteY39" fmla="*/ 401558 h 3057468"/>
                <a:gd name="connsiteX40" fmla="*/ 1812393 w 3029764"/>
                <a:gd name="connsiteY40" fmla="*/ 273788 h 3057468"/>
                <a:gd name="connsiteX41" fmla="*/ 1961607 w 3029764"/>
                <a:gd name="connsiteY41" fmla="*/ 72678 h 3057468"/>
                <a:gd name="connsiteX42" fmla="*/ 1836120 w 3029764"/>
                <a:gd name="connsiteY42" fmla="*/ 20530 h 3057468"/>
                <a:gd name="connsiteX43" fmla="*/ 1571062 w 3029764"/>
                <a:gd name="connsiteY43" fmla="*/ 304620 h 3057468"/>
                <a:gd name="connsiteX44" fmla="*/ 1632600 w 3029764"/>
                <a:gd name="connsiteY44" fmla="*/ 501035 h 3057468"/>
                <a:gd name="connsiteX45" fmla="*/ 1822417 w 3029764"/>
                <a:gd name="connsiteY45" fmla="*/ 806441 h 3057468"/>
                <a:gd name="connsiteX46" fmla="*/ 2007031 w 3029764"/>
                <a:gd name="connsiteY46" fmla="*/ 1069216 h 3057468"/>
                <a:gd name="connsiteX47" fmla="*/ 1775090 w 3029764"/>
                <a:gd name="connsiteY47" fmla="*/ 1201681 h 3057468"/>
                <a:gd name="connsiteX48" fmla="*/ 1637802 w 3029764"/>
                <a:gd name="connsiteY48" fmla="*/ 1298746 h 3057468"/>
                <a:gd name="connsiteX49" fmla="*/ 1464988 w 3029764"/>
                <a:gd name="connsiteY49" fmla="*/ 1395812 h 3057468"/>
                <a:gd name="connsiteX50" fmla="*/ 1398755 w 3029764"/>
                <a:gd name="connsiteY50" fmla="*/ 1497318 h 3057468"/>
                <a:gd name="connsiteX51" fmla="*/ 837807 w 3029764"/>
                <a:gd name="connsiteY51" fmla="*/ 1684470 h 305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29764" h="3057468">
                  <a:moveTo>
                    <a:pt x="837807" y="1684470"/>
                  </a:moveTo>
                  <a:cubicBezTo>
                    <a:pt x="837807" y="1684470"/>
                    <a:pt x="641392" y="1736492"/>
                    <a:pt x="558665" y="1814652"/>
                  </a:cubicBezTo>
                  <a:cubicBezTo>
                    <a:pt x="475937" y="1892811"/>
                    <a:pt x="437872" y="2037204"/>
                    <a:pt x="437872" y="2037204"/>
                  </a:cubicBezTo>
                  <a:cubicBezTo>
                    <a:pt x="437872" y="2037204"/>
                    <a:pt x="326596" y="2131858"/>
                    <a:pt x="274447" y="2160280"/>
                  </a:cubicBezTo>
                  <a:cubicBezTo>
                    <a:pt x="188700" y="2203547"/>
                    <a:pt x="123926" y="2279436"/>
                    <a:pt x="94654" y="2370905"/>
                  </a:cubicBezTo>
                  <a:cubicBezTo>
                    <a:pt x="52022" y="2498804"/>
                    <a:pt x="0" y="2787589"/>
                    <a:pt x="0" y="2787589"/>
                  </a:cubicBezTo>
                  <a:lnTo>
                    <a:pt x="132466" y="2849254"/>
                  </a:lnTo>
                  <a:cubicBezTo>
                    <a:pt x="132466" y="2849254"/>
                    <a:pt x="134876" y="2773124"/>
                    <a:pt x="253258" y="2657534"/>
                  </a:cubicBezTo>
                  <a:cubicBezTo>
                    <a:pt x="371639" y="2541944"/>
                    <a:pt x="444851" y="2345022"/>
                    <a:pt x="454367" y="2340327"/>
                  </a:cubicBezTo>
                  <a:cubicBezTo>
                    <a:pt x="463883" y="2335632"/>
                    <a:pt x="672098" y="2198345"/>
                    <a:pt x="672098" y="2198345"/>
                  </a:cubicBezTo>
                  <a:cubicBezTo>
                    <a:pt x="672098" y="2198345"/>
                    <a:pt x="833112" y="2309494"/>
                    <a:pt x="1015316" y="2340327"/>
                  </a:cubicBezTo>
                  <a:cubicBezTo>
                    <a:pt x="1197519" y="2371160"/>
                    <a:pt x="1398755" y="2337916"/>
                    <a:pt x="1398755" y="2337916"/>
                  </a:cubicBezTo>
                  <a:lnTo>
                    <a:pt x="1341912" y="2513141"/>
                  </a:lnTo>
                  <a:cubicBezTo>
                    <a:pt x="1341912" y="2513141"/>
                    <a:pt x="1211730" y="2569858"/>
                    <a:pt x="1178614" y="2638502"/>
                  </a:cubicBezTo>
                  <a:cubicBezTo>
                    <a:pt x="1145497" y="2707145"/>
                    <a:pt x="989305" y="2967508"/>
                    <a:pt x="989305" y="2967508"/>
                  </a:cubicBezTo>
                  <a:lnTo>
                    <a:pt x="1100581" y="3057468"/>
                  </a:lnTo>
                  <a:cubicBezTo>
                    <a:pt x="1188536" y="2992022"/>
                    <a:pt x="1281922" y="2934202"/>
                    <a:pt x="1379723" y="2884654"/>
                  </a:cubicBezTo>
                  <a:cubicBezTo>
                    <a:pt x="1543021" y="2801800"/>
                    <a:pt x="1582735" y="2742672"/>
                    <a:pt x="1630570" y="2645607"/>
                  </a:cubicBezTo>
                  <a:cubicBezTo>
                    <a:pt x="1673977" y="2548960"/>
                    <a:pt x="1710367" y="2449307"/>
                    <a:pt x="1739435" y="2347432"/>
                  </a:cubicBezTo>
                  <a:cubicBezTo>
                    <a:pt x="1741846" y="2330811"/>
                    <a:pt x="1789174" y="2288305"/>
                    <a:pt x="1796279" y="2186418"/>
                  </a:cubicBezTo>
                  <a:lnTo>
                    <a:pt x="1803385" y="2084912"/>
                  </a:lnTo>
                  <a:lnTo>
                    <a:pt x="2051821" y="1862487"/>
                  </a:lnTo>
                  <a:cubicBezTo>
                    <a:pt x="2188182" y="1802090"/>
                    <a:pt x="2310674" y="1714287"/>
                    <a:pt x="2411660" y="1604534"/>
                  </a:cubicBezTo>
                  <a:cubicBezTo>
                    <a:pt x="2574958" y="1424614"/>
                    <a:pt x="2600969" y="1337065"/>
                    <a:pt x="2617591" y="1176051"/>
                  </a:cubicBezTo>
                  <a:cubicBezTo>
                    <a:pt x="2634213" y="1015037"/>
                    <a:pt x="2700445" y="378466"/>
                    <a:pt x="2702729" y="368950"/>
                  </a:cubicBezTo>
                  <a:cubicBezTo>
                    <a:pt x="2705013" y="359434"/>
                    <a:pt x="2726457" y="312233"/>
                    <a:pt x="2754878" y="307412"/>
                  </a:cubicBezTo>
                  <a:cubicBezTo>
                    <a:pt x="2783300" y="302590"/>
                    <a:pt x="2939493" y="440004"/>
                    <a:pt x="2960809" y="454215"/>
                  </a:cubicBezTo>
                  <a:cubicBezTo>
                    <a:pt x="2982125" y="468426"/>
                    <a:pt x="3024250" y="475531"/>
                    <a:pt x="3029326" y="430488"/>
                  </a:cubicBezTo>
                  <a:cubicBezTo>
                    <a:pt x="3034401" y="385445"/>
                    <a:pt x="2996209" y="274295"/>
                    <a:pt x="2875544" y="153630"/>
                  </a:cubicBezTo>
                  <a:cubicBezTo>
                    <a:pt x="2754878" y="32964"/>
                    <a:pt x="2667202" y="14059"/>
                    <a:pt x="2638907" y="44764"/>
                  </a:cubicBezTo>
                  <a:cubicBezTo>
                    <a:pt x="2610613" y="75470"/>
                    <a:pt x="2629391" y="141703"/>
                    <a:pt x="2610485" y="238768"/>
                  </a:cubicBezTo>
                  <a:cubicBezTo>
                    <a:pt x="2591580" y="335833"/>
                    <a:pt x="2473199" y="686157"/>
                    <a:pt x="2413944" y="851865"/>
                  </a:cubicBezTo>
                  <a:cubicBezTo>
                    <a:pt x="2354690" y="1017574"/>
                    <a:pt x="2373722" y="1242410"/>
                    <a:pt x="2373722" y="1242410"/>
                  </a:cubicBezTo>
                  <a:cubicBezTo>
                    <a:pt x="2325088" y="1260034"/>
                    <a:pt x="2278954" y="1283876"/>
                    <a:pt x="2236435" y="1313338"/>
                  </a:cubicBezTo>
                  <a:cubicBezTo>
                    <a:pt x="2179719" y="1355971"/>
                    <a:pt x="2092169" y="1414844"/>
                    <a:pt x="2092169" y="1414844"/>
                  </a:cubicBezTo>
                  <a:lnTo>
                    <a:pt x="2068569" y="1402790"/>
                  </a:lnTo>
                  <a:cubicBezTo>
                    <a:pt x="2068569" y="1402790"/>
                    <a:pt x="2201162" y="1270198"/>
                    <a:pt x="2241384" y="1194449"/>
                  </a:cubicBezTo>
                  <a:cubicBezTo>
                    <a:pt x="2281606" y="1118700"/>
                    <a:pt x="2293406" y="1114005"/>
                    <a:pt x="2272089" y="1069089"/>
                  </a:cubicBezTo>
                  <a:cubicBezTo>
                    <a:pt x="2250773" y="1024172"/>
                    <a:pt x="2078086" y="806441"/>
                    <a:pt x="2002337" y="709249"/>
                  </a:cubicBezTo>
                  <a:cubicBezTo>
                    <a:pt x="1926588" y="612057"/>
                    <a:pt x="1834217" y="448886"/>
                    <a:pt x="1814804" y="401558"/>
                  </a:cubicBezTo>
                  <a:cubicBezTo>
                    <a:pt x="1797497" y="360880"/>
                    <a:pt x="1796634" y="315088"/>
                    <a:pt x="1812393" y="273788"/>
                  </a:cubicBezTo>
                  <a:cubicBezTo>
                    <a:pt x="1826604" y="240671"/>
                    <a:pt x="1959196" y="174438"/>
                    <a:pt x="1961607" y="72678"/>
                  </a:cubicBezTo>
                  <a:cubicBezTo>
                    <a:pt x="1964018" y="-29081"/>
                    <a:pt x="1898166" y="-787"/>
                    <a:pt x="1836120" y="20530"/>
                  </a:cubicBezTo>
                  <a:cubicBezTo>
                    <a:pt x="1774075" y="41846"/>
                    <a:pt x="1608873" y="202860"/>
                    <a:pt x="1571062" y="304620"/>
                  </a:cubicBezTo>
                  <a:cubicBezTo>
                    <a:pt x="1533251" y="406380"/>
                    <a:pt x="1566241" y="439496"/>
                    <a:pt x="1632600" y="501035"/>
                  </a:cubicBezTo>
                  <a:cubicBezTo>
                    <a:pt x="1698960" y="562573"/>
                    <a:pt x="1779784" y="688060"/>
                    <a:pt x="1822417" y="806441"/>
                  </a:cubicBezTo>
                  <a:cubicBezTo>
                    <a:pt x="1865049" y="924823"/>
                    <a:pt x="1919482" y="1038383"/>
                    <a:pt x="2007031" y="1069216"/>
                  </a:cubicBezTo>
                  <a:cubicBezTo>
                    <a:pt x="2007031" y="1069216"/>
                    <a:pt x="1867460" y="1135448"/>
                    <a:pt x="1775090" y="1201681"/>
                  </a:cubicBezTo>
                  <a:cubicBezTo>
                    <a:pt x="1682719" y="1267914"/>
                    <a:pt x="1637802" y="1298746"/>
                    <a:pt x="1637802" y="1298746"/>
                  </a:cubicBezTo>
                  <a:cubicBezTo>
                    <a:pt x="1637802" y="1298746"/>
                    <a:pt x="1512315" y="1334274"/>
                    <a:pt x="1464988" y="1395812"/>
                  </a:cubicBezTo>
                  <a:cubicBezTo>
                    <a:pt x="1439662" y="1427418"/>
                    <a:pt x="1417483" y="1461410"/>
                    <a:pt x="1398755" y="1497318"/>
                  </a:cubicBezTo>
                  <a:cubicBezTo>
                    <a:pt x="1398755" y="1497318"/>
                    <a:pt x="970399" y="1570783"/>
                    <a:pt x="837807" y="1684470"/>
                  </a:cubicBezTo>
                  <a:close/>
                </a:path>
              </a:pathLst>
            </a:custGeom>
            <a:noFill/>
            <a:ln w="12687" cap="rnd">
              <a:solidFill>
                <a:srgbClr val="263238"/>
              </a:solidFill>
              <a:prstDash val="solid"/>
              <a:round/>
            </a:ln>
          </p:spPr>
          <p:txBody>
            <a:bodyPr rtlCol="0" anchor="ctr"/>
            <a:lstStyle/>
            <a:p>
              <a:endParaRPr lang="en-US"/>
            </a:p>
          </p:txBody>
        </p:sp>
        <p:grpSp>
          <p:nvGrpSpPr>
            <p:cNvPr id="303" name="personv2">
              <a:extLst>
                <a:ext uri="{FF2B5EF4-FFF2-40B4-BE49-F238E27FC236}">
                  <a16:creationId xmlns:a16="http://schemas.microsoft.com/office/drawing/2014/main" id="{E62FB0DE-625B-45A6-90E9-BF9406DB4DE9}"/>
                </a:ext>
              </a:extLst>
            </p:cNvPr>
            <p:cNvGrpSpPr/>
            <p:nvPr/>
          </p:nvGrpSpPr>
          <p:grpSpPr>
            <a:xfrm>
              <a:off x="7410661" y="1371867"/>
              <a:ext cx="3171756" cy="3997573"/>
              <a:chOff x="7410661" y="1371867"/>
              <a:chExt cx="3171756" cy="3997573"/>
            </a:xfrm>
          </p:grpSpPr>
          <p:sp>
            <p:nvSpPr>
              <p:cNvPr id="165" name="Graphic 4">
                <a:extLst>
                  <a:ext uri="{FF2B5EF4-FFF2-40B4-BE49-F238E27FC236}">
                    <a16:creationId xmlns:a16="http://schemas.microsoft.com/office/drawing/2014/main" id="{EAB4CB57-A9EC-466E-9DDD-E661E3CAD2C1}"/>
                  </a:ext>
                </a:extLst>
              </p:cNvPr>
              <p:cNvSpPr/>
              <p:nvPr/>
            </p:nvSpPr>
            <p:spPr>
              <a:xfrm>
                <a:off x="7879249" y="3445004"/>
                <a:ext cx="1687401" cy="1037393"/>
              </a:xfrm>
              <a:custGeom>
                <a:avLst/>
                <a:gdLst>
                  <a:gd name="connsiteX0" fmla="*/ 1221627 w 1687401"/>
                  <a:gd name="connsiteY0" fmla="*/ 0 h 1037393"/>
                  <a:gd name="connsiteX1" fmla="*/ 1120121 w 1687401"/>
                  <a:gd name="connsiteY1" fmla="*/ 6344 h 1037393"/>
                  <a:gd name="connsiteX2" fmla="*/ 1072540 w 1687401"/>
                  <a:gd name="connsiteY2" fmla="*/ 82474 h 1037393"/>
                  <a:gd name="connsiteX3" fmla="*/ 511084 w 1687401"/>
                  <a:gd name="connsiteY3" fmla="*/ 269880 h 1037393"/>
                  <a:gd name="connsiteX4" fmla="*/ 231942 w 1687401"/>
                  <a:gd name="connsiteY4" fmla="*/ 400061 h 1037393"/>
                  <a:gd name="connsiteX5" fmla="*/ 111149 w 1687401"/>
                  <a:gd name="connsiteY5" fmla="*/ 622614 h 1037393"/>
                  <a:gd name="connsiteX6" fmla="*/ 0 w 1687401"/>
                  <a:gd name="connsiteY6" fmla="*/ 711432 h 1037393"/>
                  <a:gd name="connsiteX7" fmla="*/ 146550 w 1687401"/>
                  <a:gd name="connsiteY7" fmla="*/ 748482 h 1037393"/>
                  <a:gd name="connsiteX8" fmla="*/ 175859 w 1687401"/>
                  <a:gd name="connsiteY8" fmla="*/ 895158 h 1037393"/>
                  <a:gd name="connsiteX9" fmla="*/ 345375 w 1687401"/>
                  <a:gd name="connsiteY9" fmla="*/ 784009 h 1037393"/>
                  <a:gd name="connsiteX10" fmla="*/ 688593 w 1687401"/>
                  <a:gd name="connsiteY10" fmla="*/ 925990 h 1037393"/>
                  <a:gd name="connsiteX11" fmla="*/ 1072032 w 1687401"/>
                  <a:gd name="connsiteY11" fmla="*/ 923580 h 1037393"/>
                  <a:gd name="connsiteX12" fmla="*/ 1062897 w 1687401"/>
                  <a:gd name="connsiteY12" fmla="*/ 951748 h 1037393"/>
                  <a:gd name="connsiteX13" fmla="*/ 1277963 w 1687401"/>
                  <a:gd name="connsiteY13" fmla="*/ 930685 h 1037393"/>
                  <a:gd name="connsiteX14" fmla="*/ 1380357 w 1687401"/>
                  <a:gd name="connsiteY14" fmla="*/ 1037393 h 1037393"/>
                  <a:gd name="connsiteX15" fmla="*/ 1412839 w 1687401"/>
                  <a:gd name="connsiteY15" fmla="*/ 933096 h 1037393"/>
                  <a:gd name="connsiteX16" fmla="*/ 1469683 w 1687401"/>
                  <a:gd name="connsiteY16" fmla="*/ 772082 h 1037393"/>
                  <a:gd name="connsiteX17" fmla="*/ 1476788 w 1687401"/>
                  <a:gd name="connsiteY17" fmla="*/ 670575 h 1037393"/>
                  <a:gd name="connsiteX18" fmla="*/ 1686145 w 1687401"/>
                  <a:gd name="connsiteY18" fmla="*/ 483043 h 1037393"/>
                  <a:gd name="connsiteX19" fmla="*/ 1642497 w 1687401"/>
                  <a:gd name="connsiteY19" fmla="*/ 270514 h 1037393"/>
                  <a:gd name="connsiteX20" fmla="*/ 1221627 w 1687401"/>
                  <a:gd name="connsiteY20" fmla="*/ 0 h 1037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87401" h="1037393">
                    <a:moveTo>
                      <a:pt x="1221627" y="0"/>
                    </a:moveTo>
                    <a:cubicBezTo>
                      <a:pt x="1191810" y="0"/>
                      <a:pt x="1154887" y="2791"/>
                      <a:pt x="1120121" y="6344"/>
                    </a:cubicBezTo>
                    <a:cubicBezTo>
                      <a:pt x="1102230" y="30388"/>
                      <a:pt x="1086319" y="55854"/>
                      <a:pt x="1072540" y="82474"/>
                    </a:cubicBezTo>
                    <a:cubicBezTo>
                      <a:pt x="1072540" y="82474"/>
                      <a:pt x="643676" y="156193"/>
                      <a:pt x="511084" y="269880"/>
                    </a:cubicBezTo>
                    <a:cubicBezTo>
                      <a:pt x="511084" y="269880"/>
                      <a:pt x="314669" y="321901"/>
                      <a:pt x="231942" y="400061"/>
                    </a:cubicBezTo>
                    <a:cubicBezTo>
                      <a:pt x="149214" y="478221"/>
                      <a:pt x="111149" y="622614"/>
                      <a:pt x="111149" y="622614"/>
                    </a:cubicBezTo>
                    <a:cubicBezTo>
                      <a:pt x="111149" y="622614"/>
                      <a:pt x="52149" y="672733"/>
                      <a:pt x="0" y="711432"/>
                    </a:cubicBezTo>
                    <a:cubicBezTo>
                      <a:pt x="40983" y="708513"/>
                      <a:pt x="109881" y="710163"/>
                      <a:pt x="146550" y="748482"/>
                    </a:cubicBezTo>
                    <a:cubicBezTo>
                      <a:pt x="183219" y="786800"/>
                      <a:pt x="181189" y="855570"/>
                      <a:pt x="175859" y="895158"/>
                    </a:cubicBezTo>
                    <a:cubicBezTo>
                      <a:pt x="240062" y="853413"/>
                      <a:pt x="345375" y="784009"/>
                      <a:pt x="345375" y="784009"/>
                    </a:cubicBezTo>
                    <a:cubicBezTo>
                      <a:pt x="345375" y="784009"/>
                      <a:pt x="506389" y="895158"/>
                      <a:pt x="688593" y="925990"/>
                    </a:cubicBezTo>
                    <a:cubicBezTo>
                      <a:pt x="870796" y="956823"/>
                      <a:pt x="1072032" y="923580"/>
                      <a:pt x="1072032" y="923580"/>
                    </a:cubicBezTo>
                    <a:lnTo>
                      <a:pt x="1062897" y="951748"/>
                    </a:lnTo>
                    <a:cubicBezTo>
                      <a:pt x="1097028" y="926371"/>
                      <a:pt x="1170747" y="888306"/>
                      <a:pt x="1277963" y="930685"/>
                    </a:cubicBezTo>
                    <a:cubicBezTo>
                      <a:pt x="1327016" y="948106"/>
                      <a:pt x="1364979" y="987655"/>
                      <a:pt x="1380357" y="1037393"/>
                    </a:cubicBezTo>
                    <a:cubicBezTo>
                      <a:pt x="1398629" y="983722"/>
                      <a:pt x="1411824" y="940709"/>
                      <a:pt x="1412839" y="933096"/>
                    </a:cubicBezTo>
                    <a:cubicBezTo>
                      <a:pt x="1415250" y="916474"/>
                      <a:pt x="1462577" y="873968"/>
                      <a:pt x="1469683" y="772082"/>
                    </a:cubicBezTo>
                    <a:lnTo>
                      <a:pt x="1476788" y="670575"/>
                    </a:lnTo>
                    <a:lnTo>
                      <a:pt x="1686145" y="483043"/>
                    </a:lnTo>
                    <a:cubicBezTo>
                      <a:pt x="1690586" y="437492"/>
                      <a:pt x="1684876" y="367453"/>
                      <a:pt x="1642497" y="270514"/>
                    </a:cubicBezTo>
                    <a:cubicBezTo>
                      <a:pt x="1559643" y="80444"/>
                      <a:pt x="1294458" y="0"/>
                      <a:pt x="1221627" y="0"/>
                    </a:cubicBezTo>
                    <a:close/>
                  </a:path>
                </a:pathLst>
              </a:custGeom>
              <a:solidFill>
                <a:srgbClr val="92E3A9"/>
              </a:solidFill>
              <a:ln w="12687" cap="flat">
                <a:noFill/>
                <a:prstDash val="solid"/>
                <a:miter/>
              </a:ln>
            </p:spPr>
            <p:txBody>
              <a:bodyPr rtlCol="0" anchor="ctr"/>
              <a:lstStyle/>
              <a:p>
                <a:endParaRPr lang="en-US"/>
              </a:p>
            </p:txBody>
          </p:sp>
          <p:grpSp>
            <p:nvGrpSpPr>
              <p:cNvPr id="166" name="Graphic 4">
                <a:extLst>
                  <a:ext uri="{FF2B5EF4-FFF2-40B4-BE49-F238E27FC236}">
                    <a16:creationId xmlns:a16="http://schemas.microsoft.com/office/drawing/2014/main" id="{4D9C4906-A728-43A1-B0BA-BEB2018284F9}"/>
                  </a:ext>
                </a:extLst>
              </p:cNvPr>
              <p:cNvGrpSpPr/>
              <p:nvPr/>
            </p:nvGrpSpPr>
            <p:grpSpPr>
              <a:xfrm>
                <a:off x="7631194" y="3939340"/>
                <a:ext cx="1905905" cy="1148288"/>
                <a:chOff x="7631194" y="3939340"/>
                <a:chExt cx="1905905" cy="1148288"/>
              </a:xfrm>
              <a:solidFill>
                <a:srgbClr val="000000">
                  <a:alpha val="20000"/>
                </a:srgbClr>
              </a:solidFill>
            </p:grpSpPr>
            <p:sp>
              <p:nvSpPr>
                <p:cNvPr id="167" name="Graphic 4">
                  <a:extLst>
                    <a:ext uri="{FF2B5EF4-FFF2-40B4-BE49-F238E27FC236}">
                      <a16:creationId xmlns:a16="http://schemas.microsoft.com/office/drawing/2014/main" id="{87C96BAE-9CBC-47A4-9777-E059FEB07BB5}"/>
                    </a:ext>
                  </a:extLst>
                </p:cNvPr>
                <p:cNvSpPr/>
                <p:nvPr/>
              </p:nvSpPr>
              <p:spPr>
                <a:xfrm>
                  <a:off x="7631194" y="4112027"/>
                  <a:ext cx="1325562" cy="767640"/>
                </a:xfrm>
                <a:custGeom>
                  <a:avLst/>
                  <a:gdLst>
                    <a:gd name="connsiteX0" fmla="*/ 936775 w 1325562"/>
                    <a:gd name="connsiteY0" fmla="*/ 258460 h 767640"/>
                    <a:gd name="connsiteX1" fmla="*/ 1315140 w 1325562"/>
                    <a:gd name="connsiteY1" fmla="*/ 256938 h 767640"/>
                    <a:gd name="connsiteX2" fmla="*/ 1315140 w 1325562"/>
                    <a:gd name="connsiteY2" fmla="*/ 187406 h 767640"/>
                    <a:gd name="connsiteX3" fmla="*/ 1295473 w 1325562"/>
                    <a:gd name="connsiteY3" fmla="*/ 113433 h 767640"/>
                    <a:gd name="connsiteX4" fmla="*/ 1073555 w 1325562"/>
                    <a:gd name="connsiteY4" fmla="*/ 167612 h 767640"/>
                    <a:gd name="connsiteX5" fmla="*/ 609925 w 1325562"/>
                    <a:gd name="connsiteY5" fmla="*/ 0 h 767640"/>
                    <a:gd name="connsiteX6" fmla="*/ 535953 w 1325562"/>
                    <a:gd name="connsiteY6" fmla="*/ 78921 h 767640"/>
                    <a:gd name="connsiteX7" fmla="*/ 333702 w 1325562"/>
                    <a:gd name="connsiteY7" fmla="*/ 182457 h 767640"/>
                    <a:gd name="connsiteX8" fmla="*/ 230165 w 1325562"/>
                    <a:gd name="connsiteY8" fmla="*/ 404375 h 767640"/>
                    <a:gd name="connsiteX9" fmla="*/ 17891 w 1325562"/>
                    <a:gd name="connsiteY9" fmla="*/ 683517 h 767640"/>
                    <a:gd name="connsiteX10" fmla="*/ 0 w 1325562"/>
                    <a:gd name="connsiteY10" fmla="*/ 742264 h 767640"/>
                    <a:gd name="connsiteX11" fmla="*/ 53798 w 1325562"/>
                    <a:gd name="connsiteY11" fmla="*/ 767641 h 767640"/>
                    <a:gd name="connsiteX12" fmla="*/ 174591 w 1325562"/>
                    <a:gd name="connsiteY12" fmla="*/ 575921 h 767640"/>
                    <a:gd name="connsiteX13" fmla="*/ 375700 w 1325562"/>
                    <a:gd name="connsiteY13" fmla="*/ 258714 h 767640"/>
                    <a:gd name="connsiteX14" fmla="*/ 593431 w 1325562"/>
                    <a:gd name="connsiteY14" fmla="*/ 116732 h 767640"/>
                    <a:gd name="connsiteX15" fmla="*/ 936775 w 1325562"/>
                    <a:gd name="connsiteY15" fmla="*/ 258460 h 7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25562" h="767640">
                      <a:moveTo>
                        <a:pt x="936775" y="258460"/>
                      </a:moveTo>
                      <a:cubicBezTo>
                        <a:pt x="1101723" y="286374"/>
                        <a:pt x="1282658" y="261759"/>
                        <a:pt x="1315140" y="256938"/>
                      </a:cubicBezTo>
                      <a:cubicBezTo>
                        <a:pt x="1325544" y="229658"/>
                        <a:pt x="1332142" y="199079"/>
                        <a:pt x="1315140" y="187406"/>
                      </a:cubicBezTo>
                      <a:cubicBezTo>
                        <a:pt x="1285576" y="167612"/>
                        <a:pt x="1295473" y="113433"/>
                        <a:pt x="1295473" y="113433"/>
                      </a:cubicBezTo>
                      <a:cubicBezTo>
                        <a:pt x="1295473" y="113433"/>
                        <a:pt x="1270857" y="167612"/>
                        <a:pt x="1073555" y="167612"/>
                      </a:cubicBezTo>
                      <a:cubicBezTo>
                        <a:pt x="876252" y="167612"/>
                        <a:pt x="609925" y="0"/>
                        <a:pt x="609925" y="0"/>
                      </a:cubicBezTo>
                      <a:cubicBezTo>
                        <a:pt x="609925" y="0"/>
                        <a:pt x="590259" y="59127"/>
                        <a:pt x="535953" y="78921"/>
                      </a:cubicBezTo>
                      <a:cubicBezTo>
                        <a:pt x="481647" y="98715"/>
                        <a:pt x="333702" y="182457"/>
                        <a:pt x="333702" y="182457"/>
                      </a:cubicBezTo>
                      <a:cubicBezTo>
                        <a:pt x="333702" y="182457"/>
                        <a:pt x="328753" y="320506"/>
                        <a:pt x="230165" y="404375"/>
                      </a:cubicBezTo>
                      <a:cubicBezTo>
                        <a:pt x="131577" y="488245"/>
                        <a:pt x="17891" y="683517"/>
                        <a:pt x="17891" y="683517"/>
                      </a:cubicBezTo>
                      <a:lnTo>
                        <a:pt x="0" y="742264"/>
                      </a:lnTo>
                      <a:lnTo>
                        <a:pt x="53798" y="767641"/>
                      </a:lnTo>
                      <a:cubicBezTo>
                        <a:pt x="53798" y="767641"/>
                        <a:pt x="56209" y="691511"/>
                        <a:pt x="174591" y="575921"/>
                      </a:cubicBezTo>
                      <a:cubicBezTo>
                        <a:pt x="292972" y="460331"/>
                        <a:pt x="366184" y="263409"/>
                        <a:pt x="375700" y="258714"/>
                      </a:cubicBezTo>
                      <a:cubicBezTo>
                        <a:pt x="385216" y="254019"/>
                        <a:pt x="593431" y="116732"/>
                        <a:pt x="593431" y="116732"/>
                      </a:cubicBezTo>
                      <a:cubicBezTo>
                        <a:pt x="593431" y="116732"/>
                        <a:pt x="754445" y="227628"/>
                        <a:pt x="936775" y="258460"/>
                      </a:cubicBezTo>
                      <a:close/>
                    </a:path>
                  </a:pathLst>
                </a:custGeom>
                <a:solidFill>
                  <a:srgbClr val="000000">
                    <a:alpha val="20000"/>
                  </a:srgbClr>
                </a:solidFill>
                <a:ln w="12687" cap="flat">
                  <a:noFill/>
                  <a:prstDash val="solid"/>
                  <a:miter/>
                </a:ln>
              </p:spPr>
              <p:txBody>
                <a:bodyPr rtlCol="0" anchor="ctr"/>
                <a:lstStyle/>
                <a:p>
                  <a:endParaRPr lang="en-US"/>
                </a:p>
              </p:txBody>
            </p:sp>
            <p:sp>
              <p:nvSpPr>
                <p:cNvPr id="168" name="Graphic 4">
                  <a:extLst>
                    <a:ext uri="{FF2B5EF4-FFF2-40B4-BE49-F238E27FC236}">
                      <a16:creationId xmlns:a16="http://schemas.microsoft.com/office/drawing/2014/main" id="{C979A9ED-851A-45B0-9B65-F645BAE7C746}"/>
                    </a:ext>
                  </a:extLst>
                </p:cNvPr>
                <p:cNvSpPr/>
                <p:nvPr/>
              </p:nvSpPr>
              <p:spPr>
                <a:xfrm>
                  <a:off x="8627223" y="3939340"/>
                  <a:ext cx="909876" cy="1148288"/>
                </a:xfrm>
                <a:custGeom>
                  <a:avLst/>
                  <a:gdLst>
                    <a:gd name="connsiteX0" fmla="*/ 895538 w 909876"/>
                    <a:gd name="connsiteY0" fmla="*/ 0 h 1148288"/>
                    <a:gd name="connsiteX1" fmla="*/ 693414 w 909876"/>
                    <a:gd name="connsiteY1" fmla="*/ 93766 h 1148288"/>
                    <a:gd name="connsiteX2" fmla="*/ 649005 w 909876"/>
                    <a:gd name="connsiteY2" fmla="*/ 325581 h 1148288"/>
                    <a:gd name="connsiteX3" fmla="*/ 575033 w 909876"/>
                    <a:gd name="connsiteY3" fmla="*/ 429117 h 1148288"/>
                    <a:gd name="connsiteX4" fmla="*/ 535572 w 909876"/>
                    <a:gd name="connsiteY4" fmla="*/ 621471 h 1148288"/>
                    <a:gd name="connsiteX5" fmla="*/ 446754 w 909876"/>
                    <a:gd name="connsiteY5" fmla="*/ 720060 h 1148288"/>
                    <a:gd name="connsiteX6" fmla="*/ 382678 w 909876"/>
                    <a:gd name="connsiteY6" fmla="*/ 868005 h 1148288"/>
                    <a:gd name="connsiteX7" fmla="*/ 32482 w 909876"/>
                    <a:gd name="connsiteY7" fmla="*/ 1104768 h 1148288"/>
                    <a:gd name="connsiteX8" fmla="*/ 0 w 909876"/>
                    <a:gd name="connsiteY8" fmla="*/ 1127480 h 1148288"/>
                    <a:gd name="connsiteX9" fmla="*/ 25377 w 909876"/>
                    <a:gd name="connsiteY9" fmla="*/ 1148289 h 1148288"/>
                    <a:gd name="connsiteX10" fmla="*/ 304519 w 909876"/>
                    <a:gd name="connsiteY10" fmla="*/ 975474 h 1148288"/>
                    <a:gd name="connsiteX11" fmla="*/ 555366 w 909876"/>
                    <a:gd name="connsiteY11" fmla="*/ 736427 h 1148288"/>
                    <a:gd name="connsiteX12" fmla="*/ 664231 w 909876"/>
                    <a:gd name="connsiteY12" fmla="*/ 438253 h 1148288"/>
                    <a:gd name="connsiteX13" fmla="*/ 721075 w 909876"/>
                    <a:gd name="connsiteY13" fmla="*/ 277238 h 1148288"/>
                    <a:gd name="connsiteX14" fmla="*/ 728180 w 909876"/>
                    <a:gd name="connsiteY14" fmla="*/ 175732 h 1148288"/>
                    <a:gd name="connsiteX15" fmla="*/ 909876 w 909876"/>
                    <a:gd name="connsiteY15" fmla="*/ 13069 h 11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9876" h="1148288">
                      <a:moveTo>
                        <a:pt x="895538" y="0"/>
                      </a:moveTo>
                      <a:lnTo>
                        <a:pt x="693414" y="93766"/>
                      </a:lnTo>
                      <a:cubicBezTo>
                        <a:pt x="693414" y="93766"/>
                        <a:pt x="703184" y="246660"/>
                        <a:pt x="649005" y="325581"/>
                      </a:cubicBezTo>
                      <a:cubicBezTo>
                        <a:pt x="594826" y="404502"/>
                        <a:pt x="575033" y="429117"/>
                        <a:pt x="575033" y="429117"/>
                      </a:cubicBezTo>
                      <a:cubicBezTo>
                        <a:pt x="575033" y="429117"/>
                        <a:pt x="570084" y="547499"/>
                        <a:pt x="535572" y="621471"/>
                      </a:cubicBezTo>
                      <a:cubicBezTo>
                        <a:pt x="501060" y="695444"/>
                        <a:pt x="446754" y="720060"/>
                        <a:pt x="446754" y="720060"/>
                      </a:cubicBezTo>
                      <a:cubicBezTo>
                        <a:pt x="446906" y="776142"/>
                        <a:pt x="423687" y="829750"/>
                        <a:pt x="382678" y="868005"/>
                      </a:cubicBezTo>
                      <a:cubicBezTo>
                        <a:pt x="313654" y="932207"/>
                        <a:pt x="141601" y="1035744"/>
                        <a:pt x="32482" y="1104768"/>
                      </a:cubicBezTo>
                      <a:cubicBezTo>
                        <a:pt x="21189" y="1112000"/>
                        <a:pt x="10404" y="1119613"/>
                        <a:pt x="0" y="1127480"/>
                      </a:cubicBezTo>
                      <a:lnTo>
                        <a:pt x="25377" y="1148289"/>
                      </a:lnTo>
                      <a:cubicBezTo>
                        <a:pt x="113332" y="1082842"/>
                        <a:pt x="206717" y="1025022"/>
                        <a:pt x="304519" y="975474"/>
                      </a:cubicBezTo>
                      <a:cubicBezTo>
                        <a:pt x="467817" y="892620"/>
                        <a:pt x="507531" y="833492"/>
                        <a:pt x="555366" y="736427"/>
                      </a:cubicBezTo>
                      <a:cubicBezTo>
                        <a:pt x="598772" y="639781"/>
                        <a:pt x="635162" y="540127"/>
                        <a:pt x="664231" y="438253"/>
                      </a:cubicBezTo>
                      <a:cubicBezTo>
                        <a:pt x="666642" y="421631"/>
                        <a:pt x="713969" y="379125"/>
                        <a:pt x="721075" y="277238"/>
                      </a:cubicBezTo>
                      <a:lnTo>
                        <a:pt x="728180" y="175732"/>
                      </a:lnTo>
                      <a:lnTo>
                        <a:pt x="909876" y="13069"/>
                      </a:lnTo>
                      <a:close/>
                    </a:path>
                  </a:pathLst>
                </a:custGeom>
                <a:solidFill>
                  <a:srgbClr val="000000">
                    <a:alpha val="20000"/>
                  </a:srgbClr>
                </a:solidFill>
                <a:ln w="12687" cap="flat">
                  <a:noFill/>
                  <a:prstDash val="solid"/>
                  <a:miter/>
                </a:ln>
              </p:spPr>
              <p:txBody>
                <a:bodyPr rtlCol="0" anchor="ctr"/>
                <a:lstStyle/>
                <a:p>
                  <a:endParaRPr lang="en-US"/>
                </a:p>
              </p:txBody>
            </p:sp>
          </p:grpSp>
          <p:grpSp>
            <p:nvGrpSpPr>
              <p:cNvPr id="300" name="person v1">
                <a:extLst>
                  <a:ext uri="{FF2B5EF4-FFF2-40B4-BE49-F238E27FC236}">
                    <a16:creationId xmlns:a16="http://schemas.microsoft.com/office/drawing/2014/main" id="{03B925BB-A874-4C67-8F5B-1530D00B8AD8}"/>
                  </a:ext>
                </a:extLst>
              </p:cNvPr>
              <p:cNvGrpSpPr/>
              <p:nvPr/>
            </p:nvGrpSpPr>
            <p:grpSpPr>
              <a:xfrm>
                <a:off x="7410661" y="1371867"/>
                <a:ext cx="3171756" cy="3997573"/>
                <a:chOff x="7410661" y="1371867"/>
                <a:chExt cx="3171756" cy="3997573"/>
              </a:xfrm>
            </p:grpSpPr>
            <p:sp>
              <p:nvSpPr>
                <p:cNvPr id="169" name="Graphic 4">
                  <a:extLst>
                    <a:ext uri="{FF2B5EF4-FFF2-40B4-BE49-F238E27FC236}">
                      <a16:creationId xmlns:a16="http://schemas.microsoft.com/office/drawing/2014/main" id="{D3E9AEAF-F81C-4940-9784-5226614BA40F}"/>
                    </a:ext>
                  </a:extLst>
                </p:cNvPr>
                <p:cNvSpPr/>
                <p:nvPr/>
              </p:nvSpPr>
              <p:spPr>
                <a:xfrm>
                  <a:off x="7879249" y="3445004"/>
                  <a:ext cx="1687401" cy="1037393"/>
                </a:xfrm>
                <a:custGeom>
                  <a:avLst/>
                  <a:gdLst>
                    <a:gd name="connsiteX0" fmla="*/ 1221627 w 1687401"/>
                    <a:gd name="connsiteY0" fmla="*/ 0 h 1037393"/>
                    <a:gd name="connsiteX1" fmla="*/ 1120121 w 1687401"/>
                    <a:gd name="connsiteY1" fmla="*/ 6344 h 1037393"/>
                    <a:gd name="connsiteX2" fmla="*/ 1072540 w 1687401"/>
                    <a:gd name="connsiteY2" fmla="*/ 82474 h 1037393"/>
                    <a:gd name="connsiteX3" fmla="*/ 511084 w 1687401"/>
                    <a:gd name="connsiteY3" fmla="*/ 269880 h 1037393"/>
                    <a:gd name="connsiteX4" fmla="*/ 231942 w 1687401"/>
                    <a:gd name="connsiteY4" fmla="*/ 400061 h 1037393"/>
                    <a:gd name="connsiteX5" fmla="*/ 111149 w 1687401"/>
                    <a:gd name="connsiteY5" fmla="*/ 622614 h 1037393"/>
                    <a:gd name="connsiteX6" fmla="*/ 0 w 1687401"/>
                    <a:gd name="connsiteY6" fmla="*/ 711432 h 1037393"/>
                    <a:gd name="connsiteX7" fmla="*/ 146550 w 1687401"/>
                    <a:gd name="connsiteY7" fmla="*/ 748482 h 1037393"/>
                    <a:gd name="connsiteX8" fmla="*/ 175859 w 1687401"/>
                    <a:gd name="connsiteY8" fmla="*/ 895158 h 1037393"/>
                    <a:gd name="connsiteX9" fmla="*/ 345375 w 1687401"/>
                    <a:gd name="connsiteY9" fmla="*/ 784009 h 1037393"/>
                    <a:gd name="connsiteX10" fmla="*/ 688593 w 1687401"/>
                    <a:gd name="connsiteY10" fmla="*/ 925990 h 1037393"/>
                    <a:gd name="connsiteX11" fmla="*/ 1072032 w 1687401"/>
                    <a:gd name="connsiteY11" fmla="*/ 923580 h 1037393"/>
                    <a:gd name="connsiteX12" fmla="*/ 1062897 w 1687401"/>
                    <a:gd name="connsiteY12" fmla="*/ 951748 h 1037393"/>
                    <a:gd name="connsiteX13" fmla="*/ 1277963 w 1687401"/>
                    <a:gd name="connsiteY13" fmla="*/ 930685 h 1037393"/>
                    <a:gd name="connsiteX14" fmla="*/ 1380357 w 1687401"/>
                    <a:gd name="connsiteY14" fmla="*/ 1037393 h 1037393"/>
                    <a:gd name="connsiteX15" fmla="*/ 1412839 w 1687401"/>
                    <a:gd name="connsiteY15" fmla="*/ 933096 h 1037393"/>
                    <a:gd name="connsiteX16" fmla="*/ 1469683 w 1687401"/>
                    <a:gd name="connsiteY16" fmla="*/ 772082 h 1037393"/>
                    <a:gd name="connsiteX17" fmla="*/ 1476788 w 1687401"/>
                    <a:gd name="connsiteY17" fmla="*/ 670575 h 1037393"/>
                    <a:gd name="connsiteX18" fmla="*/ 1686145 w 1687401"/>
                    <a:gd name="connsiteY18" fmla="*/ 483043 h 1037393"/>
                    <a:gd name="connsiteX19" fmla="*/ 1642497 w 1687401"/>
                    <a:gd name="connsiteY19" fmla="*/ 270514 h 1037393"/>
                    <a:gd name="connsiteX20" fmla="*/ 1221627 w 1687401"/>
                    <a:gd name="connsiteY20" fmla="*/ 0 h 1037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87401" h="1037393">
                      <a:moveTo>
                        <a:pt x="1221627" y="0"/>
                      </a:moveTo>
                      <a:cubicBezTo>
                        <a:pt x="1191810" y="0"/>
                        <a:pt x="1154887" y="2791"/>
                        <a:pt x="1120121" y="6344"/>
                      </a:cubicBezTo>
                      <a:cubicBezTo>
                        <a:pt x="1102230" y="30388"/>
                        <a:pt x="1086319" y="55854"/>
                        <a:pt x="1072540" y="82474"/>
                      </a:cubicBezTo>
                      <a:cubicBezTo>
                        <a:pt x="1072540" y="82474"/>
                        <a:pt x="643676" y="156193"/>
                        <a:pt x="511084" y="269880"/>
                      </a:cubicBezTo>
                      <a:cubicBezTo>
                        <a:pt x="511084" y="269880"/>
                        <a:pt x="314669" y="321901"/>
                        <a:pt x="231942" y="400061"/>
                      </a:cubicBezTo>
                      <a:cubicBezTo>
                        <a:pt x="149214" y="478221"/>
                        <a:pt x="111149" y="622614"/>
                        <a:pt x="111149" y="622614"/>
                      </a:cubicBezTo>
                      <a:cubicBezTo>
                        <a:pt x="111149" y="622614"/>
                        <a:pt x="52149" y="672733"/>
                        <a:pt x="0" y="711432"/>
                      </a:cubicBezTo>
                      <a:cubicBezTo>
                        <a:pt x="40983" y="708513"/>
                        <a:pt x="109881" y="710163"/>
                        <a:pt x="146550" y="748482"/>
                      </a:cubicBezTo>
                      <a:cubicBezTo>
                        <a:pt x="183219" y="786800"/>
                        <a:pt x="181189" y="855570"/>
                        <a:pt x="175859" y="895158"/>
                      </a:cubicBezTo>
                      <a:cubicBezTo>
                        <a:pt x="240062" y="853413"/>
                        <a:pt x="345375" y="784009"/>
                        <a:pt x="345375" y="784009"/>
                      </a:cubicBezTo>
                      <a:cubicBezTo>
                        <a:pt x="345375" y="784009"/>
                        <a:pt x="506389" y="895158"/>
                        <a:pt x="688593" y="925990"/>
                      </a:cubicBezTo>
                      <a:cubicBezTo>
                        <a:pt x="870796" y="956823"/>
                        <a:pt x="1072032" y="923580"/>
                        <a:pt x="1072032" y="923580"/>
                      </a:cubicBezTo>
                      <a:lnTo>
                        <a:pt x="1062897" y="951748"/>
                      </a:lnTo>
                      <a:cubicBezTo>
                        <a:pt x="1097028" y="926371"/>
                        <a:pt x="1170747" y="888306"/>
                        <a:pt x="1277963" y="930685"/>
                      </a:cubicBezTo>
                      <a:cubicBezTo>
                        <a:pt x="1327016" y="948106"/>
                        <a:pt x="1364979" y="987655"/>
                        <a:pt x="1380357" y="1037393"/>
                      </a:cubicBezTo>
                      <a:cubicBezTo>
                        <a:pt x="1398629" y="983722"/>
                        <a:pt x="1411824" y="940709"/>
                        <a:pt x="1412839" y="933096"/>
                      </a:cubicBezTo>
                      <a:cubicBezTo>
                        <a:pt x="1415250" y="916474"/>
                        <a:pt x="1462577" y="873968"/>
                        <a:pt x="1469683" y="772082"/>
                      </a:cubicBezTo>
                      <a:lnTo>
                        <a:pt x="1476788" y="670575"/>
                      </a:lnTo>
                      <a:lnTo>
                        <a:pt x="1686145" y="483043"/>
                      </a:lnTo>
                      <a:cubicBezTo>
                        <a:pt x="1690586" y="437492"/>
                        <a:pt x="1684876" y="367453"/>
                        <a:pt x="1642497" y="270514"/>
                      </a:cubicBezTo>
                      <a:cubicBezTo>
                        <a:pt x="1559643" y="80444"/>
                        <a:pt x="1294458" y="0"/>
                        <a:pt x="1221627" y="0"/>
                      </a:cubicBezTo>
                      <a:close/>
                    </a:path>
                  </a:pathLst>
                </a:custGeom>
                <a:noFill/>
                <a:ln w="12687" cap="rnd">
                  <a:solidFill>
                    <a:srgbClr val="263238"/>
                  </a:solidFill>
                  <a:prstDash val="solid"/>
                  <a:round/>
                </a:ln>
              </p:spPr>
              <p:txBody>
                <a:bodyPr rtlCol="0" anchor="ctr"/>
                <a:lstStyle/>
                <a:p>
                  <a:endParaRPr lang="en-US"/>
                </a:p>
              </p:txBody>
            </p:sp>
            <p:sp>
              <p:nvSpPr>
                <p:cNvPr id="170" name="Graphic 4">
                  <a:extLst>
                    <a:ext uri="{FF2B5EF4-FFF2-40B4-BE49-F238E27FC236}">
                      <a16:creationId xmlns:a16="http://schemas.microsoft.com/office/drawing/2014/main" id="{2F76AAB7-DC10-42BD-AEE7-BE606EB203CB}"/>
                    </a:ext>
                  </a:extLst>
                </p:cNvPr>
                <p:cNvSpPr/>
                <p:nvPr/>
              </p:nvSpPr>
              <p:spPr>
                <a:xfrm>
                  <a:off x="8927172" y="4060385"/>
                  <a:ext cx="104552" cy="281679"/>
                </a:xfrm>
                <a:custGeom>
                  <a:avLst/>
                  <a:gdLst>
                    <a:gd name="connsiteX0" fmla="*/ 104553 w 104552"/>
                    <a:gd name="connsiteY0" fmla="*/ 0 h 281679"/>
                    <a:gd name="connsiteX1" fmla="*/ 9898 w 104552"/>
                    <a:gd name="connsiteY1" fmla="*/ 135003 h 281679"/>
                    <a:gd name="connsiteX2" fmla="*/ 12309 w 104552"/>
                    <a:gd name="connsiteY2" fmla="*/ 281680 h 281679"/>
                  </a:gdLst>
                  <a:ahLst/>
                  <a:cxnLst>
                    <a:cxn ang="0">
                      <a:pos x="connsiteX0" y="connsiteY0"/>
                    </a:cxn>
                    <a:cxn ang="0">
                      <a:pos x="connsiteX1" y="connsiteY1"/>
                    </a:cxn>
                    <a:cxn ang="0">
                      <a:pos x="connsiteX2" y="connsiteY2"/>
                    </a:cxn>
                  </a:cxnLst>
                  <a:rect l="l" t="t" r="r" b="b"/>
                  <a:pathLst>
                    <a:path w="104552" h="281679">
                      <a:moveTo>
                        <a:pt x="104553" y="0"/>
                      </a:moveTo>
                      <a:cubicBezTo>
                        <a:pt x="57670" y="32025"/>
                        <a:pt x="24021" y="80012"/>
                        <a:pt x="9898" y="135003"/>
                      </a:cubicBezTo>
                      <a:cubicBezTo>
                        <a:pt x="-13702" y="227247"/>
                        <a:pt x="12309" y="281680"/>
                        <a:pt x="12309" y="281680"/>
                      </a:cubicBezTo>
                    </a:path>
                  </a:pathLst>
                </a:custGeom>
                <a:noFill/>
                <a:ln w="12687" cap="rnd">
                  <a:solidFill>
                    <a:srgbClr val="263238"/>
                  </a:solidFill>
                  <a:prstDash val="solid"/>
                  <a:round/>
                </a:ln>
              </p:spPr>
              <p:txBody>
                <a:bodyPr rtlCol="0" anchor="ctr"/>
                <a:lstStyle/>
                <a:p>
                  <a:endParaRPr lang="en-US"/>
                </a:p>
              </p:txBody>
            </p:sp>
            <p:sp>
              <p:nvSpPr>
                <p:cNvPr id="171" name="Graphic 4">
                  <a:extLst>
                    <a:ext uri="{FF2B5EF4-FFF2-40B4-BE49-F238E27FC236}">
                      <a16:creationId xmlns:a16="http://schemas.microsoft.com/office/drawing/2014/main" id="{4A8F1DB5-549D-4A89-B746-A18EB60CF6C0}"/>
                    </a:ext>
                  </a:extLst>
                </p:cNvPr>
                <p:cNvSpPr/>
                <p:nvPr/>
              </p:nvSpPr>
              <p:spPr>
                <a:xfrm>
                  <a:off x="8129915" y="3342921"/>
                  <a:ext cx="821354" cy="480543"/>
                </a:xfrm>
                <a:custGeom>
                  <a:avLst/>
                  <a:gdLst>
                    <a:gd name="connsiteX0" fmla="*/ 168047 w 821354"/>
                    <a:gd name="connsiteY0" fmla="*/ 335928 h 480543"/>
                    <a:gd name="connsiteX1" fmla="*/ 24670 w 821354"/>
                    <a:gd name="connsiteY1" fmla="*/ 362447 h 480543"/>
                    <a:gd name="connsiteX2" fmla="*/ 37358 w 821354"/>
                    <a:gd name="connsiteY2" fmla="*/ 200417 h 480543"/>
                    <a:gd name="connsiteX3" fmla="*/ 141021 w 821354"/>
                    <a:gd name="connsiteY3" fmla="*/ 136976 h 480543"/>
                    <a:gd name="connsiteX4" fmla="*/ 117041 w 821354"/>
                    <a:gd name="connsiteY4" fmla="*/ 65287 h 480543"/>
                    <a:gd name="connsiteX5" fmla="*/ 502257 w 821354"/>
                    <a:gd name="connsiteY5" fmla="*/ 17452 h 480543"/>
                    <a:gd name="connsiteX6" fmla="*/ 711994 w 821354"/>
                    <a:gd name="connsiteY6" fmla="*/ 176817 h 480543"/>
                    <a:gd name="connsiteX7" fmla="*/ 722652 w 821354"/>
                    <a:gd name="connsiteY7" fmla="*/ 227570 h 480543"/>
                    <a:gd name="connsiteX8" fmla="*/ 797005 w 821354"/>
                    <a:gd name="connsiteY8" fmla="*/ 222368 h 480543"/>
                    <a:gd name="connsiteX9" fmla="*/ 791676 w 821354"/>
                    <a:gd name="connsiteY9" fmla="*/ 256880 h 480543"/>
                    <a:gd name="connsiteX10" fmla="*/ 820859 w 821354"/>
                    <a:gd name="connsiteY10" fmla="*/ 336563 h 480543"/>
                    <a:gd name="connsiteX11" fmla="*/ 767822 w 821354"/>
                    <a:gd name="connsiteY11" fmla="*/ 463445 h 480543"/>
                    <a:gd name="connsiteX12" fmla="*/ 677482 w 821354"/>
                    <a:gd name="connsiteY12" fmla="*/ 458243 h 480543"/>
                    <a:gd name="connsiteX13" fmla="*/ 595135 w 821354"/>
                    <a:gd name="connsiteY13" fmla="*/ 317403 h 480543"/>
                    <a:gd name="connsiteX14" fmla="*/ 468252 w 821354"/>
                    <a:gd name="connsiteY14" fmla="*/ 304715 h 480543"/>
                    <a:gd name="connsiteX15" fmla="*/ 465714 w 821354"/>
                    <a:gd name="connsiteY15" fmla="*/ 286190 h 480543"/>
                    <a:gd name="connsiteX16" fmla="*/ 194693 w 821354"/>
                    <a:gd name="connsiteY16" fmla="*/ 355214 h 4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1354" h="480543">
                      <a:moveTo>
                        <a:pt x="168047" y="335928"/>
                      </a:moveTo>
                      <a:cubicBezTo>
                        <a:pt x="168047" y="335928"/>
                        <a:pt x="61847" y="383636"/>
                        <a:pt x="24670" y="362447"/>
                      </a:cubicBezTo>
                      <a:cubicBezTo>
                        <a:pt x="-12507" y="341257"/>
                        <a:pt x="-7178" y="250917"/>
                        <a:pt x="37358" y="200417"/>
                      </a:cubicBezTo>
                      <a:cubicBezTo>
                        <a:pt x="81894" y="149918"/>
                        <a:pt x="170204" y="144589"/>
                        <a:pt x="141021" y="136976"/>
                      </a:cubicBezTo>
                      <a:cubicBezTo>
                        <a:pt x="111838" y="129363"/>
                        <a:pt x="56010" y="112995"/>
                        <a:pt x="117041" y="65287"/>
                      </a:cubicBezTo>
                      <a:cubicBezTo>
                        <a:pt x="178071" y="17579"/>
                        <a:pt x="356088" y="-25053"/>
                        <a:pt x="502257" y="17452"/>
                      </a:cubicBezTo>
                      <a:cubicBezTo>
                        <a:pt x="648426" y="59958"/>
                        <a:pt x="701462" y="139641"/>
                        <a:pt x="711994" y="176817"/>
                      </a:cubicBezTo>
                      <a:cubicBezTo>
                        <a:pt x="717513" y="193261"/>
                        <a:pt x="721091" y="210289"/>
                        <a:pt x="722652" y="227570"/>
                      </a:cubicBezTo>
                      <a:cubicBezTo>
                        <a:pt x="722652" y="227570"/>
                        <a:pt x="786093" y="201052"/>
                        <a:pt x="797005" y="222368"/>
                      </a:cubicBezTo>
                      <a:cubicBezTo>
                        <a:pt x="803489" y="233711"/>
                        <a:pt x="801269" y="248024"/>
                        <a:pt x="791676" y="256880"/>
                      </a:cubicBezTo>
                      <a:cubicBezTo>
                        <a:pt x="791676" y="256880"/>
                        <a:pt x="815657" y="280734"/>
                        <a:pt x="820859" y="336563"/>
                      </a:cubicBezTo>
                      <a:cubicBezTo>
                        <a:pt x="826061" y="392391"/>
                        <a:pt x="789012" y="442763"/>
                        <a:pt x="767822" y="463445"/>
                      </a:cubicBezTo>
                      <a:cubicBezTo>
                        <a:pt x="746633" y="484127"/>
                        <a:pt x="714658" y="490091"/>
                        <a:pt x="677482" y="458243"/>
                      </a:cubicBezTo>
                      <a:cubicBezTo>
                        <a:pt x="640305" y="426395"/>
                        <a:pt x="619116" y="317403"/>
                        <a:pt x="595135" y="317403"/>
                      </a:cubicBezTo>
                      <a:cubicBezTo>
                        <a:pt x="571154" y="317403"/>
                        <a:pt x="470282" y="322732"/>
                        <a:pt x="468252" y="304715"/>
                      </a:cubicBezTo>
                      <a:lnTo>
                        <a:pt x="465714" y="286190"/>
                      </a:lnTo>
                      <a:lnTo>
                        <a:pt x="194693" y="355214"/>
                      </a:lnTo>
                      <a:close/>
                    </a:path>
                  </a:pathLst>
                </a:custGeom>
                <a:solidFill>
                  <a:srgbClr val="263238"/>
                </a:solidFill>
                <a:ln w="12687" cap="rnd">
                  <a:solidFill>
                    <a:srgbClr val="263238"/>
                  </a:solidFill>
                  <a:prstDash val="solid"/>
                  <a:round/>
                </a:ln>
              </p:spPr>
              <p:txBody>
                <a:bodyPr rtlCol="0" anchor="ctr"/>
                <a:lstStyle/>
                <a:p>
                  <a:endParaRPr lang="en-US"/>
                </a:p>
              </p:txBody>
            </p:sp>
            <p:sp>
              <p:nvSpPr>
                <p:cNvPr id="172" name="Graphic 4">
                  <a:extLst>
                    <a:ext uri="{FF2B5EF4-FFF2-40B4-BE49-F238E27FC236}">
                      <a16:creationId xmlns:a16="http://schemas.microsoft.com/office/drawing/2014/main" id="{C1C123BF-5805-45F5-99B8-FE45EA4C608F}"/>
                    </a:ext>
                  </a:extLst>
                </p:cNvPr>
                <p:cNvSpPr/>
                <p:nvPr/>
              </p:nvSpPr>
              <p:spPr>
                <a:xfrm>
                  <a:off x="8597887" y="3898441"/>
                  <a:ext cx="256655" cy="412742"/>
                </a:xfrm>
                <a:custGeom>
                  <a:avLst/>
                  <a:gdLst>
                    <a:gd name="connsiteX0" fmla="*/ 254046 w 256655"/>
                    <a:gd name="connsiteY0" fmla="*/ 12857 h 412742"/>
                    <a:gd name="connsiteX1" fmla="*/ 209002 w 256655"/>
                    <a:gd name="connsiteY1" fmla="*/ 353664 h 412742"/>
                    <a:gd name="connsiteX2" fmla="*/ 3071 w 256655"/>
                    <a:gd name="connsiteY2" fmla="*/ 360770 h 412742"/>
                    <a:gd name="connsiteX3" fmla="*/ 156980 w 256655"/>
                    <a:gd name="connsiteY3" fmla="*/ 140628 h 412742"/>
                    <a:gd name="connsiteX4" fmla="*/ 254046 w 256655"/>
                    <a:gd name="connsiteY4" fmla="*/ 12857 h 41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655" h="412742">
                      <a:moveTo>
                        <a:pt x="254046" y="12857"/>
                      </a:moveTo>
                      <a:cubicBezTo>
                        <a:pt x="254046" y="12857"/>
                        <a:pt x="272951" y="240104"/>
                        <a:pt x="209002" y="353664"/>
                      </a:cubicBezTo>
                      <a:cubicBezTo>
                        <a:pt x="145053" y="467224"/>
                        <a:pt x="29082" y="386780"/>
                        <a:pt x="3071" y="360770"/>
                      </a:cubicBezTo>
                      <a:cubicBezTo>
                        <a:pt x="-22940" y="334758"/>
                        <a:pt x="123864" y="225893"/>
                        <a:pt x="156980" y="140628"/>
                      </a:cubicBezTo>
                      <a:cubicBezTo>
                        <a:pt x="190097" y="55363"/>
                        <a:pt x="242119" y="-33836"/>
                        <a:pt x="254046" y="12857"/>
                      </a:cubicBezTo>
                      <a:close/>
                    </a:path>
                  </a:pathLst>
                </a:custGeom>
                <a:solidFill>
                  <a:srgbClr val="FFFFFF"/>
                </a:solidFill>
                <a:ln w="12687" cap="flat">
                  <a:noFill/>
                  <a:prstDash val="solid"/>
                  <a:miter/>
                </a:ln>
              </p:spPr>
              <p:txBody>
                <a:bodyPr rtlCol="0" anchor="ctr"/>
                <a:lstStyle/>
                <a:p>
                  <a:endParaRPr lang="en-US"/>
                </a:p>
              </p:txBody>
            </p:sp>
            <p:sp>
              <p:nvSpPr>
                <p:cNvPr id="173" name="Graphic 4">
                  <a:extLst>
                    <a:ext uri="{FF2B5EF4-FFF2-40B4-BE49-F238E27FC236}">
                      <a16:creationId xmlns:a16="http://schemas.microsoft.com/office/drawing/2014/main" id="{4C8D3C4B-71B4-465D-B092-342691CC393C}"/>
                    </a:ext>
                  </a:extLst>
                </p:cNvPr>
                <p:cNvSpPr/>
                <p:nvPr/>
              </p:nvSpPr>
              <p:spPr>
                <a:xfrm>
                  <a:off x="8597887" y="3898441"/>
                  <a:ext cx="256655" cy="412742"/>
                </a:xfrm>
                <a:custGeom>
                  <a:avLst/>
                  <a:gdLst>
                    <a:gd name="connsiteX0" fmla="*/ 254046 w 256655"/>
                    <a:gd name="connsiteY0" fmla="*/ 12857 h 412742"/>
                    <a:gd name="connsiteX1" fmla="*/ 209002 w 256655"/>
                    <a:gd name="connsiteY1" fmla="*/ 353664 h 412742"/>
                    <a:gd name="connsiteX2" fmla="*/ 3071 w 256655"/>
                    <a:gd name="connsiteY2" fmla="*/ 360770 h 412742"/>
                    <a:gd name="connsiteX3" fmla="*/ 156980 w 256655"/>
                    <a:gd name="connsiteY3" fmla="*/ 140628 h 412742"/>
                    <a:gd name="connsiteX4" fmla="*/ 254046 w 256655"/>
                    <a:gd name="connsiteY4" fmla="*/ 12857 h 41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655" h="412742">
                      <a:moveTo>
                        <a:pt x="254046" y="12857"/>
                      </a:moveTo>
                      <a:cubicBezTo>
                        <a:pt x="254046" y="12857"/>
                        <a:pt x="272951" y="240104"/>
                        <a:pt x="209002" y="353664"/>
                      </a:cubicBezTo>
                      <a:cubicBezTo>
                        <a:pt x="145053" y="467224"/>
                        <a:pt x="29082" y="386780"/>
                        <a:pt x="3071" y="360770"/>
                      </a:cubicBezTo>
                      <a:cubicBezTo>
                        <a:pt x="-22940" y="334758"/>
                        <a:pt x="123864" y="225893"/>
                        <a:pt x="156980" y="140628"/>
                      </a:cubicBezTo>
                      <a:cubicBezTo>
                        <a:pt x="190097" y="55363"/>
                        <a:pt x="242119" y="-33836"/>
                        <a:pt x="254046" y="12857"/>
                      </a:cubicBezTo>
                      <a:close/>
                    </a:path>
                  </a:pathLst>
                </a:custGeom>
                <a:solidFill>
                  <a:srgbClr val="000000">
                    <a:alpha val="20000"/>
                  </a:srgbClr>
                </a:solidFill>
                <a:ln w="12687" cap="flat">
                  <a:noFill/>
                  <a:prstDash val="solid"/>
                  <a:miter/>
                </a:ln>
              </p:spPr>
              <p:txBody>
                <a:bodyPr rtlCol="0" anchor="ctr"/>
                <a:lstStyle/>
                <a:p>
                  <a:endParaRPr lang="en-US"/>
                </a:p>
              </p:txBody>
            </p:sp>
            <p:sp>
              <p:nvSpPr>
                <p:cNvPr id="174" name="Graphic 4">
                  <a:extLst>
                    <a:ext uri="{FF2B5EF4-FFF2-40B4-BE49-F238E27FC236}">
                      <a16:creationId xmlns:a16="http://schemas.microsoft.com/office/drawing/2014/main" id="{5EEDFAE9-7385-4118-806C-27EC7FF94716}"/>
                    </a:ext>
                  </a:extLst>
                </p:cNvPr>
                <p:cNvSpPr/>
                <p:nvPr/>
              </p:nvSpPr>
              <p:spPr>
                <a:xfrm>
                  <a:off x="8597887" y="3898441"/>
                  <a:ext cx="256655" cy="412742"/>
                </a:xfrm>
                <a:custGeom>
                  <a:avLst/>
                  <a:gdLst>
                    <a:gd name="connsiteX0" fmla="*/ 254046 w 256655"/>
                    <a:gd name="connsiteY0" fmla="*/ 12857 h 412742"/>
                    <a:gd name="connsiteX1" fmla="*/ 209002 w 256655"/>
                    <a:gd name="connsiteY1" fmla="*/ 353664 h 412742"/>
                    <a:gd name="connsiteX2" fmla="*/ 3071 w 256655"/>
                    <a:gd name="connsiteY2" fmla="*/ 360770 h 412742"/>
                    <a:gd name="connsiteX3" fmla="*/ 156980 w 256655"/>
                    <a:gd name="connsiteY3" fmla="*/ 140628 h 412742"/>
                    <a:gd name="connsiteX4" fmla="*/ 254046 w 256655"/>
                    <a:gd name="connsiteY4" fmla="*/ 12857 h 41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655" h="412742">
                      <a:moveTo>
                        <a:pt x="254046" y="12857"/>
                      </a:moveTo>
                      <a:cubicBezTo>
                        <a:pt x="254046" y="12857"/>
                        <a:pt x="272951" y="240104"/>
                        <a:pt x="209002" y="353664"/>
                      </a:cubicBezTo>
                      <a:cubicBezTo>
                        <a:pt x="145053" y="467224"/>
                        <a:pt x="29082" y="386780"/>
                        <a:pt x="3071" y="360770"/>
                      </a:cubicBezTo>
                      <a:cubicBezTo>
                        <a:pt x="-22940" y="334758"/>
                        <a:pt x="123864" y="225893"/>
                        <a:pt x="156980" y="140628"/>
                      </a:cubicBezTo>
                      <a:cubicBezTo>
                        <a:pt x="190097" y="55363"/>
                        <a:pt x="242119" y="-33836"/>
                        <a:pt x="254046" y="12857"/>
                      </a:cubicBezTo>
                      <a:close/>
                    </a:path>
                  </a:pathLst>
                </a:custGeom>
                <a:noFill/>
                <a:ln w="12687" cap="rnd">
                  <a:solidFill>
                    <a:srgbClr val="263238"/>
                  </a:solidFill>
                  <a:prstDash val="solid"/>
                  <a:round/>
                </a:ln>
              </p:spPr>
              <p:txBody>
                <a:bodyPr rtlCol="0" anchor="ctr"/>
                <a:lstStyle/>
                <a:p>
                  <a:endParaRPr lang="en-US"/>
                </a:p>
              </p:txBody>
            </p:sp>
            <p:sp>
              <p:nvSpPr>
                <p:cNvPr id="175" name="Graphic 4">
                  <a:extLst>
                    <a:ext uri="{FF2B5EF4-FFF2-40B4-BE49-F238E27FC236}">
                      <a16:creationId xmlns:a16="http://schemas.microsoft.com/office/drawing/2014/main" id="{C5218E4E-08C8-45F2-A211-C101A6D5C7C3}"/>
                    </a:ext>
                  </a:extLst>
                </p:cNvPr>
                <p:cNvSpPr/>
                <p:nvPr/>
              </p:nvSpPr>
              <p:spPr>
                <a:xfrm>
                  <a:off x="8297962" y="3559326"/>
                  <a:ext cx="656983" cy="743713"/>
                </a:xfrm>
                <a:custGeom>
                  <a:avLst/>
                  <a:gdLst>
                    <a:gd name="connsiteX0" fmla="*/ 0 w 656983"/>
                    <a:gd name="connsiteY0" fmla="*/ 119524 h 743713"/>
                    <a:gd name="connsiteX1" fmla="*/ 74353 w 656983"/>
                    <a:gd name="connsiteY1" fmla="*/ 488626 h 743713"/>
                    <a:gd name="connsiteX2" fmla="*/ 310736 w 656983"/>
                    <a:gd name="connsiteY2" fmla="*/ 743660 h 743713"/>
                    <a:gd name="connsiteX3" fmla="*/ 499284 w 656983"/>
                    <a:gd name="connsiteY3" fmla="*/ 560314 h 743713"/>
                    <a:gd name="connsiteX4" fmla="*/ 571099 w 656983"/>
                    <a:gd name="connsiteY4" fmla="*/ 366437 h 743713"/>
                    <a:gd name="connsiteX5" fmla="*/ 648117 w 656983"/>
                    <a:gd name="connsiteY5" fmla="*/ 289420 h 743713"/>
                    <a:gd name="connsiteX6" fmla="*/ 618807 w 656983"/>
                    <a:gd name="connsiteY6" fmla="*/ 177889 h 743713"/>
                    <a:gd name="connsiteX7" fmla="*/ 557776 w 656983"/>
                    <a:gd name="connsiteY7" fmla="*/ 233718 h 743713"/>
                    <a:gd name="connsiteX8" fmla="*/ 483423 w 656983"/>
                    <a:gd name="connsiteY8" fmla="*/ 130055 h 743713"/>
                    <a:gd name="connsiteX9" fmla="*/ 483423 w 656983"/>
                    <a:gd name="connsiteY9" fmla="*/ 21189 h 743713"/>
                    <a:gd name="connsiteX10" fmla="*/ 398412 w 656983"/>
                    <a:gd name="connsiteY10" fmla="*/ 69024 h 743713"/>
                    <a:gd name="connsiteX11" fmla="*/ 411100 w 656983"/>
                    <a:gd name="connsiteY11" fmla="*/ 0 h 743713"/>
                    <a:gd name="connsiteX12" fmla="*/ 0 w 656983"/>
                    <a:gd name="connsiteY12" fmla="*/ 119524 h 7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983" h="743713">
                      <a:moveTo>
                        <a:pt x="0" y="119524"/>
                      </a:moveTo>
                      <a:cubicBezTo>
                        <a:pt x="6991" y="245480"/>
                        <a:pt x="32025" y="369787"/>
                        <a:pt x="74353" y="488626"/>
                      </a:cubicBezTo>
                      <a:cubicBezTo>
                        <a:pt x="143378" y="677173"/>
                        <a:pt x="260236" y="740995"/>
                        <a:pt x="310736" y="743660"/>
                      </a:cubicBezTo>
                      <a:cubicBezTo>
                        <a:pt x="361235" y="746324"/>
                        <a:pt x="456778" y="650655"/>
                        <a:pt x="499284" y="560314"/>
                      </a:cubicBezTo>
                      <a:cubicBezTo>
                        <a:pt x="527781" y="497469"/>
                        <a:pt x="551788" y="432683"/>
                        <a:pt x="571099" y="366437"/>
                      </a:cubicBezTo>
                      <a:cubicBezTo>
                        <a:pt x="571099" y="366437"/>
                        <a:pt x="632130" y="345248"/>
                        <a:pt x="648117" y="289420"/>
                      </a:cubicBezTo>
                      <a:cubicBezTo>
                        <a:pt x="664104" y="233591"/>
                        <a:pt x="660805" y="183219"/>
                        <a:pt x="618807" y="177889"/>
                      </a:cubicBezTo>
                      <a:cubicBezTo>
                        <a:pt x="576809" y="172561"/>
                        <a:pt x="557776" y="233718"/>
                        <a:pt x="557776" y="233718"/>
                      </a:cubicBezTo>
                      <a:cubicBezTo>
                        <a:pt x="522503" y="208050"/>
                        <a:pt x="496429" y="171698"/>
                        <a:pt x="483423" y="130055"/>
                      </a:cubicBezTo>
                      <a:cubicBezTo>
                        <a:pt x="462107" y="61031"/>
                        <a:pt x="504613" y="7867"/>
                        <a:pt x="483423" y="21189"/>
                      </a:cubicBezTo>
                      <a:cubicBezTo>
                        <a:pt x="462234" y="34512"/>
                        <a:pt x="419982" y="77018"/>
                        <a:pt x="398412" y="69024"/>
                      </a:cubicBezTo>
                      <a:cubicBezTo>
                        <a:pt x="376842" y="61031"/>
                        <a:pt x="411100" y="0"/>
                        <a:pt x="411100" y="0"/>
                      </a:cubicBezTo>
                      <a:cubicBezTo>
                        <a:pt x="411100" y="0"/>
                        <a:pt x="66994" y="90214"/>
                        <a:pt x="0" y="119524"/>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176" name="Graphic 4">
                  <a:extLst>
                    <a:ext uri="{FF2B5EF4-FFF2-40B4-BE49-F238E27FC236}">
                      <a16:creationId xmlns:a16="http://schemas.microsoft.com/office/drawing/2014/main" id="{E05ED03D-385E-4A20-AE94-BFD810E285B0}"/>
                    </a:ext>
                  </a:extLst>
                </p:cNvPr>
                <p:cNvSpPr/>
                <p:nvPr/>
              </p:nvSpPr>
              <p:spPr>
                <a:xfrm>
                  <a:off x="8749538" y="3774392"/>
                  <a:ext cx="116859" cy="45170"/>
                </a:xfrm>
                <a:custGeom>
                  <a:avLst/>
                  <a:gdLst>
                    <a:gd name="connsiteX0" fmla="*/ 0 w 116859"/>
                    <a:gd name="connsiteY0" fmla="*/ 45170 h 45170"/>
                    <a:gd name="connsiteX1" fmla="*/ 116859 w 116859"/>
                    <a:gd name="connsiteY1" fmla="*/ 0 h 45170"/>
                  </a:gdLst>
                  <a:ahLst/>
                  <a:cxnLst>
                    <a:cxn ang="0">
                      <a:pos x="connsiteX0" y="connsiteY0"/>
                    </a:cxn>
                    <a:cxn ang="0">
                      <a:pos x="connsiteX1" y="connsiteY1"/>
                    </a:cxn>
                  </a:cxnLst>
                  <a:rect l="l" t="t" r="r" b="b"/>
                  <a:pathLst>
                    <a:path w="116859" h="45170">
                      <a:moveTo>
                        <a:pt x="0" y="45170"/>
                      </a:moveTo>
                      <a:lnTo>
                        <a:pt x="116859" y="0"/>
                      </a:lnTo>
                    </a:path>
                  </a:pathLst>
                </a:custGeom>
                <a:ln w="12687" cap="rnd">
                  <a:solidFill>
                    <a:srgbClr val="263238"/>
                  </a:solidFill>
                  <a:prstDash val="solid"/>
                  <a:round/>
                </a:ln>
              </p:spPr>
              <p:txBody>
                <a:bodyPr rtlCol="0" anchor="ctr"/>
                <a:lstStyle/>
                <a:p>
                  <a:endParaRPr lang="en-US"/>
                </a:p>
              </p:txBody>
            </p:sp>
            <p:sp>
              <p:nvSpPr>
                <p:cNvPr id="177" name="Graphic 4">
                  <a:extLst>
                    <a:ext uri="{FF2B5EF4-FFF2-40B4-BE49-F238E27FC236}">
                      <a16:creationId xmlns:a16="http://schemas.microsoft.com/office/drawing/2014/main" id="{1F437FBD-5A6C-4AB7-B969-CB2AFDA82BCD}"/>
                    </a:ext>
                  </a:extLst>
                </p:cNvPr>
                <p:cNvSpPr/>
                <p:nvPr/>
              </p:nvSpPr>
              <p:spPr>
                <a:xfrm>
                  <a:off x="8239596" y="3790379"/>
                  <a:ext cx="521505" cy="183908"/>
                </a:xfrm>
                <a:custGeom>
                  <a:avLst/>
                  <a:gdLst>
                    <a:gd name="connsiteX0" fmla="*/ 233718 w 521505"/>
                    <a:gd name="connsiteY0" fmla="*/ 42506 h 183908"/>
                    <a:gd name="connsiteX1" fmla="*/ 0 w 521505"/>
                    <a:gd name="connsiteY1" fmla="*/ 0 h 183908"/>
                    <a:gd name="connsiteX2" fmla="*/ 39841 w 521505"/>
                    <a:gd name="connsiteY2" fmla="*/ 116859 h 183908"/>
                    <a:gd name="connsiteX3" fmla="*/ 183219 w 521505"/>
                    <a:gd name="connsiteY3" fmla="*/ 154036 h 183908"/>
                    <a:gd name="connsiteX4" fmla="*/ 239047 w 521505"/>
                    <a:gd name="connsiteY4" fmla="*/ 69024 h 183908"/>
                    <a:gd name="connsiteX5" fmla="*/ 278888 w 521505"/>
                    <a:gd name="connsiteY5" fmla="*/ 143378 h 183908"/>
                    <a:gd name="connsiteX6" fmla="*/ 363773 w 521505"/>
                    <a:gd name="connsiteY6" fmla="*/ 180554 h 183908"/>
                    <a:gd name="connsiteX7" fmla="*/ 499284 w 521505"/>
                    <a:gd name="connsiteY7" fmla="*/ 154036 h 183908"/>
                    <a:gd name="connsiteX8" fmla="*/ 509942 w 521505"/>
                    <a:gd name="connsiteY8" fmla="*/ 29183 h 183908"/>
                    <a:gd name="connsiteX9" fmla="*/ 339919 w 521505"/>
                    <a:gd name="connsiteY9" fmla="*/ 37177 h 183908"/>
                    <a:gd name="connsiteX10" fmla="*/ 233718 w 521505"/>
                    <a:gd name="connsiteY10" fmla="*/ 42506 h 18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505" h="183908">
                      <a:moveTo>
                        <a:pt x="233718" y="42506"/>
                      </a:moveTo>
                      <a:lnTo>
                        <a:pt x="0" y="0"/>
                      </a:lnTo>
                      <a:cubicBezTo>
                        <a:pt x="0" y="0"/>
                        <a:pt x="2665" y="74353"/>
                        <a:pt x="39841" y="116859"/>
                      </a:cubicBezTo>
                      <a:cubicBezTo>
                        <a:pt x="77018" y="159365"/>
                        <a:pt x="154036" y="164694"/>
                        <a:pt x="183219" y="154036"/>
                      </a:cubicBezTo>
                      <a:cubicBezTo>
                        <a:pt x="212402" y="143378"/>
                        <a:pt x="207073" y="61031"/>
                        <a:pt x="239047" y="69024"/>
                      </a:cubicBezTo>
                      <a:cubicBezTo>
                        <a:pt x="271022" y="77018"/>
                        <a:pt x="265566" y="111530"/>
                        <a:pt x="278888" y="143378"/>
                      </a:cubicBezTo>
                      <a:cubicBezTo>
                        <a:pt x="292211" y="175225"/>
                        <a:pt x="305407" y="172561"/>
                        <a:pt x="363773" y="180554"/>
                      </a:cubicBezTo>
                      <a:cubicBezTo>
                        <a:pt x="422139" y="188548"/>
                        <a:pt x="477967" y="183219"/>
                        <a:pt x="499284" y="154036"/>
                      </a:cubicBezTo>
                      <a:cubicBezTo>
                        <a:pt x="520600" y="124853"/>
                        <a:pt x="531131" y="34512"/>
                        <a:pt x="509942" y="29183"/>
                      </a:cubicBezTo>
                      <a:cubicBezTo>
                        <a:pt x="488752" y="23854"/>
                        <a:pt x="416937" y="34512"/>
                        <a:pt x="339919" y="37177"/>
                      </a:cubicBezTo>
                      <a:cubicBezTo>
                        <a:pt x="262901" y="39841"/>
                        <a:pt x="233718" y="42506"/>
                        <a:pt x="233718" y="42506"/>
                      </a:cubicBezTo>
                      <a:close/>
                    </a:path>
                  </a:pathLst>
                </a:custGeom>
                <a:solidFill>
                  <a:srgbClr val="FFFFFF"/>
                </a:solidFill>
                <a:ln w="12687" cap="flat">
                  <a:noFill/>
                  <a:prstDash val="solid"/>
                  <a:miter/>
                </a:ln>
              </p:spPr>
              <p:txBody>
                <a:bodyPr rtlCol="0" anchor="ctr"/>
                <a:lstStyle/>
                <a:p>
                  <a:endParaRPr lang="en-US"/>
                </a:p>
              </p:txBody>
            </p:sp>
            <p:grpSp>
              <p:nvGrpSpPr>
                <p:cNvPr id="178" name="Graphic 4">
                  <a:extLst>
                    <a:ext uri="{FF2B5EF4-FFF2-40B4-BE49-F238E27FC236}">
                      <a16:creationId xmlns:a16="http://schemas.microsoft.com/office/drawing/2014/main" id="{4E372B0A-C445-418F-ABDE-414B3A6C379F}"/>
                    </a:ext>
                  </a:extLst>
                </p:cNvPr>
                <p:cNvGrpSpPr/>
                <p:nvPr/>
              </p:nvGrpSpPr>
              <p:grpSpPr>
                <a:xfrm>
                  <a:off x="8291999" y="3827175"/>
                  <a:ext cx="469103" cy="147112"/>
                  <a:chOff x="8291999" y="3827175"/>
                  <a:chExt cx="469103" cy="147112"/>
                </a:xfrm>
                <a:solidFill>
                  <a:srgbClr val="92E3A9"/>
                </a:solidFill>
              </p:grpSpPr>
              <p:sp>
                <p:nvSpPr>
                  <p:cNvPr id="179" name="Graphic 4">
                    <a:extLst>
                      <a:ext uri="{FF2B5EF4-FFF2-40B4-BE49-F238E27FC236}">
                        <a16:creationId xmlns:a16="http://schemas.microsoft.com/office/drawing/2014/main" id="{2B53597F-515D-4C7A-8B44-1CE12B42A64F}"/>
                      </a:ext>
                    </a:extLst>
                  </p:cNvPr>
                  <p:cNvSpPr/>
                  <p:nvPr/>
                </p:nvSpPr>
                <p:spPr>
                  <a:xfrm>
                    <a:off x="8531807" y="3840371"/>
                    <a:ext cx="229295" cy="133916"/>
                  </a:xfrm>
                  <a:custGeom>
                    <a:avLst/>
                    <a:gdLst>
                      <a:gd name="connsiteX0" fmla="*/ 71562 w 229295"/>
                      <a:gd name="connsiteY0" fmla="*/ 130562 h 133916"/>
                      <a:gd name="connsiteX1" fmla="*/ 207073 w 229295"/>
                      <a:gd name="connsiteY1" fmla="*/ 104044 h 133916"/>
                      <a:gd name="connsiteX2" fmla="*/ 228389 w 229295"/>
                      <a:gd name="connsiteY2" fmla="*/ 0 h 133916"/>
                      <a:gd name="connsiteX3" fmla="*/ 0 w 229295"/>
                      <a:gd name="connsiteY3" fmla="*/ 114194 h 133916"/>
                      <a:gd name="connsiteX4" fmla="*/ 71562 w 229295"/>
                      <a:gd name="connsiteY4" fmla="*/ 130562 h 13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95" h="133916">
                        <a:moveTo>
                          <a:pt x="71562" y="130562"/>
                        </a:moveTo>
                        <a:cubicBezTo>
                          <a:pt x="130055" y="138556"/>
                          <a:pt x="185756" y="133227"/>
                          <a:pt x="207073" y="104044"/>
                        </a:cubicBezTo>
                        <a:cubicBezTo>
                          <a:pt x="222425" y="82854"/>
                          <a:pt x="232449" y="29818"/>
                          <a:pt x="228389" y="0"/>
                        </a:cubicBezTo>
                        <a:lnTo>
                          <a:pt x="0" y="114194"/>
                        </a:lnTo>
                        <a:cubicBezTo>
                          <a:pt x="11546" y="124599"/>
                          <a:pt x="30325" y="124980"/>
                          <a:pt x="71562" y="130562"/>
                        </a:cubicBezTo>
                        <a:close/>
                      </a:path>
                    </a:pathLst>
                  </a:custGeom>
                  <a:solidFill>
                    <a:srgbClr val="92E3A9"/>
                  </a:solidFill>
                  <a:ln w="12687" cap="flat">
                    <a:noFill/>
                    <a:prstDash val="solid"/>
                    <a:miter/>
                  </a:ln>
                </p:spPr>
                <p:txBody>
                  <a:bodyPr rtlCol="0" anchor="ctr"/>
                  <a:lstStyle/>
                  <a:p>
                    <a:endParaRPr lang="en-US"/>
                  </a:p>
                </p:txBody>
              </p:sp>
              <p:sp>
                <p:nvSpPr>
                  <p:cNvPr id="180" name="Graphic 4">
                    <a:extLst>
                      <a:ext uri="{FF2B5EF4-FFF2-40B4-BE49-F238E27FC236}">
                        <a16:creationId xmlns:a16="http://schemas.microsoft.com/office/drawing/2014/main" id="{544CEAE3-44AF-42AA-AC09-4178CA5E1B9F}"/>
                      </a:ext>
                    </a:extLst>
                  </p:cNvPr>
                  <p:cNvSpPr/>
                  <p:nvPr/>
                </p:nvSpPr>
                <p:spPr>
                  <a:xfrm>
                    <a:off x="8291999" y="3827175"/>
                    <a:ext cx="296271" cy="121409"/>
                  </a:xfrm>
                  <a:custGeom>
                    <a:avLst/>
                    <a:gdLst>
                      <a:gd name="connsiteX0" fmla="*/ 130816 w 296271"/>
                      <a:gd name="connsiteY0" fmla="*/ 117240 h 121409"/>
                      <a:gd name="connsiteX1" fmla="*/ 186645 w 296271"/>
                      <a:gd name="connsiteY1" fmla="*/ 32228 h 121409"/>
                      <a:gd name="connsiteX2" fmla="*/ 215827 w 296271"/>
                      <a:gd name="connsiteY2" fmla="*/ 68771 h 121409"/>
                      <a:gd name="connsiteX3" fmla="*/ 296271 w 296271"/>
                      <a:gd name="connsiteY3" fmla="*/ 0 h 121409"/>
                      <a:gd name="connsiteX4" fmla="*/ 287516 w 296271"/>
                      <a:gd name="connsiteY4" fmla="*/ 0 h 121409"/>
                      <a:gd name="connsiteX5" fmla="*/ 231180 w 296271"/>
                      <a:gd name="connsiteY5" fmla="*/ 2284 h 121409"/>
                      <a:gd name="connsiteX6" fmla="*/ 0 w 296271"/>
                      <a:gd name="connsiteY6" fmla="*/ 91102 h 121409"/>
                      <a:gd name="connsiteX7" fmla="*/ 130816 w 296271"/>
                      <a:gd name="connsiteY7" fmla="*/ 117240 h 12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71" h="121409">
                        <a:moveTo>
                          <a:pt x="130816" y="117240"/>
                        </a:moveTo>
                        <a:cubicBezTo>
                          <a:pt x="159999" y="106582"/>
                          <a:pt x="154670" y="24235"/>
                          <a:pt x="186645" y="32228"/>
                        </a:cubicBezTo>
                        <a:cubicBezTo>
                          <a:pt x="205550" y="37050"/>
                          <a:pt x="211387" y="51261"/>
                          <a:pt x="215827" y="68771"/>
                        </a:cubicBezTo>
                        <a:lnTo>
                          <a:pt x="296271" y="0"/>
                        </a:lnTo>
                        <a:lnTo>
                          <a:pt x="287516" y="0"/>
                        </a:lnTo>
                        <a:cubicBezTo>
                          <a:pt x="264677" y="761"/>
                          <a:pt x="246026" y="1523"/>
                          <a:pt x="231180" y="2284"/>
                        </a:cubicBezTo>
                        <a:lnTo>
                          <a:pt x="0" y="91102"/>
                        </a:lnTo>
                        <a:cubicBezTo>
                          <a:pt x="37824" y="118204"/>
                          <a:pt x="85481" y="127733"/>
                          <a:pt x="130816" y="117240"/>
                        </a:cubicBezTo>
                        <a:close/>
                      </a:path>
                    </a:pathLst>
                  </a:custGeom>
                  <a:solidFill>
                    <a:srgbClr val="92E3A9"/>
                  </a:solidFill>
                  <a:ln w="12687" cap="flat">
                    <a:noFill/>
                    <a:prstDash val="solid"/>
                    <a:miter/>
                  </a:ln>
                </p:spPr>
                <p:txBody>
                  <a:bodyPr rtlCol="0" anchor="ctr"/>
                  <a:lstStyle/>
                  <a:p>
                    <a:endParaRPr lang="en-US"/>
                  </a:p>
                </p:txBody>
              </p:sp>
            </p:grpSp>
            <p:sp>
              <p:nvSpPr>
                <p:cNvPr id="181" name="Graphic 4">
                  <a:extLst>
                    <a:ext uri="{FF2B5EF4-FFF2-40B4-BE49-F238E27FC236}">
                      <a16:creationId xmlns:a16="http://schemas.microsoft.com/office/drawing/2014/main" id="{7DCD8185-E533-4B5C-9824-211B2D41C615}"/>
                    </a:ext>
                  </a:extLst>
                </p:cNvPr>
                <p:cNvSpPr/>
                <p:nvPr/>
              </p:nvSpPr>
              <p:spPr>
                <a:xfrm>
                  <a:off x="8239596" y="3790379"/>
                  <a:ext cx="521505" cy="183908"/>
                </a:xfrm>
                <a:custGeom>
                  <a:avLst/>
                  <a:gdLst>
                    <a:gd name="connsiteX0" fmla="*/ 233718 w 521505"/>
                    <a:gd name="connsiteY0" fmla="*/ 42506 h 183908"/>
                    <a:gd name="connsiteX1" fmla="*/ 0 w 521505"/>
                    <a:gd name="connsiteY1" fmla="*/ 0 h 183908"/>
                    <a:gd name="connsiteX2" fmla="*/ 39841 w 521505"/>
                    <a:gd name="connsiteY2" fmla="*/ 116859 h 183908"/>
                    <a:gd name="connsiteX3" fmla="*/ 183219 w 521505"/>
                    <a:gd name="connsiteY3" fmla="*/ 154036 h 183908"/>
                    <a:gd name="connsiteX4" fmla="*/ 239047 w 521505"/>
                    <a:gd name="connsiteY4" fmla="*/ 69024 h 183908"/>
                    <a:gd name="connsiteX5" fmla="*/ 278888 w 521505"/>
                    <a:gd name="connsiteY5" fmla="*/ 143378 h 183908"/>
                    <a:gd name="connsiteX6" fmla="*/ 363773 w 521505"/>
                    <a:gd name="connsiteY6" fmla="*/ 180554 h 183908"/>
                    <a:gd name="connsiteX7" fmla="*/ 499284 w 521505"/>
                    <a:gd name="connsiteY7" fmla="*/ 154036 h 183908"/>
                    <a:gd name="connsiteX8" fmla="*/ 509942 w 521505"/>
                    <a:gd name="connsiteY8" fmla="*/ 29183 h 183908"/>
                    <a:gd name="connsiteX9" fmla="*/ 339919 w 521505"/>
                    <a:gd name="connsiteY9" fmla="*/ 37177 h 183908"/>
                    <a:gd name="connsiteX10" fmla="*/ 233718 w 521505"/>
                    <a:gd name="connsiteY10" fmla="*/ 42506 h 18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505" h="183908">
                      <a:moveTo>
                        <a:pt x="233718" y="42506"/>
                      </a:moveTo>
                      <a:lnTo>
                        <a:pt x="0" y="0"/>
                      </a:lnTo>
                      <a:cubicBezTo>
                        <a:pt x="0" y="0"/>
                        <a:pt x="2665" y="74353"/>
                        <a:pt x="39841" y="116859"/>
                      </a:cubicBezTo>
                      <a:cubicBezTo>
                        <a:pt x="77018" y="159365"/>
                        <a:pt x="154036" y="164694"/>
                        <a:pt x="183219" y="154036"/>
                      </a:cubicBezTo>
                      <a:cubicBezTo>
                        <a:pt x="212402" y="143378"/>
                        <a:pt x="207073" y="61031"/>
                        <a:pt x="239047" y="69024"/>
                      </a:cubicBezTo>
                      <a:cubicBezTo>
                        <a:pt x="271022" y="77018"/>
                        <a:pt x="265566" y="111530"/>
                        <a:pt x="278888" y="143378"/>
                      </a:cubicBezTo>
                      <a:cubicBezTo>
                        <a:pt x="292211" y="175225"/>
                        <a:pt x="305407" y="172561"/>
                        <a:pt x="363773" y="180554"/>
                      </a:cubicBezTo>
                      <a:cubicBezTo>
                        <a:pt x="422139" y="188548"/>
                        <a:pt x="477967" y="183219"/>
                        <a:pt x="499284" y="154036"/>
                      </a:cubicBezTo>
                      <a:cubicBezTo>
                        <a:pt x="520600" y="124853"/>
                        <a:pt x="531131" y="34512"/>
                        <a:pt x="509942" y="29183"/>
                      </a:cubicBezTo>
                      <a:cubicBezTo>
                        <a:pt x="488752" y="23854"/>
                        <a:pt x="416937" y="34512"/>
                        <a:pt x="339919" y="37177"/>
                      </a:cubicBezTo>
                      <a:cubicBezTo>
                        <a:pt x="262901" y="39841"/>
                        <a:pt x="233718" y="42506"/>
                        <a:pt x="233718" y="42506"/>
                      </a:cubicBezTo>
                      <a:close/>
                    </a:path>
                  </a:pathLst>
                </a:custGeom>
                <a:noFill/>
                <a:ln w="12687" cap="rnd">
                  <a:solidFill>
                    <a:srgbClr val="263238"/>
                  </a:solidFill>
                  <a:prstDash val="solid"/>
                  <a:round/>
                </a:ln>
              </p:spPr>
              <p:txBody>
                <a:bodyPr rtlCol="0" anchor="ctr"/>
                <a:lstStyle/>
                <a:p>
                  <a:endParaRPr lang="en-US"/>
                </a:p>
              </p:txBody>
            </p:sp>
            <p:sp>
              <p:nvSpPr>
                <p:cNvPr id="182" name="Graphic 4">
                  <a:extLst>
                    <a:ext uri="{FF2B5EF4-FFF2-40B4-BE49-F238E27FC236}">
                      <a16:creationId xmlns:a16="http://schemas.microsoft.com/office/drawing/2014/main" id="{7D4DFB61-2BA8-4A20-86DE-79EB47628424}"/>
                    </a:ext>
                  </a:extLst>
                </p:cNvPr>
                <p:cNvSpPr/>
                <p:nvPr/>
              </p:nvSpPr>
              <p:spPr>
                <a:xfrm>
                  <a:off x="8454663" y="3917896"/>
                  <a:ext cx="90340" cy="152331"/>
                </a:xfrm>
                <a:custGeom>
                  <a:avLst/>
                  <a:gdLst>
                    <a:gd name="connsiteX0" fmla="*/ 2664 w 90340"/>
                    <a:gd name="connsiteY0" fmla="*/ 0 h 152331"/>
                    <a:gd name="connsiteX1" fmla="*/ 0 w 90340"/>
                    <a:gd name="connsiteY1" fmla="*/ 111530 h 152331"/>
                    <a:gd name="connsiteX2" fmla="*/ 45170 w 90340"/>
                    <a:gd name="connsiteY2" fmla="*/ 151371 h 152331"/>
                    <a:gd name="connsiteX3" fmla="*/ 90340 w 90340"/>
                    <a:gd name="connsiteY3" fmla="*/ 135384 h 152331"/>
                  </a:gdLst>
                  <a:ahLst/>
                  <a:cxnLst>
                    <a:cxn ang="0">
                      <a:pos x="connsiteX0" y="connsiteY0"/>
                    </a:cxn>
                    <a:cxn ang="0">
                      <a:pos x="connsiteX1" y="connsiteY1"/>
                    </a:cxn>
                    <a:cxn ang="0">
                      <a:pos x="connsiteX2" y="connsiteY2"/>
                    </a:cxn>
                    <a:cxn ang="0">
                      <a:pos x="connsiteX3" y="connsiteY3"/>
                    </a:cxn>
                  </a:cxnLst>
                  <a:rect l="l" t="t" r="r" b="b"/>
                  <a:pathLst>
                    <a:path w="90340" h="152331">
                      <a:moveTo>
                        <a:pt x="2664" y="0"/>
                      </a:moveTo>
                      <a:cubicBezTo>
                        <a:pt x="2664" y="0"/>
                        <a:pt x="0" y="69024"/>
                        <a:pt x="0" y="111530"/>
                      </a:cubicBezTo>
                      <a:cubicBezTo>
                        <a:pt x="0" y="154035"/>
                        <a:pt x="15987" y="154035"/>
                        <a:pt x="45170" y="151371"/>
                      </a:cubicBezTo>
                      <a:cubicBezTo>
                        <a:pt x="61424" y="150369"/>
                        <a:pt x="77081" y="144836"/>
                        <a:pt x="90340" y="135384"/>
                      </a:cubicBezTo>
                    </a:path>
                  </a:pathLst>
                </a:custGeom>
                <a:noFill/>
                <a:ln w="12687" cap="rnd">
                  <a:solidFill>
                    <a:srgbClr val="263238"/>
                  </a:solidFill>
                  <a:prstDash val="solid"/>
                  <a:round/>
                </a:ln>
              </p:spPr>
              <p:txBody>
                <a:bodyPr rtlCol="0" anchor="ctr"/>
                <a:lstStyle/>
                <a:p>
                  <a:endParaRPr lang="en-US"/>
                </a:p>
              </p:txBody>
            </p:sp>
            <p:sp>
              <p:nvSpPr>
                <p:cNvPr id="183" name="Graphic 4">
                  <a:extLst>
                    <a:ext uri="{FF2B5EF4-FFF2-40B4-BE49-F238E27FC236}">
                      <a16:creationId xmlns:a16="http://schemas.microsoft.com/office/drawing/2014/main" id="{85046DC7-002C-4C38-AAE1-6CCAE1F614D9}"/>
                    </a:ext>
                  </a:extLst>
                </p:cNvPr>
                <p:cNvSpPr/>
                <p:nvPr/>
              </p:nvSpPr>
              <p:spPr>
                <a:xfrm>
                  <a:off x="8545530" y="4076678"/>
                  <a:ext cx="162251" cy="102963"/>
                </a:xfrm>
                <a:custGeom>
                  <a:avLst/>
                  <a:gdLst>
                    <a:gd name="connsiteX0" fmla="*/ 4802 w 162251"/>
                    <a:gd name="connsiteY0" fmla="*/ 67069 h 102963"/>
                    <a:gd name="connsiteX1" fmla="*/ 116332 w 162251"/>
                    <a:gd name="connsiteY1" fmla="*/ 583 h 102963"/>
                    <a:gd name="connsiteX2" fmla="*/ 142851 w 162251"/>
                    <a:gd name="connsiteY2" fmla="*/ 77727 h 102963"/>
                    <a:gd name="connsiteX3" fmla="*/ 20663 w 162251"/>
                    <a:gd name="connsiteY3" fmla="*/ 101581 h 102963"/>
                    <a:gd name="connsiteX4" fmla="*/ 4802 w 162251"/>
                    <a:gd name="connsiteY4" fmla="*/ 67069 h 1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51" h="102963">
                      <a:moveTo>
                        <a:pt x="4802" y="67069"/>
                      </a:moveTo>
                      <a:cubicBezTo>
                        <a:pt x="4802" y="67069"/>
                        <a:pt x="60504" y="-7284"/>
                        <a:pt x="116332" y="583"/>
                      </a:cubicBezTo>
                      <a:cubicBezTo>
                        <a:pt x="172161" y="8450"/>
                        <a:pt x="172034" y="59076"/>
                        <a:pt x="142851" y="77727"/>
                      </a:cubicBezTo>
                      <a:cubicBezTo>
                        <a:pt x="113668" y="96379"/>
                        <a:pt x="39314" y="106911"/>
                        <a:pt x="20663" y="101581"/>
                      </a:cubicBezTo>
                      <a:cubicBezTo>
                        <a:pt x="2011" y="96252"/>
                        <a:pt x="-5856" y="77600"/>
                        <a:pt x="4802" y="67069"/>
                      </a:cubicBezTo>
                      <a:close/>
                    </a:path>
                  </a:pathLst>
                </a:custGeom>
                <a:noFill/>
                <a:ln w="12687" cap="rnd">
                  <a:solidFill>
                    <a:srgbClr val="263238"/>
                  </a:solidFill>
                  <a:prstDash val="solid"/>
                  <a:round/>
                </a:ln>
              </p:spPr>
              <p:txBody>
                <a:bodyPr rtlCol="0" anchor="ctr"/>
                <a:lstStyle/>
                <a:p>
                  <a:endParaRPr lang="en-US"/>
                </a:p>
              </p:txBody>
            </p:sp>
            <p:sp>
              <p:nvSpPr>
                <p:cNvPr id="184" name="Graphic 4">
                  <a:extLst>
                    <a:ext uri="{FF2B5EF4-FFF2-40B4-BE49-F238E27FC236}">
                      <a16:creationId xmlns:a16="http://schemas.microsoft.com/office/drawing/2014/main" id="{0F3D9497-7493-447E-AE78-FD49564C277E}"/>
                    </a:ext>
                  </a:extLst>
                </p:cNvPr>
                <p:cNvSpPr/>
                <p:nvPr/>
              </p:nvSpPr>
              <p:spPr>
                <a:xfrm>
                  <a:off x="8552997" y="4095786"/>
                  <a:ext cx="138048" cy="61030"/>
                </a:xfrm>
                <a:custGeom>
                  <a:avLst/>
                  <a:gdLst>
                    <a:gd name="connsiteX0" fmla="*/ 138048 w 138048"/>
                    <a:gd name="connsiteY0" fmla="*/ 0 h 61030"/>
                    <a:gd name="connsiteX1" fmla="*/ 0 w 138048"/>
                    <a:gd name="connsiteY1" fmla="*/ 61031 h 61030"/>
                  </a:gdLst>
                  <a:ahLst/>
                  <a:cxnLst>
                    <a:cxn ang="0">
                      <a:pos x="connsiteX0" y="connsiteY0"/>
                    </a:cxn>
                    <a:cxn ang="0">
                      <a:pos x="connsiteX1" y="connsiteY1"/>
                    </a:cxn>
                  </a:cxnLst>
                  <a:rect l="l" t="t" r="r" b="b"/>
                  <a:pathLst>
                    <a:path w="138048" h="61030">
                      <a:moveTo>
                        <a:pt x="138048" y="0"/>
                      </a:moveTo>
                      <a:cubicBezTo>
                        <a:pt x="138048" y="0"/>
                        <a:pt x="69024" y="58493"/>
                        <a:pt x="0" y="61031"/>
                      </a:cubicBezTo>
                    </a:path>
                  </a:pathLst>
                </a:custGeom>
                <a:noFill/>
                <a:ln w="12687" cap="rnd">
                  <a:solidFill>
                    <a:srgbClr val="263238"/>
                  </a:solidFill>
                  <a:prstDash val="solid"/>
                  <a:round/>
                </a:ln>
              </p:spPr>
              <p:txBody>
                <a:bodyPr rtlCol="0" anchor="ctr"/>
                <a:lstStyle/>
                <a:p>
                  <a:endParaRPr lang="en-US"/>
                </a:p>
              </p:txBody>
            </p:sp>
            <p:sp>
              <p:nvSpPr>
                <p:cNvPr id="185" name="Graphic 4">
                  <a:extLst>
                    <a:ext uri="{FF2B5EF4-FFF2-40B4-BE49-F238E27FC236}">
                      <a16:creationId xmlns:a16="http://schemas.microsoft.com/office/drawing/2014/main" id="{9236C667-F9D9-4746-A737-9E8FADD2DC9B}"/>
                    </a:ext>
                  </a:extLst>
                </p:cNvPr>
                <p:cNvSpPr/>
                <p:nvPr/>
              </p:nvSpPr>
              <p:spPr>
                <a:xfrm>
                  <a:off x="8486510" y="3704805"/>
                  <a:ext cx="222987" cy="95445"/>
                </a:xfrm>
                <a:custGeom>
                  <a:avLst/>
                  <a:gdLst>
                    <a:gd name="connsiteX0" fmla="*/ 0 w 222987"/>
                    <a:gd name="connsiteY0" fmla="*/ 66922 h 95445"/>
                    <a:gd name="connsiteX1" fmla="*/ 47835 w 222987"/>
                    <a:gd name="connsiteY1" fmla="*/ 93567 h 95445"/>
                    <a:gd name="connsiteX2" fmla="*/ 164694 w 222987"/>
                    <a:gd name="connsiteY2" fmla="*/ 30126 h 95445"/>
                    <a:gd name="connsiteX3" fmla="*/ 220522 w 222987"/>
                    <a:gd name="connsiteY3" fmla="*/ 24797 h 95445"/>
                    <a:gd name="connsiteX4" fmla="*/ 130182 w 222987"/>
                    <a:gd name="connsiteY4" fmla="*/ 943 h 95445"/>
                    <a:gd name="connsiteX5" fmla="*/ 37177 w 222987"/>
                    <a:gd name="connsiteY5" fmla="*/ 59309 h 95445"/>
                    <a:gd name="connsiteX6" fmla="*/ 0 w 222987"/>
                    <a:gd name="connsiteY6" fmla="*/ 66922 h 9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87" h="95445">
                      <a:moveTo>
                        <a:pt x="0" y="66922"/>
                      </a:moveTo>
                      <a:cubicBezTo>
                        <a:pt x="0" y="66922"/>
                        <a:pt x="34512" y="104098"/>
                        <a:pt x="47835" y="93567"/>
                      </a:cubicBezTo>
                      <a:cubicBezTo>
                        <a:pt x="61157" y="83036"/>
                        <a:pt x="108992" y="35074"/>
                        <a:pt x="164694" y="30126"/>
                      </a:cubicBezTo>
                      <a:cubicBezTo>
                        <a:pt x="220395" y="25178"/>
                        <a:pt x="228135" y="35455"/>
                        <a:pt x="220522" y="24797"/>
                      </a:cubicBezTo>
                      <a:cubicBezTo>
                        <a:pt x="212909" y="14139"/>
                        <a:pt x="175352" y="-4386"/>
                        <a:pt x="130182" y="943"/>
                      </a:cubicBezTo>
                      <a:cubicBezTo>
                        <a:pt x="85011" y="6272"/>
                        <a:pt x="53164" y="51696"/>
                        <a:pt x="37177" y="59309"/>
                      </a:cubicBezTo>
                      <a:cubicBezTo>
                        <a:pt x="25414" y="64283"/>
                        <a:pt x="12777" y="66871"/>
                        <a:pt x="0" y="66922"/>
                      </a:cubicBezTo>
                      <a:close/>
                    </a:path>
                  </a:pathLst>
                </a:custGeom>
                <a:solidFill>
                  <a:srgbClr val="263238"/>
                </a:solidFill>
                <a:ln w="12687" cap="rnd">
                  <a:solidFill>
                    <a:srgbClr val="263238"/>
                  </a:solidFill>
                  <a:prstDash val="solid"/>
                  <a:round/>
                </a:ln>
              </p:spPr>
              <p:txBody>
                <a:bodyPr rtlCol="0" anchor="ctr"/>
                <a:lstStyle/>
                <a:p>
                  <a:endParaRPr lang="en-US"/>
                </a:p>
              </p:txBody>
            </p:sp>
            <p:sp>
              <p:nvSpPr>
                <p:cNvPr id="186" name="Graphic 4">
                  <a:extLst>
                    <a:ext uri="{FF2B5EF4-FFF2-40B4-BE49-F238E27FC236}">
                      <a16:creationId xmlns:a16="http://schemas.microsoft.com/office/drawing/2014/main" id="{0D4BD9DC-00A6-4FE5-8D61-0C40452B2CFE}"/>
                    </a:ext>
                  </a:extLst>
                </p:cNvPr>
                <p:cNvSpPr/>
                <p:nvPr/>
              </p:nvSpPr>
              <p:spPr>
                <a:xfrm>
                  <a:off x="8297908" y="3734344"/>
                  <a:ext cx="127571" cy="52098"/>
                </a:xfrm>
                <a:custGeom>
                  <a:avLst/>
                  <a:gdLst>
                    <a:gd name="connsiteX0" fmla="*/ 127572 w 127571"/>
                    <a:gd name="connsiteY0" fmla="*/ 26852 h 52098"/>
                    <a:gd name="connsiteX1" fmla="*/ 114249 w 127571"/>
                    <a:gd name="connsiteY1" fmla="*/ 50706 h 52098"/>
                    <a:gd name="connsiteX2" fmla="*/ 58548 w 127571"/>
                    <a:gd name="connsiteY2" fmla="*/ 40048 h 52098"/>
                    <a:gd name="connsiteX3" fmla="*/ 55 w 127571"/>
                    <a:gd name="connsiteY3" fmla="*/ 24188 h 52098"/>
                    <a:gd name="connsiteX4" fmla="*/ 29238 w 127571"/>
                    <a:gd name="connsiteY4" fmla="*/ 207 h 52098"/>
                    <a:gd name="connsiteX5" fmla="*/ 101053 w 127571"/>
                    <a:gd name="connsiteY5" fmla="*/ 21523 h 52098"/>
                    <a:gd name="connsiteX6" fmla="*/ 127572 w 127571"/>
                    <a:gd name="connsiteY6" fmla="*/ 26852 h 5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571" h="52098">
                      <a:moveTo>
                        <a:pt x="127572" y="26852"/>
                      </a:moveTo>
                      <a:cubicBezTo>
                        <a:pt x="127572" y="26852"/>
                        <a:pt x="122243" y="48041"/>
                        <a:pt x="114249" y="50706"/>
                      </a:cubicBezTo>
                      <a:cubicBezTo>
                        <a:pt x="106256" y="53371"/>
                        <a:pt x="103591" y="53371"/>
                        <a:pt x="58548" y="40048"/>
                      </a:cubicBezTo>
                      <a:cubicBezTo>
                        <a:pt x="13504" y="26725"/>
                        <a:pt x="55" y="24188"/>
                        <a:pt x="55" y="24188"/>
                      </a:cubicBezTo>
                      <a:cubicBezTo>
                        <a:pt x="55" y="24188"/>
                        <a:pt x="-2610" y="2871"/>
                        <a:pt x="29238" y="207"/>
                      </a:cubicBezTo>
                      <a:cubicBezTo>
                        <a:pt x="61085" y="-2458"/>
                        <a:pt x="101053" y="21523"/>
                        <a:pt x="101053" y="21523"/>
                      </a:cubicBezTo>
                      <a:cubicBezTo>
                        <a:pt x="101053" y="21523"/>
                        <a:pt x="119578" y="34719"/>
                        <a:pt x="127572" y="26852"/>
                      </a:cubicBezTo>
                      <a:close/>
                    </a:path>
                  </a:pathLst>
                </a:custGeom>
                <a:solidFill>
                  <a:srgbClr val="263238"/>
                </a:solidFill>
                <a:ln w="12687" cap="rnd">
                  <a:solidFill>
                    <a:srgbClr val="263238"/>
                  </a:solidFill>
                  <a:prstDash val="solid"/>
                  <a:round/>
                </a:ln>
              </p:spPr>
              <p:txBody>
                <a:bodyPr rtlCol="0" anchor="ctr"/>
                <a:lstStyle/>
                <a:p>
                  <a:endParaRPr lang="en-US"/>
                </a:p>
              </p:txBody>
            </p:sp>
            <p:sp>
              <p:nvSpPr>
                <p:cNvPr id="187" name="Graphic 4">
                  <a:extLst>
                    <a:ext uri="{FF2B5EF4-FFF2-40B4-BE49-F238E27FC236}">
                      <a16:creationId xmlns:a16="http://schemas.microsoft.com/office/drawing/2014/main" id="{7BA4B4DD-3570-43D0-BB55-E5C52F695794}"/>
                    </a:ext>
                  </a:extLst>
                </p:cNvPr>
                <p:cNvSpPr/>
                <p:nvPr/>
              </p:nvSpPr>
              <p:spPr>
                <a:xfrm>
                  <a:off x="8736215" y="3401436"/>
                  <a:ext cx="154035" cy="250767"/>
                </a:xfrm>
                <a:custGeom>
                  <a:avLst/>
                  <a:gdLst>
                    <a:gd name="connsiteX0" fmla="*/ 0 w 154035"/>
                    <a:gd name="connsiteY0" fmla="*/ 1189 h 250767"/>
                    <a:gd name="connsiteX1" fmla="*/ 130182 w 154035"/>
                    <a:gd name="connsiteY1" fmla="*/ 250767 h 250767"/>
                    <a:gd name="connsiteX2" fmla="*/ 154036 w 154035"/>
                    <a:gd name="connsiteY2" fmla="*/ 248103 h 250767"/>
                    <a:gd name="connsiteX3" fmla="*/ 116859 w 154035"/>
                    <a:gd name="connsiteY3" fmla="*/ 70467 h 250767"/>
                    <a:gd name="connsiteX4" fmla="*/ 0 w 154035"/>
                    <a:gd name="connsiteY4" fmla="*/ 1189 h 25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35" h="250767">
                      <a:moveTo>
                        <a:pt x="0" y="1189"/>
                      </a:moveTo>
                      <a:cubicBezTo>
                        <a:pt x="0" y="1189"/>
                        <a:pt x="119524" y="51942"/>
                        <a:pt x="130182" y="250767"/>
                      </a:cubicBezTo>
                      <a:lnTo>
                        <a:pt x="154036" y="248103"/>
                      </a:lnTo>
                      <a:cubicBezTo>
                        <a:pt x="154048" y="186958"/>
                        <a:pt x="141398" y="126473"/>
                        <a:pt x="116859" y="70467"/>
                      </a:cubicBezTo>
                      <a:cubicBezTo>
                        <a:pt x="77018" y="-14798"/>
                        <a:pt x="0" y="1189"/>
                        <a:pt x="0" y="1189"/>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188" name="Graphic 4">
                  <a:extLst>
                    <a:ext uri="{FF2B5EF4-FFF2-40B4-BE49-F238E27FC236}">
                      <a16:creationId xmlns:a16="http://schemas.microsoft.com/office/drawing/2014/main" id="{F41BE1ED-CA11-45C8-B696-214D7504CC54}"/>
                    </a:ext>
                  </a:extLst>
                </p:cNvPr>
                <p:cNvSpPr/>
                <p:nvPr/>
              </p:nvSpPr>
              <p:spPr>
                <a:xfrm>
                  <a:off x="8803400" y="3621083"/>
                  <a:ext cx="183111" cy="114610"/>
                </a:xfrm>
                <a:custGeom>
                  <a:avLst/>
                  <a:gdLst>
                    <a:gd name="connsiteX0" fmla="*/ 37113 w 183111"/>
                    <a:gd name="connsiteY0" fmla="*/ 114610 h 114610"/>
                    <a:gd name="connsiteX1" fmla="*/ 12 w 183111"/>
                    <a:gd name="connsiteY1" fmla="*/ 75606 h 114610"/>
                    <a:gd name="connsiteX2" fmla="*/ 24425 w 183111"/>
                    <a:gd name="connsiteY2" fmla="*/ 41018 h 114610"/>
                    <a:gd name="connsiteX3" fmla="*/ 136209 w 183111"/>
                    <a:gd name="connsiteY3" fmla="*/ 1050 h 114610"/>
                    <a:gd name="connsiteX4" fmla="*/ 182064 w 183111"/>
                    <a:gd name="connsiteY4" fmla="*/ 29243 h 114610"/>
                    <a:gd name="connsiteX5" fmla="*/ 161585 w 183111"/>
                    <a:gd name="connsiteY5" fmla="*/ 72358 h 114610"/>
                    <a:gd name="connsiteX6" fmla="*/ 49801 w 183111"/>
                    <a:gd name="connsiteY6" fmla="*/ 112326 h 114610"/>
                    <a:gd name="connsiteX7" fmla="*/ 37113 w 183111"/>
                    <a:gd name="connsiteY7" fmla="*/ 114610 h 11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111" h="114610">
                      <a:moveTo>
                        <a:pt x="37113" y="114610"/>
                      </a:moveTo>
                      <a:cubicBezTo>
                        <a:pt x="16101" y="114090"/>
                        <a:pt x="-520" y="96631"/>
                        <a:pt x="12" y="75606"/>
                      </a:cubicBezTo>
                      <a:cubicBezTo>
                        <a:pt x="393" y="60203"/>
                        <a:pt x="10036" y="46538"/>
                        <a:pt x="24425" y="41018"/>
                      </a:cubicBezTo>
                      <a:lnTo>
                        <a:pt x="136209" y="1050"/>
                      </a:lnTo>
                      <a:cubicBezTo>
                        <a:pt x="156662" y="-3835"/>
                        <a:pt x="177191" y="8790"/>
                        <a:pt x="182064" y="29243"/>
                      </a:cubicBezTo>
                      <a:cubicBezTo>
                        <a:pt x="186226" y="46639"/>
                        <a:pt x="177699" y="64580"/>
                        <a:pt x="161585" y="72358"/>
                      </a:cubicBezTo>
                      <a:lnTo>
                        <a:pt x="49801" y="112326"/>
                      </a:lnTo>
                      <a:cubicBezTo>
                        <a:pt x="45741" y="113824"/>
                        <a:pt x="41440" y="114597"/>
                        <a:pt x="37113" y="114610"/>
                      </a:cubicBezTo>
                      <a:close/>
                    </a:path>
                  </a:pathLst>
                </a:custGeom>
                <a:solidFill>
                  <a:srgbClr val="FFFFFF"/>
                </a:solidFill>
                <a:ln w="12687" cap="flat">
                  <a:solidFill>
                    <a:srgbClr val="263238"/>
                  </a:solidFill>
                  <a:prstDash val="solid"/>
                  <a:miter/>
                </a:ln>
              </p:spPr>
              <p:txBody>
                <a:bodyPr rtlCol="0" anchor="ctr"/>
                <a:lstStyle/>
                <a:p>
                  <a:endParaRPr lang="en-US"/>
                </a:p>
              </p:txBody>
            </p:sp>
            <p:sp>
              <p:nvSpPr>
                <p:cNvPr id="189" name="Graphic 4">
                  <a:extLst>
                    <a:ext uri="{FF2B5EF4-FFF2-40B4-BE49-F238E27FC236}">
                      <a16:creationId xmlns:a16="http://schemas.microsoft.com/office/drawing/2014/main" id="{741CAE1A-B99C-4AC0-A67C-AE1898AAB81E}"/>
                    </a:ext>
                  </a:extLst>
                </p:cNvPr>
                <p:cNvSpPr/>
                <p:nvPr/>
              </p:nvSpPr>
              <p:spPr>
                <a:xfrm>
                  <a:off x="8805089" y="3670438"/>
                  <a:ext cx="49475" cy="61875"/>
                </a:xfrm>
                <a:custGeom>
                  <a:avLst/>
                  <a:gdLst>
                    <a:gd name="connsiteX0" fmla="*/ 46843 w 49475"/>
                    <a:gd name="connsiteY0" fmla="*/ 22622 h 61875"/>
                    <a:gd name="connsiteX1" fmla="*/ 35932 w 49475"/>
                    <a:gd name="connsiteY1" fmla="*/ 60687 h 61875"/>
                    <a:gd name="connsiteX2" fmla="*/ 2688 w 49475"/>
                    <a:gd name="connsiteY2" fmla="*/ 39244 h 61875"/>
                    <a:gd name="connsiteX3" fmla="*/ 13600 w 49475"/>
                    <a:gd name="connsiteY3" fmla="*/ 1179 h 61875"/>
                    <a:gd name="connsiteX4" fmla="*/ 46843 w 49475"/>
                    <a:gd name="connsiteY4" fmla="*/ 22622 h 6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75" h="61875">
                      <a:moveTo>
                        <a:pt x="46843" y="22622"/>
                      </a:moveTo>
                      <a:cubicBezTo>
                        <a:pt x="52934" y="38990"/>
                        <a:pt x="48112" y="55992"/>
                        <a:pt x="35932" y="60687"/>
                      </a:cubicBezTo>
                      <a:cubicBezTo>
                        <a:pt x="23751" y="65382"/>
                        <a:pt x="8905" y="55738"/>
                        <a:pt x="2688" y="39244"/>
                      </a:cubicBezTo>
                      <a:cubicBezTo>
                        <a:pt x="-3529" y="22749"/>
                        <a:pt x="1419" y="5874"/>
                        <a:pt x="13600" y="1179"/>
                      </a:cubicBezTo>
                      <a:cubicBezTo>
                        <a:pt x="25781" y="-3516"/>
                        <a:pt x="40626" y="6254"/>
                        <a:pt x="46843" y="22622"/>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190" name="Graphic 4">
                  <a:extLst>
                    <a:ext uri="{FF2B5EF4-FFF2-40B4-BE49-F238E27FC236}">
                      <a16:creationId xmlns:a16="http://schemas.microsoft.com/office/drawing/2014/main" id="{01E8B966-68DD-4BD9-A5E3-F6432EC86898}"/>
                    </a:ext>
                  </a:extLst>
                </p:cNvPr>
                <p:cNvSpPr/>
                <p:nvPr/>
              </p:nvSpPr>
              <p:spPr>
                <a:xfrm>
                  <a:off x="8787857" y="3834280"/>
                  <a:ext cx="50753" cy="95543"/>
                </a:xfrm>
                <a:custGeom>
                  <a:avLst/>
                  <a:gdLst>
                    <a:gd name="connsiteX0" fmla="*/ 50753 w 50753"/>
                    <a:gd name="connsiteY0" fmla="*/ 70167 h 95543"/>
                    <a:gd name="connsiteX1" fmla="*/ 25377 w 50753"/>
                    <a:gd name="connsiteY1" fmla="*/ 95543 h 95543"/>
                    <a:gd name="connsiteX2" fmla="*/ 0 w 50753"/>
                    <a:gd name="connsiteY2" fmla="*/ 70167 h 95543"/>
                    <a:gd name="connsiteX3" fmla="*/ 25377 w 50753"/>
                    <a:gd name="connsiteY3" fmla="*/ 0 h 95543"/>
                    <a:gd name="connsiteX4" fmla="*/ 50753 w 50753"/>
                    <a:gd name="connsiteY4" fmla="*/ 70167 h 9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3" h="95543">
                      <a:moveTo>
                        <a:pt x="50753" y="70167"/>
                      </a:moveTo>
                      <a:cubicBezTo>
                        <a:pt x="50753" y="84187"/>
                        <a:pt x="39397" y="95543"/>
                        <a:pt x="25377" y="95543"/>
                      </a:cubicBezTo>
                      <a:cubicBezTo>
                        <a:pt x="11356" y="95543"/>
                        <a:pt x="0" y="84187"/>
                        <a:pt x="0" y="70167"/>
                      </a:cubicBezTo>
                      <a:cubicBezTo>
                        <a:pt x="0" y="56082"/>
                        <a:pt x="25377" y="0"/>
                        <a:pt x="25377" y="0"/>
                      </a:cubicBezTo>
                      <a:cubicBezTo>
                        <a:pt x="25377" y="0"/>
                        <a:pt x="50753" y="55702"/>
                        <a:pt x="50753" y="70167"/>
                      </a:cubicBezTo>
                      <a:close/>
                    </a:path>
                  </a:pathLst>
                </a:custGeom>
                <a:noFill/>
                <a:ln w="12687" cap="rnd">
                  <a:solidFill>
                    <a:srgbClr val="263238"/>
                  </a:solidFill>
                  <a:prstDash val="solid"/>
                  <a:round/>
                </a:ln>
              </p:spPr>
              <p:txBody>
                <a:bodyPr rtlCol="0" anchor="ctr"/>
                <a:lstStyle/>
                <a:p>
                  <a:endParaRPr lang="en-US"/>
                </a:p>
              </p:txBody>
            </p:sp>
            <p:sp>
              <p:nvSpPr>
                <p:cNvPr id="191" name="Graphic 4">
                  <a:extLst>
                    <a:ext uri="{FF2B5EF4-FFF2-40B4-BE49-F238E27FC236}">
                      <a16:creationId xmlns:a16="http://schemas.microsoft.com/office/drawing/2014/main" id="{06231BBC-AFB9-4A84-B8FA-C916FF8E59E3}"/>
                    </a:ext>
                  </a:extLst>
                </p:cNvPr>
                <p:cNvSpPr/>
                <p:nvPr/>
              </p:nvSpPr>
              <p:spPr>
                <a:xfrm>
                  <a:off x="8961305" y="2030414"/>
                  <a:ext cx="1621112" cy="1929480"/>
                </a:xfrm>
                <a:custGeom>
                  <a:avLst/>
                  <a:gdLst>
                    <a:gd name="connsiteX0" fmla="*/ 1230763 w 1621112"/>
                    <a:gd name="connsiteY0" fmla="*/ 44257 h 1929480"/>
                    <a:gd name="connsiteX1" fmla="*/ 1202341 w 1621112"/>
                    <a:gd name="connsiteY1" fmla="*/ 238260 h 1929480"/>
                    <a:gd name="connsiteX2" fmla="*/ 1005799 w 1621112"/>
                    <a:gd name="connsiteY2" fmla="*/ 851358 h 1929480"/>
                    <a:gd name="connsiteX3" fmla="*/ 965578 w 1621112"/>
                    <a:gd name="connsiteY3" fmla="*/ 1241903 h 1929480"/>
                    <a:gd name="connsiteX4" fmla="*/ 828291 w 1621112"/>
                    <a:gd name="connsiteY4" fmla="*/ 1312830 h 1929480"/>
                    <a:gd name="connsiteX5" fmla="*/ 684025 w 1621112"/>
                    <a:gd name="connsiteY5" fmla="*/ 1414337 h 1929480"/>
                    <a:gd name="connsiteX6" fmla="*/ 659790 w 1621112"/>
                    <a:gd name="connsiteY6" fmla="*/ 1402790 h 1929480"/>
                    <a:gd name="connsiteX7" fmla="*/ 832605 w 1621112"/>
                    <a:gd name="connsiteY7" fmla="*/ 1194449 h 1929480"/>
                    <a:gd name="connsiteX8" fmla="*/ 863310 w 1621112"/>
                    <a:gd name="connsiteY8" fmla="*/ 1069089 h 1929480"/>
                    <a:gd name="connsiteX9" fmla="*/ 593557 w 1621112"/>
                    <a:gd name="connsiteY9" fmla="*/ 709249 h 1929480"/>
                    <a:gd name="connsiteX10" fmla="*/ 406025 w 1621112"/>
                    <a:gd name="connsiteY10" fmla="*/ 401558 h 1929480"/>
                    <a:gd name="connsiteX11" fmla="*/ 403614 w 1621112"/>
                    <a:gd name="connsiteY11" fmla="*/ 273788 h 1929480"/>
                    <a:gd name="connsiteX12" fmla="*/ 552828 w 1621112"/>
                    <a:gd name="connsiteY12" fmla="*/ 72678 h 1929480"/>
                    <a:gd name="connsiteX13" fmla="*/ 427341 w 1621112"/>
                    <a:gd name="connsiteY13" fmla="*/ 20530 h 1929480"/>
                    <a:gd name="connsiteX14" fmla="*/ 162283 w 1621112"/>
                    <a:gd name="connsiteY14" fmla="*/ 304620 h 1929480"/>
                    <a:gd name="connsiteX15" fmla="*/ 223821 w 1621112"/>
                    <a:gd name="connsiteY15" fmla="*/ 501035 h 1929480"/>
                    <a:gd name="connsiteX16" fmla="*/ 413638 w 1621112"/>
                    <a:gd name="connsiteY16" fmla="*/ 806441 h 1929480"/>
                    <a:gd name="connsiteX17" fmla="*/ 598252 w 1621112"/>
                    <a:gd name="connsiteY17" fmla="*/ 1069216 h 1929480"/>
                    <a:gd name="connsiteX18" fmla="*/ 366310 w 1621112"/>
                    <a:gd name="connsiteY18" fmla="*/ 1201681 h 1929480"/>
                    <a:gd name="connsiteX19" fmla="*/ 229023 w 1621112"/>
                    <a:gd name="connsiteY19" fmla="*/ 1298746 h 1929480"/>
                    <a:gd name="connsiteX20" fmla="*/ 56209 w 1621112"/>
                    <a:gd name="connsiteY20" fmla="*/ 1395812 h 1929480"/>
                    <a:gd name="connsiteX21" fmla="*/ 0 w 1621112"/>
                    <a:gd name="connsiteY21" fmla="*/ 1478920 h 1929480"/>
                    <a:gd name="connsiteX22" fmla="*/ 337889 w 1621112"/>
                    <a:gd name="connsiteY22" fmla="*/ 1518761 h 1929480"/>
                    <a:gd name="connsiteX23" fmla="*/ 567800 w 1621112"/>
                    <a:gd name="connsiteY23" fmla="*/ 1929481 h 1929480"/>
                    <a:gd name="connsiteX24" fmla="*/ 643169 w 1621112"/>
                    <a:gd name="connsiteY24" fmla="*/ 1861979 h 1929480"/>
                    <a:gd name="connsiteX25" fmla="*/ 1003008 w 1621112"/>
                    <a:gd name="connsiteY25" fmla="*/ 1604026 h 1929480"/>
                    <a:gd name="connsiteX26" fmla="*/ 1208939 w 1621112"/>
                    <a:gd name="connsiteY26" fmla="*/ 1175543 h 1929480"/>
                    <a:gd name="connsiteX27" fmla="*/ 1294077 w 1621112"/>
                    <a:gd name="connsiteY27" fmla="*/ 368442 h 1929480"/>
                    <a:gd name="connsiteX28" fmla="*/ 1346226 w 1621112"/>
                    <a:gd name="connsiteY28" fmla="*/ 306904 h 1929480"/>
                    <a:gd name="connsiteX29" fmla="*/ 1552156 w 1621112"/>
                    <a:gd name="connsiteY29" fmla="*/ 453707 h 1929480"/>
                    <a:gd name="connsiteX30" fmla="*/ 1620673 w 1621112"/>
                    <a:gd name="connsiteY30" fmla="*/ 429980 h 1929480"/>
                    <a:gd name="connsiteX31" fmla="*/ 1466891 w 1621112"/>
                    <a:gd name="connsiteY31" fmla="*/ 153122 h 1929480"/>
                    <a:gd name="connsiteX32" fmla="*/ 1230763 w 1621112"/>
                    <a:gd name="connsiteY32" fmla="*/ 44257 h 1929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21112" h="1929480">
                      <a:moveTo>
                        <a:pt x="1230763" y="44257"/>
                      </a:moveTo>
                      <a:cubicBezTo>
                        <a:pt x="1202341" y="74962"/>
                        <a:pt x="1221246" y="141195"/>
                        <a:pt x="1202341" y="238260"/>
                      </a:cubicBezTo>
                      <a:cubicBezTo>
                        <a:pt x="1183435" y="335326"/>
                        <a:pt x="1065054" y="685649"/>
                        <a:pt x="1005799" y="851358"/>
                      </a:cubicBezTo>
                      <a:cubicBezTo>
                        <a:pt x="946545" y="1017067"/>
                        <a:pt x="965578" y="1241903"/>
                        <a:pt x="965578" y="1241903"/>
                      </a:cubicBezTo>
                      <a:cubicBezTo>
                        <a:pt x="916944" y="1259527"/>
                        <a:pt x="870809" y="1283368"/>
                        <a:pt x="828291" y="1312830"/>
                      </a:cubicBezTo>
                      <a:cubicBezTo>
                        <a:pt x="771574" y="1355463"/>
                        <a:pt x="684025" y="1414337"/>
                        <a:pt x="684025" y="1414337"/>
                      </a:cubicBezTo>
                      <a:lnTo>
                        <a:pt x="659790" y="1402790"/>
                      </a:lnTo>
                      <a:cubicBezTo>
                        <a:pt x="659790" y="1402790"/>
                        <a:pt x="792383" y="1270198"/>
                        <a:pt x="832605" y="1194449"/>
                      </a:cubicBezTo>
                      <a:cubicBezTo>
                        <a:pt x="872827" y="1118700"/>
                        <a:pt x="884627" y="1114005"/>
                        <a:pt x="863310" y="1069089"/>
                      </a:cubicBezTo>
                      <a:cubicBezTo>
                        <a:pt x="841994" y="1024172"/>
                        <a:pt x="669306" y="806441"/>
                        <a:pt x="593557" y="709249"/>
                      </a:cubicBezTo>
                      <a:cubicBezTo>
                        <a:pt x="517808" y="612057"/>
                        <a:pt x="425438" y="448886"/>
                        <a:pt x="406025" y="401558"/>
                      </a:cubicBezTo>
                      <a:cubicBezTo>
                        <a:pt x="388718" y="360880"/>
                        <a:pt x="387855" y="315088"/>
                        <a:pt x="403614" y="273788"/>
                      </a:cubicBezTo>
                      <a:cubicBezTo>
                        <a:pt x="417825" y="240671"/>
                        <a:pt x="550417" y="174438"/>
                        <a:pt x="552828" y="72678"/>
                      </a:cubicBezTo>
                      <a:cubicBezTo>
                        <a:pt x="555239" y="-29081"/>
                        <a:pt x="489387" y="-787"/>
                        <a:pt x="427341" y="20530"/>
                      </a:cubicBezTo>
                      <a:cubicBezTo>
                        <a:pt x="365296" y="41846"/>
                        <a:pt x="200094" y="202860"/>
                        <a:pt x="162283" y="304620"/>
                      </a:cubicBezTo>
                      <a:cubicBezTo>
                        <a:pt x="124472" y="406380"/>
                        <a:pt x="157462" y="439496"/>
                        <a:pt x="223821" y="501035"/>
                      </a:cubicBezTo>
                      <a:cubicBezTo>
                        <a:pt x="290181" y="562573"/>
                        <a:pt x="371005" y="688060"/>
                        <a:pt x="413638" y="806441"/>
                      </a:cubicBezTo>
                      <a:cubicBezTo>
                        <a:pt x="456270" y="924823"/>
                        <a:pt x="510703" y="1038383"/>
                        <a:pt x="598252" y="1069216"/>
                      </a:cubicBezTo>
                      <a:cubicBezTo>
                        <a:pt x="598252" y="1069216"/>
                        <a:pt x="458681" y="1135448"/>
                        <a:pt x="366310" y="1201681"/>
                      </a:cubicBezTo>
                      <a:cubicBezTo>
                        <a:pt x="273940" y="1267914"/>
                        <a:pt x="229023" y="1298746"/>
                        <a:pt x="229023" y="1298746"/>
                      </a:cubicBezTo>
                      <a:cubicBezTo>
                        <a:pt x="229023" y="1298746"/>
                        <a:pt x="103536" y="1334274"/>
                        <a:pt x="56209" y="1395812"/>
                      </a:cubicBezTo>
                      <a:cubicBezTo>
                        <a:pt x="35578" y="1422191"/>
                        <a:pt x="16799" y="1449953"/>
                        <a:pt x="0" y="1478920"/>
                      </a:cubicBezTo>
                      <a:cubicBezTo>
                        <a:pt x="54052" y="1459126"/>
                        <a:pt x="184995" y="1428801"/>
                        <a:pt x="337889" y="1518761"/>
                      </a:cubicBezTo>
                      <a:cubicBezTo>
                        <a:pt x="527578" y="1630291"/>
                        <a:pt x="567800" y="1815413"/>
                        <a:pt x="567800" y="1929481"/>
                      </a:cubicBezTo>
                      <a:lnTo>
                        <a:pt x="643169" y="1861979"/>
                      </a:lnTo>
                      <a:cubicBezTo>
                        <a:pt x="779542" y="1801583"/>
                        <a:pt x="902022" y="1713780"/>
                        <a:pt x="1003008" y="1604026"/>
                      </a:cubicBezTo>
                      <a:cubicBezTo>
                        <a:pt x="1166306" y="1424106"/>
                        <a:pt x="1192317" y="1336557"/>
                        <a:pt x="1208939" y="1175543"/>
                      </a:cubicBezTo>
                      <a:cubicBezTo>
                        <a:pt x="1225560" y="1014529"/>
                        <a:pt x="1291793" y="377958"/>
                        <a:pt x="1294077" y="368442"/>
                      </a:cubicBezTo>
                      <a:cubicBezTo>
                        <a:pt x="1296361" y="358926"/>
                        <a:pt x="1317804" y="311725"/>
                        <a:pt x="1346226" y="306904"/>
                      </a:cubicBezTo>
                      <a:cubicBezTo>
                        <a:pt x="1374648" y="302082"/>
                        <a:pt x="1530840" y="439496"/>
                        <a:pt x="1552156" y="453707"/>
                      </a:cubicBezTo>
                      <a:cubicBezTo>
                        <a:pt x="1573473" y="467918"/>
                        <a:pt x="1615598" y="475024"/>
                        <a:pt x="1620673" y="429980"/>
                      </a:cubicBezTo>
                      <a:cubicBezTo>
                        <a:pt x="1625749" y="384937"/>
                        <a:pt x="1587557" y="273788"/>
                        <a:pt x="1466891" y="153122"/>
                      </a:cubicBezTo>
                      <a:cubicBezTo>
                        <a:pt x="1346226" y="32457"/>
                        <a:pt x="1258550" y="13424"/>
                        <a:pt x="1230763" y="44257"/>
                      </a:cubicBezTo>
                      <a:close/>
                    </a:path>
                  </a:pathLst>
                </a:custGeom>
                <a:solidFill>
                  <a:srgbClr val="263238"/>
                </a:solidFill>
                <a:ln w="12687" cap="rnd">
                  <a:solidFill>
                    <a:srgbClr val="263238"/>
                  </a:solidFill>
                  <a:prstDash val="solid"/>
                  <a:round/>
                </a:ln>
              </p:spPr>
              <p:txBody>
                <a:bodyPr rtlCol="0" anchor="ctr"/>
                <a:lstStyle/>
                <a:p>
                  <a:endParaRPr lang="en-US"/>
                </a:p>
              </p:txBody>
            </p:sp>
            <p:sp>
              <p:nvSpPr>
                <p:cNvPr id="192" name="Graphic 4">
                  <a:extLst>
                    <a:ext uri="{FF2B5EF4-FFF2-40B4-BE49-F238E27FC236}">
                      <a16:creationId xmlns:a16="http://schemas.microsoft.com/office/drawing/2014/main" id="{9B084A6C-7DF2-4CB2-BCFD-C8E559457DAE}"/>
                    </a:ext>
                  </a:extLst>
                </p:cNvPr>
                <p:cNvSpPr/>
                <p:nvPr/>
              </p:nvSpPr>
              <p:spPr>
                <a:xfrm>
                  <a:off x="9372532" y="3347939"/>
                  <a:ext cx="383439" cy="236763"/>
                </a:xfrm>
                <a:custGeom>
                  <a:avLst/>
                  <a:gdLst>
                    <a:gd name="connsiteX0" fmla="*/ 0 w 383439"/>
                    <a:gd name="connsiteY0" fmla="*/ 0 h 236763"/>
                    <a:gd name="connsiteX1" fmla="*/ 383440 w 383439"/>
                    <a:gd name="connsiteY1" fmla="*/ 236763 h 236763"/>
                  </a:gdLst>
                  <a:ahLst/>
                  <a:cxnLst>
                    <a:cxn ang="0">
                      <a:pos x="connsiteX0" y="connsiteY0"/>
                    </a:cxn>
                    <a:cxn ang="0">
                      <a:pos x="connsiteX1" y="connsiteY1"/>
                    </a:cxn>
                  </a:cxnLst>
                  <a:rect l="l" t="t" r="r" b="b"/>
                  <a:pathLst>
                    <a:path w="383439" h="236763">
                      <a:moveTo>
                        <a:pt x="0" y="0"/>
                      </a:moveTo>
                      <a:cubicBezTo>
                        <a:pt x="0" y="0"/>
                        <a:pt x="250974" y="33243"/>
                        <a:pt x="383440" y="236763"/>
                      </a:cubicBezTo>
                    </a:path>
                  </a:pathLst>
                </a:custGeom>
                <a:noFill/>
                <a:ln w="12687" cap="rnd">
                  <a:solidFill>
                    <a:srgbClr val="FFFFFF"/>
                  </a:solidFill>
                  <a:prstDash val="solid"/>
                  <a:round/>
                </a:ln>
              </p:spPr>
              <p:txBody>
                <a:bodyPr rtlCol="0" anchor="ctr"/>
                <a:lstStyle/>
                <a:p>
                  <a:endParaRPr lang="en-US"/>
                </a:p>
              </p:txBody>
            </p:sp>
            <p:sp>
              <p:nvSpPr>
                <p:cNvPr id="193" name="Graphic 4">
                  <a:extLst>
                    <a:ext uri="{FF2B5EF4-FFF2-40B4-BE49-F238E27FC236}">
                      <a16:creationId xmlns:a16="http://schemas.microsoft.com/office/drawing/2014/main" id="{DCE935B4-F26A-4807-A169-D7ABF0064099}"/>
                    </a:ext>
                  </a:extLst>
                </p:cNvPr>
                <p:cNvSpPr/>
                <p:nvPr/>
              </p:nvSpPr>
              <p:spPr>
                <a:xfrm>
                  <a:off x="10150450" y="2061675"/>
                  <a:ext cx="431929" cy="433256"/>
                </a:xfrm>
                <a:custGeom>
                  <a:avLst/>
                  <a:gdLst>
                    <a:gd name="connsiteX0" fmla="*/ 431528 w 431929"/>
                    <a:gd name="connsiteY0" fmla="*/ 398719 h 433256"/>
                    <a:gd name="connsiteX1" fmla="*/ 277746 w 431929"/>
                    <a:gd name="connsiteY1" fmla="*/ 121861 h 433256"/>
                    <a:gd name="connsiteX2" fmla="*/ 41110 w 431929"/>
                    <a:gd name="connsiteY2" fmla="*/ 12995 h 433256"/>
                    <a:gd name="connsiteX3" fmla="*/ 12688 w 431929"/>
                    <a:gd name="connsiteY3" fmla="*/ 206999 h 433256"/>
                    <a:gd name="connsiteX4" fmla="*/ 0 w 431929"/>
                    <a:gd name="connsiteY4" fmla="*/ 258767 h 433256"/>
                    <a:gd name="connsiteX5" fmla="*/ 78921 w 431929"/>
                    <a:gd name="connsiteY5" fmla="*/ 278053 h 433256"/>
                    <a:gd name="connsiteX6" fmla="*/ 116986 w 431929"/>
                    <a:gd name="connsiteY6" fmla="*/ 311804 h 433256"/>
                    <a:gd name="connsiteX7" fmla="*/ 157208 w 431929"/>
                    <a:gd name="connsiteY7" fmla="*/ 275643 h 433256"/>
                    <a:gd name="connsiteX8" fmla="*/ 363138 w 431929"/>
                    <a:gd name="connsiteY8" fmla="*/ 422446 h 433256"/>
                    <a:gd name="connsiteX9" fmla="*/ 431528 w 431929"/>
                    <a:gd name="connsiteY9" fmla="*/ 398719 h 433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29" h="433256">
                      <a:moveTo>
                        <a:pt x="431528" y="398719"/>
                      </a:moveTo>
                      <a:cubicBezTo>
                        <a:pt x="436350" y="353802"/>
                        <a:pt x="398412" y="242526"/>
                        <a:pt x="277746" y="121861"/>
                      </a:cubicBezTo>
                      <a:cubicBezTo>
                        <a:pt x="157081" y="1195"/>
                        <a:pt x="69405" y="-17710"/>
                        <a:pt x="41110" y="12995"/>
                      </a:cubicBezTo>
                      <a:cubicBezTo>
                        <a:pt x="12815" y="43701"/>
                        <a:pt x="31594" y="109934"/>
                        <a:pt x="12688" y="206999"/>
                      </a:cubicBezTo>
                      <a:cubicBezTo>
                        <a:pt x="10150" y="219687"/>
                        <a:pt x="5710" y="237705"/>
                        <a:pt x="0" y="258767"/>
                      </a:cubicBezTo>
                      <a:cubicBezTo>
                        <a:pt x="27800" y="254961"/>
                        <a:pt x="56006" y="261850"/>
                        <a:pt x="78921" y="278053"/>
                      </a:cubicBezTo>
                      <a:cubicBezTo>
                        <a:pt x="93297" y="287252"/>
                        <a:pt x="106137" y="298634"/>
                        <a:pt x="116986" y="311804"/>
                      </a:cubicBezTo>
                      <a:cubicBezTo>
                        <a:pt x="126375" y="295944"/>
                        <a:pt x="140459" y="278434"/>
                        <a:pt x="157208" y="275643"/>
                      </a:cubicBezTo>
                      <a:cubicBezTo>
                        <a:pt x="185503" y="270948"/>
                        <a:pt x="341822" y="408235"/>
                        <a:pt x="363138" y="422446"/>
                      </a:cubicBezTo>
                      <a:cubicBezTo>
                        <a:pt x="384455" y="436657"/>
                        <a:pt x="426833" y="443762"/>
                        <a:pt x="431528" y="398719"/>
                      </a:cubicBezTo>
                      <a:close/>
                    </a:path>
                  </a:pathLst>
                </a:custGeom>
                <a:solidFill>
                  <a:srgbClr val="263238"/>
                </a:solidFill>
                <a:ln w="12687" cap="rnd">
                  <a:solidFill>
                    <a:srgbClr val="263238"/>
                  </a:solidFill>
                  <a:prstDash val="solid"/>
                  <a:round/>
                </a:ln>
              </p:spPr>
              <p:txBody>
                <a:bodyPr rtlCol="0" anchor="ctr"/>
                <a:lstStyle/>
                <a:p>
                  <a:endParaRPr lang="en-US"/>
                </a:p>
              </p:txBody>
            </p:sp>
            <p:sp>
              <p:nvSpPr>
                <p:cNvPr id="194" name="Graphic 4">
                  <a:extLst>
                    <a:ext uri="{FF2B5EF4-FFF2-40B4-BE49-F238E27FC236}">
                      <a16:creationId xmlns:a16="http://schemas.microsoft.com/office/drawing/2014/main" id="{20706174-9D47-4A9E-95CD-4760929BD95F}"/>
                    </a:ext>
                  </a:extLst>
                </p:cNvPr>
                <p:cNvSpPr/>
                <p:nvPr/>
              </p:nvSpPr>
              <p:spPr>
                <a:xfrm>
                  <a:off x="9108150" y="2030414"/>
                  <a:ext cx="406554" cy="544560"/>
                </a:xfrm>
                <a:custGeom>
                  <a:avLst/>
                  <a:gdLst>
                    <a:gd name="connsiteX0" fmla="*/ 77484 w 406554"/>
                    <a:gd name="connsiteY0" fmla="*/ 501035 h 544560"/>
                    <a:gd name="connsiteX1" fmla="*/ 118086 w 406554"/>
                    <a:gd name="connsiteY1" fmla="*/ 544555 h 544560"/>
                    <a:gd name="connsiteX2" fmla="*/ 282019 w 406554"/>
                    <a:gd name="connsiteY2" fmla="*/ 447998 h 544560"/>
                    <a:gd name="connsiteX3" fmla="*/ 259688 w 406554"/>
                    <a:gd name="connsiteY3" fmla="*/ 401558 h 544560"/>
                    <a:gd name="connsiteX4" fmla="*/ 257277 w 406554"/>
                    <a:gd name="connsiteY4" fmla="*/ 273788 h 544560"/>
                    <a:gd name="connsiteX5" fmla="*/ 406491 w 406554"/>
                    <a:gd name="connsiteY5" fmla="*/ 72678 h 544560"/>
                    <a:gd name="connsiteX6" fmla="*/ 281004 w 406554"/>
                    <a:gd name="connsiteY6" fmla="*/ 20530 h 544560"/>
                    <a:gd name="connsiteX7" fmla="*/ 15945 w 406554"/>
                    <a:gd name="connsiteY7" fmla="*/ 304620 h 544560"/>
                    <a:gd name="connsiteX8" fmla="*/ 77484 w 406554"/>
                    <a:gd name="connsiteY8" fmla="*/ 501035 h 54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554" h="544560">
                      <a:moveTo>
                        <a:pt x="77484" y="501035"/>
                      </a:moveTo>
                      <a:cubicBezTo>
                        <a:pt x="91910" y="514687"/>
                        <a:pt x="105474" y="529215"/>
                        <a:pt x="118086" y="544555"/>
                      </a:cubicBezTo>
                      <a:cubicBezTo>
                        <a:pt x="186349" y="545037"/>
                        <a:pt x="249334" y="507924"/>
                        <a:pt x="282019" y="447998"/>
                      </a:cubicBezTo>
                      <a:cubicBezTo>
                        <a:pt x="271741" y="428331"/>
                        <a:pt x="263874" y="411963"/>
                        <a:pt x="259688" y="401558"/>
                      </a:cubicBezTo>
                      <a:cubicBezTo>
                        <a:pt x="242381" y="360880"/>
                        <a:pt x="241518" y="315088"/>
                        <a:pt x="257277" y="273788"/>
                      </a:cubicBezTo>
                      <a:cubicBezTo>
                        <a:pt x="271488" y="240671"/>
                        <a:pt x="404080" y="174438"/>
                        <a:pt x="406491" y="72678"/>
                      </a:cubicBezTo>
                      <a:cubicBezTo>
                        <a:pt x="408901" y="-29081"/>
                        <a:pt x="343049" y="-787"/>
                        <a:pt x="281004" y="20530"/>
                      </a:cubicBezTo>
                      <a:cubicBezTo>
                        <a:pt x="218958" y="41846"/>
                        <a:pt x="53757" y="202860"/>
                        <a:pt x="15945" y="304620"/>
                      </a:cubicBezTo>
                      <a:cubicBezTo>
                        <a:pt x="-21865" y="406380"/>
                        <a:pt x="11124" y="439496"/>
                        <a:pt x="77484" y="501035"/>
                      </a:cubicBezTo>
                      <a:close/>
                    </a:path>
                  </a:pathLst>
                </a:custGeom>
                <a:solidFill>
                  <a:srgbClr val="263238"/>
                </a:solidFill>
                <a:ln w="12687" cap="rnd">
                  <a:solidFill>
                    <a:srgbClr val="263238"/>
                  </a:solidFill>
                  <a:prstDash val="solid"/>
                  <a:round/>
                </a:ln>
              </p:spPr>
              <p:txBody>
                <a:bodyPr rtlCol="0" anchor="ctr"/>
                <a:lstStyle/>
                <a:p>
                  <a:endParaRPr lang="en-US"/>
                </a:p>
              </p:txBody>
            </p:sp>
            <p:sp>
              <p:nvSpPr>
                <p:cNvPr id="195" name="Graphic 4">
                  <a:extLst>
                    <a:ext uri="{FF2B5EF4-FFF2-40B4-BE49-F238E27FC236}">
                      <a16:creationId xmlns:a16="http://schemas.microsoft.com/office/drawing/2014/main" id="{35A7BA46-1B1F-4A7F-B2D0-048EC91BDB92}"/>
                    </a:ext>
                  </a:extLst>
                </p:cNvPr>
                <p:cNvSpPr/>
                <p:nvPr/>
              </p:nvSpPr>
              <p:spPr>
                <a:xfrm>
                  <a:off x="9108129" y="2030372"/>
                  <a:ext cx="406569" cy="464280"/>
                </a:xfrm>
                <a:custGeom>
                  <a:avLst/>
                  <a:gdLst>
                    <a:gd name="connsiteX0" fmla="*/ 281025 w 406569"/>
                    <a:gd name="connsiteY0" fmla="*/ 20572 h 464280"/>
                    <a:gd name="connsiteX1" fmla="*/ 15967 w 406569"/>
                    <a:gd name="connsiteY1" fmla="*/ 304662 h 464280"/>
                    <a:gd name="connsiteX2" fmla="*/ 39821 w 406569"/>
                    <a:gd name="connsiteY2" fmla="*/ 464281 h 464280"/>
                    <a:gd name="connsiteX3" fmla="*/ 89305 w 406569"/>
                    <a:gd name="connsiteY3" fmla="*/ 439539 h 464280"/>
                    <a:gd name="connsiteX4" fmla="*/ 205276 w 406569"/>
                    <a:gd name="connsiteY4" fmla="*/ 295146 h 464280"/>
                    <a:gd name="connsiteX5" fmla="*/ 298535 w 406569"/>
                    <a:gd name="connsiteY5" fmla="*/ 232339 h 464280"/>
                    <a:gd name="connsiteX6" fmla="*/ 406512 w 406569"/>
                    <a:gd name="connsiteY6" fmla="*/ 72721 h 464280"/>
                    <a:gd name="connsiteX7" fmla="*/ 281025 w 406569"/>
                    <a:gd name="connsiteY7" fmla="*/ 20572 h 4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569" h="464280">
                      <a:moveTo>
                        <a:pt x="281025" y="20572"/>
                      </a:moveTo>
                      <a:cubicBezTo>
                        <a:pt x="219487" y="41888"/>
                        <a:pt x="53778" y="202902"/>
                        <a:pt x="15967" y="304662"/>
                      </a:cubicBezTo>
                      <a:cubicBezTo>
                        <a:pt x="-13850" y="384472"/>
                        <a:pt x="360" y="422156"/>
                        <a:pt x="39821" y="464281"/>
                      </a:cubicBezTo>
                      <a:cubicBezTo>
                        <a:pt x="57813" y="459459"/>
                        <a:pt x="74650" y="451047"/>
                        <a:pt x="89305" y="439539"/>
                      </a:cubicBezTo>
                      <a:cubicBezTo>
                        <a:pt x="146149" y="396906"/>
                        <a:pt x="169749" y="321157"/>
                        <a:pt x="205276" y="295146"/>
                      </a:cubicBezTo>
                      <a:cubicBezTo>
                        <a:pt x="225450" y="280301"/>
                        <a:pt x="261739" y="257081"/>
                        <a:pt x="298535" y="232339"/>
                      </a:cubicBezTo>
                      <a:cubicBezTo>
                        <a:pt x="342436" y="195163"/>
                        <a:pt x="404863" y="142252"/>
                        <a:pt x="406512" y="72721"/>
                      </a:cubicBezTo>
                      <a:cubicBezTo>
                        <a:pt x="408796" y="-29166"/>
                        <a:pt x="342563" y="-744"/>
                        <a:pt x="281025" y="20572"/>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196" name="Graphic 4">
                  <a:extLst>
                    <a:ext uri="{FF2B5EF4-FFF2-40B4-BE49-F238E27FC236}">
                      <a16:creationId xmlns:a16="http://schemas.microsoft.com/office/drawing/2014/main" id="{0AD6AB75-34D9-42F1-91F0-23865136BF29}"/>
                    </a:ext>
                  </a:extLst>
                </p:cNvPr>
                <p:cNvSpPr/>
                <p:nvPr/>
              </p:nvSpPr>
              <p:spPr>
                <a:xfrm>
                  <a:off x="9108107" y="2030337"/>
                  <a:ext cx="407076" cy="429164"/>
                </a:xfrm>
                <a:custGeom>
                  <a:avLst/>
                  <a:gdLst>
                    <a:gd name="connsiteX0" fmla="*/ 281047 w 407076"/>
                    <a:gd name="connsiteY0" fmla="*/ 20606 h 429164"/>
                    <a:gd name="connsiteX1" fmla="*/ 15989 w 407076"/>
                    <a:gd name="connsiteY1" fmla="*/ 304697 h 429164"/>
                    <a:gd name="connsiteX2" fmla="*/ 12310 w 407076"/>
                    <a:gd name="connsiteY2" fmla="*/ 427773 h 429164"/>
                    <a:gd name="connsiteX3" fmla="*/ 84633 w 407076"/>
                    <a:gd name="connsiteY3" fmla="*/ 408741 h 429164"/>
                    <a:gd name="connsiteX4" fmla="*/ 202887 w 407076"/>
                    <a:gd name="connsiteY4" fmla="*/ 259653 h 429164"/>
                    <a:gd name="connsiteX5" fmla="*/ 394353 w 407076"/>
                    <a:gd name="connsiteY5" fmla="*/ 123128 h 429164"/>
                    <a:gd name="connsiteX6" fmla="*/ 407042 w 407076"/>
                    <a:gd name="connsiteY6" fmla="*/ 72375 h 429164"/>
                    <a:gd name="connsiteX7" fmla="*/ 281047 w 407076"/>
                    <a:gd name="connsiteY7" fmla="*/ 20606 h 42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076" h="429164">
                      <a:moveTo>
                        <a:pt x="281047" y="20606"/>
                      </a:moveTo>
                      <a:cubicBezTo>
                        <a:pt x="219509" y="41923"/>
                        <a:pt x="53800" y="202937"/>
                        <a:pt x="15989" y="304697"/>
                      </a:cubicBezTo>
                      <a:cubicBezTo>
                        <a:pt x="-5200" y="361413"/>
                        <a:pt x="-4185" y="396814"/>
                        <a:pt x="12310" y="427773"/>
                      </a:cubicBezTo>
                      <a:cubicBezTo>
                        <a:pt x="38041" y="432379"/>
                        <a:pt x="64497" y="425426"/>
                        <a:pt x="84633" y="408741"/>
                      </a:cubicBezTo>
                      <a:cubicBezTo>
                        <a:pt x="162666" y="352024"/>
                        <a:pt x="134244" y="292770"/>
                        <a:pt x="202887" y="259653"/>
                      </a:cubicBezTo>
                      <a:cubicBezTo>
                        <a:pt x="273739" y="224913"/>
                        <a:pt x="338424" y="178791"/>
                        <a:pt x="394353" y="123128"/>
                      </a:cubicBezTo>
                      <a:cubicBezTo>
                        <a:pt x="401966" y="107242"/>
                        <a:pt x="406280" y="89973"/>
                        <a:pt x="407042" y="72375"/>
                      </a:cubicBezTo>
                      <a:cubicBezTo>
                        <a:pt x="408818" y="-29132"/>
                        <a:pt x="342585" y="-710"/>
                        <a:pt x="281047" y="20606"/>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197" name="Graphic 4">
                  <a:extLst>
                    <a:ext uri="{FF2B5EF4-FFF2-40B4-BE49-F238E27FC236}">
                      <a16:creationId xmlns:a16="http://schemas.microsoft.com/office/drawing/2014/main" id="{CD663ED8-61B6-4E30-8A34-BB6014EC64C1}"/>
                    </a:ext>
                  </a:extLst>
                </p:cNvPr>
                <p:cNvSpPr/>
                <p:nvPr/>
              </p:nvSpPr>
              <p:spPr>
                <a:xfrm>
                  <a:off x="10176715" y="2061675"/>
                  <a:ext cx="405664" cy="432850"/>
                </a:xfrm>
                <a:custGeom>
                  <a:avLst/>
                  <a:gdLst>
                    <a:gd name="connsiteX0" fmla="*/ 405264 w 405664"/>
                    <a:gd name="connsiteY0" fmla="*/ 398719 h 432850"/>
                    <a:gd name="connsiteX1" fmla="*/ 251481 w 405664"/>
                    <a:gd name="connsiteY1" fmla="*/ 121861 h 432850"/>
                    <a:gd name="connsiteX2" fmla="*/ 14845 w 405664"/>
                    <a:gd name="connsiteY2" fmla="*/ 12995 h 432850"/>
                    <a:gd name="connsiteX3" fmla="*/ 0 w 405664"/>
                    <a:gd name="connsiteY3" fmla="*/ 48522 h 432850"/>
                    <a:gd name="connsiteX4" fmla="*/ 109500 w 405664"/>
                    <a:gd name="connsiteY4" fmla="*/ 57912 h 432850"/>
                    <a:gd name="connsiteX5" fmla="*/ 367452 w 405664"/>
                    <a:gd name="connsiteY5" fmla="*/ 337054 h 432850"/>
                    <a:gd name="connsiteX6" fmla="*/ 374050 w 405664"/>
                    <a:gd name="connsiteY6" fmla="*/ 432850 h 432850"/>
                    <a:gd name="connsiteX7" fmla="*/ 405264 w 405664"/>
                    <a:gd name="connsiteY7" fmla="*/ 398719 h 4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664" h="432850">
                      <a:moveTo>
                        <a:pt x="405264" y="398719"/>
                      </a:moveTo>
                      <a:cubicBezTo>
                        <a:pt x="410085" y="353802"/>
                        <a:pt x="372147" y="242526"/>
                        <a:pt x="251481" y="121861"/>
                      </a:cubicBezTo>
                      <a:cubicBezTo>
                        <a:pt x="130816" y="1195"/>
                        <a:pt x="43140" y="-17710"/>
                        <a:pt x="14845" y="12995"/>
                      </a:cubicBezTo>
                      <a:cubicBezTo>
                        <a:pt x="6471" y="23095"/>
                        <a:pt x="1307" y="35466"/>
                        <a:pt x="0" y="48522"/>
                      </a:cubicBezTo>
                      <a:cubicBezTo>
                        <a:pt x="22331" y="40529"/>
                        <a:pt x="59889" y="35834"/>
                        <a:pt x="109500" y="57912"/>
                      </a:cubicBezTo>
                      <a:cubicBezTo>
                        <a:pt x="192354" y="95977"/>
                        <a:pt x="343725" y="285159"/>
                        <a:pt x="367452" y="337054"/>
                      </a:cubicBezTo>
                      <a:cubicBezTo>
                        <a:pt x="381282" y="367506"/>
                        <a:pt x="377349" y="404936"/>
                        <a:pt x="374050" y="432850"/>
                      </a:cubicBezTo>
                      <a:cubicBezTo>
                        <a:pt x="389276" y="432597"/>
                        <a:pt x="402726" y="422954"/>
                        <a:pt x="405264" y="398719"/>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198" name="Graphic 4">
                  <a:extLst>
                    <a:ext uri="{FF2B5EF4-FFF2-40B4-BE49-F238E27FC236}">
                      <a16:creationId xmlns:a16="http://schemas.microsoft.com/office/drawing/2014/main" id="{EB0AE2EB-5A4F-4C7D-871D-0E78CB21FABF}"/>
                    </a:ext>
                  </a:extLst>
                </p:cNvPr>
                <p:cNvSpPr/>
                <p:nvPr/>
              </p:nvSpPr>
              <p:spPr>
                <a:xfrm>
                  <a:off x="9521864" y="3784771"/>
                  <a:ext cx="137296" cy="206670"/>
                </a:xfrm>
                <a:custGeom>
                  <a:avLst/>
                  <a:gdLst>
                    <a:gd name="connsiteX0" fmla="*/ 114077 w 137296"/>
                    <a:gd name="connsiteY0" fmla="*/ 2690 h 206670"/>
                    <a:gd name="connsiteX1" fmla="*/ 3308 w 137296"/>
                    <a:gd name="connsiteY1" fmla="*/ 92523 h 206670"/>
                    <a:gd name="connsiteX2" fmla="*/ 9 w 137296"/>
                    <a:gd name="connsiteY2" fmla="*/ 100009 h 206670"/>
                    <a:gd name="connsiteX3" fmla="*/ 3816 w 137296"/>
                    <a:gd name="connsiteY3" fmla="*/ 197962 h 206670"/>
                    <a:gd name="connsiteX4" fmla="*/ 13611 w 137296"/>
                    <a:gd name="connsiteY4" fmla="*/ 206654 h 206670"/>
                    <a:gd name="connsiteX5" fmla="*/ 18788 w 137296"/>
                    <a:gd name="connsiteY5" fmla="*/ 204687 h 206670"/>
                    <a:gd name="connsiteX6" fmla="*/ 132982 w 137296"/>
                    <a:gd name="connsiteY6" fmla="*/ 112570 h 206670"/>
                    <a:gd name="connsiteX7" fmla="*/ 137296 w 137296"/>
                    <a:gd name="connsiteY7" fmla="*/ 105211 h 206670"/>
                    <a:gd name="connsiteX8" fmla="*/ 129683 w 137296"/>
                    <a:gd name="connsiteY8" fmla="*/ 9161 h 206670"/>
                    <a:gd name="connsiteX9" fmla="*/ 120573 w 137296"/>
                    <a:gd name="connsiteY9" fmla="*/ 0 h 206670"/>
                    <a:gd name="connsiteX10" fmla="*/ 114077 w 137296"/>
                    <a:gd name="connsiteY10" fmla="*/ 2690 h 20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296" h="206670">
                      <a:moveTo>
                        <a:pt x="114077" y="2690"/>
                      </a:moveTo>
                      <a:lnTo>
                        <a:pt x="3308" y="92523"/>
                      </a:lnTo>
                      <a:cubicBezTo>
                        <a:pt x="1100" y="94375"/>
                        <a:pt x="-118" y="97142"/>
                        <a:pt x="9" y="100009"/>
                      </a:cubicBezTo>
                      <a:lnTo>
                        <a:pt x="3816" y="197962"/>
                      </a:lnTo>
                      <a:cubicBezTo>
                        <a:pt x="4120" y="203063"/>
                        <a:pt x="8510" y="206959"/>
                        <a:pt x="13611" y="206654"/>
                      </a:cubicBezTo>
                      <a:cubicBezTo>
                        <a:pt x="15501" y="206540"/>
                        <a:pt x="17303" y="205855"/>
                        <a:pt x="18788" y="204687"/>
                      </a:cubicBezTo>
                      <a:lnTo>
                        <a:pt x="132982" y="112570"/>
                      </a:lnTo>
                      <a:cubicBezTo>
                        <a:pt x="135532" y="110959"/>
                        <a:pt x="137144" y="108218"/>
                        <a:pt x="137296" y="105211"/>
                      </a:cubicBezTo>
                      <a:lnTo>
                        <a:pt x="129683" y="9161"/>
                      </a:lnTo>
                      <a:cubicBezTo>
                        <a:pt x="129696" y="4111"/>
                        <a:pt x="125610" y="13"/>
                        <a:pt x="120573" y="0"/>
                      </a:cubicBezTo>
                      <a:cubicBezTo>
                        <a:pt x="118137" y="0"/>
                        <a:pt x="115802" y="964"/>
                        <a:pt x="114077" y="2690"/>
                      </a:cubicBezTo>
                      <a:close/>
                    </a:path>
                  </a:pathLst>
                </a:custGeom>
                <a:solidFill>
                  <a:srgbClr val="263238"/>
                </a:solidFill>
                <a:ln w="12687" cap="rnd">
                  <a:solidFill>
                    <a:srgbClr val="263238"/>
                  </a:solidFill>
                  <a:prstDash val="solid"/>
                  <a:round/>
                </a:ln>
              </p:spPr>
              <p:txBody>
                <a:bodyPr rtlCol="0" anchor="ctr"/>
                <a:lstStyle/>
                <a:p>
                  <a:endParaRPr lang="en-US"/>
                </a:p>
              </p:txBody>
            </p:sp>
            <p:sp>
              <p:nvSpPr>
                <p:cNvPr id="199" name="Graphic 4">
                  <a:extLst>
                    <a:ext uri="{FF2B5EF4-FFF2-40B4-BE49-F238E27FC236}">
                      <a16:creationId xmlns:a16="http://schemas.microsoft.com/office/drawing/2014/main" id="{BB70A3F0-A83D-4606-A64F-7C4BDEC9361E}"/>
                    </a:ext>
                  </a:extLst>
                </p:cNvPr>
                <p:cNvSpPr/>
                <p:nvPr/>
              </p:nvSpPr>
              <p:spPr>
                <a:xfrm>
                  <a:off x="9583028" y="1371867"/>
                  <a:ext cx="2540" cy="1409921"/>
                </a:xfrm>
                <a:custGeom>
                  <a:avLst/>
                  <a:gdLst>
                    <a:gd name="connsiteX0" fmla="*/ 2541 w 2540"/>
                    <a:gd name="connsiteY0" fmla="*/ 1409921 h 1409921"/>
                    <a:gd name="connsiteX1" fmla="*/ 2541 w 2540"/>
                    <a:gd name="connsiteY1" fmla="*/ 0 h 1409921"/>
                  </a:gdLst>
                  <a:ahLst/>
                  <a:cxnLst>
                    <a:cxn ang="0">
                      <a:pos x="connsiteX0" y="connsiteY0"/>
                    </a:cxn>
                    <a:cxn ang="0">
                      <a:pos x="connsiteX1" y="connsiteY1"/>
                    </a:cxn>
                  </a:cxnLst>
                  <a:rect l="l" t="t" r="r" b="b"/>
                  <a:pathLst>
                    <a:path w="2540" h="1409921">
                      <a:moveTo>
                        <a:pt x="2541" y="1409921"/>
                      </a:moveTo>
                      <a:cubicBezTo>
                        <a:pt x="-847" y="934200"/>
                        <a:pt x="-847" y="464226"/>
                        <a:pt x="2541" y="0"/>
                      </a:cubicBezTo>
                    </a:path>
                  </a:pathLst>
                </a:custGeom>
                <a:noFill/>
                <a:ln w="12687" cap="rnd">
                  <a:solidFill>
                    <a:srgbClr val="263238"/>
                  </a:solidFill>
                  <a:prstDash val="solid"/>
                  <a:round/>
                </a:ln>
              </p:spPr>
              <p:txBody>
                <a:bodyPr rtlCol="0" anchor="ctr"/>
                <a:lstStyle/>
                <a:p>
                  <a:endParaRPr lang="en-US"/>
                </a:p>
              </p:txBody>
            </p:sp>
            <p:sp>
              <p:nvSpPr>
                <p:cNvPr id="200" name="Graphic 4">
                  <a:extLst>
                    <a:ext uri="{FF2B5EF4-FFF2-40B4-BE49-F238E27FC236}">
                      <a16:creationId xmlns:a16="http://schemas.microsoft.com/office/drawing/2014/main" id="{BA91F5C7-2BD2-4A91-B2FA-F2946F7D8B5B}"/>
                    </a:ext>
                  </a:extLst>
                </p:cNvPr>
                <p:cNvSpPr/>
                <p:nvPr/>
              </p:nvSpPr>
              <p:spPr>
                <a:xfrm>
                  <a:off x="9585568" y="2781788"/>
                  <a:ext cx="12688" cy="1044371"/>
                </a:xfrm>
                <a:custGeom>
                  <a:avLst/>
                  <a:gdLst>
                    <a:gd name="connsiteX0" fmla="*/ 0 w 12688"/>
                    <a:gd name="connsiteY0" fmla="*/ 1044372 h 1044371"/>
                    <a:gd name="connsiteX1" fmla="*/ 0 w 12688"/>
                    <a:gd name="connsiteY1" fmla="*/ 0 h 1044371"/>
                  </a:gdLst>
                  <a:ahLst/>
                  <a:cxnLst>
                    <a:cxn ang="0">
                      <a:pos x="connsiteX0" y="connsiteY0"/>
                    </a:cxn>
                    <a:cxn ang="0">
                      <a:pos x="connsiteX1" y="connsiteY1"/>
                    </a:cxn>
                  </a:cxnLst>
                  <a:rect l="l" t="t" r="r" b="b"/>
                  <a:pathLst>
                    <a:path w="12688" h="1044371">
                      <a:moveTo>
                        <a:pt x="0" y="1044372"/>
                      </a:moveTo>
                      <a:lnTo>
                        <a:pt x="0" y="0"/>
                      </a:lnTo>
                    </a:path>
                  </a:pathLst>
                </a:custGeom>
                <a:ln w="12687" cap="rnd">
                  <a:solidFill>
                    <a:srgbClr val="FFFFFF"/>
                  </a:solidFill>
                  <a:prstDash val="solid"/>
                  <a:round/>
                </a:ln>
              </p:spPr>
              <p:txBody>
                <a:bodyPr rtlCol="0" anchor="ctr"/>
                <a:lstStyle/>
                <a:p>
                  <a:endParaRPr lang="en-US"/>
                </a:p>
              </p:txBody>
            </p:sp>
            <p:sp>
              <p:nvSpPr>
                <p:cNvPr id="201" name="Graphic 4">
                  <a:extLst>
                    <a:ext uri="{FF2B5EF4-FFF2-40B4-BE49-F238E27FC236}">
                      <a16:creationId xmlns:a16="http://schemas.microsoft.com/office/drawing/2014/main" id="{8946F4BB-0F2F-4E96-93BE-F295310FF267}"/>
                    </a:ext>
                  </a:extLst>
                </p:cNvPr>
                <p:cNvSpPr/>
                <p:nvPr/>
              </p:nvSpPr>
              <p:spPr>
                <a:xfrm>
                  <a:off x="8894438" y="1372248"/>
                  <a:ext cx="1903" cy="2165127"/>
                </a:xfrm>
                <a:custGeom>
                  <a:avLst/>
                  <a:gdLst>
                    <a:gd name="connsiteX0" fmla="*/ 0 w 1903"/>
                    <a:gd name="connsiteY0" fmla="*/ 2165127 h 2165127"/>
                    <a:gd name="connsiteX1" fmla="*/ 0 w 1903"/>
                    <a:gd name="connsiteY1" fmla="*/ 0 h 2165127"/>
                  </a:gdLst>
                  <a:ahLst/>
                  <a:cxnLst>
                    <a:cxn ang="0">
                      <a:pos x="connsiteX0" y="connsiteY0"/>
                    </a:cxn>
                    <a:cxn ang="0">
                      <a:pos x="connsiteX1" y="connsiteY1"/>
                    </a:cxn>
                  </a:cxnLst>
                  <a:rect l="l" t="t" r="r" b="b"/>
                  <a:pathLst>
                    <a:path w="1903" h="2165127">
                      <a:moveTo>
                        <a:pt x="0" y="2165127"/>
                      </a:moveTo>
                      <a:cubicBezTo>
                        <a:pt x="2537" y="1441896"/>
                        <a:pt x="2537" y="718664"/>
                        <a:pt x="0" y="0"/>
                      </a:cubicBezTo>
                    </a:path>
                  </a:pathLst>
                </a:custGeom>
                <a:noFill/>
                <a:ln w="12687" cap="rnd">
                  <a:solidFill>
                    <a:srgbClr val="263238"/>
                  </a:solidFill>
                  <a:prstDash val="solid"/>
                  <a:round/>
                </a:ln>
              </p:spPr>
              <p:txBody>
                <a:bodyPr rtlCol="0" anchor="ctr"/>
                <a:lstStyle/>
                <a:p>
                  <a:endParaRPr lang="en-US"/>
                </a:p>
              </p:txBody>
            </p:sp>
            <p:sp>
              <p:nvSpPr>
                <p:cNvPr id="202" name="Graphic 4">
                  <a:extLst>
                    <a:ext uri="{FF2B5EF4-FFF2-40B4-BE49-F238E27FC236}">
                      <a16:creationId xmlns:a16="http://schemas.microsoft.com/office/drawing/2014/main" id="{779988C3-63F6-4274-8F5A-30BB82F50398}"/>
                    </a:ext>
                  </a:extLst>
                </p:cNvPr>
                <p:cNvSpPr/>
                <p:nvPr/>
              </p:nvSpPr>
              <p:spPr>
                <a:xfrm>
                  <a:off x="8613773" y="4762681"/>
                  <a:ext cx="286374" cy="225978"/>
                </a:xfrm>
                <a:custGeom>
                  <a:avLst/>
                  <a:gdLst>
                    <a:gd name="connsiteX0" fmla="*/ 167105 w 286374"/>
                    <a:gd name="connsiteY0" fmla="*/ 35654 h 225978"/>
                    <a:gd name="connsiteX1" fmla="*/ 65598 w 286374"/>
                    <a:gd name="connsiteY1" fmla="*/ 0 h 225978"/>
                    <a:gd name="connsiteX2" fmla="*/ 0 w 286374"/>
                    <a:gd name="connsiteY2" fmla="*/ 112926 h 225978"/>
                    <a:gd name="connsiteX3" fmla="*/ 133481 w 286374"/>
                    <a:gd name="connsiteY3" fmla="*/ 166089 h 225978"/>
                    <a:gd name="connsiteX4" fmla="*/ 185883 w 286374"/>
                    <a:gd name="connsiteY4" fmla="*/ 225978 h 225978"/>
                    <a:gd name="connsiteX5" fmla="*/ 286374 w 286374"/>
                    <a:gd name="connsiteY5" fmla="*/ 168627 h 225978"/>
                    <a:gd name="connsiteX6" fmla="*/ 167105 w 286374"/>
                    <a:gd name="connsiteY6" fmla="*/ 35654 h 22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374" h="225978">
                      <a:moveTo>
                        <a:pt x="167105" y="35654"/>
                      </a:moveTo>
                      <a:cubicBezTo>
                        <a:pt x="112164" y="6344"/>
                        <a:pt x="81839" y="254"/>
                        <a:pt x="65598" y="0"/>
                      </a:cubicBezTo>
                      <a:cubicBezTo>
                        <a:pt x="45043" y="36035"/>
                        <a:pt x="21697" y="76130"/>
                        <a:pt x="0" y="112926"/>
                      </a:cubicBezTo>
                      <a:cubicBezTo>
                        <a:pt x="39080" y="119270"/>
                        <a:pt x="97446" y="133861"/>
                        <a:pt x="133481" y="166089"/>
                      </a:cubicBezTo>
                      <a:cubicBezTo>
                        <a:pt x="153427" y="183752"/>
                        <a:pt x="171025" y="203875"/>
                        <a:pt x="185883" y="225978"/>
                      </a:cubicBezTo>
                      <a:cubicBezTo>
                        <a:pt x="216081" y="207580"/>
                        <a:pt x="249325" y="187913"/>
                        <a:pt x="286374" y="168627"/>
                      </a:cubicBezTo>
                      <a:cubicBezTo>
                        <a:pt x="266581" y="129674"/>
                        <a:pt x="227247" y="67755"/>
                        <a:pt x="167105" y="35654"/>
                      </a:cubicBezTo>
                      <a:close/>
                    </a:path>
                  </a:pathLst>
                </a:custGeom>
                <a:solidFill>
                  <a:srgbClr val="263238"/>
                </a:solidFill>
                <a:ln w="12687" cap="rnd">
                  <a:solidFill>
                    <a:srgbClr val="263238"/>
                  </a:solidFill>
                  <a:prstDash val="solid"/>
                  <a:round/>
                </a:ln>
              </p:spPr>
              <p:txBody>
                <a:bodyPr rtlCol="0" anchor="ctr"/>
                <a:lstStyle/>
                <a:p>
                  <a:endParaRPr lang="en-US"/>
                </a:p>
              </p:txBody>
            </p:sp>
            <p:sp>
              <p:nvSpPr>
                <p:cNvPr id="203" name="Graphic 4">
                  <a:extLst>
                    <a:ext uri="{FF2B5EF4-FFF2-40B4-BE49-F238E27FC236}">
                      <a16:creationId xmlns:a16="http://schemas.microsoft.com/office/drawing/2014/main" id="{ED5E5F19-9719-472B-AECD-A6521A4A1F54}"/>
                    </a:ext>
                  </a:extLst>
                </p:cNvPr>
                <p:cNvSpPr/>
                <p:nvPr/>
              </p:nvSpPr>
              <p:spPr>
                <a:xfrm>
                  <a:off x="8608317" y="4721825"/>
                  <a:ext cx="333701" cy="295890"/>
                </a:xfrm>
                <a:custGeom>
                  <a:avLst/>
                  <a:gdLst>
                    <a:gd name="connsiteX0" fmla="*/ 185757 w 333701"/>
                    <a:gd name="connsiteY0" fmla="*/ 0 h 295890"/>
                    <a:gd name="connsiteX1" fmla="*/ 0 w 333701"/>
                    <a:gd name="connsiteY1" fmla="*/ 223567 h 295890"/>
                    <a:gd name="connsiteX2" fmla="*/ 113560 w 333701"/>
                    <a:gd name="connsiteY2" fmla="*/ 295891 h 295890"/>
                    <a:gd name="connsiteX3" fmla="*/ 333702 w 333701"/>
                    <a:gd name="connsiteY3" fmla="*/ 75622 h 295890"/>
                    <a:gd name="connsiteX4" fmla="*/ 185757 w 333701"/>
                    <a:gd name="connsiteY4" fmla="*/ 0 h 295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701" h="295890">
                      <a:moveTo>
                        <a:pt x="185757" y="0"/>
                      </a:moveTo>
                      <a:lnTo>
                        <a:pt x="0" y="223567"/>
                      </a:lnTo>
                      <a:lnTo>
                        <a:pt x="113560" y="295891"/>
                      </a:lnTo>
                      <a:lnTo>
                        <a:pt x="333702" y="75622"/>
                      </a:lnTo>
                      <a:lnTo>
                        <a:pt x="185757" y="0"/>
                      </a:lnTo>
                      <a:close/>
                    </a:path>
                  </a:pathLst>
                </a:custGeom>
                <a:solidFill>
                  <a:srgbClr val="263238"/>
                </a:solidFill>
                <a:ln w="12687" cap="rnd">
                  <a:solidFill>
                    <a:srgbClr val="263238"/>
                  </a:solidFill>
                  <a:prstDash val="solid"/>
                  <a:round/>
                </a:ln>
              </p:spPr>
              <p:txBody>
                <a:bodyPr rtlCol="0" anchor="ctr"/>
                <a:lstStyle/>
                <a:p>
                  <a:endParaRPr lang="en-US"/>
                </a:p>
              </p:txBody>
            </p:sp>
            <p:sp>
              <p:nvSpPr>
                <p:cNvPr id="204" name="Graphic 4">
                  <a:extLst>
                    <a:ext uri="{FF2B5EF4-FFF2-40B4-BE49-F238E27FC236}">
                      <a16:creationId xmlns:a16="http://schemas.microsoft.com/office/drawing/2014/main" id="{0F7E177B-284B-4134-B954-E9F49C142F4F}"/>
                    </a:ext>
                  </a:extLst>
                </p:cNvPr>
                <p:cNvSpPr/>
                <p:nvPr/>
              </p:nvSpPr>
              <p:spPr>
                <a:xfrm>
                  <a:off x="8664527" y="4760778"/>
                  <a:ext cx="215573" cy="197302"/>
                </a:xfrm>
                <a:custGeom>
                  <a:avLst/>
                  <a:gdLst>
                    <a:gd name="connsiteX0" fmla="*/ 139825 w 215573"/>
                    <a:gd name="connsiteY0" fmla="*/ 0 h 197302"/>
                    <a:gd name="connsiteX1" fmla="*/ 0 w 215573"/>
                    <a:gd name="connsiteY1" fmla="*/ 165201 h 197302"/>
                    <a:gd name="connsiteX2" fmla="*/ 54940 w 215573"/>
                    <a:gd name="connsiteY2" fmla="*/ 197303 h 197302"/>
                    <a:gd name="connsiteX3" fmla="*/ 215574 w 215573"/>
                    <a:gd name="connsiteY3" fmla="*/ 34385 h 197302"/>
                    <a:gd name="connsiteX4" fmla="*/ 139825 w 215573"/>
                    <a:gd name="connsiteY4" fmla="*/ 0 h 19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73" h="197302">
                      <a:moveTo>
                        <a:pt x="139825" y="0"/>
                      </a:moveTo>
                      <a:lnTo>
                        <a:pt x="0" y="165201"/>
                      </a:lnTo>
                      <a:lnTo>
                        <a:pt x="54940" y="197303"/>
                      </a:lnTo>
                      <a:lnTo>
                        <a:pt x="215574" y="34385"/>
                      </a:lnTo>
                      <a:lnTo>
                        <a:pt x="139825" y="0"/>
                      </a:lnTo>
                      <a:close/>
                    </a:path>
                  </a:pathLst>
                </a:custGeom>
                <a:solidFill>
                  <a:srgbClr val="FFFFFF"/>
                </a:solidFill>
                <a:ln w="12687" cap="rnd">
                  <a:solidFill>
                    <a:srgbClr val="263238"/>
                  </a:solidFill>
                  <a:prstDash val="solid"/>
                  <a:round/>
                </a:ln>
              </p:spPr>
              <p:txBody>
                <a:bodyPr rtlCol="0" anchor="ctr"/>
                <a:lstStyle/>
                <a:p>
                  <a:endParaRPr lang="en-US"/>
                </a:p>
              </p:txBody>
            </p:sp>
            <p:sp>
              <p:nvSpPr>
                <p:cNvPr id="205" name="Graphic 4">
                  <a:extLst>
                    <a:ext uri="{FF2B5EF4-FFF2-40B4-BE49-F238E27FC236}">
                      <a16:creationId xmlns:a16="http://schemas.microsoft.com/office/drawing/2014/main" id="{EC3B14EE-D601-4FF9-A115-6D6D3649011C}"/>
                    </a:ext>
                  </a:extLst>
                </p:cNvPr>
                <p:cNvSpPr/>
                <p:nvPr/>
              </p:nvSpPr>
              <p:spPr>
                <a:xfrm>
                  <a:off x="7454143" y="4780324"/>
                  <a:ext cx="117459" cy="269859"/>
                </a:xfrm>
                <a:custGeom>
                  <a:avLst/>
                  <a:gdLst>
                    <a:gd name="connsiteX0" fmla="*/ 117416 w 117459"/>
                    <a:gd name="connsiteY0" fmla="*/ 213538 h 269859"/>
                    <a:gd name="connsiteX1" fmla="*/ 85569 w 117459"/>
                    <a:gd name="connsiteY1" fmla="*/ 51255 h 269859"/>
                    <a:gd name="connsiteX2" fmla="*/ 11596 w 117459"/>
                    <a:gd name="connsiteY2" fmla="*/ 10272 h 269859"/>
                    <a:gd name="connsiteX3" fmla="*/ 8297 w 117459"/>
                    <a:gd name="connsiteY3" fmla="*/ 95538 h 269859"/>
                    <a:gd name="connsiteX4" fmla="*/ 37734 w 117459"/>
                    <a:gd name="connsiteY4" fmla="*/ 217852 h 269859"/>
                    <a:gd name="connsiteX5" fmla="*/ 70089 w 117459"/>
                    <a:gd name="connsiteY5" fmla="*/ 268605 h 269859"/>
                    <a:gd name="connsiteX6" fmla="*/ 117416 w 117459"/>
                    <a:gd name="connsiteY6" fmla="*/ 213538 h 26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59" h="269859">
                      <a:moveTo>
                        <a:pt x="117416" y="213538"/>
                      </a:moveTo>
                      <a:cubicBezTo>
                        <a:pt x="118685" y="155172"/>
                        <a:pt x="92040" y="69780"/>
                        <a:pt x="85569" y="51255"/>
                      </a:cubicBezTo>
                      <a:cubicBezTo>
                        <a:pt x="70723" y="5451"/>
                        <a:pt x="37734" y="-13455"/>
                        <a:pt x="11596" y="10272"/>
                      </a:cubicBezTo>
                      <a:cubicBezTo>
                        <a:pt x="-9213" y="29431"/>
                        <a:pt x="3348" y="72445"/>
                        <a:pt x="8297" y="95538"/>
                      </a:cubicBezTo>
                      <a:cubicBezTo>
                        <a:pt x="15225" y="136952"/>
                        <a:pt x="25058" y="177821"/>
                        <a:pt x="37734" y="217852"/>
                      </a:cubicBezTo>
                      <a:cubicBezTo>
                        <a:pt x="43443" y="233840"/>
                        <a:pt x="50422" y="264164"/>
                        <a:pt x="70089" y="268605"/>
                      </a:cubicBezTo>
                      <a:cubicBezTo>
                        <a:pt x="104728" y="275965"/>
                        <a:pt x="116528" y="250081"/>
                        <a:pt x="117416" y="213538"/>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206" name="Graphic 4">
                  <a:extLst>
                    <a:ext uri="{FF2B5EF4-FFF2-40B4-BE49-F238E27FC236}">
                      <a16:creationId xmlns:a16="http://schemas.microsoft.com/office/drawing/2014/main" id="{2D28A159-774D-463F-B2EC-24F1945D557A}"/>
                    </a:ext>
                  </a:extLst>
                </p:cNvPr>
                <p:cNvSpPr/>
                <p:nvPr/>
              </p:nvSpPr>
              <p:spPr>
                <a:xfrm>
                  <a:off x="7410661" y="4882440"/>
                  <a:ext cx="88230" cy="202641"/>
                </a:xfrm>
                <a:custGeom>
                  <a:avLst/>
                  <a:gdLst>
                    <a:gd name="connsiteX0" fmla="*/ 88194 w 88230"/>
                    <a:gd name="connsiteY0" fmla="*/ 160398 h 202641"/>
                    <a:gd name="connsiteX1" fmla="*/ 64340 w 88230"/>
                    <a:gd name="connsiteY1" fmla="*/ 38464 h 202641"/>
                    <a:gd name="connsiteX2" fmla="*/ 8765 w 88230"/>
                    <a:gd name="connsiteY2" fmla="*/ 7758 h 202641"/>
                    <a:gd name="connsiteX3" fmla="*/ 6227 w 88230"/>
                    <a:gd name="connsiteY3" fmla="*/ 71834 h 202641"/>
                    <a:gd name="connsiteX4" fmla="*/ 28305 w 88230"/>
                    <a:gd name="connsiteY4" fmla="*/ 163697 h 202641"/>
                    <a:gd name="connsiteX5" fmla="*/ 52667 w 88230"/>
                    <a:gd name="connsiteY5" fmla="*/ 201762 h 202641"/>
                    <a:gd name="connsiteX6" fmla="*/ 88194 w 88230"/>
                    <a:gd name="connsiteY6" fmla="*/ 160398 h 20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30" h="202641">
                      <a:moveTo>
                        <a:pt x="88194" y="160398"/>
                      </a:moveTo>
                      <a:cubicBezTo>
                        <a:pt x="89209" y="116497"/>
                        <a:pt x="68781" y="52421"/>
                        <a:pt x="64340" y="38464"/>
                      </a:cubicBezTo>
                      <a:cubicBezTo>
                        <a:pt x="53047" y="4079"/>
                        <a:pt x="28305" y="-10132"/>
                        <a:pt x="8765" y="7758"/>
                      </a:cubicBezTo>
                      <a:cubicBezTo>
                        <a:pt x="-6968" y="22096"/>
                        <a:pt x="2548" y="54451"/>
                        <a:pt x="6227" y="71834"/>
                      </a:cubicBezTo>
                      <a:cubicBezTo>
                        <a:pt x="11430" y="102933"/>
                        <a:pt x="18801" y="133626"/>
                        <a:pt x="28305" y="163697"/>
                      </a:cubicBezTo>
                      <a:cubicBezTo>
                        <a:pt x="32619" y="175624"/>
                        <a:pt x="37821" y="198336"/>
                        <a:pt x="52667" y="201762"/>
                      </a:cubicBezTo>
                      <a:cubicBezTo>
                        <a:pt x="78804" y="207091"/>
                        <a:pt x="87559" y="187551"/>
                        <a:pt x="88194" y="160398"/>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207" name="Graphic 4">
                  <a:extLst>
                    <a:ext uri="{FF2B5EF4-FFF2-40B4-BE49-F238E27FC236}">
                      <a16:creationId xmlns:a16="http://schemas.microsoft.com/office/drawing/2014/main" id="{5E65B517-191A-4595-AA3C-5F782E494D96}"/>
                    </a:ext>
                  </a:extLst>
                </p:cNvPr>
                <p:cNvSpPr/>
                <p:nvPr/>
              </p:nvSpPr>
              <p:spPr>
                <a:xfrm>
                  <a:off x="7713937" y="4850104"/>
                  <a:ext cx="186188" cy="275151"/>
                </a:xfrm>
                <a:custGeom>
                  <a:avLst/>
                  <a:gdLst>
                    <a:gd name="connsiteX0" fmla="*/ 1380 w 186188"/>
                    <a:gd name="connsiteY0" fmla="*/ 0 h 275151"/>
                    <a:gd name="connsiteX1" fmla="*/ 100602 w 186188"/>
                    <a:gd name="connsiteY1" fmla="*/ 72450 h 275151"/>
                    <a:gd name="connsiteX2" fmla="*/ 183457 w 186188"/>
                    <a:gd name="connsiteY2" fmla="*/ 124091 h 275151"/>
                    <a:gd name="connsiteX3" fmla="*/ 148183 w 186188"/>
                    <a:gd name="connsiteY3" fmla="*/ 250339 h 275151"/>
                    <a:gd name="connsiteX4" fmla="*/ 102759 w 186188"/>
                    <a:gd name="connsiteY4" fmla="*/ 266961 h 275151"/>
                    <a:gd name="connsiteX5" fmla="*/ 77383 w 186188"/>
                    <a:gd name="connsiteY5" fmla="*/ 184107 h 275151"/>
                    <a:gd name="connsiteX6" fmla="*/ 83600 w 186188"/>
                    <a:gd name="connsiteY6" fmla="*/ 144773 h 275151"/>
                    <a:gd name="connsiteX7" fmla="*/ 9120 w 186188"/>
                    <a:gd name="connsiteY7" fmla="*/ 120031 h 275151"/>
                    <a:gd name="connsiteX8" fmla="*/ 1380 w 186188"/>
                    <a:gd name="connsiteY8" fmla="*/ 0 h 27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188" h="275151">
                      <a:moveTo>
                        <a:pt x="1380" y="0"/>
                      </a:moveTo>
                      <a:cubicBezTo>
                        <a:pt x="1380" y="0"/>
                        <a:pt x="55178" y="66233"/>
                        <a:pt x="100602" y="72450"/>
                      </a:cubicBezTo>
                      <a:cubicBezTo>
                        <a:pt x="134848" y="75546"/>
                        <a:pt x="165592" y="94705"/>
                        <a:pt x="183457" y="124091"/>
                      </a:cubicBezTo>
                      <a:cubicBezTo>
                        <a:pt x="197921" y="146930"/>
                        <a:pt x="150340" y="223440"/>
                        <a:pt x="148183" y="250339"/>
                      </a:cubicBezTo>
                      <a:cubicBezTo>
                        <a:pt x="146026" y="277238"/>
                        <a:pt x="127502" y="281426"/>
                        <a:pt x="102759" y="266961"/>
                      </a:cubicBezTo>
                      <a:cubicBezTo>
                        <a:pt x="78017" y="252497"/>
                        <a:pt x="69643" y="213163"/>
                        <a:pt x="77383" y="184107"/>
                      </a:cubicBezTo>
                      <a:cubicBezTo>
                        <a:pt x="85123" y="155051"/>
                        <a:pt x="90071" y="146930"/>
                        <a:pt x="83600" y="144773"/>
                      </a:cubicBezTo>
                      <a:cubicBezTo>
                        <a:pt x="58274" y="138112"/>
                        <a:pt x="33393" y="129852"/>
                        <a:pt x="9120" y="120031"/>
                      </a:cubicBezTo>
                      <a:cubicBezTo>
                        <a:pt x="-4837" y="111784"/>
                        <a:pt x="1380" y="0"/>
                        <a:pt x="1380" y="0"/>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208" name="Graphic 4">
                  <a:extLst>
                    <a:ext uri="{FF2B5EF4-FFF2-40B4-BE49-F238E27FC236}">
                      <a16:creationId xmlns:a16="http://schemas.microsoft.com/office/drawing/2014/main" id="{B0759C89-D5E2-4930-B18A-D0D24F32EDE9}"/>
                    </a:ext>
                  </a:extLst>
                </p:cNvPr>
                <p:cNvSpPr/>
                <p:nvPr/>
              </p:nvSpPr>
              <p:spPr>
                <a:xfrm>
                  <a:off x="7537631" y="4762306"/>
                  <a:ext cx="117459" cy="269783"/>
                </a:xfrm>
                <a:custGeom>
                  <a:avLst/>
                  <a:gdLst>
                    <a:gd name="connsiteX0" fmla="*/ 117416 w 117459"/>
                    <a:gd name="connsiteY0" fmla="*/ 213538 h 269783"/>
                    <a:gd name="connsiteX1" fmla="*/ 85568 w 117459"/>
                    <a:gd name="connsiteY1" fmla="*/ 51255 h 269783"/>
                    <a:gd name="connsiteX2" fmla="*/ 11596 w 117459"/>
                    <a:gd name="connsiteY2" fmla="*/ 10272 h 269783"/>
                    <a:gd name="connsiteX3" fmla="*/ 8297 w 117459"/>
                    <a:gd name="connsiteY3" fmla="*/ 95537 h 269783"/>
                    <a:gd name="connsiteX4" fmla="*/ 37734 w 117459"/>
                    <a:gd name="connsiteY4" fmla="*/ 217852 h 269783"/>
                    <a:gd name="connsiteX5" fmla="*/ 70089 w 117459"/>
                    <a:gd name="connsiteY5" fmla="*/ 268606 h 269783"/>
                    <a:gd name="connsiteX6" fmla="*/ 117416 w 117459"/>
                    <a:gd name="connsiteY6" fmla="*/ 213538 h 26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59" h="269783">
                      <a:moveTo>
                        <a:pt x="117416" y="213538"/>
                      </a:moveTo>
                      <a:cubicBezTo>
                        <a:pt x="118685" y="155172"/>
                        <a:pt x="92040" y="69780"/>
                        <a:pt x="85568" y="51255"/>
                      </a:cubicBezTo>
                      <a:cubicBezTo>
                        <a:pt x="70723" y="5451"/>
                        <a:pt x="37607" y="-13455"/>
                        <a:pt x="11596" y="10272"/>
                      </a:cubicBezTo>
                      <a:cubicBezTo>
                        <a:pt x="-9213" y="29432"/>
                        <a:pt x="3348" y="72445"/>
                        <a:pt x="8297" y="95537"/>
                      </a:cubicBezTo>
                      <a:cubicBezTo>
                        <a:pt x="15225" y="136952"/>
                        <a:pt x="25058" y="177821"/>
                        <a:pt x="37734" y="217852"/>
                      </a:cubicBezTo>
                      <a:cubicBezTo>
                        <a:pt x="43443" y="233839"/>
                        <a:pt x="50422" y="264165"/>
                        <a:pt x="70089" y="268606"/>
                      </a:cubicBezTo>
                      <a:cubicBezTo>
                        <a:pt x="104728" y="275711"/>
                        <a:pt x="116782" y="249827"/>
                        <a:pt x="117416" y="213538"/>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209" name="Graphic 4">
                  <a:extLst>
                    <a:ext uri="{FF2B5EF4-FFF2-40B4-BE49-F238E27FC236}">
                      <a16:creationId xmlns:a16="http://schemas.microsoft.com/office/drawing/2014/main" id="{6B1E62FC-BA06-43BB-ADE6-25A4D32B2A59}"/>
                    </a:ext>
                  </a:extLst>
                </p:cNvPr>
                <p:cNvSpPr/>
                <p:nvPr/>
              </p:nvSpPr>
              <p:spPr>
                <a:xfrm>
                  <a:off x="7636844" y="4785653"/>
                  <a:ext cx="117469" cy="269783"/>
                </a:xfrm>
                <a:custGeom>
                  <a:avLst/>
                  <a:gdLst>
                    <a:gd name="connsiteX0" fmla="*/ 117425 w 117469"/>
                    <a:gd name="connsiteY0" fmla="*/ 213539 h 269783"/>
                    <a:gd name="connsiteX1" fmla="*/ 85578 w 117469"/>
                    <a:gd name="connsiteY1" fmla="*/ 51255 h 269783"/>
                    <a:gd name="connsiteX2" fmla="*/ 11605 w 117469"/>
                    <a:gd name="connsiteY2" fmla="*/ 10272 h 269783"/>
                    <a:gd name="connsiteX3" fmla="*/ 8179 w 117469"/>
                    <a:gd name="connsiteY3" fmla="*/ 95537 h 269783"/>
                    <a:gd name="connsiteX4" fmla="*/ 37743 w 117469"/>
                    <a:gd name="connsiteY4" fmla="*/ 217852 h 269783"/>
                    <a:gd name="connsiteX5" fmla="*/ 70098 w 117469"/>
                    <a:gd name="connsiteY5" fmla="*/ 268606 h 269783"/>
                    <a:gd name="connsiteX6" fmla="*/ 117425 w 117469"/>
                    <a:gd name="connsiteY6" fmla="*/ 213539 h 26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69" h="269783">
                      <a:moveTo>
                        <a:pt x="117425" y="213539"/>
                      </a:moveTo>
                      <a:cubicBezTo>
                        <a:pt x="118694" y="155172"/>
                        <a:pt x="92049" y="69653"/>
                        <a:pt x="85578" y="51255"/>
                      </a:cubicBezTo>
                      <a:cubicBezTo>
                        <a:pt x="70733" y="5451"/>
                        <a:pt x="37616" y="-13455"/>
                        <a:pt x="11605" y="10272"/>
                      </a:cubicBezTo>
                      <a:cubicBezTo>
                        <a:pt x="-9203" y="29305"/>
                        <a:pt x="3358" y="72445"/>
                        <a:pt x="8179" y="95537"/>
                      </a:cubicBezTo>
                      <a:cubicBezTo>
                        <a:pt x="15145" y="136952"/>
                        <a:pt x="25030" y="177821"/>
                        <a:pt x="37743" y="217852"/>
                      </a:cubicBezTo>
                      <a:cubicBezTo>
                        <a:pt x="43453" y="233713"/>
                        <a:pt x="50431" y="264165"/>
                        <a:pt x="70098" y="268606"/>
                      </a:cubicBezTo>
                      <a:cubicBezTo>
                        <a:pt x="104737" y="275711"/>
                        <a:pt x="116537" y="249827"/>
                        <a:pt x="117425" y="213539"/>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210" name="Graphic 4">
                  <a:extLst>
                    <a:ext uri="{FF2B5EF4-FFF2-40B4-BE49-F238E27FC236}">
                      <a16:creationId xmlns:a16="http://schemas.microsoft.com/office/drawing/2014/main" id="{A4FC661A-6274-40B9-BFDB-CE44C052B35A}"/>
                    </a:ext>
                  </a:extLst>
                </p:cNvPr>
                <p:cNvSpPr/>
                <p:nvPr/>
              </p:nvSpPr>
              <p:spPr>
                <a:xfrm>
                  <a:off x="8530505" y="5069252"/>
                  <a:ext cx="187483" cy="280791"/>
                </a:xfrm>
                <a:custGeom>
                  <a:avLst/>
                  <a:gdLst>
                    <a:gd name="connsiteX0" fmla="*/ 5489 w 187483"/>
                    <a:gd name="connsiteY0" fmla="*/ 196266 h 280791"/>
                    <a:gd name="connsiteX1" fmla="*/ 92277 w 187483"/>
                    <a:gd name="connsiteY1" fmla="*/ 34491 h 280791"/>
                    <a:gd name="connsiteX2" fmla="*/ 182871 w 187483"/>
                    <a:gd name="connsiteY2" fmla="*/ 27005 h 280791"/>
                    <a:gd name="connsiteX3" fmla="*/ 158256 w 187483"/>
                    <a:gd name="connsiteY3" fmla="*/ 122167 h 280791"/>
                    <a:gd name="connsiteX4" fmla="*/ 87075 w 187483"/>
                    <a:gd name="connsiteY4" fmla="*/ 241183 h 280791"/>
                    <a:gd name="connsiteX5" fmla="*/ 36322 w 187483"/>
                    <a:gd name="connsiteY5" fmla="*/ 280136 h 280791"/>
                    <a:gd name="connsiteX6" fmla="*/ 5489 w 187483"/>
                    <a:gd name="connsiteY6" fmla="*/ 196266 h 28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483" h="280791">
                      <a:moveTo>
                        <a:pt x="5489" y="196266"/>
                      </a:moveTo>
                      <a:cubicBezTo>
                        <a:pt x="23380" y="131683"/>
                        <a:pt x="79843" y="51747"/>
                        <a:pt x="92277" y="34491"/>
                      </a:cubicBezTo>
                      <a:cubicBezTo>
                        <a:pt x="122856" y="-8015"/>
                        <a:pt x="163585" y="-12075"/>
                        <a:pt x="182871" y="27005"/>
                      </a:cubicBezTo>
                      <a:cubicBezTo>
                        <a:pt x="198351" y="58471"/>
                        <a:pt x="170944" y="99328"/>
                        <a:pt x="158256" y="122167"/>
                      </a:cubicBezTo>
                      <a:cubicBezTo>
                        <a:pt x="137498" y="163543"/>
                        <a:pt x="113708" y="203321"/>
                        <a:pt x="87075" y="241183"/>
                      </a:cubicBezTo>
                      <a:cubicBezTo>
                        <a:pt x="75909" y="255647"/>
                        <a:pt x="58653" y="285592"/>
                        <a:pt x="36322" y="280136"/>
                      </a:cubicBezTo>
                      <a:cubicBezTo>
                        <a:pt x="-1870" y="270619"/>
                        <a:pt x="-5676" y="236361"/>
                        <a:pt x="5489" y="196266"/>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211" name="Graphic 4">
                  <a:extLst>
                    <a:ext uri="{FF2B5EF4-FFF2-40B4-BE49-F238E27FC236}">
                      <a16:creationId xmlns:a16="http://schemas.microsoft.com/office/drawing/2014/main" id="{317168F1-A79E-4329-ACCC-B0C3A4383DA2}"/>
                    </a:ext>
                  </a:extLst>
                </p:cNvPr>
                <p:cNvSpPr/>
                <p:nvPr/>
              </p:nvSpPr>
              <p:spPr>
                <a:xfrm>
                  <a:off x="8628172" y="5158632"/>
                  <a:ext cx="140717" cy="210808"/>
                </a:xfrm>
                <a:custGeom>
                  <a:avLst/>
                  <a:gdLst>
                    <a:gd name="connsiteX0" fmla="*/ 4127 w 140717"/>
                    <a:gd name="connsiteY0" fmla="*/ 147361 h 210808"/>
                    <a:gd name="connsiteX1" fmla="*/ 69218 w 140717"/>
                    <a:gd name="connsiteY1" fmla="*/ 25934 h 210808"/>
                    <a:gd name="connsiteX2" fmla="*/ 137227 w 140717"/>
                    <a:gd name="connsiteY2" fmla="*/ 20351 h 210808"/>
                    <a:gd name="connsiteX3" fmla="*/ 118829 w 140717"/>
                    <a:gd name="connsiteY3" fmla="*/ 91659 h 210808"/>
                    <a:gd name="connsiteX4" fmla="*/ 65411 w 140717"/>
                    <a:gd name="connsiteY4" fmla="*/ 181112 h 210808"/>
                    <a:gd name="connsiteX5" fmla="*/ 27346 w 140717"/>
                    <a:gd name="connsiteY5" fmla="*/ 210295 h 210808"/>
                    <a:gd name="connsiteX6" fmla="*/ 4127 w 140717"/>
                    <a:gd name="connsiteY6" fmla="*/ 147361 h 21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717" h="210808">
                      <a:moveTo>
                        <a:pt x="4127" y="147361"/>
                      </a:moveTo>
                      <a:cubicBezTo>
                        <a:pt x="17576" y="98892"/>
                        <a:pt x="59955" y="38876"/>
                        <a:pt x="69218" y="25934"/>
                      </a:cubicBezTo>
                      <a:cubicBezTo>
                        <a:pt x="92310" y="-6040"/>
                        <a:pt x="122762" y="-9086"/>
                        <a:pt x="137227" y="20351"/>
                      </a:cubicBezTo>
                      <a:cubicBezTo>
                        <a:pt x="148900" y="43952"/>
                        <a:pt x="128345" y="74530"/>
                        <a:pt x="118829" y="91659"/>
                      </a:cubicBezTo>
                      <a:cubicBezTo>
                        <a:pt x="103298" y="122784"/>
                        <a:pt x="85446" y="152677"/>
                        <a:pt x="65411" y="181112"/>
                      </a:cubicBezTo>
                      <a:cubicBezTo>
                        <a:pt x="56910" y="192024"/>
                        <a:pt x="44095" y="214482"/>
                        <a:pt x="27346" y="210295"/>
                      </a:cubicBezTo>
                      <a:cubicBezTo>
                        <a:pt x="-1456" y="203189"/>
                        <a:pt x="-4248" y="177813"/>
                        <a:pt x="4127" y="147361"/>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212" name="Graphic 4">
                  <a:extLst>
                    <a:ext uri="{FF2B5EF4-FFF2-40B4-BE49-F238E27FC236}">
                      <a16:creationId xmlns:a16="http://schemas.microsoft.com/office/drawing/2014/main" id="{586A9BB6-C591-4390-A2B5-3E650FC52D30}"/>
                    </a:ext>
                  </a:extLst>
                </p:cNvPr>
                <p:cNvSpPr/>
                <p:nvPr/>
              </p:nvSpPr>
              <p:spPr>
                <a:xfrm>
                  <a:off x="8229610" y="4985741"/>
                  <a:ext cx="240658" cy="241587"/>
                </a:xfrm>
                <a:custGeom>
                  <a:avLst/>
                  <a:gdLst>
                    <a:gd name="connsiteX0" fmla="*/ 240659 w 240658"/>
                    <a:gd name="connsiteY0" fmla="*/ 0 h 241587"/>
                    <a:gd name="connsiteX1" fmla="*/ 113142 w 240658"/>
                    <a:gd name="connsiteY1" fmla="*/ 29183 h 241587"/>
                    <a:gd name="connsiteX2" fmla="*/ 9859 w 240658"/>
                    <a:gd name="connsiteY2" fmla="*/ 44028 h 241587"/>
                    <a:gd name="connsiteX3" fmla="*/ 4784 w 240658"/>
                    <a:gd name="connsiteY3" fmla="*/ 200094 h 241587"/>
                    <a:gd name="connsiteX4" fmla="*/ 46782 w 240658"/>
                    <a:gd name="connsiteY4" fmla="*/ 241077 h 241587"/>
                    <a:gd name="connsiteX5" fmla="*/ 100073 w 240658"/>
                    <a:gd name="connsiteY5" fmla="*/ 163044 h 241587"/>
                    <a:gd name="connsiteX6" fmla="*/ 106544 w 240658"/>
                    <a:gd name="connsiteY6" fmla="*/ 116859 h 241587"/>
                    <a:gd name="connsiteX7" fmla="*/ 192444 w 240658"/>
                    <a:gd name="connsiteY7" fmla="*/ 127264 h 241587"/>
                    <a:gd name="connsiteX8" fmla="*/ 240659 w 240658"/>
                    <a:gd name="connsiteY8" fmla="*/ 0 h 24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658" h="241587">
                      <a:moveTo>
                        <a:pt x="240659" y="0"/>
                      </a:moveTo>
                      <a:cubicBezTo>
                        <a:pt x="240659" y="0"/>
                        <a:pt x="162753" y="45424"/>
                        <a:pt x="113142" y="29183"/>
                      </a:cubicBezTo>
                      <a:cubicBezTo>
                        <a:pt x="63531" y="12942"/>
                        <a:pt x="32444" y="26519"/>
                        <a:pt x="9859" y="44028"/>
                      </a:cubicBezTo>
                      <a:cubicBezTo>
                        <a:pt x="-12726" y="61538"/>
                        <a:pt x="11509" y="169516"/>
                        <a:pt x="4784" y="200094"/>
                      </a:cubicBezTo>
                      <a:cubicBezTo>
                        <a:pt x="-1941" y="230673"/>
                        <a:pt x="16203" y="244503"/>
                        <a:pt x="46782" y="241077"/>
                      </a:cubicBezTo>
                      <a:cubicBezTo>
                        <a:pt x="77361" y="237652"/>
                        <a:pt x="99058" y="198952"/>
                        <a:pt x="100073" y="163044"/>
                      </a:cubicBezTo>
                      <a:cubicBezTo>
                        <a:pt x="101088" y="127137"/>
                        <a:pt x="99438" y="115971"/>
                        <a:pt x="106544" y="116859"/>
                      </a:cubicBezTo>
                      <a:cubicBezTo>
                        <a:pt x="113649" y="117748"/>
                        <a:pt x="174553" y="129548"/>
                        <a:pt x="192444" y="127264"/>
                      </a:cubicBezTo>
                      <a:cubicBezTo>
                        <a:pt x="210334" y="124980"/>
                        <a:pt x="240659" y="0"/>
                        <a:pt x="240659" y="0"/>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213" name="Graphic 4">
                  <a:extLst>
                    <a:ext uri="{FF2B5EF4-FFF2-40B4-BE49-F238E27FC236}">
                      <a16:creationId xmlns:a16="http://schemas.microsoft.com/office/drawing/2014/main" id="{39CA8137-A70F-4BA0-9598-4E803AD9CFB3}"/>
                    </a:ext>
                  </a:extLst>
                </p:cNvPr>
                <p:cNvSpPr/>
                <p:nvPr/>
              </p:nvSpPr>
              <p:spPr>
                <a:xfrm>
                  <a:off x="8486187" y="4957614"/>
                  <a:ext cx="187532" cy="280774"/>
                </a:xfrm>
                <a:custGeom>
                  <a:avLst/>
                  <a:gdLst>
                    <a:gd name="connsiteX0" fmla="*/ 5653 w 187532"/>
                    <a:gd name="connsiteY0" fmla="*/ 196246 h 280774"/>
                    <a:gd name="connsiteX1" fmla="*/ 92313 w 187532"/>
                    <a:gd name="connsiteY1" fmla="*/ 34471 h 280774"/>
                    <a:gd name="connsiteX2" fmla="*/ 182908 w 187532"/>
                    <a:gd name="connsiteY2" fmla="*/ 27112 h 280774"/>
                    <a:gd name="connsiteX3" fmla="*/ 158292 w 187532"/>
                    <a:gd name="connsiteY3" fmla="*/ 122147 h 280774"/>
                    <a:gd name="connsiteX4" fmla="*/ 87238 w 187532"/>
                    <a:gd name="connsiteY4" fmla="*/ 241163 h 280774"/>
                    <a:gd name="connsiteX5" fmla="*/ 36485 w 187532"/>
                    <a:gd name="connsiteY5" fmla="*/ 280116 h 280774"/>
                    <a:gd name="connsiteX6" fmla="*/ 5653 w 187532"/>
                    <a:gd name="connsiteY6" fmla="*/ 196246 h 28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32" h="280774">
                      <a:moveTo>
                        <a:pt x="5653" y="196246"/>
                      </a:moveTo>
                      <a:cubicBezTo>
                        <a:pt x="23543" y="131663"/>
                        <a:pt x="79879" y="51727"/>
                        <a:pt x="92313" y="34471"/>
                      </a:cubicBezTo>
                      <a:cubicBezTo>
                        <a:pt x="123019" y="-8034"/>
                        <a:pt x="163622" y="-12095"/>
                        <a:pt x="182908" y="27112"/>
                      </a:cubicBezTo>
                      <a:cubicBezTo>
                        <a:pt x="198387" y="58452"/>
                        <a:pt x="171108" y="99308"/>
                        <a:pt x="158292" y="122147"/>
                      </a:cubicBezTo>
                      <a:cubicBezTo>
                        <a:pt x="137636" y="163549"/>
                        <a:pt x="113884" y="203327"/>
                        <a:pt x="87238" y="241163"/>
                      </a:cubicBezTo>
                      <a:cubicBezTo>
                        <a:pt x="75946" y="255755"/>
                        <a:pt x="58816" y="285572"/>
                        <a:pt x="36485" y="280116"/>
                      </a:cubicBezTo>
                      <a:cubicBezTo>
                        <a:pt x="-1960" y="270600"/>
                        <a:pt x="-5767" y="236468"/>
                        <a:pt x="5653" y="196246"/>
                      </a:cubicBezTo>
                      <a:close/>
                    </a:path>
                  </a:pathLst>
                </a:custGeom>
                <a:solidFill>
                  <a:srgbClr val="FFFFFF"/>
                </a:solidFill>
                <a:ln w="12687" cap="rnd">
                  <a:solidFill>
                    <a:srgbClr val="263238"/>
                  </a:solidFill>
                  <a:prstDash val="solid"/>
                  <a:round/>
                </a:ln>
              </p:spPr>
              <p:txBody>
                <a:bodyPr rtlCol="0" anchor="ctr"/>
                <a:lstStyle/>
                <a:p>
                  <a:endParaRPr lang="en-US"/>
                </a:p>
              </p:txBody>
            </p:sp>
            <p:sp>
              <p:nvSpPr>
                <p:cNvPr id="214" name="Graphic 4">
                  <a:extLst>
                    <a:ext uri="{FF2B5EF4-FFF2-40B4-BE49-F238E27FC236}">
                      <a16:creationId xmlns:a16="http://schemas.microsoft.com/office/drawing/2014/main" id="{20DC0F0A-54A8-4951-B9CA-B2A80DE65762}"/>
                    </a:ext>
                  </a:extLst>
                </p:cNvPr>
                <p:cNvSpPr/>
                <p:nvPr/>
              </p:nvSpPr>
              <p:spPr>
                <a:xfrm>
                  <a:off x="8374947" y="4933106"/>
                  <a:ext cx="187483" cy="280791"/>
                </a:xfrm>
                <a:custGeom>
                  <a:avLst/>
                  <a:gdLst>
                    <a:gd name="connsiteX0" fmla="*/ 5489 w 187483"/>
                    <a:gd name="connsiteY0" fmla="*/ 196266 h 280791"/>
                    <a:gd name="connsiteX1" fmla="*/ 92277 w 187483"/>
                    <a:gd name="connsiteY1" fmla="*/ 34491 h 280791"/>
                    <a:gd name="connsiteX2" fmla="*/ 182871 w 187483"/>
                    <a:gd name="connsiteY2" fmla="*/ 27005 h 280791"/>
                    <a:gd name="connsiteX3" fmla="*/ 158256 w 187483"/>
                    <a:gd name="connsiteY3" fmla="*/ 122167 h 280791"/>
                    <a:gd name="connsiteX4" fmla="*/ 87075 w 187483"/>
                    <a:gd name="connsiteY4" fmla="*/ 241183 h 280791"/>
                    <a:gd name="connsiteX5" fmla="*/ 36322 w 187483"/>
                    <a:gd name="connsiteY5" fmla="*/ 280136 h 280791"/>
                    <a:gd name="connsiteX6" fmla="*/ 5489 w 187483"/>
                    <a:gd name="connsiteY6" fmla="*/ 196266 h 28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483" h="280791">
                      <a:moveTo>
                        <a:pt x="5489" y="196266"/>
                      </a:moveTo>
                      <a:cubicBezTo>
                        <a:pt x="23380" y="131683"/>
                        <a:pt x="79843" y="51747"/>
                        <a:pt x="92277" y="34491"/>
                      </a:cubicBezTo>
                      <a:cubicBezTo>
                        <a:pt x="122856" y="-8015"/>
                        <a:pt x="163585" y="-12075"/>
                        <a:pt x="182871" y="27005"/>
                      </a:cubicBezTo>
                      <a:cubicBezTo>
                        <a:pt x="198351" y="58472"/>
                        <a:pt x="170944" y="99328"/>
                        <a:pt x="158256" y="122167"/>
                      </a:cubicBezTo>
                      <a:cubicBezTo>
                        <a:pt x="137498" y="163543"/>
                        <a:pt x="113708" y="203321"/>
                        <a:pt x="87075" y="241183"/>
                      </a:cubicBezTo>
                      <a:cubicBezTo>
                        <a:pt x="75909" y="255647"/>
                        <a:pt x="58653" y="285592"/>
                        <a:pt x="36322" y="280136"/>
                      </a:cubicBezTo>
                      <a:cubicBezTo>
                        <a:pt x="-1870" y="270620"/>
                        <a:pt x="-5676" y="236361"/>
                        <a:pt x="5489" y="196266"/>
                      </a:cubicBezTo>
                      <a:close/>
                    </a:path>
                  </a:pathLst>
                </a:custGeom>
                <a:solidFill>
                  <a:srgbClr val="FFFFFF"/>
                </a:solidFill>
                <a:ln w="12687" cap="rnd">
                  <a:solidFill>
                    <a:srgbClr val="263238"/>
                  </a:solidFill>
                  <a:prstDash val="solid"/>
                  <a:round/>
                </a:ln>
              </p:spPr>
              <p:txBody>
                <a:bodyPr rtlCol="0" anchor="ctr"/>
                <a:lstStyle/>
                <a:p>
                  <a:endParaRPr lang="en-US"/>
                </a:p>
              </p:txBody>
            </p:sp>
          </p:grpSp>
        </p:grpSp>
      </p:grpSp>
      <p:grpSp>
        <p:nvGrpSpPr>
          <p:cNvPr id="298" name="computer">
            <a:extLst>
              <a:ext uri="{FF2B5EF4-FFF2-40B4-BE49-F238E27FC236}">
                <a16:creationId xmlns:a16="http://schemas.microsoft.com/office/drawing/2014/main" id="{77DA61CD-7820-4B76-A07C-ABC432DB6301}"/>
              </a:ext>
            </a:extLst>
          </p:cNvPr>
          <p:cNvGrpSpPr/>
          <p:nvPr/>
        </p:nvGrpSpPr>
        <p:grpSpPr>
          <a:xfrm>
            <a:off x="7046011" y="4671707"/>
            <a:ext cx="1834089" cy="1040692"/>
            <a:chOff x="7130007" y="4742000"/>
            <a:chExt cx="1834089" cy="1040692"/>
          </a:xfrm>
        </p:grpSpPr>
        <p:sp>
          <p:nvSpPr>
            <p:cNvPr id="158" name="Graphic 4">
              <a:extLst>
                <a:ext uri="{FF2B5EF4-FFF2-40B4-BE49-F238E27FC236}">
                  <a16:creationId xmlns:a16="http://schemas.microsoft.com/office/drawing/2014/main" id="{2C3B0070-9853-4171-BC37-750091C2DA42}"/>
                </a:ext>
              </a:extLst>
            </p:cNvPr>
            <p:cNvSpPr/>
            <p:nvPr/>
          </p:nvSpPr>
          <p:spPr>
            <a:xfrm>
              <a:off x="7355985" y="4921158"/>
              <a:ext cx="1608111" cy="861534"/>
            </a:xfrm>
            <a:custGeom>
              <a:avLst/>
              <a:gdLst>
                <a:gd name="connsiteX0" fmla="*/ 1211857 w 1608111"/>
                <a:gd name="connsiteY0" fmla="*/ 861534 h 861534"/>
                <a:gd name="connsiteX1" fmla="*/ 1608112 w 1608111"/>
                <a:gd name="connsiteY1" fmla="*/ 422900 h 861534"/>
                <a:gd name="connsiteX2" fmla="*/ 356667 w 1608111"/>
                <a:gd name="connsiteY2" fmla="*/ 0 h 861534"/>
                <a:gd name="connsiteX3" fmla="*/ 0 w 1608111"/>
                <a:gd name="connsiteY3" fmla="*/ 438634 h 861534"/>
                <a:gd name="connsiteX4" fmla="*/ 1211857 w 1608111"/>
                <a:gd name="connsiteY4" fmla="*/ 861534 h 86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111" h="861534">
                  <a:moveTo>
                    <a:pt x="1211857" y="861534"/>
                  </a:moveTo>
                  <a:lnTo>
                    <a:pt x="1608112" y="422900"/>
                  </a:lnTo>
                  <a:lnTo>
                    <a:pt x="356667" y="0"/>
                  </a:lnTo>
                  <a:lnTo>
                    <a:pt x="0" y="438634"/>
                  </a:lnTo>
                  <a:lnTo>
                    <a:pt x="1211857" y="861534"/>
                  </a:lnTo>
                  <a:close/>
                </a:path>
              </a:pathLst>
            </a:custGeom>
            <a:solidFill>
              <a:srgbClr val="92E3A9"/>
            </a:solidFill>
            <a:ln w="12687" cap="rnd">
              <a:solidFill>
                <a:srgbClr val="263238"/>
              </a:solidFill>
              <a:prstDash val="solid"/>
              <a:round/>
            </a:ln>
          </p:spPr>
          <p:txBody>
            <a:bodyPr rtlCol="0" anchor="ctr"/>
            <a:lstStyle/>
            <a:p>
              <a:endParaRPr lang="en-US"/>
            </a:p>
          </p:txBody>
        </p:sp>
        <p:sp>
          <p:nvSpPr>
            <p:cNvPr id="159" name="Graphic 4">
              <a:extLst>
                <a:ext uri="{FF2B5EF4-FFF2-40B4-BE49-F238E27FC236}">
                  <a16:creationId xmlns:a16="http://schemas.microsoft.com/office/drawing/2014/main" id="{56B92713-E940-4956-B009-3CF1765112AA}"/>
                </a:ext>
              </a:extLst>
            </p:cNvPr>
            <p:cNvSpPr/>
            <p:nvPr/>
          </p:nvSpPr>
          <p:spPr>
            <a:xfrm>
              <a:off x="7578030" y="5042965"/>
              <a:ext cx="1218074" cy="623121"/>
            </a:xfrm>
            <a:custGeom>
              <a:avLst/>
              <a:gdLst>
                <a:gd name="connsiteX0" fmla="*/ 952001 w 1218074"/>
                <a:gd name="connsiteY0" fmla="*/ 623121 h 623121"/>
                <a:gd name="connsiteX1" fmla="*/ 1218074 w 1218074"/>
                <a:gd name="connsiteY1" fmla="*/ 336112 h 623121"/>
                <a:gd name="connsiteX2" fmla="*/ 266073 w 1218074"/>
                <a:gd name="connsiteY2" fmla="*/ 0 h 623121"/>
                <a:gd name="connsiteX3" fmla="*/ 0 w 1218074"/>
                <a:gd name="connsiteY3" fmla="*/ 308071 h 623121"/>
                <a:gd name="connsiteX4" fmla="*/ 952001 w 1218074"/>
                <a:gd name="connsiteY4" fmla="*/ 623121 h 62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74" h="623121">
                  <a:moveTo>
                    <a:pt x="952001" y="623121"/>
                  </a:moveTo>
                  <a:lnTo>
                    <a:pt x="1218074" y="336112"/>
                  </a:lnTo>
                  <a:lnTo>
                    <a:pt x="266073" y="0"/>
                  </a:lnTo>
                  <a:lnTo>
                    <a:pt x="0" y="308071"/>
                  </a:lnTo>
                  <a:lnTo>
                    <a:pt x="952001" y="623121"/>
                  </a:lnTo>
                  <a:close/>
                </a:path>
              </a:pathLst>
            </a:custGeom>
            <a:solidFill>
              <a:srgbClr val="263238"/>
            </a:solidFill>
            <a:ln w="12687" cap="rnd">
              <a:solidFill>
                <a:srgbClr val="263238"/>
              </a:solidFill>
              <a:prstDash val="solid"/>
              <a:round/>
            </a:ln>
          </p:spPr>
          <p:txBody>
            <a:bodyPr rtlCol="0" anchor="ctr"/>
            <a:lstStyle/>
            <a:p>
              <a:endParaRPr lang="en-US"/>
            </a:p>
          </p:txBody>
        </p:sp>
        <p:sp>
          <p:nvSpPr>
            <p:cNvPr id="215" name="computer back">
              <a:extLst>
                <a:ext uri="{FF2B5EF4-FFF2-40B4-BE49-F238E27FC236}">
                  <a16:creationId xmlns:a16="http://schemas.microsoft.com/office/drawing/2014/main" id="{AA687B69-A27D-4052-8883-0516ED668581}"/>
                </a:ext>
              </a:extLst>
            </p:cNvPr>
            <p:cNvSpPr/>
            <p:nvPr/>
          </p:nvSpPr>
          <p:spPr>
            <a:xfrm>
              <a:off x="7130007" y="4742000"/>
              <a:ext cx="1437835" cy="1040692"/>
            </a:xfrm>
            <a:custGeom>
              <a:avLst/>
              <a:gdLst>
                <a:gd name="connsiteX0" fmla="*/ 0 w 1437835"/>
                <a:gd name="connsiteY0" fmla="*/ 0 h 1040692"/>
                <a:gd name="connsiteX1" fmla="*/ 225978 w 1437835"/>
                <a:gd name="connsiteY1" fmla="*/ 617792 h 1040692"/>
                <a:gd name="connsiteX2" fmla="*/ 1437835 w 1437835"/>
                <a:gd name="connsiteY2" fmla="*/ 1040693 h 1040692"/>
                <a:gd name="connsiteX3" fmla="*/ 1368430 w 1437835"/>
                <a:gd name="connsiteY3" fmla="*/ 450561 h 1040692"/>
                <a:gd name="connsiteX4" fmla="*/ 0 w 1437835"/>
                <a:gd name="connsiteY4" fmla="*/ 0 h 1040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835" h="1040692">
                  <a:moveTo>
                    <a:pt x="0" y="0"/>
                  </a:moveTo>
                  <a:lnTo>
                    <a:pt x="225978" y="617792"/>
                  </a:lnTo>
                  <a:lnTo>
                    <a:pt x="1437835" y="1040693"/>
                  </a:lnTo>
                  <a:lnTo>
                    <a:pt x="1368430" y="450561"/>
                  </a:lnTo>
                  <a:lnTo>
                    <a:pt x="0" y="0"/>
                  </a:lnTo>
                  <a:close/>
                </a:path>
              </a:pathLst>
            </a:custGeom>
            <a:solidFill>
              <a:srgbClr val="92E3A9"/>
            </a:solidFill>
            <a:ln w="12687" cap="rnd">
              <a:solidFill>
                <a:srgbClr val="263238"/>
              </a:solidFill>
              <a:prstDash val="solid"/>
              <a:round/>
            </a:ln>
          </p:spPr>
          <p:txBody>
            <a:bodyPr rtlCol="0" anchor="ctr"/>
            <a:lstStyle/>
            <a:p>
              <a:endParaRPr lang="en-US"/>
            </a:p>
          </p:txBody>
        </p:sp>
      </p:grpSp>
    </p:spTree>
    <p:extLst>
      <p:ext uri="{BB962C8B-B14F-4D97-AF65-F5344CB8AC3E}">
        <p14:creationId xmlns:p14="http://schemas.microsoft.com/office/powerpoint/2010/main" val="65852449"/>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0000">
                                      <p:stCondLst>
                                        <p:cond delay="0"/>
                                      </p:stCondLst>
                                      <p:childTnLst>
                                        <p:set>
                                          <p:cBhvr>
                                            <p:cTn id="6" dur="1" fill="hold">
                                              <p:stCondLst>
                                                <p:cond delay="0"/>
                                              </p:stCondLst>
                                            </p:cTn>
                                            <p:tgtEl>
                                              <p:spTgt spid="305"/>
                                            </p:tgtEl>
                                            <p:attrNameLst>
                                              <p:attrName>style.visibility</p:attrName>
                                            </p:attrNameLst>
                                          </p:cBhvr>
                                          <p:to>
                                            <p:strVal val="visible"/>
                                          </p:to>
                                        </p:set>
                                        <p:anim calcmode="lin" valueType="num" p14:bounceEnd="50000">
                                          <p:cBhvr additive="base">
                                            <p:cTn id="7" dur="2000" fill="hold"/>
                                            <p:tgtEl>
                                              <p:spTgt spid="305"/>
                                            </p:tgtEl>
                                            <p:attrNameLst>
                                              <p:attrName>ppt_x</p:attrName>
                                            </p:attrNameLst>
                                          </p:cBhvr>
                                          <p:tavLst>
                                            <p:tav tm="0">
                                              <p:val>
                                                <p:strVal val="#ppt_x"/>
                                              </p:val>
                                            </p:tav>
                                            <p:tav tm="100000">
                                              <p:val>
                                                <p:strVal val="#ppt_x"/>
                                              </p:val>
                                            </p:tav>
                                          </p:tavLst>
                                        </p:anim>
                                        <p:anim calcmode="lin" valueType="num" p14:bounceEnd="50000">
                                          <p:cBhvr additive="base">
                                            <p:cTn id="8" dur="2000" fill="hold"/>
                                            <p:tgtEl>
                                              <p:spTgt spid="305"/>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35" presetClass="path" presetSubtype="0" repeatCount="indefinite" accel="50000" decel="50000" autoRev="1" fill="hold" nodeType="afterEffect">
                                      <p:stCondLst>
                                        <p:cond delay="0"/>
                                      </p:stCondLst>
                                      <p:childTnLst>
                                        <p:animMotion origin="layout" path="M 0.00833 0.0037 L -0.00742 -0.00556 " pathEditMode="relative" rAng="0" ptsTypes="AA">
                                          <p:cBhvr>
                                            <p:cTn id="11" dur="1000" fill="hold"/>
                                            <p:tgtEl>
                                              <p:spTgt spid="305"/>
                                            </p:tgtEl>
                                            <p:attrNameLst>
                                              <p:attrName>ppt_x</p:attrName>
                                              <p:attrName>ppt_y</p:attrName>
                                            </p:attrNameLst>
                                          </p:cBhvr>
                                          <p:rCtr x="-79400" y="-46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05"/>
                                            </p:tgtEl>
                                            <p:attrNameLst>
                                              <p:attrName>style.visibility</p:attrName>
                                            </p:attrNameLst>
                                          </p:cBhvr>
                                          <p:to>
                                            <p:strVal val="visible"/>
                                          </p:to>
                                        </p:set>
                                        <p:anim calcmode="lin" valueType="num">
                                          <p:cBhvr additive="base">
                                            <p:cTn id="7" dur="2000" fill="hold"/>
                                            <p:tgtEl>
                                              <p:spTgt spid="305"/>
                                            </p:tgtEl>
                                            <p:attrNameLst>
                                              <p:attrName>ppt_x</p:attrName>
                                            </p:attrNameLst>
                                          </p:cBhvr>
                                          <p:tavLst>
                                            <p:tav tm="0">
                                              <p:val>
                                                <p:strVal val="#ppt_x"/>
                                              </p:val>
                                            </p:tav>
                                            <p:tav tm="100000">
                                              <p:val>
                                                <p:strVal val="#ppt_x"/>
                                              </p:val>
                                            </p:tav>
                                          </p:tavLst>
                                        </p:anim>
                                        <p:anim calcmode="lin" valueType="num">
                                          <p:cBhvr additive="base">
                                            <p:cTn id="8" dur="2000" fill="hold"/>
                                            <p:tgtEl>
                                              <p:spTgt spid="305"/>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35" presetClass="path" presetSubtype="0" repeatCount="indefinite" accel="50000" decel="50000" autoRev="1" fill="hold" nodeType="afterEffect">
                                      <p:stCondLst>
                                        <p:cond delay="0"/>
                                      </p:stCondLst>
                                      <p:childTnLst>
                                        <p:animMotion origin="layout" path="M 0.00833 0.0037 L -0.00742 -0.00556 " pathEditMode="relative" rAng="0" ptsTypes="AA">
                                          <p:cBhvr>
                                            <p:cTn id="11" dur="1000" fill="hold"/>
                                            <p:tgtEl>
                                              <p:spTgt spid="305"/>
                                            </p:tgtEl>
                                            <p:attrNameLst>
                                              <p:attrName>ppt_x</p:attrName>
                                              <p:attrName>ppt_y</p:attrName>
                                            </p:attrNameLst>
                                          </p:cBhvr>
                                          <p:rCtr x="-79400" y="-46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3517-753F-456D-AAC7-E951B31AB719}"/>
              </a:ext>
            </a:extLst>
          </p:cNvPr>
          <p:cNvSpPr>
            <a:spLocks noGrp="1"/>
          </p:cNvSpPr>
          <p:nvPr>
            <p:ph type="title"/>
          </p:nvPr>
        </p:nvSpPr>
        <p:spPr>
          <a:xfrm>
            <a:off x="6693630" y="396572"/>
            <a:ext cx="5498370" cy="1182824"/>
          </a:xfrm>
        </p:spPr>
        <p:txBody>
          <a:bodyPr>
            <a:normAutofit fontScale="90000"/>
          </a:bodyPr>
          <a:lstStyle/>
          <a:p>
            <a:r>
              <a:rPr lang="en-US" b="1" dirty="0">
                <a:latin typeface="Abadi" panose="020B0604020104020204" pitchFamily="34" charset="0"/>
              </a:rPr>
              <a:t>SKILLS WE´VE LEARNED</a:t>
            </a:r>
          </a:p>
        </p:txBody>
      </p:sp>
      <p:sp>
        <p:nvSpPr>
          <p:cNvPr id="3" name="Content Placeholder 2">
            <a:extLst>
              <a:ext uri="{FF2B5EF4-FFF2-40B4-BE49-F238E27FC236}">
                <a16:creationId xmlns:a16="http://schemas.microsoft.com/office/drawing/2014/main" id="{CB08533C-ED5E-4536-8138-5665B6A668FC}"/>
              </a:ext>
            </a:extLst>
          </p:cNvPr>
          <p:cNvSpPr>
            <a:spLocks noGrp="1"/>
          </p:cNvSpPr>
          <p:nvPr>
            <p:ph idx="1"/>
          </p:nvPr>
        </p:nvSpPr>
        <p:spPr>
          <a:xfrm>
            <a:off x="8772373" y="2083863"/>
            <a:ext cx="2780457" cy="3717867"/>
          </a:xfrm>
        </p:spPr>
        <p:txBody>
          <a:bodyPr vert="horz" lIns="91440" tIns="45720" rIns="91440" bIns="45720" rtlCol="0" anchor="t">
            <a:noAutofit/>
          </a:bodyPr>
          <a:lstStyle/>
          <a:p>
            <a:r>
              <a:rPr lang="en-US" sz="1200" b="1" dirty="0">
                <a:latin typeface="Abadi"/>
                <a:cs typeface="Calibri"/>
              </a:rPr>
              <a:t>Marwa :</a:t>
            </a:r>
            <a:r>
              <a:rPr lang="en-US" sz="1200" dirty="0">
                <a:latin typeface="Abadi"/>
                <a:cs typeface="Calibri"/>
              </a:rPr>
              <a:t> Elevator Pitch , Engineers Vs Mangers Mindset &amp;mentality.</a:t>
            </a:r>
          </a:p>
          <a:p>
            <a:r>
              <a:rPr lang="en-US" sz="1200" b="1" dirty="0">
                <a:latin typeface="Abadi"/>
                <a:cs typeface="Calibri"/>
              </a:rPr>
              <a:t>Wen:</a:t>
            </a:r>
            <a:r>
              <a:rPr lang="en-US" sz="1200" dirty="0">
                <a:latin typeface="Abadi"/>
                <a:cs typeface="Calibri"/>
              </a:rPr>
              <a:t> Deal with time zones and scheduling; with business languages to speak for marketing purposes and communication in businesses</a:t>
            </a:r>
          </a:p>
          <a:p>
            <a:r>
              <a:rPr lang="en-US" sz="1200" b="1" dirty="0">
                <a:latin typeface="Abadi"/>
                <a:cs typeface="Calibri"/>
              </a:rPr>
              <a:t>Nur:</a:t>
            </a:r>
            <a:r>
              <a:rPr lang="en-US" sz="1200" dirty="0">
                <a:latin typeface="Abadi"/>
                <a:cs typeface="Calibri"/>
              </a:rPr>
              <a:t> Methods we can apply to communicate with the people from different country and culture even if there Is a language barrier.</a:t>
            </a:r>
          </a:p>
          <a:p>
            <a:r>
              <a:rPr lang="en-US" sz="1200" b="1" dirty="0" err="1">
                <a:latin typeface="Abadi"/>
                <a:cs typeface="Calibri"/>
              </a:rPr>
              <a:t>Abeeb</a:t>
            </a:r>
            <a:r>
              <a:rPr lang="en-US" sz="1200" b="1" dirty="0">
                <a:latin typeface="Abadi"/>
                <a:cs typeface="Calibri"/>
              </a:rPr>
              <a:t>: </a:t>
            </a:r>
            <a:r>
              <a:rPr lang="en-US" sz="1200" dirty="0">
                <a:latin typeface="Abadi"/>
                <a:cs typeface="Calibri"/>
              </a:rPr>
              <a:t>Transformation of Engineering skills into Business with excellent and innovative ideas</a:t>
            </a:r>
          </a:p>
          <a:p>
            <a:r>
              <a:rPr lang="en-US" sz="1200" b="1" dirty="0">
                <a:latin typeface="Abadi"/>
                <a:cs typeface="Calibri"/>
              </a:rPr>
              <a:t>Miguel: </a:t>
            </a:r>
            <a:r>
              <a:rPr lang="en-US" sz="1200" dirty="0">
                <a:latin typeface="Abadi"/>
                <a:cs typeface="Calibri"/>
              </a:rPr>
              <a:t>Select the best team to work with.</a:t>
            </a:r>
          </a:p>
          <a:p>
            <a:r>
              <a:rPr lang="en-US" sz="1200" b="1" dirty="0">
                <a:latin typeface="Abadi"/>
                <a:cs typeface="Calibri"/>
              </a:rPr>
              <a:t>Vincent: </a:t>
            </a:r>
            <a:r>
              <a:rPr lang="en-US" sz="1200" dirty="0">
                <a:latin typeface="Abadi"/>
                <a:cs typeface="Calibri"/>
              </a:rPr>
              <a:t>Public speaking/Presentation.</a:t>
            </a:r>
            <a:endParaRPr lang="en-US" sz="1200" b="1" dirty="0">
              <a:latin typeface="Abadi" panose="020B0604020104020204" pitchFamily="34" charset="0"/>
              <a:cs typeface="Calibri"/>
            </a:endParaRPr>
          </a:p>
          <a:p>
            <a:endParaRPr lang="en-US" sz="1400" dirty="0">
              <a:latin typeface="Abadi" panose="020B0604020104020204" pitchFamily="34" charset="0"/>
              <a:cs typeface="Calibri"/>
            </a:endParaRPr>
          </a:p>
        </p:txBody>
      </p:sp>
      <p:grpSp>
        <p:nvGrpSpPr>
          <p:cNvPr id="593" name="background">
            <a:extLst>
              <a:ext uri="{FF2B5EF4-FFF2-40B4-BE49-F238E27FC236}">
                <a16:creationId xmlns:a16="http://schemas.microsoft.com/office/drawing/2014/main" id="{6CFADD93-D322-4596-92B0-B3D4B9718E30}"/>
              </a:ext>
            </a:extLst>
          </p:cNvPr>
          <p:cNvGrpSpPr/>
          <p:nvPr/>
        </p:nvGrpSpPr>
        <p:grpSpPr>
          <a:xfrm>
            <a:off x="2174780" y="1810448"/>
            <a:ext cx="4518850" cy="4355115"/>
            <a:chOff x="2174780" y="1810448"/>
            <a:chExt cx="4518850" cy="4355115"/>
          </a:xfrm>
        </p:grpSpPr>
        <p:sp>
          <p:nvSpPr>
            <p:cNvPr id="6" name="Graphic 4">
              <a:extLst>
                <a:ext uri="{FF2B5EF4-FFF2-40B4-BE49-F238E27FC236}">
                  <a16:creationId xmlns:a16="http://schemas.microsoft.com/office/drawing/2014/main" id="{D2883EE8-1118-40D9-9741-02E5E45401A6}"/>
                </a:ext>
              </a:extLst>
            </p:cNvPr>
            <p:cNvSpPr/>
            <p:nvPr/>
          </p:nvSpPr>
          <p:spPr>
            <a:xfrm>
              <a:off x="2174780" y="3556666"/>
              <a:ext cx="4518850" cy="2608897"/>
            </a:xfrm>
            <a:custGeom>
              <a:avLst/>
              <a:gdLst>
                <a:gd name="connsiteX0" fmla="*/ 4518851 w 4518850"/>
                <a:gd name="connsiteY0" fmla="*/ 1304449 h 2608897"/>
                <a:gd name="connsiteX1" fmla="*/ 2259425 w 4518850"/>
                <a:gd name="connsiteY1" fmla="*/ 2608898 h 2608897"/>
                <a:gd name="connsiteX2" fmla="*/ 0 w 4518850"/>
                <a:gd name="connsiteY2" fmla="*/ 1304449 h 2608897"/>
                <a:gd name="connsiteX3" fmla="*/ 2259425 w 4518850"/>
                <a:gd name="connsiteY3" fmla="*/ 0 h 2608897"/>
                <a:gd name="connsiteX4" fmla="*/ 4518851 w 4518850"/>
                <a:gd name="connsiteY4" fmla="*/ 1304449 h 2608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8850" h="2608897">
                  <a:moveTo>
                    <a:pt x="4518851" y="1304449"/>
                  </a:moveTo>
                  <a:cubicBezTo>
                    <a:pt x="4518851" y="2024876"/>
                    <a:pt x="3507271" y="2608898"/>
                    <a:pt x="2259425" y="2608898"/>
                  </a:cubicBezTo>
                  <a:cubicBezTo>
                    <a:pt x="1011579" y="2608898"/>
                    <a:pt x="0" y="2024876"/>
                    <a:pt x="0" y="1304449"/>
                  </a:cubicBezTo>
                  <a:cubicBezTo>
                    <a:pt x="0" y="584021"/>
                    <a:pt x="1011579" y="0"/>
                    <a:pt x="2259425" y="0"/>
                  </a:cubicBezTo>
                  <a:cubicBezTo>
                    <a:pt x="3507271" y="0"/>
                    <a:pt x="4518851" y="584021"/>
                    <a:pt x="4518851" y="1304449"/>
                  </a:cubicBezTo>
                  <a:close/>
                </a:path>
              </a:pathLst>
            </a:custGeom>
            <a:solidFill>
              <a:srgbClr val="F5F5F5"/>
            </a:solidFill>
            <a:ln w="9525" cap="flat">
              <a:noFill/>
              <a:prstDash val="solid"/>
              <a:miter/>
            </a:ln>
          </p:spPr>
          <p:txBody>
            <a:bodyPr rtlCol="0" anchor="ctr"/>
            <a:lstStyle/>
            <a:p>
              <a:endParaRPr lang="en-US"/>
            </a:p>
          </p:txBody>
        </p:sp>
        <p:sp>
          <p:nvSpPr>
            <p:cNvPr id="8" name="Graphic 4">
              <a:extLst>
                <a:ext uri="{FF2B5EF4-FFF2-40B4-BE49-F238E27FC236}">
                  <a16:creationId xmlns:a16="http://schemas.microsoft.com/office/drawing/2014/main" id="{3232449A-852F-4642-9899-B53B75511B8C}"/>
                </a:ext>
              </a:extLst>
            </p:cNvPr>
            <p:cNvSpPr/>
            <p:nvPr/>
          </p:nvSpPr>
          <p:spPr>
            <a:xfrm>
              <a:off x="2568972" y="4065098"/>
              <a:ext cx="621446" cy="363343"/>
            </a:xfrm>
            <a:custGeom>
              <a:avLst/>
              <a:gdLst>
                <a:gd name="connsiteX0" fmla="*/ 90726 w 621446"/>
                <a:gd name="connsiteY0" fmla="*/ 52876 h 363343"/>
                <a:gd name="connsiteX1" fmla="*/ 90726 w 621446"/>
                <a:gd name="connsiteY1" fmla="*/ 310051 h 363343"/>
                <a:gd name="connsiteX2" fmla="*/ 530400 w 621446"/>
                <a:gd name="connsiteY2" fmla="*/ 310051 h 363343"/>
                <a:gd name="connsiteX3" fmla="*/ 530400 w 621446"/>
                <a:gd name="connsiteY3" fmla="*/ 53352 h 363343"/>
                <a:gd name="connsiteX4" fmla="*/ 90726 w 621446"/>
                <a:gd name="connsiteY4" fmla="*/ 52876 h 363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446" h="363343">
                  <a:moveTo>
                    <a:pt x="90726" y="52876"/>
                  </a:moveTo>
                  <a:cubicBezTo>
                    <a:pt x="-30242" y="123838"/>
                    <a:pt x="-30242" y="238804"/>
                    <a:pt x="90726" y="310051"/>
                  </a:cubicBezTo>
                  <a:cubicBezTo>
                    <a:pt x="211693" y="381298"/>
                    <a:pt x="408956" y="380917"/>
                    <a:pt x="530400" y="310051"/>
                  </a:cubicBezTo>
                  <a:cubicBezTo>
                    <a:pt x="651843" y="239185"/>
                    <a:pt x="651748" y="124218"/>
                    <a:pt x="530400" y="53352"/>
                  </a:cubicBezTo>
                  <a:cubicBezTo>
                    <a:pt x="409051" y="-17514"/>
                    <a:pt x="212169" y="-17894"/>
                    <a:pt x="90726" y="52876"/>
                  </a:cubicBezTo>
                  <a:close/>
                </a:path>
              </a:pathLst>
            </a:custGeom>
            <a:solidFill>
              <a:srgbClr val="E0E0E0"/>
            </a:solidFill>
            <a:ln w="9525" cap="flat">
              <a:noFill/>
              <a:prstDash val="solid"/>
              <a:miter/>
            </a:ln>
          </p:spPr>
          <p:txBody>
            <a:bodyPr rtlCol="0" anchor="ctr"/>
            <a:lstStyle/>
            <a:p>
              <a:endParaRPr lang="en-US"/>
            </a:p>
          </p:txBody>
        </p:sp>
        <p:grpSp>
          <p:nvGrpSpPr>
            <p:cNvPr id="13" name="Graphic 4">
              <a:extLst>
                <a:ext uri="{FF2B5EF4-FFF2-40B4-BE49-F238E27FC236}">
                  <a16:creationId xmlns:a16="http://schemas.microsoft.com/office/drawing/2014/main" id="{A2E2E8E0-A092-4236-9286-16A315981B99}"/>
                </a:ext>
              </a:extLst>
            </p:cNvPr>
            <p:cNvGrpSpPr/>
            <p:nvPr/>
          </p:nvGrpSpPr>
          <p:grpSpPr>
            <a:xfrm>
              <a:off x="2333086" y="2730277"/>
              <a:ext cx="1079277" cy="1566910"/>
              <a:chOff x="2333086" y="2730277"/>
              <a:chExt cx="1079277" cy="1566910"/>
            </a:xfrm>
          </p:grpSpPr>
          <p:grpSp>
            <p:nvGrpSpPr>
              <p:cNvPr id="14" name="Graphic 4">
                <a:extLst>
                  <a:ext uri="{FF2B5EF4-FFF2-40B4-BE49-F238E27FC236}">
                    <a16:creationId xmlns:a16="http://schemas.microsoft.com/office/drawing/2014/main" id="{65ADFFE4-C677-490D-92D4-A9157E1F489E}"/>
                  </a:ext>
                </a:extLst>
              </p:cNvPr>
              <p:cNvGrpSpPr/>
              <p:nvPr/>
            </p:nvGrpSpPr>
            <p:grpSpPr>
              <a:xfrm>
                <a:off x="2612479" y="3583134"/>
                <a:ext cx="564881" cy="714053"/>
                <a:chOff x="2612479" y="3583134"/>
                <a:chExt cx="564881" cy="714053"/>
              </a:xfrm>
            </p:grpSpPr>
            <p:sp>
              <p:nvSpPr>
                <p:cNvPr id="15" name="Graphic 4">
                  <a:extLst>
                    <a:ext uri="{FF2B5EF4-FFF2-40B4-BE49-F238E27FC236}">
                      <a16:creationId xmlns:a16="http://schemas.microsoft.com/office/drawing/2014/main" id="{AD2A4317-29C0-4BE9-A33A-1AF712A438A1}"/>
                    </a:ext>
                  </a:extLst>
                </p:cNvPr>
                <p:cNvSpPr/>
                <p:nvPr/>
              </p:nvSpPr>
              <p:spPr>
                <a:xfrm>
                  <a:off x="2612479" y="3661346"/>
                  <a:ext cx="564881" cy="635841"/>
                </a:xfrm>
                <a:custGeom>
                  <a:avLst/>
                  <a:gdLst>
                    <a:gd name="connsiteX0" fmla="*/ 105321 w 564881"/>
                    <a:gd name="connsiteY0" fmla="*/ 573310 h 635841"/>
                    <a:gd name="connsiteX1" fmla="*/ 47314 w 564881"/>
                    <a:gd name="connsiteY1" fmla="*/ 0 h 635841"/>
                    <a:gd name="connsiteX2" fmla="*/ 517563 w 564881"/>
                    <a:gd name="connsiteY2" fmla="*/ 0 h 635841"/>
                    <a:gd name="connsiteX3" fmla="*/ 459651 w 564881"/>
                    <a:gd name="connsiteY3" fmla="*/ 573214 h 635841"/>
                    <a:gd name="connsiteX4" fmla="*/ 457079 w 564881"/>
                    <a:gd name="connsiteY4" fmla="*/ 575881 h 635841"/>
                    <a:gd name="connsiteX5" fmla="*/ 453841 w 564881"/>
                    <a:gd name="connsiteY5" fmla="*/ 579120 h 635841"/>
                    <a:gd name="connsiteX6" fmla="*/ 445268 w 564881"/>
                    <a:gd name="connsiteY6" fmla="*/ 586835 h 635841"/>
                    <a:gd name="connsiteX7" fmla="*/ 442982 w 564881"/>
                    <a:gd name="connsiteY7" fmla="*/ 588550 h 635841"/>
                    <a:gd name="connsiteX8" fmla="*/ 435839 w 564881"/>
                    <a:gd name="connsiteY8" fmla="*/ 594074 h 635841"/>
                    <a:gd name="connsiteX9" fmla="*/ 423551 w 564881"/>
                    <a:gd name="connsiteY9" fmla="*/ 601980 h 635841"/>
                    <a:gd name="connsiteX10" fmla="*/ 141326 w 564881"/>
                    <a:gd name="connsiteY10" fmla="*/ 601980 h 635841"/>
                    <a:gd name="connsiteX11" fmla="*/ 141326 w 564881"/>
                    <a:gd name="connsiteY11" fmla="*/ 601980 h 635841"/>
                    <a:gd name="connsiteX12" fmla="*/ 128943 w 564881"/>
                    <a:gd name="connsiteY12" fmla="*/ 593979 h 635841"/>
                    <a:gd name="connsiteX13" fmla="*/ 122276 w 564881"/>
                    <a:gd name="connsiteY13" fmla="*/ 588931 h 635841"/>
                    <a:gd name="connsiteX14" fmla="*/ 119513 w 564881"/>
                    <a:gd name="connsiteY14" fmla="*/ 586645 h 635841"/>
                    <a:gd name="connsiteX15" fmla="*/ 111227 w 564881"/>
                    <a:gd name="connsiteY15" fmla="*/ 579215 h 635841"/>
                    <a:gd name="connsiteX16" fmla="*/ 107512 w 564881"/>
                    <a:gd name="connsiteY16" fmla="*/ 575501 h 63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4881" h="635841">
                      <a:moveTo>
                        <a:pt x="105321" y="573310"/>
                      </a:moveTo>
                      <a:cubicBezTo>
                        <a:pt x="10547" y="475488"/>
                        <a:pt x="-45079" y="78010"/>
                        <a:pt x="47314" y="0"/>
                      </a:cubicBezTo>
                      <a:lnTo>
                        <a:pt x="517563" y="0"/>
                      </a:lnTo>
                      <a:cubicBezTo>
                        <a:pt x="609956" y="77533"/>
                        <a:pt x="554330" y="475297"/>
                        <a:pt x="459651" y="573214"/>
                      </a:cubicBezTo>
                      <a:lnTo>
                        <a:pt x="457079" y="575881"/>
                      </a:lnTo>
                      <a:lnTo>
                        <a:pt x="453841" y="579120"/>
                      </a:lnTo>
                      <a:cubicBezTo>
                        <a:pt x="451174" y="581663"/>
                        <a:pt x="448316" y="584235"/>
                        <a:pt x="445268" y="586835"/>
                      </a:cubicBezTo>
                      <a:lnTo>
                        <a:pt x="442982" y="588550"/>
                      </a:lnTo>
                      <a:cubicBezTo>
                        <a:pt x="440696" y="590455"/>
                        <a:pt x="438315" y="592264"/>
                        <a:pt x="435839" y="594074"/>
                      </a:cubicBezTo>
                      <a:cubicBezTo>
                        <a:pt x="431886" y="596932"/>
                        <a:pt x="427790" y="599570"/>
                        <a:pt x="423551" y="601980"/>
                      </a:cubicBezTo>
                      <a:cubicBezTo>
                        <a:pt x="345351" y="647129"/>
                        <a:pt x="219240" y="647129"/>
                        <a:pt x="141326" y="601980"/>
                      </a:cubicBezTo>
                      <a:lnTo>
                        <a:pt x="141326" y="601980"/>
                      </a:lnTo>
                      <a:cubicBezTo>
                        <a:pt x="137056" y="599542"/>
                        <a:pt x="132924" y="596865"/>
                        <a:pt x="128943" y="593979"/>
                      </a:cubicBezTo>
                      <a:cubicBezTo>
                        <a:pt x="126657" y="592360"/>
                        <a:pt x="124466" y="590645"/>
                        <a:pt x="122276" y="588931"/>
                      </a:cubicBezTo>
                      <a:lnTo>
                        <a:pt x="119513" y="586645"/>
                      </a:lnTo>
                      <a:cubicBezTo>
                        <a:pt x="116622" y="584321"/>
                        <a:pt x="113855" y="581835"/>
                        <a:pt x="111227" y="579215"/>
                      </a:cubicBezTo>
                      <a:lnTo>
                        <a:pt x="107512" y="575501"/>
                      </a:lnTo>
                      <a:close/>
                    </a:path>
                  </a:pathLst>
                </a:custGeom>
                <a:solidFill>
                  <a:srgbClr val="EBEBEB"/>
                </a:solidFill>
                <a:ln w="9525" cap="flat">
                  <a:noFill/>
                  <a:prstDash val="solid"/>
                  <a:miter/>
                </a:ln>
              </p:spPr>
              <p:txBody>
                <a:bodyPr rtlCol="0" anchor="ctr"/>
                <a:lstStyle/>
                <a:p>
                  <a:endParaRPr lang="en-US"/>
                </a:p>
              </p:txBody>
            </p:sp>
            <p:sp>
              <p:nvSpPr>
                <p:cNvPr id="16" name="Graphic 4">
                  <a:extLst>
                    <a:ext uri="{FF2B5EF4-FFF2-40B4-BE49-F238E27FC236}">
                      <a16:creationId xmlns:a16="http://schemas.microsoft.com/office/drawing/2014/main" id="{0DEE18A4-CA32-4F59-89A0-C5105A8F56E7}"/>
                    </a:ext>
                  </a:extLst>
                </p:cNvPr>
                <p:cNvSpPr/>
                <p:nvPr/>
              </p:nvSpPr>
              <p:spPr>
                <a:xfrm>
                  <a:off x="2620181" y="3583134"/>
                  <a:ext cx="549509" cy="320861"/>
                </a:xfrm>
                <a:custGeom>
                  <a:avLst/>
                  <a:gdLst>
                    <a:gd name="connsiteX0" fmla="*/ 468999 w 549509"/>
                    <a:gd name="connsiteY0" fmla="*/ 46970 h 320861"/>
                    <a:gd name="connsiteX1" fmla="*/ 468999 w 549509"/>
                    <a:gd name="connsiteY1" fmla="*/ 273856 h 320861"/>
                    <a:gd name="connsiteX2" fmla="*/ 80474 w 549509"/>
                    <a:gd name="connsiteY2" fmla="*/ 273856 h 320861"/>
                    <a:gd name="connsiteX3" fmla="*/ 80474 w 549509"/>
                    <a:gd name="connsiteY3" fmla="*/ 46970 h 320861"/>
                    <a:gd name="connsiteX4" fmla="*/ 468999 w 549509"/>
                    <a:gd name="connsiteY4" fmla="*/ 46970 h 320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509" h="320861">
                      <a:moveTo>
                        <a:pt x="468999" y="46970"/>
                      </a:moveTo>
                      <a:cubicBezTo>
                        <a:pt x="576346" y="109645"/>
                        <a:pt x="576346" y="211181"/>
                        <a:pt x="468999" y="273856"/>
                      </a:cubicBezTo>
                      <a:cubicBezTo>
                        <a:pt x="361652" y="336530"/>
                        <a:pt x="187726" y="336530"/>
                        <a:pt x="80474" y="273856"/>
                      </a:cubicBezTo>
                      <a:cubicBezTo>
                        <a:pt x="-26777" y="211181"/>
                        <a:pt x="-26872" y="109645"/>
                        <a:pt x="80474" y="46970"/>
                      </a:cubicBezTo>
                      <a:cubicBezTo>
                        <a:pt x="187821" y="-15704"/>
                        <a:pt x="361748" y="-15609"/>
                        <a:pt x="468999" y="46970"/>
                      </a:cubicBezTo>
                      <a:close/>
                    </a:path>
                  </a:pathLst>
                </a:custGeom>
                <a:solidFill>
                  <a:srgbClr val="F5F5F5"/>
                </a:solidFill>
                <a:ln w="9525" cap="flat">
                  <a:noFill/>
                  <a:prstDash val="solid"/>
                  <a:miter/>
                </a:ln>
              </p:spPr>
              <p:txBody>
                <a:bodyPr rtlCol="0" anchor="ctr"/>
                <a:lstStyle/>
                <a:p>
                  <a:endParaRPr lang="en-US"/>
                </a:p>
              </p:txBody>
            </p:sp>
            <p:sp>
              <p:nvSpPr>
                <p:cNvPr id="17" name="Graphic 4">
                  <a:extLst>
                    <a:ext uri="{FF2B5EF4-FFF2-40B4-BE49-F238E27FC236}">
                      <a16:creationId xmlns:a16="http://schemas.microsoft.com/office/drawing/2014/main" id="{17939E20-DD2E-47DD-96B7-CCECC7714A55}"/>
                    </a:ext>
                  </a:extLst>
                </p:cNvPr>
                <p:cNvSpPr/>
                <p:nvPr/>
              </p:nvSpPr>
              <p:spPr>
                <a:xfrm>
                  <a:off x="2693166" y="3626091"/>
                  <a:ext cx="403538" cy="235779"/>
                </a:xfrm>
                <a:custGeom>
                  <a:avLst/>
                  <a:gdLst>
                    <a:gd name="connsiteX0" fmla="*/ 344388 w 403538"/>
                    <a:gd name="connsiteY0" fmla="*/ 34683 h 235779"/>
                    <a:gd name="connsiteX1" fmla="*/ 344388 w 403538"/>
                    <a:gd name="connsiteY1" fmla="*/ 201275 h 235779"/>
                    <a:gd name="connsiteX2" fmla="*/ 59115 w 403538"/>
                    <a:gd name="connsiteY2" fmla="*/ 201275 h 235779"/>
                    <a:gd name="connsiteX3" fmla="*/ 59115 w 403538"/>
                    <a:gd name="connsiteY3" fmla="*/ 34683 h 235779"/>
                    <a:gd name="connsiteX4" fmla="*/ 344388 w 403538"/>
                    <a:gd name="connsiteY4" fmla="*/ 34683 h 235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538" h="235779">
                      <a:moveTo>
                        <a:pt x="344388" y="34683"/>
                      </a:moveTo>
                      <a:cubicBezTo>
                        <a:pt x="423255" y="80689"/>
                        <a:pt x="423255" y="155270"/>
                        <a:pt x="344388" y="201275"/>
                      </a:cubicBezTo>
                      <a:cubicBezTo>
                        <a:pt x="265521" y="247281"/>
                        <a:pt x="137886" y="247281"/>
                        <a:pt x="59115" y="201275"/>
                      </a:cubicBezTo>
                      <a:cubicBezTo>
                        <a:pt x="-19657" y="155270"/>
                        <a:pt x="-19752" y="80689"/>
                        <a:pt x="59115" y="34683"/>
                      </a:cubicBezTo>
                      <a:cubicBezTo>
                        <a:pt x="137982" y="-11323"/>
                        <a:pt x="265617" y="-11799"/>
                        <a:pt x="344388" y="34683"/>
                      </a:cubicBezTo>
                      <a:close/>
                    </a:path>
                  </a:pathLst>
                </a:custGeom>
                <a:solidFill>
                  <a:srgbClr val="E0E0E0"/>
                </a:solidFill>
                <a:ln w="9525" cap="flat">
                  <a:noFill/>
                  <a:prstDash val="solid"/>
                  <a:miter/>
                </a:ln>
              </p:spPr>
              <p:txBody>
                <a:bodyPr rtlCol="0" anchor="ctr"/>
                <a:lstStyle/>
                <a:p>
                  <a:endParaRPr lang="en-US"/>
                </a:p>
              </p:txBody>
            </p:sp>
            <p:sp>
              <p:nvSpPr>
                <p:cNvPr id="18" name="Graphic 4">
                  <a:extLst>
                    <a:ext uri="{FF2B5EF4-FFF2-40B4-BE49-F238E27FC236}">
                      <a16:creationId xmlns:a16="http://schemas.microsoft.com/office/drawing/2014/main" id="{29C650DF-7A2A-49B5-BD86-12634BDF6853}"/>
                    </a:ext>
                  </a:extLst>
                </p:cNvPr>
                <p:cNvSpPr/>
                <p:nvPr/>
              </p:nvSpPr>
              <p:spPr>
                <a:xfrm>
                  <a:off x="2705132" y="3704851"/>
                  <a:ext cx="380523" cy="156543"/>
                </a:xfrm>
                <a:custGeom>
                  <a:avLst/>
                  <a:gdLst>
                    <a:gd name="connsiteX0" fmla="*/ 47149 w 380523"/>
                    <a:gd name="connsiteY0" fmla="*/ 34504 h 156543"/>
                    <a:gd name="connsiteX1" fmla="*/ 332899 w 380523"/>
                    <a:gd name="connsiteY1" fmla="*/ 34504 h 156543"/>
                    <a:gd name="connsiteX2" fmla="*/ 380524 w 380523"/>
                    <a:gd name="connsiteY2" fmla="*/ 78224 h 156543"/>
                    <a:gd name="connsiteX3" fmla="*/ 332899 w 380523"/>
                    <a:gd name="connsiteY3" fmla="*/ 122039 h 156543"/>
                    <a:gd name="connsiteX4" fmla="*/ 47625 w 380523"/>
                    <a:gd name="connsiteY4" fmla="*/ 122039 h 156543"/>
                    <a:gd name="connsiteX5" fmla="*/ 0 w 380523"/>
                    <a:gd name="connsiteY5" fmla="*/ 78224 h 156543"/>
                    <a:gd name="connsiteX6" fmla="*/ 47149 w 380523"/>
                    <a:gd name="connsiteY6" fmla="*/ 34504 h 15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523" h="156543">
                      <a:moveTo>
                        <a:pt x="47149" y="34504"/>
                      </a:moveTo>
                      <a:cubicBezTo>
                        <a:pt x="125921" y="-11501"/>
                        <a:pt x="253651" y="-11501"/>
                        <a:pt x="332899" y="34504"/>
                      </a:cubicBezTo>
                      <a:cubicBezTo>
                        <a:pt x="352158" y="44896"/>
                        <a:pt x="368532" y="59917"/>
                        <a:pt x="380524" y="78224"/>
                      </a:cubicBezTo>
                      <a:cubicBezTo>
                        <a:pt x="368560" y="96579"/>
                        <a:pt x="352187" y="111647"/>
                        <a:pt x="332899" y="122039"/>
                      </a:cubicBezTo>
                      <a:cubicBezTo>
                        <a:pt x="254127" y="168045"/>
                        <a:pt x="126397" y="168045"/>
                        <a:pt x="47625" y="122039"/>
                      </a:cubicBezTo>
                      <a:cubicBezTo>
                        <a:pt x="28335" y="111647"/>
                        <a:pt x="11960" y="96579"/>
                        <a:pt x="0" y="78224"/>
                      </a:cubicBezTo>
                      <a:cubicBezTo>
                        <a:pt x="11861" y="59974"/>
                        <a:pt x="28060" y="44953"/>
                        <a:pt x="47149" y="34504"/>
                      </a:cubicBezTo>
                      <a:close/>
                    </a:path>
                  </a:pathLst>
                </a:custGeom>
                <a:solidFill>
                  <a:srgbClr val="FAFAFA"/>
                </a:solidFill>
                <a:ln w="9525" cap="flat">
                  <a:noFill/>
                  <a:prstDash val="solid"/>
                  <a:miter/>
                </a:ln>
              </p:spPr>
              <p:txBody>
                <a:bodyPr rtlCol="0" anchor="ctr"/>
                <a:lstStyle/>
                <a:p>
                  <a:endParaRPr lang="en-US"/>
                </a:p>
              </p:txBody>
            </p:sp>
          </p:grpSp>
          <p:grpSp>
            <p:nvGrpSpPr>
              <p:cNvPr id="19" name="Graphic 4">
                <a:extLst>
                  <a:ext uri="{FF2B5EF4-FFF2-40B4-BE49-F238E27FC236}">
                    <a16:creationId xmlns:a16="http://schemas.microsoft.com/office/drawing/2014/main" id="{8E4DA435-ECBD-4416-8D1C-5F679C9EDAB4}"/>
                  </a:ext>
                </a:extLst>
              </p:cNvPr>
              <p:cNvGrpSpPr/>
              <p:nvPr/>
            </p:nvGrpSpPr>
            <p:grpSpPr>
              <a:xfrm>
                <a:off x="2333086" y="2730277"/>
                <a:ext cx="1079277" cy="1088106"/>
                <a:chOff x="2333086" y="2730277"/>
                <a:chExt cx="1079277" cy="1088106"/>
              </a:xfrm>
            </p:grpSpPr>
            <p:sp>
              <p:nvSpPr>
                <p:cNvPr id="20" name="Graphic 4">
                  <a:extLst>
                    <a:ext uri="{FF2B5EF4-FFF2-40B4-BE49-F238E27FC236}">
                      <a16:creationId xmlns:a16="http://schemas.microsoft.com/office/drawing/2014/main" id="{5EF35C5C-BF96-49AB-8D5F-7E39B2E066C3}"/>
                    </a:ext>
                  </a:extLst>
                </p:cNvPr>
                <p:cNvSpPr/>
                <p:nvPr/>
              </p:nvSpPr>
              <p:spPr>
                <a:xfrm>
                  <a:off x="2769512" y="2730277"/>
                  <a:ext cx="438159" cy="907733"/>
                </a:xfrm>
                <a:custGeom>
                  <a:avLst/>
                  <a:gdLst>
                    <a:gd name="connsiteX0" fmla="*/ 336337 w 438159"/>
                    <a:gd name="connsiteY0" fmla="*/ 197073 h 907733"/>
                    <a:gd name="connsiteX1" fmla="*/ 157838 w 438159"/>
                    <a:gd name="connsiteY1" fmla="*/ 338710 h 907733"/>
                    <a:gd name="connsiteX2" fmla="*/ 330527 w 438159"/>
                    <a:gd name="connsiteY2" fmla="*/ 259081 h 907733"/>
                    <a:gd name="connsiteX3" fmla="*/ 300523 w 438159"/>
                    <a:gd name="connsiteY3" fmla="*/ 422625 h 907733"/>
                    <a:gd name="connsiteX4" fmla="*/ 166125 w 438159"/>
                    <a:gd name="connsiteY4" fmla="*/ 517875 h 907733"/>
                    <a:gd name="connsiteX5" fmla="*/ 298427 w 438159"/>
                    <a:gd name="connsiteY5" fmla="*/ 465583 h 907733"/>
                    <a:gd name="connsiteX6" fmla="*/ 271186 w 438159"/>
                    <a:gd name="connsiteY6" fmla="*/ 685896 h 907733"/>
                    <a:gd name="connsiteX7" fmla="*/ 197843 w 438159"/>
                    <a:gd name="connsiteY7" fmla="*/ 836962 h 907733"/>
                    <a:gd name="connsiteX8" fmla="*/ 159743 w 438159"/>
                    <a:gd name="connsiteY8" fmla="*/ 903637 h 907733"/>
                    <a:gd name="connsiteX9" fmla="*/ 157076 w 438159"/>
                    <a:gd name="connsiteY9" fmla="*/ 907733 h 907733"/>
                    <a:gd name="connsiteX10" fmla="*/ 62779 w 438159"/>
                    <a:gd name="connsiteY10" fmla="*/ 857346 h 907733"/>
                    <a:gd name="connsiteX11" fmla="*/ 3724 w 438159"/>
                    <a:gd name="connsiteY11" fmla="*/ 611601 h 907733"/>
                    <a:gd name="connsiteX12" fmla="*/ 438159 w 438159"/>
                    <a:gd name="connsiteY12" fmla="*/ 1 h 907733"/>
                    <a:gd name="connsiteX13" fmla="*/ 336337 w 438159"/>
                    <a:gd name="connsiteY13" fmla="*/ 197073 h 90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59" h="907733">
                      <a:moveTo>
                        <a:pt x="336337" y="197073"/>
                      </a:moveTo>
                      <a:lnTo>
                        <a:pt x="157838" y="338710"/>
                      </a:lnTo>
                      <a:lnTo>
                        <a:pt x="330527" y="259081"/>
                      </a:lnTo>
                      <a:cubicBezTo>
                        <a:pt x="330165" y="314935"/>
                        <a:pt x="320011" y="370285"/>
                        <a:pt x="300523" y="422625"/>
                      </a:cubicBezTo>
                      <a:cubicBezTo>
                        <a:pt x="300523" y="422625"/>
                        <a:pt x="215465" y="473298"/>
                        <a:pt x="166125" y="517875"/>
                      </a:cubicBezTo>
                      <a:lnTo>
                        <a:pt x="298427" y="465583"/>
                      </a:lnTo>
                      <a:cubicBezTo>
                        <a:pt x="298427" y="465583"/>
                        <a:pt x="307952" y="552832"/>
                        <a:pt x="271186" y="685896"/>
                      </a:cubicBezTo>
                      <a:cubicBezTo>
                        <a:pt x="261661" y="720757"/>
                        <a:pt x="222513" y="787242"/>
                        <a:pt x="197843" y="836962"/>
                      </a:cubicBezTo>
                      <a:cubicBezTo>
                        <a:pt x="186676" y="860032"/>
                        <a:pt x="173947" y="882302"/>
                        <a:pt x="159743" y="903637"/>
                      </a:cubicBezTo>
                      <a:cubicBezTo>
                        <a:pt x="158981" y="905066"/>
                        <a:pt x="158029" y="906305"/>
                        <a:pt x="157076" y="907733"/>
                      </a:cubicBezTo>
                      <a:cubicBezTo>
                        <a:pt x="126787" y="890398"/>
                        <a:pt x="95354" y="873605"/>
                        <a:pt x="62779" y="857346"/>
                      </a:cubicBezTo>
                      <a:cubicBezTo>
                        <a:pt x="41443" y="812578"/>
                        <a:pt x="13725" y="702089"/>
                        <a:pt x="3724" y="611601"/>
                      </a:cubicBezTo>
                      <a:cubicBezTo>
                        <a:pt x="-34376" y="265081"/>
                        <a:pt x="227561" y="66580"/>
                        <a:pt x="438159" y="1"/>
                      </a:cubicBezTo>
                      <a:cubicBezTo>
                        <a:pt x="437778" y="-285"/>
                        <a:pt x="365483" y="90488"/>
                        <a:pt x="336337" y="197073"/>
                      </a:cubicBezTo>
                      <a:close/>
                    </a:path>
                  </a:pathLst>
                </a:custGeom>
                <a:solidFill>
                  <a:srgbClr val="F5F5F5"/>
                </a:solidFill>
                <a:ln w="9525" cap="flat">
                  <a:noFill/>
                  <a:prstDash val="solid"/>
                  <a:miter/>
                </a:ln>
              </p:spPr>
              <p:txBody>
                <a:bodyPr rtlCol="0" anchor="ctr"/>
                <a:lstStyle/>
                <a:p>
                  <a:endParaRPr lang="en-US"/>
                </a:p>
              </p:txBody>
            </p:sp>
            <p:sp>
              <p:nvSpPr>
                <p:cNvPr id="21" name="Graphic 4">
                  <a:extLst>
                    <a:ext uri="{FF2B5EF4-FFF2-40B4-BE49-F238E27FC236}">
                      <a16:creationId xmlns:a16="http://schemas.microsoft.com/office/drawing/2014/main" id="{DE8B2178-2CDB-4808-8AA0-FD6185E4D3B0}"/>
                    </a:ext>
                  </a:extLst>
                </p:cNvPr>
                <p:cNvSpPr/>
                <p:nvPr/>
              </p:nvSpPr>
              <p:spPr>
                <a:xfrm>
                  <a:off x="2840851" y="2941923"/>
                  <a:ext cx="115741" cy="590876"/>
                </a:xfrm>
                <a:custGeom>
                  <a:avLst/>
                  <a:gdLst>
                    <a:gd name="connsiteX0" fmla="*/ 115742 w 115741"/>
                    <a:gd name="connsiteY0" fmla="*/ 0 h 590876"/>
                    <a:gd name="connsiteX1" fmla="*/ 41637 w 115741"/>
                    <a:gd name="connsiteY1" fmla="*/ 133350 h 590876"/>
                    <a:gd name="connsiteX2" fmla="*/ 9919 w 115741"/>
                    <a:gd name="connsiteY2" fmla="*/ 283274 h 590876"/>
                    <a:gd name="connsiteX3" fmla="*/ 48019 w 115741"/>
                    <a:gd name="connsiteY3" fmla="*/ 584073 h 590876"/>
                    <a:gd name="connsiteX4" fmla="*/ 48019 w 115741"/>
                    <a:gd name="connsiteY4" fmla="*/ 584073 h 590876"/>
                    <a:gd name="connsiteX5" fmla="*/ 45261 w 115741"/>
                    <a:gd name="connsiteY5" fmla="*/ 590512 h 590876"/>
                    <a:gd name="connsiteX6" fmla="*/ 45161 w 115741"/>
                    <a:gd name="connsiteY6" fmla="*/ 590550 h 590876"/>
                    <a:gd name="connsiteX7" fmla="*/ 38684 w 115741"/>
                    <a:gd name="connsiteY7" fmla="*/ 587693 h 590876"/>
                    <a:gd name="connsiteX8" fmla="*/ 38684 w 115741"/>
                    <a:gd name="connsiteY8" fmla="*/ 587693 h 590876"/>
                    <a:gd name="connsiteX9" fmla="*/ 5252 w 115741"/>
                    <a:gd name="connsiteY9" fmla="*/ 282892 h 590876"/>
                    <a:gd name="connsiteX10" fmla="*/ 39542 w 115741"/>
                    <a:gd name="connsiteY10" fmla="*/ 132779 h 590876"/>
                    <a:gd name="connsiteX11" fmla="*/ 115742 w 115741"/>
                    <a:gd name="connsiteY11" fmla="*/ 0 h 59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741" h="590876">
                      <a:moveTo>
                        <a:pt x="115742" y="0"/>
                      </a:moveTo>
                      <a:cubicBezTo>
                        <a:pt x="79261" y="36671"/>
                        <a:pt x="57925" y="84868"/>
                        <a:pt x="41637" y="133350"/>
                      </a:cubicBezTo>
                      <a:cubicBezTo>
                        <a:pt x="25622" y="182013"/>
                        <a:pt x="14986" y="232286"/>
                        <a:pt x="9919" y="283274"/>
                      </a:cubicBezTo>
                      <a:cubicBezTo>
                        <a:pt x="-1330" y="385143"/>
                        <a:pt x="11727" y="488223"/>
                        <a:pt x="48019" y="584073"/>
                      </a:cubicBezTo>
                      <a:lnTo>
                        <a:pt x="48019" y="584073"/>
                      </a:lnTo>
                      <a:cubicBezTo>
                        <a:pt x="49035" y="586616"/>
                        <a:pt x="47800" y="589493"/>
                        <a:pt x="45261" y="590512"/>
                      </a:cubicBezTo>
                      <a:cubicBezTo>
                        <a:pt x="45228" y="590521"/>
                        <a:pt x="45195" y="590541"/>
                        <a:pt x="45161" y="590550"/>
                      </a:cubicBezTo>
                      <a:cubicBezTo>
                        <a:pt x="42585" y="591522"/>
                        <a:pt x="39702" y="590255"/>
                        <a:pt x="38684" y="587693"/>
                      </a:cubicBezTo>
                      <a:lnTo>
                        <a:pt x="38684" y="587693"/>
                      </a:lnTo>
                      <a:cubicBezTo>
                        <a:pt x="3621" y="490157"/>
                        <a:pt x="-7836" y="385705"/>
                        <a:pt x="5252" y="282892"/>
                      </a:cubicBezTo>
                      <a:cubicBezTo>
                        <a:pt x="11166" y="231753"/>
                        <a:pt x="22664" y="181413"/>
                        <a:pt x="39542" y="132779"/>
                      </a:cubicBezTo>
                      <a:cubicBezTo>
                        <a:pt x="56401" y="84201"/>
                        <a:pt x="78880" y="36100"/>
                        <a:pt x="115742" y="0"/>
                      </a:cubicBezTo>
                      <a:close/>
                    </a:path>
                  </a:pathLst>
                </a:custGeom>
                <a:solidFill>
                  <a:srgbClr val="FFFFFF"/>
                </a:solidFill>
                <a:ln w="9525" cap="flat">
                  <a:noFill/>
                  <a:prstDash val="solid"/>
                  <a:miter/>
                </a:ln>
              </p:spPr>
              <p:txBody>
                <a:bodyPr rtlCol="0" anchor="ctr"/>
                <a:lstStyle/>
                <a:p>
                  <a:endParaRPr lang="en-US"/>
                </a:p>
              </p:txBody>
            </p:sp>
            <p:sp>
              <p:nvSpPr>
                <p:cNvPr id="22" name="Graphic 4">
                  <a:extLst>
                    <a:ext uri="{FF2B5EF4-FFF2-40B4-BE49-F238E27FC236}">
                      <a16:creationId xmlns:a16="http://schemas.microsoft.com/office/drawing/2014/main" id="{58D74183-8FD0-40E7-9DFB-5082CCEFFAC7}"/>
                    </a:ext>
                  </a:extLst>
                </p:cNvPr>
                <p:cNvSpPr/>
                <p:nvPr/>
              </p:nvSpPr>
              <p:spPr>
                <a:xfrm>
                  <a:off x="2333086" y="3109053"/>
                  <a:ext cx="610508" cy="709330"/>
                </a:xfrm>
                <a:custGeom>
                  <a:avLst/>
                  <a:gdLst>
                    <a:gd name="connsiteX0" fmla="*/ 0 w 610508"/>
                    <a:gd name="connsiteY0" fmla="*/ 34 h 709330"/>
                    <a:gd name="connsiteX1" fmla="*/ 0 w 610508"/>
                    <a:gd name="connsiteY1" fmla="*/ 34 h 709330"/>
                    <a:gd name="connsiteX2" fmla="*/ 186500 w 610508"/>
                    <a:gd name="connsiteY2" fmla="*/ 262162 h 709330"/>
                    <a:gd name="connsiteX3" fmla="*/ 367474 w 610508"/>
                    <a:gd name="connsiteY3" fmla="*/ 291308 h 709330"/>
                    <a:gd name="connsiteX4" fmla="*/ 234125 w 610508"/>
                    <a:gd name="connsiteY4" fmla="*/ 314645 h 709330"/>
                    <a:gd name="connsiteX5" fmla="*/ 305848 w 610508"/>
                    <a:gd name="connsiteY5" fmla="*/ 428278 h 709330"/>
                    <a:gd name="connsiteX6" fmla="*/ 484156 w 610508"/>
                    <a:gd name="connsiteY6" fmla="*/ 465140 h 709330"/>
                    <a:gd name="connsiteX7" fmla="*/ 344900 w 610508"/>
                    <a:gd name="connsiteY7" fmla="*/ 487809 h 709330"/>
                    <a:gd name="connsiteX8" fmla="*/ 483203 w 610508"/>
                    <a:gd name="connsiteY8" fmla="*/ 680309 h 709330"/>
                    <a:gd name="connsiteX9" fmla="*/ 581597 w 610508"/>
                    <a:gd name="connsiteY9" fmla="*/ 700598 h 709330"/>
                    <a:gd name="connsiteX10" fmla="*/ 605504 w 610508"/>
                    <a:gd name="connsiteY10" fmla="*/ 566295 h 709330"/>
                    <a:gd name="connsiteX11" fmla="*/ 561023 w 610508"/>
                    <a:gd name="connsiteY11" fmla="*/ 299595 h 709330"/>
                    <a:gd name="connsiteX12" fmla="*/ 503872 w 610508"/>
                    <a:gd name="connsiteY12" fmla="*/ 215680 h 709330"/>
                    <a:gd name="connsiteX13" fmla="*/ 0 w 610508"/>
                    <a:gd name="connsiteY13" fmla="*/ 34 h 70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508" h="709330">
                      <a:moveTo>
                        <a:pt x="0" y="34"/>
                      </a:moveTo>
                      <a:lnTo>
                        <a:pt x="0" y="34"/>
                      </a:lnTo>
                      <a:cubicBezTo>
                        <a:pt x="4477" y="5368"/>
                        <a:pt x="77724" y="92521"/>
                        <a:pt x="186500" y="262162"/>
                      </a:cubicBezTo>
                      <a:lnTo>
                        <a:pt x="367474" y="291308"/>
                      </a:lnTo>
                      <a:lnTo>
                        <a:pt x="234125" y="314645"/>
                      </a:lnTo>
                      <a:lnTo>
                        <a:pt x="305848" y="428278"/>
                      </a:lnTo>
                      <a:lnTo>
                        <a:pt x="484156" y="465140"/>
                      </a:lnTo>
                      <a:lnTo>
                        <a:pt x="344900" y="487809"/>
                      </a:lnTo>
                      <a:cubicBezTo>
                        <a:pt x="344900" y="487809"/>
                        <a:pt x="383572" y="623636"/>
                        <a:pt x="483203" y="680309"/>
                      </a:cubicBezTo>
                      <a:cubicBezTo>
                        <a:pt x="538163" y="711551"/>
                        <a:pt x="565118" y="716314"/>
                        <a:pt x="581597" y="700598"/>
                      </a:cubicBezTo>
                      <a:cubicBezTo>
                        <a:pt x="593122" y="689644"/>
                        <a:pt x="595884" y="624398"/>
                        <a:pt x="605504" y="566295"/>
                      </a:cubicBezTo>
                      <a:cubicBezTo>
                        <a:pt x="615125" y="508192"/>
                        <a:pt x="615887" y="413895"/>
                        <a:pt x="561023" y="299595"/>
                      </a:cubicBezTo>
                      <a:cubicBezTo>
                        <a:pt x="546043" y="269058"/>
                        <a:pt x="526802" y="240807"/>
                        <a:pt x="503872" y="215680"/>
                      </a:cubicBezTo>
                      <a:cubicBezTo>
                        <a:pt x="372332" y="69090"/>
                        <a:pt x="123158" y="-1776"/>
                        <a:pt x="0" y="34"/>
                      </a:cubicBezTo>
                      <a:close/>
                    </a:path>
                  </a:pathLst>
                </a:custGeom>
                <a:solidFill>
                  <a:srgbClr val="F0F0F0"/>
                </a:solidFill>
                <a:ln w="9525" cap="flat">
                  <a:noFill/>
                  <a:prstDash val="solid"/>
                  <a:miter/>
                </a:ln>
              </p:spPr>
              <p:txBody>
                <a:bodyPr rtlCol="0" anchor="ctr"/>
                <a:lstStyle/>
                <a:p>
                  <a:endParaRPr lang="en-US"/>
                </a:p>
              </p:txBody>
            </p:sp>
            <p:sp>
              <p:nvSpPr>
                <p:cNvPr id="23" name="Graphic 4">
                  <a:extLst>
                    <a:ext uri="{FF2B5EF4-FFF2-40B4-BE49-F238E27FC236}">
                      <a16:creationId xmlns:a16="http://schemas.microsoft.com/office/drawing/2014/main" id="{1F3AAFF6-6252-4609-96DB-9FF8ABB2E245}"/>
                    </a:ext>
                  </a:extLst>
                </p:cNvPr>
                <p:cNvSpPr/>
                <p:nvPr/>
              </p:nvSpPr>
              <p:spPr>
                <a:xfrm>
                  <a:off x="2522050" y="3168427"/>
                  <a:ext cx="378707" cy="451549"/>
                </a:xfrm>
                <a:custGeom>
                  <a:avLst/>
                  <a:gdLst>
                    <a:gd name="connsiteX0" fmla="*/ 583 w 378707"/>
                    <a:gd name="connsiteY0" fmla="*/ 0 h 451549"/>
                    <a:gd name="connsiteX1" fmla="*/ 252520 w 378707"/>
                    <a:gd name="connsiteY1" fmla="*/ 174022 h 451549"/>
                    <a:gd name="connsiteX2" fmla="*/ 338816 w 378707"/>
                    <a:gd name="connsiteY2" fmla="*/ 301847 h 451549"/>
                    <a:gd name="connsiteX3" fmla="*/ 378631 w 378707"/>
                    <a:gd name="connsiteY3" fmla="*/ 450913 h 451549"/>
                    <a:gd name="connsiteX4" fmla="*/ 378631 w 378707"/>
                    <a:gd name="connsiteY4" fmla="*/ 451485 h 451549"/>
                    <a:gd name="connsiteX5" fmla="*/ 378059 w 378707"/>
                    <a:gd name="connsiteY5" fmla="*/ 451485 h 451549"/>
                    <a:gd name="connsiteX6" fmla="*/ 330434 w 378707"/>
                    <a:gd name="connsiteY6" fmla="*/ 306705 h 451549"/>
                    <a:gd name="connsiteX7" fmla="*/ 247186 w 378707"/>
                    <a:gd name="connsiteY7" fmla="*/ 179737 h 451549"/>
                    <a:gd name="connsiteX8" fmla="*/ 107 w 378707"/>
                    <a:gd name="connsiteY8" fmla="*/ 857 h 451549"/>
                    <a:gd name="connsiteX9" fmla="*/ 107 w 378707"/>
                    <a:gd name="connsiteY9" fmla="*/ 191 h 451549"/>
                    <a:gd name="connsiteX10" fmla="*/ 583 w 378707"/>
                    <a:gd name="connsiteY10" fmla="*/ 0 h 45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707" h="451549">
                      <a:moveTo>
                        <a:pt x="583" y="0"/>
                      </a:moveTo>
                      <a:cubicBezTo>
                        <a:pt x="94214" y="41053"/>
                        <a:pt x="182892" y="97441"/>
                        <a:pt x="252520" y="174022"/>
                      </a:cubicBezTo>
                      <a:cubicBezTo>
                        <a:pt x="287795" y="211855"/>
                        <a:pt x="316914" y="254984"/>
                        <a:pt x="338816" y="301847"/>
                      </a:cubicBezTo>
                      <a:cubicBezTo>
                        <a:pt x="360205" y="349006"/>
                        <a:pt x="373657" y="399374"/>
                        <a:pt x="378631" y="450913"/>
                      </a:cubicBezTo>
                      <a:cubicBezTo>
                        <a:pt x="378733" y="451095"/>
                        <a:pt x="378733" y="451304"/>
                        <a:pt x="378631" y="451485"/>
                      </a:cubicBezTo>
                      <a:cubicBezTo>
                        <a:pt x="378450" y="451571"/>
                        <a:pt x="378240" y="451571"/>
                        <a:pt x="378059" y="451485"/>
                      </a:cubicBezTo>
                      <a:cubicBezTo>
                        <a:pt x="368360" y="401412"/>
                        <a:pt x="352357" y="352758"/>
                        <a:pt x="330434" y="306705"/>
                      </a:cubicBezTo>
                      <a:cubicBezTo>
                        <a:pt x="308592" y="260795"/>
                        <a:pt x="280584" y="218075"/>
                        <a:pt x="247186" y="179737"/>
                      </a:cubicBezTo>
                      <a:cubicBezTo>
                        <a:pt x="179177" y="102679"/>
                        <a:pt x="92881" y="44672"/>
                        <a:pt x="107" y="857"/>
                      </a:cubicBezTo>
                      <a:cubicBezTo>
                        <a:pt x="-36" y="657"/>
                        <a:pt x="-36" y="391"/>
                        <a:pt x="107" y="191"/>
                      </a:cubicBezTo>
                      <a:lnTo>
                        <a:pt x="583" y="0"/>
                      </a:lnTo>
                      <a:close/>
                    </a:path>
                  </a:pathLst>
                </a:custGeom>
                <a:solidFill>
                  <a:srgbClr val="FFFFFF"/>
                </a:solidFill>
                <a:ln w="9525" cap="flat">
                  <a:noFill/>
                  <a:prstDash val="solid"/>
                  <a:miter/>
                </a:ln>
              </p:spPr>
              <p:txBody>
                <a:bodyPr rtlCol="0" anchor="ctr"/>
                <a:lstStyle/>
                <a:p>
                  <a:endParaRPr lang="en-US"/>
                </a:p>
              </p:txBody>
            </p:sp>
            <p:sp>
              <p:nvSpPr>
                <p:cNvPr id="24" name="Graphic 4">
                  <a:extLst>
                    <a:ext uri="{FF2B5EF4-FFF2-40B4-BE49-F238E27FC236}">
                      <a16:creationId xmlns:a16="http://schemas.microsoft.com/office/drawing/2014/main" id="{C79A27CB-BFDE-41A3-997C-B300EC1F4AF7}"/>
                    </a:ext>
                  </a:extLst>
                </p:cNvPr>
                <p:cNvSpPr/>
                <p:nvPr/>
              </p:nvSpPr>
              <p:spPr>
                <a:xfrm>
                  <a:off x="2864170" y="3183830"/>
                  <a:ext cx="548193" cy="628579"/>
                </a:xfrm>
                <a:custGeom>
                  <a:avLst/>
                  <a:gdLst>
                    <a:gd name="connsiteX0" fmla="*/ 548194 w 548193"/>
                    <a:gd name="connsiteY0" fmla="*/ 28 h 628579"/>
                    <a:gd name="connsiteX1" fmla="*/ 548194 w 548193"/>
                    <a:gd name="connsiteY1" fmla="*/ 28 h 628579"/>
                    <a:gd name="connsiteX2" fmla="*/ 502569 w 548193"/>
                    <a:gd name="connsiteY2" fmla="*/ 2124 h 628579"/>
                    <a:gd name="connsiteX3" fmla="*/ 328261 w 548193"/>
                    <a:gd name="connsiteY3" fmla="*/ 44605 h 628579"/>
                    <a:gd name="connsiteX4" fmla="*/ 265968 w 548193"/>
                    <a:gd name="connsiteY4" fmla="*/ 70989 h 628579"/>
                    <a:gd name="connsiteX5" fmla="*/ 235488 w 548193"/>
                    <a:gd name="connsiteY5" fmla="*/ 86420 h 628579"/>
                    <a:gd name="connsiteX6" fmla="*/ 102138 w 548193"/>
                    <a:gd name="connsiteY6" fmla="*/ 187480 h 628579"/>
                    <a:gd name="connsiteX7" fmla="*/ 55561 w 548193"/>
                    <a:gd name="connsiteY7" fmla="*/ 252060 h 628579"/>
                    <a:gd name="connsiteX8" fmla="*/ 50608 w 548193"/>
                    <a:gd name="connsiteY8" fmla="*/ 261585 h 628579"/>
                    <a:gd name="connsiteX9" fmla="*/ 50608 w 548193"/>
                    <a:gd name="connsiteY9" fmla="*/ 261585 h 628579"/>
                    <a:gd name="connsiteX10" fmla="*/ 39940 w 548193"/>
                    <a:gd name="connsiteY10" fmla="*/ 285111 h 628579"/>
                    <a:gd name="connsiteX11" fmla="*/ 601 w 548193"/>
                    <a:gd name="connsiteY11" fmla="*/ 499614 h 628579"/>
                    <a:gd name="connsiteX12" fmla="*/ 30319 w 548193"/>
                    <a:gd name="connsiteY12" fmla="*/ 620772 h 628579"/>
                    <a:gd name="connsiteX13" fmla="*/ 34796 w 548193"/>
                    <a:gd name="connsiteY13" fmla="*/ 624201 h 628579"/>
                    <a:gd name="connsiteX14" fmla="*/ 117283 w 548193"/>
                    <a:gd name="connsiteY14" fmla="*/ 603437 h 628579"/>
                    <a:gd name="connsiteX15" fmla="*/ 240155 w 548193"/>
                    <a:gd name="connsiteY15" fmla="*/ 429034 h 628579"/>
                    <a:gd name="connsiteX16" fmla="*/ 117473 w 548193"/>
                    <a:gd name="connsiteY16" fmla="*/ 408174 h 628579"/>
                    <a:gd name="connsiteX17" fmla="*/ 275017 w 548193"/>
                    <a:gd name="connsiteY17" fmla="*/ 376742 h 628579"/>
                    <a:gd name="connsiteX18" fmla="*/ 339406 w 548193"/>
                    <a:gd name="connsiteY18" fmla="*/ 276920 h 628579"/>
                    <a:gd name="connsiteX19" fmla="*/ 221677 w 548193"/>
                    <a:gd name="connsiteY19" fmla="*/ 255489 h 628579"/>
                    <a:gd name="connsiteX20" fmla="*/ 381697 w 548193"/>
                    <a:gd name="connsiteY20" fmla="*/ 230819 h 628579"/>
                    <a:gd name="connsiteX21" fmla="*/ 547908 w 548193"/>
                    <a:gd name="connsiteY21" fmla="*/ 695 h 628579"/>
                    <a:gd name="connsiteX22" fmla="*/ 547908 w 548193"/>
                    <a:gd name="connsiteY22" fmla="*/ 695 h 6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8193" h="628579">
                      <a:moveTo>
                        <a:pt x="548194" y="28"/>
                      </a:moveTo>
                      <a:lnTo>
                        <a:pt x="548194" y="28"/>
                      </a:lnTo>
                      <a:cubicBezTo>
                        <a:pt x="532954" y="-153"/>
                        <a:pt x="517723" y="542"/>
                        <a:pt x="502569" y="2124"/>
                      </a:cubicBezTo>
                      <a:cubicBezTo>
                        <a:pt x="442942" y="9058"/>
                        <a:pt x="384392" y="23326"/>
                        <a:pt x="328261" y="44605"/>
                      </a:cubicBezTo>
                      <a:cubicBezTo>
                        <a:pt x="307402" y="52320"/>
                        <a:pt x="286542" y="61179"/>
                        <a:pt x="265968" y="70989"/>
                      </a:cubicBezTo>
                      <a:cubicBezTo>
                        <a:pt x="255681" y="75847"/>
                        <a:pt x="245489" y="81086"/>
                        <a:pt x="235488" y="86420"/>
                      </a:cubicBezTo>
                      <a:cubicBezTo>
                        <a:pt x="185729" y="112461"/>
                        <a:pt x="140663" y="146618"/>
                        <a:pt x="102138" y="187480"/>
                      </a:cubicBezTo>
                      <a:cubicBezTo>
                        <a:pt x="83975" y="206978"/>
                        <a:pt x="68327" y="228676"/>
                        <a:pt x="55561" y="252060"/>
                      </a:cubicBezTo>
                      <a:cubicBezTo>
                        <a:pt x="53941" y="255108"/>
                        <a:pt x="52132" y="258060"/>
                        <a:pt x="50608" y="261585"/>
                      </a:cubicBezTo>
                      <a:lnTo>
                        <a:pt x="50608" y="261585"/>
                      </a:lnTo>
                      <a:cubicBezTo>
                        <a:pt x="46702" y="269586"/>
                        <a:pt x="43273" y="277396"/>
                        <a:pt x="39940" y="285111"/>
                      </a:cubicBezTo>
                      <a:cubicBezTo>
                        <a:pt x="1840" y="372170"/>
                        <a:pt x="-1875" y="432654"/>
                        <a:pt x="601" y="499614"/>
                      </a:cubicBezTo>
                      <a:cubicBezTo>
                        <a:pt x="2506" y="551621"/>
                        <a:pt x="19651" y="611057"/>
                        <a:pt x="30319" y="620772"/>
                      </a:cubicBezTo>
                      <a:cubicBezTo>
                        <a:pt x="31661" y="622096"/>
                        <a:pt x="33165" y="623249"/>
                        <a:pt x="34796" y="624201"/>
                      </a:cubicBezTo>
                      <a:cubicBezTo>
                        <a:pt x="49655" y="633726"/>
                        <a:pt x="72896" y="628107"/>
                        <a:pt x="117283" y="603437"/>
                      </a:cubicBezTo>
                      <a:cubicBezTo>
                        <a:pt x="205579" y="554097"/>
                        <a:pt x="240155" y="429034"/>
                        <a:pt x="240155" y="429034"/>
                      </a:cubicBezTo>
                      <a:lnTo>
                        <a:pt x="117473" y="408174"/>
                      </a:lnTo>
                      <a:lnTo>
                        <a:pt x="275017" y="376742"/>
                      </a:lnTo>
                      <a:lnTo>
                        <a:pt x="339406" y="276920"/>
                      </a:lnTo>
                      <a:lnTo>
                        <a:pt x="221677" y="255489"/>
                      </a:lnTo>
                      <a:lnTo>
                        <a:pt x="381697" y="230819"/>
                      </a:lnTo>
                      <a:cubicBezTo>
                        <a:pt x="478756" y="81848"/>
                        <a:pt x="543622" y="5362"/>
                        <a:pt x="547908" y="695"/>
                      </a:cubicBezTo>
                      <a:lnTo>
                        <a:pt x="547908" y="695"/>
                      </a:lnTo>
                      <a:close/>
                    </a:path>
                  </a:pathLst>
                </a:custGeom>
                <a:solidFill>
                  <a:srgbClr val="F0F0F0"/>
                </a:solidFill>
                <a:ln w="9525" cap="flat">
                  <a:noFill/>
                  <a:prstDash val="solid"/>
                  <a:miter/>
                </a:ln>
              </p:spPr>
              <p:txBody>
                <a:bodyPr rtlCol="0" anchor="ctr"/>
                <a:lstStyle/>
                <a:p>
                  <a:endParaRPr lang="en-US"/>
                </a:p>
              </p:txBody>
            </p:sp>
            <p:sp>
              <p:nvSpPr>
                <p:cNvPr id="25" name="Graphic 4">
                  <a:extLst>
                    <a:ext uri="{FF2B5EF4-FFF2-40B4-BE49-F238E27FC236}">
                      <a16:creationId xmlns:a16="http://schemas.microsoft.com/office/drawing/2014/main" id="{11241151-DCBC-407B-A7F1-A44DCFD7C7AF}"/>
                    </a:ext>
                  </a:extLst>
                </p:cNvPr>
                <p:cNvSpPr/>
                <p:nvPr/>
              </p:nvSpPr>
              <p:spPr>
                <a:xfrm>
                  <a:off x="2864170" y="3184393"/>
                  <a:ext cx="547336" cy="627162"/>
                </a:xfrm>
                <a:custGeom>
                  <a:avLst/>
                  <a:gdLst>
                    <a:gd name="connsiteX0" fmla="*/ 502569 w 547336"/>
                    <a:gd name="connsiteY0" fmla="*/ 1561 h 627162"/>
                    <a:gd name="connsiteX1" fmla="*/ 328261 w 547336"/>
                    <a:gd name="connsiteY1" fmla="*/ 44042 h 627162"/>
                    <a:gd name="connsiteX2" fmla="*/ 265968 w 547336"/>
                    <a:gd name="connsiteY2" fmla="*/ 70427 h 627162"/>
                    <a:gd name="connsiteX3" fmla="*/ 235488 w 547336"/>
                    <a:gd name="connsiteY3" fmla="*/ 85857 h 627162"/>
                    <a:gd name="connsiteX4" fmla="*/ 102138 w 547336"/>
                    <a:gd name="connsiteY4" fmla="*/ 186917 h 627162"/>
                    <a:gd name="connsiteX5" fmla="*/ 55561 w 547336"/>
                    <a:gd name="connsiteY5" fmla="*/ 251497 h 627162"/>
                    <a:gd name="connsiteX6" fmla="*/ 50608 w 547336"/>
                    <a:gd name="connsiteY6" fmla="*/ 261022 h 627162"/>
                    <a:gd name="connsiteX7" fmla="*/ 50608 w 547336"/>
                    <a:gd name="connsiteY7" fmla="*/ 261022 h 627162"/>
                    <a:gd name="connsiteX8" fmla="*/ 39940 w 547336"/>
                    <a:gd name="connsiteY8" fmla="*/ 284548 h 627162"/>
                    <a:gd name="connsiteX9" fmla="*/ 601 w 547336"/>
                    <a:gd name="connsiteY9" fmla="*/ 499052 h 627162"/>
                    <a:gd name="connsiteX10" fmla="*/ 30319 w 547336"/>
                    <a:gd name="connsiteY10" fmla="*/ 620210 h 627162"/>
                    <a:gd name="connsiteX11" fmla="*/ 34796 w 547336"/>
                    <a:gd name="connsiteY11" fmla="*/ 623639 h 627162"/>
                    <a:gd name="connsiteX12" fmla="*/ 44321 w 547336"/>
                    <a:gd name="connsiteY12" fmla="*/ 627163 h 627162"/>
                    <a:gd name="connsiteX13" fmla="*/ 133094 w 547336"/>
                    <a:gd name="connsiteY13" fmla="*/ 258164 h 627162"/>
                    <a:gd name="connsiteX14" fmla="*/ 547336 w 547336"/>
                    <a:gd name="connsiteY14" fmla="*/ 132 h 627162"/>
                    <a:gd name="connsiteX15" fmla="*/ 547336 w 547336"/>
                    <a:gd name="connsiteY15" fmla="*/ 132 h 627162"/>
                    <a:gd name="connsiteX16" fmla="*/ 502569 w 547336"/>
                    <a:gd name="connsiteY16" fmla="*/ 1561 h 62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7336" h="627162">
                      <a:moveTo>
                        <a:pt x="502569" y="1561"/>
                      </a:moveTo>
                      <a:cubicBezTo>
                        <a:pt x="442942" y="8495"/>
                        <a:pt x="384392" y="22763"/>
                        <a:pt x="328261" y="44042"/>
                      </a:cubicBezTo>
                      <a:cubicBezTo>
                        <a:pt x="307402" y="51757"/>
                        <a:pt x="286542" y="60616"/>
                        <a:pt x="265968" y="70427"/>
                      </a:cubicBezTo>
                      <a:cubicBezTo>
                        <a:pt x="255681" y="75284"/>
                        <a:pt x="245489" y="80523"/>
                        <a:pt x="235488" y="85857"/>
                      </a:cubicBezTo>
                      <a:cubicBezTo>
                        <a:pt x="185729" y="111898"/>
                        <a:pt x="140663" y="146055"/>
                        <a:pt x="102138" y="186917"/>
                      </a:cubicBezTo>
                      <a:cubicBezTo>
                        <a:pt x="83975" y="206415"/>
                        <a:pt x="68327" y="228113"/>
                        <a:pt x="55561" y="251497"/>
                      </a:cubicBezTo>
                      <a:cubicBezTo>
                        <a:pt x="53941" y="254545"/>
                        <a:pt x="52132" y="257498"/>
                        <a:pt x="50608" y="261022"/>
                      </a:cubicBezTo>
                      <a:lnTo>
                        <a:pt x="50608" y="261022"/>
                      </a:lnTo>
                      <a:cubicBezTo>
                        <a:pt x="46702" y="269023"/>
                        <a:pt x="43273" y="276833"/>
                        <a:pt x="39940" y="284548"/>
                      </a:cubicBezTo>
                      <a:cubicBezTo>
                        <a:pt x="1840" y="371607"/>
                        <a:pt x="-1875" y="432091"/>
                        <a:pt x="601" y="499052"/>
                      </a:cubicBezTo>
                      <a:cubicBezTo>
                        <a:pt x="2506" y="551058"/>
                        <a:pt x="19651" y="610494"/>
                        <a:pt x="30319" y="620210"/>
                      </a:cubicBezTo>
                      <a:cubicBezTo>
                        <a:pt x="31661" y="621533"/>
                        <a:pt x="33165" y="622686"/>
                        <a:pt x="34796" y="623639"/>
                      </a:cubicBezTo>
                      <a:cubicBezTo>
                        <a:pt x="37726" y="625391"/>
                        <a:pt x="40956" y="626591"/>
                        <a:pt x="44321" y="627163"/>
                      </a:cubicBezTo>
                      <a:cubicBezTo>
                        <a:pt x="33463" y="546581"/>
                        <a:pt x="72896" y="342175"/>
                        <a:pt x="133094" y="258164"/>
                      </a:cubicBezTo>
                      <a:cubicBezTo>
                        <a:pt x="195578" y="170725"/>
                        <a:pt x="343692" y="43852"/>
                        <a:pt x="547336" y="132"/>
                      </a:cubicBezTo>
                      <a:lnTo>
                        <a:pt x="547336" y="132"/>
                      </a:lnTo>
                      <a:cubicBezTo>
                        <a:pt x="532401" y="-259"/>
                        <a:pt x="517447" y="218"/>
                        <a:pt x="502569" y="1561"/>
                      </a:cubicBezTo>
                      <a:close/>
                    </a:path>
                  </a:pathLst>
                </a:custGeom>
                <a:solidFill>
                  <a:srgbClr val="E0E0E0"/>
                </a:solidFill>
                <a:ln w="9525" cap="flat">
                  <a:noFill/>
                  <a:prstDash val="solid"/>
                  <a:miter/>
                </a:ln>
              </p:spPr>
              <p:txBody>
                <a:bodyPr rtlCol="0" anchor="ctr"/>
                <a:lstStyle/>
                <a:p>
                  <a:endParaRPr lang="en-US"/>
                </a:p>
              </p:txBody>
            </p:sp>
            <p:sp>
              <p:nvSpPr>
                <p:cNvPr id="26" name="Graphic 4">
                  <a:extLst>
                    <a:ext uri="{FF2B5EF4-FFF2-40B4-BE49-F238E27FC236}">
                      <a16:creationId xmlns:a16="http://schemas.microsoft.com/office/drawing/2014/main" id="{BDF4BCFE-A6A4-46AB-BA92-CCE276A88BF2}"/>
                    </a:ext>
                  </a:extLst>
                </p:cNvPr>
                <p:cNvSpPr/>
                <p:nvPr/>
              </p:nvSpPr>
              <p:spPr>
                <a:xfrm>
                  <a:off x="2907030" y="3238396"/>
                  <a:ext cx="345790" cy="573254"/>
                </a:xfrm>
                <a:custGeom>
                  <a:avLst/>
                  <a:gdLst>
                    <a:gd name="connsiteX0" fmla="*/ 1557 w 345790"/>
                    <a:gd name="connsiteY0" fmla="*/ 572779 h 573254"/>
                    <a:gd name="connsiteX1" fmla="*/ 12701 w 345790"/>
                    <a:gd name="connsiteY1" fmla="*/ 394566 h 573254"/>
                    <a:gd name="connsiteX2" fmla="*/ 71851 w 345790"/>
                    <a:gd name="connsiteY2" fmla="*/ 225497 h 573254"/>
                    <a:gd name="connsiteX3" fmla="*/ 191580 w 345790"/>
                    <a:gd name="connsiteY3" fmla="*/ 92147 h 573254"/>
                    <a:gd name="connsiteX4" fmla="*/ 345123 w 345790"/>
                    <a:gd name="connsiteY4" fmla="*/ 136 h 573254"/>
                    <a:gd name="connsiteX5" fmla="*/ 345790 w 345790"/>
                    <a:gd name="connsiteY5" fmla="*/ 136 h 573254"/>
                    <a:gd name="connsiteX6" fmla="*/ 345790 w 345790"/>
                    <a:gd name="connsiteY6" fmla="*/ 707 h 573254"/>
                    <a:gd name="connsiteX7" fmla="*/ 198153 w 345790"/>
                    <a:gd name="connsiteY7" fmla="*/ 99672 h 573254"/>
                    <a:gd name="connsiteX8" fmla="*/ 133287 w 345790"/>
                    <a:gd name="connsiteY8" fmla="*/ 159965 h 573254"/>
                    <a:gd name="connsiteX9" fmla="*/ 79376 w 345790"/>
                    <a:gd name="connsiteY9" fmla="*/ 229593 h 573254"/>
                    <a:gd name="connsiteX10" fmla="*/ 18225 w 345790"/>
                    <a:gd name="connsiteY10" fmla="*/ 395614 h 573254"/>
                    <a:gd name="connsiteX11" fmla="*/ 2700 w 345790"/>
                    <a:gd name="connsiteY11" fmla="*/ 572779 h 573254"/>
                    <a:gd name="connsiteX12" fmla="*/ 2223 w 345790"/>
                    <a:gd name="connsiteY12" fmla="*/ 573255 h 573254"/>
                    <a:gd name="connsiteX13" fmla="*/ 1557 w 345790"/>
                    <a:gd name="connsiteY13" fmla="*/ 572779 h 5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5790" h="573254">
                      <a:moveTo>
                        <a:pt x="1557" y="572779"/>
                      </a:moveTo>
                      <a:cubicBezTo>
                        <a:pt x="-2454" y="513143"/>
                        <a:pt x="1293" y="453240"/>
                        <a:pt x="12701" y="394566"/>
                      </a:cubicBezTo>
                      <a:cubicBezTo>
                        <a:pt x="23500" y="335473"/>
                        <a:pt x="43457" y="278428"/>
                        <a:pt x="71851" y="225497"/>
                      </a:cubicBezTo>
                      <a:cubicBezTo>
                        <a:pt x="102045" y="172919"/>
                        <a:pt x="145384" y="130247"/>
                        <a:pt x="191580" y="92147"/>
                      </a:cubicBezTo>
                      <a:cubicBezTo>
                        <a:pt x="238405" y="54733"/>
                        <a:pt x="290050" y="23786"/>
                        <a:pt x="345123" y="136"/>
                      </a:cubicBezTo>
                      <a:cubicBezTo>
                        <a:pt x="345304" y="-45"/>
                        <a:pt x="345609" y="-45"/>
                        <a:pt x="345790" y="136"/>
                      </a:cubicBezTo>
                      <a:lnTo>
                        <a:pt x="345790" y="707"/>
                      </a:lnTo>
                      <a:cubicBezTo>
                        <a:pt x="293365" y="28625"/>
                        <a:pt x="243901" y="61791"/>
                        <a:pt x="198153" y="99672"/>
                      </a:cubicBezTo>
                      <a:cubicBezTo>
                        <a:pt x="175178" y="118265"/>
                        <a:pt x="153509" y="138410"/>
                        <a:pt x="133287" y="159965"/>
                      </a:cubicBezTo>
                      <a:cubicBezTo>
                        <a:pt x="112790" y="181111"/>
                        <a:pt x="94712" y="204457"/>
                        <a:pt x="79376" y="229593"/>
                      </a:cubicBezTo>
                      <a:cubicBezTo>
                        <a:pt x="50441" y="281400"/>
                        <a:pt x="29807" y="337416"/>
                        <a:pt x="18225" y="395614"/>
                      </a:cubicBezTo>
                      <a:cubicBezTo>
                        <a:pt x="5443" y="453754"/>
                        <a:pt x="225" y="513305"/>
                        <a:pt x="2700" y="572779"/>
                      </a:cubicBezTo>
                      <a:lnTo>
                        <a:pt x="2223" y="573255"/>
                      </a:lnTo>
                      <a:cubicBezTo>
                        <a:pt x="2223" y="573255"/>
                        <a:pt x="1557" y="573065"/>
                        <a:pt x="1557" y="572779"/>
                      </a:cubicBezTo>
                      <a:close/>
                    </a:path>
                  </a:pathLst>
                </a:custGeom>
                <a:solidFill>
                  <a:srgbClr val="FFFFFF"/>
                </a:solidFill>
                <a:ln w="9525" cap="flat">
                  <a:noFill/>
                  <a:prstDash val="solid"/>
                  <a:miter/>
                </a:ln>
              </p:spPr>
              <p:txBody>
                <a:bodyPr rtlCol="0" anchor="ctr"/>
                <a:lstStyle/>
                <a:p>
                  <a:endParaRPr lang="en-US"/>
                </a:p>
              </p:txBody>
            </p:sp>
          </p:grpSp>
        </p:grpSp>
        <p:grpSp>
          <p:nvGrpSpPr>
            <p:cNvPr id="27" name="Graphic 4">
              <a:extLst>
                <a:ext uri="{FF2B5EF4-FFF2-40B4-BE49-F238E27FC236}">
                  <a16:creationId xmlns:a16="http://schemas.microsoft.com/office/drawing/2014/main" id="{DEE2B500-3859-40A8-95EA-69223C6D8670}"/>
                </a:ext>
              </a:extLst>
            </p:cNvPr>
            <p:cNvGrpSpPr/>
            <p:nvPr/>
          </p:nvGrpSpPr>
          <p:grpSpPr>
            <a:xfrm>
              <a:off x="5400707" y="1810448"/>
              <a:ext cx="1283112" cy="1901285"/>
              <a:chOff x="5400707" y="1810448"/>
              <a:chExt cx="1283112" cy="1901285"/>
            </a:xfrm>
          </p:grpSpPr>
          <p:sp>
            <p:nvSpPr>
              <p:cNvPr id="28" name="Graphic 4">
                <a:extLst>
                  <a:ext uri="{FF2B5EF4-FFF2-40B4-BE49-F238E27FC236}">
                    <a16:creationId xmlns:a16="http://schemas.microsoft.com/office/drawing/2014/main" id="{92502E97-1617-4A4E-B2DB-CC59ED7421A9}"/>
                  </a:ext>
                </a:extLst>
              </p:cNvPr>
              <p:cNvSpPr/>
              <p:nvPr/>
            </p:nvSpPr>
            <p:spPr>
              <a:xfrm>
                <a:off x="5450428" y="2942018"/>
                <a:ext cx="1183195" cy="683609"/>
              </a:xfrm>
              <a:custGeom>
                <a:avLst/>
                <a:gdLst>
                  <a:gd name="connsiteX0" fmla="*/ 1183196 w 1183195"/>
                  <a:gd name="connsiteY0" fmla="*/ 667893 h 683609"/>
                  <a:gd name="connsiteX1" fmla="*/ 1156906 w 1183195"/>
                  <a:gd name="connsiteY1" fmla="*/ 683609 h 683609"/>
                  <a:gd name="connsiteX2" fmla="*/ 0 w 1183195"/>
                  <a:gd name="connsiteY2" fmla="*/ 15716 h 683609"/>
                  <a:gd name="connsiteX3" fmla="*/ 26289 w 1183195"/>
                  <a:gd name="connsiteY3" fmla="*/ 0 h 683609"/>
                  <a:gd name="connsiteX4" fmla="*/ 1183196 w 1183195"/>
                  <a:gd name="connsiteY4" fmla="*/ 667893 h 683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195" h="683609">
                    <a:moveTo>
                      <a:pt x="1183196" y="667893"/>
                    </a:moveTo>
                    <a:lnTo>
                      <a:pt x="1156906" y="683609"/>
                    </a:lnTo>
                    <a:lnTo>
                      <a:pt x="0" y="15716"/>
                    </a:lnTo>
                    <a:lnTo>
                      <a:pt x="26289" y="0"/>
                    </a:lnTo>
                    <a:lnTo>
                      <a:pt x="1183196" y="667893"/>
                    </a:lnTo>
                    <a:close/>
                  </a:path>
                </a:pathLst>
              </a:custGeom>
              <a:solidFill>
                <a:srgbClr val="FAFAFA"/>
              </a:solidFill>
              <a:ln w="9525" cap="flat">
                <a:noFill/>
                <a:prstDash val="solid"/>
                <a:miter/>
              </a:ln>
            </p:spPr>
            <p:txBody>
              <a:bodyPr rtlCol="0" anchor="ctr"/>
              <a:lstStyle/>
              <a:p>
                <a:endParaRPr lang="en-US"/>
              </a:p>
            </p:txBody>
          </p:sp>
          <p:sp>
            <p:nvSpPr>
              <p:cNvPr id="29" name="Graphic 4">
                <a:extLst>
                  <a:ext uri="{FF2B5EF4-FFF2-40B4-BE49-F238E27FC236}">
                    <a16:creationId xmlns:a16="http://schemas.microsoft.com/office/drawing/2014/main" id="{FA21EFAF-3ECC-4105-8FFE-C13DD7816775}"/>
                  </a:ext>
                </a:extLst>
              </p:cNvPr>
              <p:cNvSpPr/>
              <p:nvPr/>
            </p:nvSpPr>
            <p:spPr>
              <a:xfrm>
                <a:off x="5476717" y="1927320"/>
                <a:ext cx="1130617" cy="1667351"/>
              </a:xfrm>
              <a:custGeom>
                <a:avLst/>
                <a:gdLst>
                  <a:gd name="connsiteX0" fmla="*/ 0 w 1130617"/>
                  <a:gd name="connsiteY0" fmla="*/ 1014698 h 1667351"/>
                  <a:gd name="connsiteX1" fmla="*/ 1130617 w 1130617"/>
                  <a:gd name="connsiteY1" fmla="*/ 1667351 h 1667351"/>
                  <a:gd name="connsiteX2" fmla="*/ 1130617 w 1130617"/>
                  <a:gd name="connsiteY2" fmla="*/ 652463 h 1667351"/>
                  <a:gd name="connsiteX3" fmla="*/ 0 w 1130617"/>
                  <a:gd name="connsiteY3" fmla="*/ 0 h 1667351"/>
                  <a:gd name="connsiteX4" fmla="*/ 0 w 1130617"/>
                  <a:gd name="connsiteY4" fmla="*/ 1014698 h 16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17" h="1667351">
                    <a:moveTo>
                      <a:pt x="0" y="1014698"/>
                    </a:moveTo>
                    <a:lnTo>
                      <a:pt x="1130617" y="1667351"/>
                    </a:lnTo>
                    <a:lnTo>
                      <a:pt x="1130617" y="652463"/>
                    </a:lnTo>
                    <a:lnTo>
                      <a:pt x="0" y="0"/>
                    </a:lnTo>
                    <a:lnTo>
                      <a:pt x="0" y="1014698"/>
                    </a:lnTo>
                    <a:close/>
                  </a:path>
                </a:pathLst>
              </a:custGeom>
              <a:solidFill>
                <a:srgbClr val="FFFFFF"/>
              </a:solidFill>
              <a:ln w="9525" cap="flat">
                <a:noFill/>
                <a:prstDash val="solid"/>
                <a:miter/>
              </a:ln>
            </p:spPr>
            <p:txBody>
              <a:bodyPr rtlCol="0" anchor="ctr"/>
              <a:lstStyle/>
              <a:p>
                <a:endParaRPr lang="en-US"/>
              </a:p>
            </p:txBody>
          </p:sp>
          <p:sp>
            <p:nvSpPr>
              <p:cNvPr id="30" name="Graphic 4">
                <a:extLst>
                  <a:ext uri="{FF2B5EF4-FFF2-40B4-BE49-F238E27FC236}">
                    <a16:creationId xmlns:a16="http://schemas.microsoft.com/office/drawing/2014/main" id="{0E11A3E6-1E8D-4663-A537-3C5790917B6D}"/>
                  </a:ext>
                </a:extLst>
              </p:cNvPr>
              <p:cNvSpPr/>
              <p:nvPr/>
            </p:nvSpPr>
            <p:spPr>
              <a:xfrm>
                <a:off x="5984399" y="2193734"/>
                <a:ext cx="49720" cy="1101661"/>
              </a:xfrm>
              <a:custGeom>
                <a:avLst/>
                <a:gdLst>
                  <a:gd name="connsiteX0" fmla="*/ 49721 w 49720"/>
                  <a:gd name="connsiteY0" fmla="*/ 28765 h 1101661"/>
                  <a:gd name="connsiteX1" fmla="*/ 49721 w 49720"/>
                  <a:gd name="connsiteY1" fmla="*/ 1101662 h 1101661"/>
                  <a:gd name="connsiteX2" fmla="*/ 0 w 49720"/>
                  <a:gd name="connsiteY2" fmla="*/ 1072991 h 1101661"/>
                  <a:gd name="connsiteX3" fmla="*/ 0 w 49720"/>
                  <a:gd name="connsiteY3" fmla="*/ 0 h 1101661"/>
                  <a:gd name="connsiteX4" fmla="*/ 49721 w 49720"/>
                  <a:gd name="connsiteY4" fmla="*/ 28765 h 1101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0" h="1101661">
                    <a:moveTo>
                      <a:pt x="49721" y="28765"/>
                    </a:moveTo>
                    <a:lnTo>
                      <a:pt x="49721" y="1101662"/>
                    </a:lnTo>
                    <a:lnTo>
                      <a:pt x="0" y="1072991"/>
                    </a:lnTo>
                    <a:lnTo>
                      <a:pt x="0" y="0"/>
                    </a:lnTo>
                    <a:lnTo>
                      <a:pt x="49721" y="28765"/>
                    </a:lnTo>
                    <a:close/>
                  </a:path>
                </a:pathLst>
              </a:custGeom>
              <a:solidFill>
                <a:srgbClr val="F0F0F0"/>
              </a:solidFill>
              <a:ln w="9525" cap="flat">
                <a:noFill/>
                <a:prstDash val="solid"/>
                <a:miter/>
              </a:ln>
            </p:spPr>
            <p:txBody>
              <a:bodyPr rtlCol="0" anchor="ctr"/>
              <a:lstStyle/>
              <a:p>
                <a:endParaRPr lang="en-US"/>
              </a:p>
            </p:txBody>
          </p:sp>
          <p:sp>
            <p:nvSpPr>
              <p:cNvPr id="31" name="Graphic 4">
                <a:extLst>
                  <a:ext uri="{FF2B5EF4-FFF2-40B4-BE49-F238E27FC236}">
                    <a16:creationId xmlns:a16="http://schemas.microsoft.com/office/drawing/2014/main" id="{B8CAB87B-F5F4-4DCE-AE7C-6F489601B32C}"/>
                  </a:ext>
                </a:extLst>
              </p:cNvPr>
              <p:cNvSpPr/>
              <p:nvPr/>
            </p:nvSpPr>
            <p:spPr>
              <a:xfrm>
                <a:off x="6034120" y="2208022"/>
                <a:ext cx="24860" cy="1087373"/>
              </a:xfrm>
              <a:custGeom>
                <a:avLst/>
                <a:gdLst>
                  <a:gd name="connsiteX0" fmla="*/ 24860 w 24860"/>
                  <a:gd name="connsiteY0" fmla="*/ 0 h 1087373"/>
                  <a:gd name="connsiteX1" fmla="*/ 0 w 24860"/>
                  <a:gd name="connsiteY1" fmla="*/ 14478 h 1087373"/>
                  <a:gd name="connsiteX2" fmla="*/ 0 w 24860"/>
                  <a:gd name="connsiteY2" fmla="*/ 1087374 h 1087373"/>
                  <a:gd name="connsiteX3" fmla="*/ 24860 w 24860"/>
                  <a:gd name="connsiteY3" fmla="*/ 1072991 h 1087373"/>
                  <a:gd name="connsiteX4" fmla="*/ 24860 w 24860"/>
                  <a:gd name="connsiteY4" fmla="*/ 0 h 1087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60" h="1087373">
                    <a:moveTo>
                      <a:pt x="24860" y="0"/>
                    </a:moveTo>
                    <a:lnTo>
                      <a:pt x="0" y="14478"/>
                    </a:lnTo>
                    <a:lnTo>
                      <a:pt x="0" y="1087374"/>
                    </a:lnTo>
                    <a:lnTo>
                      <a:pt x="24860" y="1072991"/>
                    </a:lnTo>
                    <a:lnTo>
                      <a:pt x="24860" y="0"/>
                    </a:lnTo>
                    <a:close/>
                  </a:path>
                </a:pathLst>
              </a:custGeom>
              <a:solidFill>
                <a:srgbClr val="E0E0E0"/>
              </a:solidFill>
              <a:ln w="9525" cap="flat">
                <a:noFill/>
                <a:prstDash val="solid"/>
                <a:miter/>
              </a:ln>
            </p:spPr>
            <p:txBody>
              <a:bodyPr rtlCol="0" anchor="ctr"/>
              <a:lstStyle/>
              <a:p>
                <a:endParaRPr lang="en-US"/>
              </a:p>
            </p:txBody>
          </p:sp>
          <p:sp>
            <p:nvSpPr>
              <p:cNvPr id="32" name="Graphic 4">
                <a:extLst>
                  <a:ext uri="{FF2B5EF4-FFF2-40B4-BE49-F238E27FC236}">
                    <a16:creationId xmlns:a16="http://schemas.microsoft.com/office/drawing/2014/main" id="{612CC23A-46D1-4C2E-97BE-C7B0CEFDFABE}"/>
                  </a:ext>
                </a:extLst>
              </p:cNvPr>
              <p:cNvSpPr/>
              <p:nvPr/>
            </p:nvSpPr>
            <p:spPr>
              <a:xfrm>
                <a:off x="5400707" y="1825783"/>
                <a:ext cx="1256347" cy="1885950"/>
              </a:xfrm>
              <a:custGeom>
                <a:avLst/>
                <a:gdLst>
                  <a:gd name="connsiteX0" fmla="*/ 0 w 1256347"/>
                  <a:gd name="connsiteY0" fmla="*/ 1160621 h 1885950"/>
                  <a:gd name="connsiteX1" fmla="*/ 1256348 w 1256347"/>
                  <a:gd name="connsiteY1" fmla="*/ 1885950 h 1885950"/>
                  <a:gd name="connsiteX2" fmla="*/ 1256348 w 1256347"/>
                  <a:gd name="connsiteY2" fmla="*/ 725329 h 1885950"/>
                  <a:gd name="connsiteX3" fmla="*/ 0 w 1256347"/>
                  <a:gd name="connsiteY3" fmla="*/ 0 h 1885950"/>
                  <a:gd name="connsiteX4" fmla="*/ 49721 w 1256347"/>
                  <a:gd name="connsiteY4" fmla="*/ 86106 h 1885950"/>
                  <a:gd name="connsiteX5" fmla="*/ 1206627 w 1256347"/>
                  <a:gd name="connsiteY5" fmla="*/ 753999 h 1885950"/>
                  <a:gd name="connsiteX6" fmla="*/ 1206627 w 1256347"/>
                  <a:gd name="connsiteY6" fmla="*/ 1799844 h 1885950"/>
                  <a:gd name="connsiteX7" fmla="*/ 49721 w 1256347"/>
                  <a:gd name="connsiteY7" fmla="*/ 1131951 h 188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6347" h="1885950">
                    <a:moveTo>
                      <a:pt x="0" y="1160621"/>
                    </a:moveTo>
                    <a:lnTo>
                      <a:pt x="1256348" y="1885950"/>
                    </a:lnTo>
                    <a:lnTo>
                      <a:pt x="1256348" y="725329"/>
                    </a:lnTo>
                    <a:lnTo>
                      <a:pt x="0" y="0"/>
                    </a:lnTo>
                    <a:close/>
                    <a:moveTo>
                      <a:pt x="49721" y="86106"/>
                    </a:moveTo>
                    <a:lnTo>
                      <a:pt x="1206627" y="753999"/>
                    </a:lnTo>
                    <a:lnTo>
                      <a:pt x="1206627" y="1799844"/>
                    </a:lnTo>
                    <a:lnTo>
                      <a:pt x="49721" y="1131951"/>
                    </a:lnTo>
                    <a:close/>
                  </a:path>
                </a:pathLst>
              </a:custGeom>
              <a:solidFill>
                <a:srgbClr val="F0F0F0"/>
              </a:solidFill>
              <a:ln w="9525" cap="flat">
                <a:noFill/>
                <a:prstDash val="solid"/>
                <a:miter/>
              </a:ln>
            </p:spPr>
            <p:txBody>
              <a:bodyPr rtlCol="0" anchor="ctr"/>
              <a:lstStyle/>
              <a:p>
                <a:endParaRPr lang="en-US"/>
              </a:p>
            </p:txBody>
          </p:sp>
          <p:sp>
            <p:nvSpPr>
              <p:cNvPr id="33" name="Graphic 4">
                <a:extLst>
                  <a:ext uri="{FF2B5EF4-FFF2-40B4-BE49-F238E27FC236}">
                    <a16:creationId xmlns:a16="http://schemas.microsoft.com/office/drawing/2014/main" id="{42218126-D3B5-4D1E-9C14-1428AD6D3FB6}"/>
                  </a:ext>
                </a:extLst>
              </p:cNvPr>
              <p:cNvSpPr/>
              <p:nvPr/>
            </p:nvSpPr>
            <p:spPr>
              <a:xfrm>
                <a:off x="5450428" y="1911889"/>
                <a:ext cx="26289" cy="1045845"/>
              </a:xfrm>
              <a:custGeom>
                <a:avLst/>
                <a:gdLst>
                  <a:gd name="connsiteX0" fmla="*/ 0 w 26289"/>
                  <a:gd name="connsiteY0" fmla="*/ 1045845 h 1045845"/>
                  <a:gd name="connsiteX1" fmla="*/ 26289 w 26289"/>
                  <a:gd name="connsiteY1" fmla="*/ 1030129 h 1045845"/>
                  <a:gd name="connsiteX2" fmla="*/ 26289 w 26289"/>
                  <a:gd name="connsiteY2" fmla="*/ 15430 h 1045845"/>
                  <a:gd name="connsiteX3" fmla="*/ 0 w 26289"/>
                  <a:gd name="connsiteY3" fmla="*/ 0 h 1045845"/>
                  <a:gd name="connsiteX4" fmla="*/ 0 w 26289"/>
                  <a:gd name="connsiteY4" fmla="*/ 1045845 h 1045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 h="1045845">
                    <a:moveTo>
                      <a:pt x="0" y="1045845"/>
                    </a:moveTo>
                    <a:lnTo>
                      <a:pt x="26289" y="1030129"/>
                    </a:lnTo>
                    <a:lnTo>
                      <a:pt x="26289" y="15430"/>
                    </a:lnTo>
                    <a:lnTo>
                      <a:pt x="0" y="0"/>
                    </a:lnTo>
                    <a:lnTo>
                      <a:pt x="0" y="1045845"/>
                    </a:lnTo>
                    <a:close/>
                  </a:path>
                </a:pathLst>
              </a:custGeom>
              <a:solidFill>
                <a:srgbClr val="E0E0E0"/>
              </a:solidFill>
              <a:ln w="9525" cap="flat">
                <a:noFill/>
                <a:prstDash val="solid"/>
                <a:miter/>
              </a:ln>
            </p:spPr>
            <p:txBody>
              <a:bodyPr rtlCol="0" anchor="ctr"/>
              <a:lstStyle/>
              <a:p>
                <a:endParaRPr lang="en-US"/>
              </a:p>
            </p:txBody>
          </p:sp>
          <p:sp>
            <p:nvSpPr>
              <p:cNvPr id="34" name="Graphic 4">
                <a:extLst>
                  <a:ext uri="{FF2B5EF4-FFF2-40B4-BE49-F238E27FC236}">
                    <a16:creationId xmlns:a16="http://schemas.microsoft.com/office/drawing/2014/main" id="{D06BCD07-7C92-4CF2-9573-9FAB07D6359F}"/>
                  </a:ext>
                </a:extLst>
              </p:cNvPr>
              <p:cNvSpPr/>
              <p:nvPr/>
            </p:nvSpPr>
            <p:spPr>
              <a:xfrm>
                <a:off x="5400707" y="1810448"/>
                <a:ext cx="1283112" cy="740663"/>
              </a:xfrm>
              <a:custGeom>
                <a:avLst/>
                <a:gdLst>
                  <a:gd name="connsiteX0" fmla="*/ 0 w 1283112"/>
                  <a:gd name="connsiteY0" fmla="*/ 15240 h 740663"/>
                  <a:gd name="connsiteX1" fmla="*/ 26765 w 1283112"/>
                  <a:gd name="connsiteY1" fmla="*/ 0 h 740663"/>
                  <a:gd name="connsiteX2" fmla="*/ 1283113 w 1283112"/>
                  <a:gd name="connsiteY2" fmla="*/ 725329 h 740663"/>
                  <a:gd name="connsiteX3" fmla="*/ 1256348 w 1283112"/>
                  <a:gd name="connsiteY3" fmla="*/ 740664 h 740663"/>
                  <a:gd name="connsiteX4" fmla="*/ 0 w 1283112"/>
                  <a:gd name="connsiteY4" fmla="*/ 15240 h 740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112" h="740663">
                    <a:moveTo>
                      <a:pt x="0" y="15240"/>
                    </a:moveTo>
                    <a:lnTo>
                      <a:pt x="26765" y="0"/>
                    </a:lnTo>
                    <a:lnTo>
                      <a:pt x="1283113" y="725329"/>
                    </a:lnTo>
                    <a:lnTo>
                      <a:pt x="1256348" y="740664"/>
                    </a:lnTo>
                    <a:lnTo>
                      <a:pt x="0" y="15240"/>
                    </a:lnTo>
                    <a:close/>
                  </a:path>
                </a:pathLst>
              </a:custGeom>
              <a:solidFill>
                <a:srgbClr val="FAFAFA"/>
              </a:solidFill>
              <a:ln w="9525" cap="flat">
                <a:noFill/>
                <a:prstDash val="solid"/>
                <a:miter/>
              </a:ln>
            </p:spPr>
            <p:txBody>
              <a:bodyPr rtlCol="0" anchor="ctr"/>
              <a:lstStyle/>
              <a:p>
                <a:endParaRPr lang="en-US"/>
              </a:p>
            </p:txBody>
          </p:sp>
          <p:sp>
            <p:nvSpPr>
              <p:cNvPr id="35" name="Graphic 4">
                <a:extLst>
                  <a:ext uri="{FF2B5EF4-FFF2-40B4-BE49-F238E27FC236}">
                    <a16:creationId xmlns:a16="http://schemas.microsoft.com/office/drawing/2014/main" id="{CC407D58-0F0B-4ACA-8961-9E2FEFA4E715}"/>
                  </a:ext>
                </a:extLst>
              </p:cNvPr>
              <p:cNvSpPr/>
              <p:nvPr/>
            </p:nvSpPr>
            <p:spPr>
              <a:xfrm>
                <a:off x="6657055" y="2535777"/>
                <a:ext cx="26765" cy="1175956"/>
              </a:xfrm>
              <a:custGeom>
                <a:avLst/>
                <a:gdLst>
                  <a:gd name="connsiteX0" fmla="*/ 26765 w 26765"/>
                  <a:gd name="connsiteY0" fmla="*/ 0 h 1175956"/>
                  <a:gd name="connsiteX1" fmla="*/ 0 w 26765"/>
                  <a:gd name="connsiteY1" fmla="*/ 15335 h 1175956"/>
                  <a:gd name="connsiteX2" fmla="*/ 0 w 26765"/>
                  <a:gd name="connsiteY2" fmla="*/ 1175957 h 1175956"/>
                  <a:gd name="connsiteX3" fmla="*/ 26765 w 26765"/>
                  <a:gd name="connsiteY3" fmla="*/ 1160717 h 1175956"/>
                  <a:gd name="connsiteX4" fmla="*/ 26765 w 26765"/>
                  <a:gd name="connsiteY4" fmla="*/ 0 h 1175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65" h="1175956">
                    <a:moveTo>
                      <a:pt x="26765" y="0"/>
                    </a:moveTo>
                    <a:lnTo>
                      <a:pt x="0" y="15335"/>
                    </a:lnTo>
                    <a:lnTo>
                      <a:pt x="0" y="1175957"/>
                    </a:lnTo>
                    <a:lnTo>
                      <a:pt x="26765" y="1160717"/>
                    </a:lnTo>
                    <a:lnTo>
                      <a:pt x="26765" y="0"/>
                    </a:lnTo>
                    <a:close/>
                  </a:path>
                </a:pathLst>
              </a:custGeom>
              <a:solidFill>
                <a:srgbClr val="E0E0E0"/>
              </a:solidFill>
              <a:ln w="9525" cap="flat">
                <a:noFill/>
                <a:prstDash val="solid"/>
                <a:miter/>
              </a:ln>
            </p:spPr>
            <p:txBody>
              <a:bodyPr rtlCol="0" anchor="ctr"/>
              <a:lstStyle/>
              <a:p>
                <a:endParaRPr lang="en-US"/>
              </a:p>
            </p:txBody>
          </p:sp>
          <p:sp>
            <p:nvSpPr>
              <p:cNvPr id="36" name="Graphic 4">
                <a:extLst>
                  <a:ext uri="{FF2B5EF4-FFF2-40B4-BE49-F238E27FC236}">
                    <a16:creationId xmlns:a16="http://schemas.microsoft.com/office/drawing/2014/main" id="{027152AF-58AB-40EB-8B10-7BC59B4A5AD4}"/>
                  </a:ext>
                </a:extLst>
              </p:cNvPr>
              <p:cNvSpPr/>
              <p:nvPr/>
            </p:nvSpPr>
            <p:spPr>
              <a:xfrm>
                <a:off x="5984495" y="2222500"/>
                <a:ext cx="49625" cy="57340"/>
              </a:xfrm>
              <a:custGeom>
                <a:avLst/>
                <a:gdLst>
                  <a:gd name="connsiteX0" fmla="*/ 49625 w 49625"/>
                  <a:gd name="connsiteY0" fmla="*/ 28670 h 57340"/>
                  <a:gd name="connsiteX1" fmla="*/ 0 w 49625"/>
                  <a:gd name="connsiteY1" fmla="*/ 0 h 57340"/>
                  <a:gd name="connsiteX2" fmla="*/ 0 w 49625"/>
                  <a:gd name="connsiteY2" fmla="*/ 28670 h 57340"/>
                  <a:gd name="connsiteX3" fmla="*/ 49625 w 49625"/>
                  <a:gd name="connsiteY3" fmla="*/ 57340 h 57340"/>
                  <a:gd name="connsiteX4" fmla="*/ 49625 w 49625"/>
                  <a:gd name="connsiteY4" fmla="*/ 28670 h 5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25" h="57340">
                    <a:moveTo>
                      <a:pt x="49625" y="28670"/>
                    </a:moveTo>
                    <a:lnTo>
                      <a:pt x="0" y="0"/>
                    </a:lnTo>
                    <a:lnTo>
                      <a:pt x="0" y="28670"/>
                    </a:lnTo>
                    <a:lnTo>
                      <a:pt x="49625" y="57340"/>
                    </a:lnTo>
                    <a:lnTo>
                      <a:pt x="49625" y="28670"/>
                    </a:lnTo>
                    <a:close/>
                  </a:path>
                </a:pathLst>
              </a:custGeom>
              <a:solidFill>
                <a:srgbClr val="E0E0E0"/>
              </a:solidFill>
              <a:ln w="9525" cap="flat">
                <a:noFill/>
                <a:prstDash val="solid"/>
                <a:miter/>
              </a:ln>
            </p:spPr>
            <p:txBody>
              <a:bodyPr rtlCol="0" anchor="ctr"/>
              <a:lstStyle/>
              <a:p>
                <a:endParaRPr lang="en-US"/>
              </a:p>
            </p:txBody>
          </p:sp>
          <p:sp>
            <p:nvSpPr>
              <p:cNvPr id="37" name="Graphic 4">
                <a:extLst>
                  <a:ext uri="{FF2B5EF4-FFF2-40B4-BE49-F238E27FC236}">
                    <a16:creationId xmlns:a16="http://schemas.microsoft.com/office/drawing/2014/main" id="{7ACAA68C-3D6E-4EF8-94F9-E5CFE0C3F260}"/>
                  </a:ext>
                </a:extLst>
              </p:cNvPr>
              <p:cNvSpPr/>
              <p:nvPr/>
            </p:nvSpPr>
            <p:spPr>
              <a:xfrm>
                <a:off x="6034120" y="2251170"/>
                <a:ext cx="24860" cy="28670"/>
              </a:xfrm>
              <a:custGeom>
                <a:avLst/>
                <a:gdLst>
                  <a:gd name="connsiteX0" fmla="*/ 0 w 24860"/>
                  <a:gd name="connsiteY0" fmla="*/ 28670 h 28670"/>
                  <a:gd name="connsiteX1" fmla="*/ 24860 w 24860"/>
                  <a:gd name="connsiteY1" fmla="*/ 14288 h 28670"/>
                  <a:gd name="connsiteX2" fmla="*/ 0 w 24860"/>
                  <a:gd name="connsiteY2" fmla="*/ 0 h 28670"/>
                  <a:gd name="connsiteX3" fmla="*/ 0 w 24860"/>
                  <a:gd name="connsiteY3" fmla="*/ 28670 h 28670"/>
                </a:gdLst>
                <a:ahLst/>
                <a:cxnLst>
                  <a:cxn ang="0">
                    <a:pos x="connsiteX0" y="connsiteY0"/>
                  </a:cxn>
                  <a:cxn ang="0">
                    <a:pos x="connsiteX1" y="connsiteY1"/>
                  </a:cxn>
                  <a:cxn ang="0">
                    <a:pos x="connsiteX2" y="connsiteY2"/>
                  </a:cxn>
                  <a:cxn ang="0">
                    <a:pos x="connsiteX3" y="connsiteY3"/>
                  </a:cxn>
                </a:cxnLst>
                <a:rect l="l" t="t" r="r" b="b"/>
                <a:pathLst>
                  <a:path w="24860" h="28670">
                    <a:moveTo>
                      <a:pt x="0" y="28670"/>
                    </a:moveTo>
                    <a:lnTo>
                      <a:pt x="24860" y="14288"/>
                    </a:lnTo>
                    <a:lnTo>
                      <a:pt x="0" y="0"/>
                    </a:lnTo>
                    <a:lnTo>
                      <a:pt x="0" y="28670"/>
                    </a:lnTo>
                    <a:close/>
                  </a:path>
                </a:pathLst>
              </a:custGeom>
              <a:solidFill>
                <a:srgbClr val="000000">
                  <a:alpha val="15000"/>
                </a:srgbClr>
              </a:solidFill>
              <a:ln w="9525" cap="flat">
                <a:noFill/>
                <a:prstDash val="solid"/>
                <a:miter/>
              </a:ln>
            </p:spPr>
            <p:txBody>
              <a:bodyPr rtlCol="0" anchor="ctr"/>
              <a:lstStyle/>
              <a:p>
                <a:endParaRPr lang="en-US"/>
              </a:p>
            </p:txBody>
          </p:sp>
        </p:grpSp>
      </p:grpSp>
      <p:sp>
        <p:nvSpPr>
          <p:cNvPr id="11" name="table shadow">
            <a:extLst>
              <a:ext uri="{FF2B5EF4-FFF2-40B4-BE49-F238E27FC236}">
                <a16:creationId xmlns:a16="http://schemas.microsoft.com/office/drawing/2014/main" id="{238F25FF-16F6-42B1-A5B5-FA1D1D946B4F}"/>
              </a:ext>
            </a:extLst>
          </p:cNvPr>
          <p:cNvSpPr/>
          <p:nvPr/>
        </p:nvSpPr>
        <p:spPr>
          <a:xfrm>
            <a:off x="3135758" y="4272375"/>
            <a:ext cx="3190303" cy="1842420"/>
          </a:xfrm>
          <a:custGeom>
            <a:avLst/>
            <a:gdLst>
              <a:gd name="connsiteX0" fmla="*/ 1209389 w 3190303"/>
              <a:gd name="connsiteY0" fmla="*/ 1842421 h 1842420"/>
              <a:gd name="connsiteX1" fmla="*/ 0 w 3190303"/>
              <a:gd name="connsiteY1" fmla="*/ 1144143 h 1842420"/>
              <a:gd name="connsiteX2" fmla="*/ 1980914 w 3190303"/>
              <a:gd name="connsiteY2" fmla="*/ 0 h 1842420"/>
              <a:gd name="connsiteX3" fmla="*/ 3190304 w 3190303"/>
              <a:gd name="connsiteY3" fmla="*/ 698183 h 1842420"/>
              <a:gd name="connsiteX4" fmla="*/ 1209389 w 3190303"/>
              <a:gd name="connsiteY4" fmla="*/ 1842421 h 184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0303" h="1842420">
                <a:moveTo>
                  <a:pt x="1209389" y="1842421"/>
                </a:moveTo>
                <a:lnTo>
                  <a:pt x="0" y="1144143"/>
                </a:lnTo>
                <a:lnTo>
                  <a:pt x="1980914" y="0"/>
                </a:lnTo>
                <a:lnTo>
                  <a:pt x="3190304" y="698183"/>
                </a:lnTo>
                <a:lnTo>
                  <a:pt x="1209389" y="1842421"/>
                </a:lnTo>
                <a:close/>
              </a:path>
            </a:pathLst>
          </a:custGeom>
          <a:solidFill>
            <a:srgbClr val="E0E0E0"/>
          </a:solidFill>
          <a:ln w="9525" cap="flat">
            <a:noFill/>
            <a:prstDash val="solid"/>
            <a:miter/>
          </a:ln>
        </p:spPr>
        <p:txBody>
          <a:bodyPr rtlCol="0" anchor="ctr"/>
          <a:lstStyle/>
          <a:p>
            <a:endParaRPr lang="en-US"/>
          </a:p>
        </p:txBody>
      </p:sp>
      <p:grpSp>
        <p:nvGrpSpPr>
          <p:cNvPr id="591" name="person">
            <a:extLst>
              <a:ext uri="{FF2B5EF4-FFF2-40B4-BE49-F238E27FC236}">
                <a16:creationId xmlns:a16="http://schemas.microsoft.com/office/drawing/2014/main" id="{EBB5BB76-41AB-46A0-ACF1-738869EC8615}"/>
              </a:ext>
            </a:extLst>
          </p:cNvPr>
          <p:cNvGrpSpPr/>
          <p:nvPr/>
        </p:nvGrpSpPr>
        <p:grpSpPr>
          <a:xfrm>
            <a:off x="3042793" y="2138484"/>
            <a:ext cx="1668953" cy="3096936"/>
            <a:chOff x="3042793" y="2138484"/>
            <a:chExt cx="1668953" cy="3096936"/>
          </a:xfrm>
        </p:grpSpPr>
        <p:sp>
          <p:nvSpPr>
            <p:cNvPr id="10" name="Graphic 4">
              <a:extLst>
                <a:ext uri="{FF2B5EF4-FFF2-40B4-BE49-F238E27FC236}">
                  <a16:creationId xmlns:a16="http://schemas.microsoft.com/office/drawing/2014/main" id="{EDB0C9B6-DC45-4DF6-9B5D-7AC672EA662D}"/>
                </a:ext>
              </a:extLst>
            </p:cNvPr>
            <p:cNvSpPr/>
            <p:nvPr/>
          </p:nvSpPr>
          <p:spPr>
            <a:xfrm>
              <a:off x="3042793" y="4234370"/>
              <a:ext cx="1444847" cy="838771"/>
            </a:xfrm>
            <a:custGeom>
              <a:avLst/>
              <a:gdLst>
                <a:gd name="connsiteX0" fmla="*/ 774001 w 1444847"/>
                <a:gd name="connsiteY0" fmla="*/ 818198 h 838771"/>
                <a:gd name="connsiteX1" fmla="*/ 35719 w 1444847"/>
                <a:gd name="connsiteY1" fmla="*/ 390811 h 838771"/>
                <a:gd name="connsiteX2" fmla="*/ 35719 w 1444847"/>
                <a:gd name="connsiteY2" fmla="*/ 290227 h 838771"/>
                <a:gd name="connsiteX3" fmla="*/ 496729 w 1444847"/>
                <a:gd name="connsiteY3" fmla="*/ 20860 h 838771"/>
                <a:gd name="connsiteX4" fmla="*/ 670846 w 1444847"/>
                <a:gd name="connsiteY4" fmla="*/ 20860 h 838771"/>
                <a:gd name="connsiteX5" fmla="*/ 1409129 w 1444847"/>
                <a:gd name="connsiteY5" fmla="*/ 448247 h 838771"/>
                <a:gd name="connsiteX6" fmla="*/ 1409129 w 1444847"/>
                <a:gd name="connsiteY6" fmla="*/ 548831 h 838771"/>
                <a:gd name="connsiteX7" fmla="*/ 948119 w 1444847"/>
                <a:gd name="connsiteY7" fmla="*/ 818198 h 838771"/>
                <a:gd name="connsiteX8" fmla="*/ 774001 w 1444847"/>
                <a:gd name="connsiteY8" fmla="*/ 818198 h 8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847" h="838771">
                  <a:moveTo>
                    <a:pt x="774001" y="818198"/>
                  </a:moveTo>
                  <a:lnTo>
                    <a:pt x="35719" y="390811"/>
                  </a:lnTo>
                  <a:cubicBezTo>
                    <a:pt x="-11906" y="363093"/>
                    <a:pt x="-11906" y="318040"/>
                    <a:pt x="35719" y="290227"/>
                  </a:cubicBezTo>
                  <a:lnTo>
                    <a:pt x="496729" y="20860"/>
                  </a:lnTo>
                  <a:cubicBezTo>
                    <a:pt x="544830" y="-6953"/>
                    <a:pt x="622840" y="-6953"/>
                    <a:pt x="670846" y="20860"/>
                  </a:cubicBezTo>
                  <a:lnTo>
                    <a:pt x="1409129" y="448247"/>
                  </a:lnTo>
                  <a:cubicBezTo>
                    <a:pt x="1456754" y="475964"/>
                    <a:pt x="1456754" y="521018"/>
                    <a:pt x="1409129" y="548831"/>
                  </a:cubicBezTo>
                  <a:lnTo>
                    <a:pt x="948119" y="818198"/>
                  </a:lnTo>
                  <a:cubicBezTo>
                    <a:pt x="900017" y="845630"/>
                    <a:pt x="822103" y="845630"/>
                    <a:pt x="774001" y="818198"/>
                  </a:cubicBezTo>
                  <a:close/>
                </a:path>
              </a:pathLst>
            </a:custGeom>
            <a:solidFill>
              <a:srgbClr val="E0E0E0"/>
            </a:solidFill>
            <a:ln w="9525" cap="flat">
              <a:noFill/>
              <a:prstDash val="solid"/>
              <a:miter/>
            </a:ln>
          </p:spPr>
          <p:txBody>
            <a:bodyPr rtlCol="0" anchor="ctr"/>
            <a:lstStyle/>
            <a:p>
              <a:endParaRPr lang="en-US"/>
            </a:p>
          </p:txBody>
        </p:sp>
        <p:grpSp>
          <p:nvGrpSpPr>
            <p:cNvPr id="196" name="person">
              <a:extLst>
                <a:ext uri="{FF2B5EF4-FFF2-40B4-BE49-F238E27FC236}">
                  <a16:creationId xmlns:a16="http://schemas.microsoft.com/office/drawing/2014/main" id="{1B2B1406-1139-4759-AD91-958DC5E4C7F3}"/>
                </a:ext>
              </a:extLst>
            </p:cNvPr>
            <p:cNvGrpSpPr/>
            <p:nvPr/>
          </p:nvGrpSpPr>
          <p:grpSpPr>
            <a:xfrm>
              <a:off x="3090781" y="2138484"/>
              <a:ext cx="1620965" cy="3096936"/>
              <a:chOff x="3090781" y="2138484"/>
              <a:chExt cx="1620965" cy="3096936"/>
            </a:xfrm>
          </p:grpSpPr>
          <p:grpSp>
            <p:nvGrpSpPr>
              <p:cNvPr id="197" name="Graphic 4">
                <a:extLst>
                  <a:ext uri="{FF2B5EF4-FFF2-40B4-BE49-F238E27FC236}">
                    <a16:creationId xmlns:a16="http://schemas.microsoft.com/office/drawing/2014/main" id="{5D0B371B-68D6-4F5A-9F5C-1E5CEF6AB4C3}"/>
                  </a:ext>
                </a:extLst>
              </p:cNvPr>
              <p:cNvGrpSpPr/>
              <p:nvPr/>
            </p:nvGrpSpPr>
            <p:grpSpPr>
              <a:xfrm>
                <a:off x="3090781" y="2780756"/>
                <a:ext cx="1352187" cy="2196738"/>
                <a:chOff x="3090781" y="2780756"/>
                <a:chExt cx="1352187" cy="2196738"/>
              </a:xfrm>
            </p:grpSpPr>
            <p:sp>
              <p:nvSpPr>
                <p:cNvPr id="198" name="Graphic 4">
                  <a:extLst>
                    <a:ext uri="{FF2B5EF4-FFF2-40B4-BE49-F238E27FC236}">
                      <a16:creationId xmlns:a16="http://schemas.microsoft.com/office/drawing/2014/main" id="{46A6C445-DD45-4ACC-94E2-EB912423C520}"/>
                    </a:ext>
                  </a:extLst>
                </p:cNvPr>
                <p:cNvSpPr/>
                <p:nvPr/>
              </p:nvSpPr>
              <p:spPr>
                <a:xfrm>
                  <a:off x="4281520" y="3941667"/>
                  <a:ext cx="161448" cy="755334"/>
                </a:xfrm>
                <a:custGeom>
                  <a:avLst/>
                  <a:gdLst>
                    <a:gd name="connsiteX0" fmla="*/ 161449 w 161448"/>
                    <a:gd name="connsiteY0" fmla="*/ 745141 h 755334"/>
                    <a:gd name="connsiteX1" fmla="*/ 72580 w 161448"/>
                    <a:gd name="connsiteY1" fmla="*/ 3715 h 755334"/>
                    <a:gd name="connsiteX2" fmla="*/ 0 w 161448"/>
                    <a:gd name="connsiteY2" fmla="*/ 0 h 755334"/>
                    <a:gd name="connsiteX3" fmla="*/ 124873 w 161448"/>
                    <a:gd name="connsiteY3" fmla="*/ 745046 h 755334"/>
                    <a:gd name="connsiteX4" fmla="*/ 124873 w 161448"/>
                    <a:gd name="connsiteY4" fmla="*/ 745046 h 755334"/>
                    <a:gd name="connsiteX5" fmla="*/ 129730 w 161448"/>
                    <a:gd name="connsiteY5" fmla="*/ 751523 h 755334"/>
                    <a:gd name="connsiteX6" fmla="*/ 155638 w 161448"/>
                    <a:gd name="connsiteY6" fmla="*/ 752856 h 755334"/>
                    <a:gd name="connsiteX7" fmla="*/ 161258 w 161448"/>
                    <a:gd name="connsiteY7" fmla="*/ 745141 h 75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48" h="755334">
                      <a:moveTo>
                        <a:pt x="161449" y="745141"/>
                      </a:moveTo>
                      <a:lnTo>
                        <a:pt x="72580" y="3715"/>
                      </a:lnTo>
                      <a:lnTo>
                        <a:pt x="0" y="0"/>
                      </a:lnTo>
                      <a:lnTo>
                        <a:pt x="124873" y="745046"/>
                      </a:lnTo>
                      <a:lnTo>
                        <a:pt x="124873" y="745046"/>
                      </a:lnTo>
                      <a:cubicBezTo>
                        <a:pt x="125444" y="747817"/>
                        <a:pt x="127225" y="750189"/>
                        <a:pt x="129730" y="751523"/>
                      </a:cubicBezTo>
                      <a:cubicBezTo>
                        <a:pt x="137655" y="756085"/>
                        <a:pt x="147285" y="756580"/>
                        <a:pt x="155638" y="752856"/>
                      </a:cubicBezTo>
                      <a:cubicBezTo>
                        <a:pt x="158887" y="751637"/>
                        <a:pt x="161096" y="748608"/>
                        <a:pt x="161258" y="745141"/>
                      </a:cubicBezTo>
                      <a:close/>
                    </a:path>
                  </a:pathLst>
                </a:custGeom>
                <a:solidFill>
                  <a:srgbClr val="263238"/>
                </a:solidFill>
                <a:ln w="9525" cap="flat">
                  <a:noFill/>
                  <a:prstDash val="solid"/>
                  <a:miter/>
                </a:ln>
              </p:spPr>
              <p:txBody>
                <a:bodyPr rtlCol="0" anchor="ctr"/>
                <a:lstStyle/>
                <a:p>
                  <a:endParaRPr lang="en-US"/>
                </a:p>
              </p:txBody>
            </p:sp>
            <p:sp>
              <p:nvSpPr>
                <p:cNvPr id="199" name="Graphic 4">
                  <a:extLst>
                    <a:ext uri="{FF2B5EF4-FFF2-40B4-BE49-F238E27FC236}">
                      <a16:creationId xmlns:a16="http://schemas.microsoft.com/office/drawing/2014/main" id="{8635FCC5-599C-4E1F-9404-FA2EF6F5B595}"/>
                    </a:ext>
                  </a:extLst>
                </p:cNvPr>
                <p:cNvSpPr/>
                <p:nvPr/>
              </p:nvSpPr>
              <p:spPr>
                <a:xfrm>
                  <a:off x="4281520" y="3941667"/>
                  <a:ext cx="84582" cy="139827"/>
                </a:xfrm>
                <a:custGeom>
                  <a:avLst/>
                  <a:gdLst>
                    <a:gd name="connsiteX0" fmla="*/ 72580 w 84582"/>
                    <a:gd name="connsiteY0" fmla="*/ 3715 h 139827"/>
                    <a:gd name="connsiteX1" fmla="*/ 0 w 84582"/>
                    <a:gd name="connsiteY1" fmla="*/ 0 h 139827"/>
                    <a:gd name="connsiteX2" fmla="*/ 23431 w 84582"/>
                    <a:gd name="connsiteY2" fmla="*/ 139827 h 139827"/>
                    <a:gd name="connsiteX3" fmla="*/ 63532 w 84582"/>
                    <a:gd name="connsiteY3" fmla="*/ 123730 h 139827"/>
                    <a:gd name="connsiteX4" fmla="*/ 84582 w 84582"/>
                    <a:gd name="connsiteY4" fmla="*/ 103346 h 139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 h="139827">
                      <a:moveTo>
                        <a:pt x="72580" y="3715"/>
                      </a:moveTo>
                      <a:lnTo>
                        <a:pt x="0" y="0"/>
                      </a:lnTo>
                      <a:lnTo>
                        <a:pt x="23431" y="139827"/>
                      </a:lnTo>
                      <a:cubicBezTo>
                        <a:pt x="37576" y="136646"/>
                        <a:pt x="51121" y="131216"/>
                        <a:pt x="63532" y="123730"/>
                      </a:cubicBezTo>
                      <a:cubicBezTo>
                        <a:pt x="72276" y="118977"/>
                        <a:pt x="79553" y="111928"/>
                        <a:pt x="84582" y="103346"/>
                      </a:cubicBezTo>
                      <a:close/>
                    </a:path>
                  </a:pathLst>
                </a:custGeom>
                <a:solidFill>
                  <a:srgbClr val="263238"/>
                </a:solidFill>
                <a:ln w="9525" cap="flat">
                  <a:noFill/>
                  <a:prstDash val="solid"/>
                  <a:miter/>
                </a:ln>
              </p:spPr>
              <p:txBody>
                <a:bodyPr rtlCol="0" anchor="ctr"/>
                <a:lstStyle/>
                <a:p>
                  <a:endParaRPr lang="en-US"/>
                </a:p>
              </p:txBody>
            </p:sp>
            <p:sp>
              <p:nvSpPr>
                <p:cNvPr id="200" name="Graphic 4">
                  <a:extLst>
                    <a:ext uri="{FF2B5EF4-FFF2-40B4-BE49-F238E27FC236}">
                      <a16:creationId xmlns:a16="http://schemas.microsoft.com/office/drawing/2014/main" id="{6A0C80DE-4B9D-440B-9E2F-78AACC92EB99}"/>
                    </a:ext>
                  </a:extLst>
                </p:cNvPr>
                <p:cNvSpPr/>
                <p:nvPr/>
              </p:nvSpPr>
              <p:spPr>
                <a:xfrm>
                  <a:off x="3150902" y="3868610"/>
                  <a:ext cx="178403" cy="711195"/>
                </a:xfrm>
                <a:custGeom>
                  <a:avLst/>
                  <a:gdLst>
                    <a:gd name="connsiteX0" fmla="*/ 178403 w 178403"/>
                    <a:gd name="connsiteY0" fmla="*/ 0 h 711195"/>
                    <a:gd name="connsiteX1" fmla="*/ 105728 w 178403"/>
                    <a:gd name="connsiteY1" fmla="*/ 0 h 711195"/>
                    <a:gd name="connsiteX2" fmla="*/ 0 w 178403"/>
                    <a:gd name="connsiteY2" fmla="*/ 700088 h 711195"/>
                    <a:gd name="connsiteX3" fmla="*/ 0 w 178403"/>
                    <a:gd name="connsiteY3" fmla="*/ 700088 h 711195"/>
                    <a:gd name="connsiteX4" fmla="*/ 5334 w 178403"/>
                    <a:gd name="connsiteY4" fmla="*/ 708088 h 711195"/>
                    <a:gd name="connsiteX5" fmla="*/ 31242 w 178403"/>
                    <a:gd name="connsiteY5" fmla="*/ 708088 h 711195"/>
                    <a:gd name="connsiteX6" fmla="*/ 36385 w 178403"/>
                    <a:gd name="connsiteY6" fmla="*/ 701802 h 711195"/>
                    <a:gd name="connsiteX7" fmla="*/ 36385 w 178403"/>
                    <a:gd name="connsiteY7" fmla="*/ 701802 h 7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403" h="711195">
                      <a:moveTo>
                        <a:pt x="178403" y="0"/>
                      </a:moveTo>
                      <a:lnTo>
                        <a:pt x="105728" y="0"/>
                      </a:lnTo>
                      <a:lnTo>
                        <a:pt x="0" y="700088"/>
                      </a:lnTo>
                      <a:lnTo>
                        <a:pt x="0" y="700088"/>
                      </a:lnTo>
                      <a:cubicBezTo>
                        <a:pt x="76" y="703564"/>
                        <a:pt x="2153" y="706688"/>
                        <a:pt x="5334" y="708088"/>
                      </a:cubicBezTo>
                      <a:cubicBezTo>
                        <a:pt x="13478" y="712232"/>
                        <a:pt x="23098" y="712232"/>
                        <a:pt x="31242" y="708088"/>
                      </a:cubicBezTo>
                      <a:cubicBezTo>
                        <a:pt x="33804" y="706869"/>
                        <a:pt x="35700" y="704564"/>
                        <a:pt x="36385" y="701802"/>
                      </a:cubicBezTo>
                      <a:lnTo>
                        <a:pt x="36385" y="701802"/>
                      </a:lnTo>
                      <a:close/>
                    </a:path>
                  </a:pathLst>
                </a:custGeom>
                <a:solidFill>
                  <a:srgbClr val="37474F"/>
                </a:solidFill>
                <a:ln w="9525" cap="flat">
                  <a:noFill/>
                  <a:prstDash val="solid"/>
                  <a:miter/>
                </a:ln>
              </p:spPr>
              <p:txBody>
                <a:bodyPr rtlCol="0" anchor="ctr"/>
                <a:lstStyle/>
                <a:p>
                  <a:endParaRPr lang="en-US"/>
                </a:p>
              </p:txBody>
            </p:sp>
            <p:sp>
              <p:nvSpPr>
                <p:cNvPr id="201" name="Graphic 4">
                  <a:extLst>
                    <a:ext uri="{FF2B5EF4-FFF2-40B4-BE49-F238E27FC236}">
                      <a16:creationId xmlns:a16="http://schemas.microsoft.com/office/drawing/2014/main" id="{39F6646D-78A8-4DBF-AF14-4C6FE12F8DB4}"/>
                    </a:ext>
                  </a:extLst>
                </p:cNvPr>
                <p:cNvSpPr/>
                <p:nvPr/>
              </p:nvSpPr>
              <p:spPr>
                <a:xfrm>
                  <a:off x="3226816" y="3868610"/>
                  <a:ext cx="102489" cy="229457"/>
                </a:xfrm>
                <a:custGeom>
                  <a:avLst/>
                  <a:gdLst>
                    <a:gd name="connsiteX0" fmla="*/ 29527 w 102489"/>
                    <a:gd name="connsiteY0" fmla="*/ 0 h 229457"/>
                    <a:gd name="connsiteX1" fmla="*/ 0 w 102489"/>
                    <a:gd name="connsiteY1" fmla="*/ 195358 h 229457"/>
                    <a:gd name="connsiteX2" fmla="*/ 55817 w 102489"/>
                    <a:gd name="connsiteY2" fmla="*/ 229457 h 229457"/>
                    <a:gd name="connsiteX3" fmla="*/ 102489 w 102489"/>
                    <a:gd name="connsiteY3" fmla="*/ 0 h 229457"/>
                  </a:gdLst>
                  <a:ahLst/>
                  <a:cxnLst>
                    <a:cxn ang="0">
                      <a:pos x="connsiteX0" y="connsiteY0"/>
                    </a:cxn>
                    <a:cxn ang="0">
                      <a:pos x="connsiteX1" y="connsiteY1"/>
                    </a:cxn>
                    <a:cxn ang="0">
                      <a:pos x="connsiteX2" y="connsiteY2"/>
                    </a:cxn>
                    <a:cxn ang="0">
                      <a:pos x="connsiteX3" y="connsiteY3"/>
                    </a:cxn>
                  </a:cxnLst>
                  <a:rect l="l" t="t" r="r" b="b"/>
                  <a:pathLst>
                    <a:path w="102489" h="229457">
                      <a:moveTo>
                        <a:pt x="29527" y="0"/>
                      </a:moveTo>
                      <a:lnTo>
                        <a:pt x="0" y="195358"/>
                      </a:lnTo>
                      <a:cubicBezTo>
                        <a:pt x="17250" y="208807"/>
                        <a:pt x="35976" y="220246"/>
                        <a:pt x="55817" y="229457"/>
                      </a:cubicBezTo>
                      <a:lnTo>
                        <a:pt x="102489" y="0"/>
                      </a:lnTo>
                      <a:close/>
                    </a:path>
                  </a:pathLst>
                </a:custGeom>
                <a:solidFill>
                  <a:srgbClr val="263238"/>
                </a:solidFill>
                <a:ln w="9525" cap="flat">
                  <a:noFill/>
                  <a:prstDash val="solid"/>
                  <a:miter/>
                </a:ln>
              </p:spPr>
              <p:txBody>
                <a:bodyPr rtlCol="0" anchor="ctr"/>
                <a:lstStyle/>
                <a:p>
                  <a:endParaRPr lang="en-US"/>
                </a:p>
              </p:txBody>
            </p:sp>
            <p:sp>
              <p:nvSpPr>
                <p:cNvPr id="202" name="Graphic 4">
                  <a:extLst>
                    <a:ext uri="{FF2B5EF4-FFF2-40B4-BE49-F238E27FC236}">
                      <a16:creationId xmlns:a16="http://schemas.microsoft.com/office/drawing/2014/main" id="{456D8140-FD28-4503-B0B2-5872340777B3}"/>
                    </a:ext>
                  </a:extLst>
                </p:cNvPr>
                <p:cNvSpPr/>
                <p:nvPr/>
              </p:nvSpPr>
              <p:spPr>
                <a:xfrm>
                  <a:off x="3756026" y="4209510"/>
                  <a:ext cx="140970" cy="767985"/>
                </a:xfrm>
                <a:custGeom>
                  <a:avLst/>
                  <a:gdLst>
                    <a:gd name="connsiteX0" fmla="*/ 140970 w 140970"/>
                    <a:gd name="connsiteY0" fmla="*/ 757714 h 767985"/>
                    <a:gd name="connsiteX1" fmla="*/ 72580 w 140970"/>
                    <a:gd name="connsiteY1" fmla="*/ 3715 h 767985"/>
                    <a:gd name="connsiteX2" fmla="*/ 0 w 140970"/>
                    <a:gd name="connsiteY2" fmla="*/ 0 h 767985"/>
                    <a:gd name="connsiteX3" fmla="*/ 104775 w 140970"/>
                    <a:gd name="connsiteY3" fmla="*/ 757428 h 767985"/>
                    <a:gd name="connsiteX4" fmla="*/ 104775 w 140970"/>
                    <a:gd name="connsiteY4" fmla="*/ 757428 h 767985"/>
                    <a:gd name="connsiteX5" fmla="*/ 109538 w 140970"/>
                    <a:gd name="connsiteY5" fmla="*/ 764000 h 767985"/>
                    <a:gd name="connsiteX6" fmla="*/ 135255 w 140970"/>
                    <a:gd name="connsiteY6" fmla="*/ 765715 h 767985"/>
                    <a:gd name="connsiteX7" fmla="*/ 140970 w 140970"/>
                    <a:gd name="connsiteY7" fmla="*/ 758000 h 76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70" h="767985">
                      <a:moveTo>
                        <a:pt x="140970" y="757714"/>
                      </a:moveTo>
                      <a:lnTo>
                        <a:pt x="72580" y="3715"/>
                      </a:lnTo>
                      <a:lnTo>
                        <a:pt x="0" y="0"/>
                      </a:lnTo>
                      <a:lnTo>
                        <a:pt x="104775" y="757428"/>
                      </a:lnTo>
                      <a:lnTo>
                        <a:pt x="104775" y="757428"/>
                      </a:lnTo>
                      <a:cubicBezTo>
                        <a:pt x="105299" y="760219"/>
                        <a:pt x="107051" y="762629"/>
                        <a:pt x="109538" y="764000"/>
                      </a:cubicBezTo>
                      <a:cubicBezTo>
                        <a:pt x="117348" y="768630"/>
                        <a:pt x="126902" y="769258"/>
                        <a:pt x="135255" y="765715"/>
                      </a:cubicBezTo>
                      <a:cubicBezTo>
                        <a:pt x="138522" y="764505"/>
                        <a:pt x="140770" y="761476"/>
                        <a:pt x="140970" y="758000"/>
                      </a:cubicBezTo>
                      <a:close/>
                    </a:path>
                  </a:pathLst>
                </a:custGeom>
                <a:solidFill>
                  <a:srgbClr val="37474F"/>
                </a:solidFill>
                <a:ln w="9525" cap="flat">
                  <a:noFill/>
                  <a:prstDash val="solid"/>
                  <a:miter/>
                </a:ln>
              </p:spPr>
              <p:txBody>
                <a:bodyPr rtlCol="0" anchor="ctr"/>
                <a:lstStyle/>
                <a:p>
                  <a:endParaRPr lang="en-US"/>
                </a:p>
              </p:txBody>
            </p:sp>
            <p:sp>
              <p:nvSpPr>
                <p:cNvPr id="203" name="Graphic 4">
                  <a:extLst>
                    <a:ext uri="{FF2B5EF4-FFF2-40B4-BE49-F238E27FC236}">
                      <a16:creationId xmlns:a16="http://schemas.microsoft.com/office/drawing/2014/main" id="{A9CD51F2-48F0-4A1C-9462-13B31E38EB3F}"/>
                    </a:ext>
                  </a:extLst>
                </p:cNvPr>
                <p:cNvSpPr/>
                <p:nvPr/>
              </p:nvSpPr>
              <p:spPr>
                <a:xfrm>
                  <a:off x="3756406" y="4209700"/>
                  <a:ext cx="82105" cy="119434"/>
                </a:xfrm>
                <a:custGeom>
                  <a:avLst/>
                  <a:gdLst>
                    <a:gd name="connsiteX0" fmla="*/ 82106 w 82105"/>
                    <a:gd name="connsiteY0" fmla="*/ 112109 h 119434"/>
                    <a:gd name="connsiteX1" fmla="*/ 72581 w 82105"/>
                    <a:gd name="connsiteY1" fmla="*/ 3715 h 119434"/>
                    <a:gd name="connsiteX2" fmla="*/ 0 w 82105"/>
                    <a:gd name="connsiteY2" fmla="*/ 0 h 119434"/>
                    <a:gd name="connsiteX3" fmla="*/ 16097 w 82105"/>
                    <a:gd name="connsiteY3" fmla="*/ 116967 h 119434"/>
                    <a:gd name="connsiteX4" fmla="*/ 82106 w 82105"/>
                    <a:gd name="connsiteY4" fmla="*/ 112109 h 11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05" h="119434">
                      <a:moveTo>
                        <a:pt x="82106" y="112109"/>
                      </a:moveTo>
                      <a:lnTo>
                        <a:pt x="72581" y="3715"/>
                      </a:lnTo>
                      <a:lnTo>
                        <a:pt x="0" y="0"/>
                      </a:lnTo>
                      <a:lnTo>
                        <a:pt x="16097" y="116967"/>
                      </a:lnTo>
                      <a:cubicBezTo>
                        <a:pt x="31909" y="121920"/>
                        <a:pt x="60960" y="118967"/>
                        <a:pt x="82106" y="112109"/>
                      </a:cubicBezTo>
                      <a:close/>
                    </a:path>
                  </a:pathLst>
                </a:custGeom>
                <a:solidFill>
                  <a:srgbClr val="263238"/>
                </a:solidFill>
                <a:ln w="9525" cap="flat">
                  <a:noFill/>
                  <a:prstDash val="solid"/>
                  <a:miter/>
                </a:ln>
              </p:spPr>
              <p:txBody>
                <a:bodyPr rtlCol="0" anchor="ctr"/>
                <a:lstStyle/>
                <a:p>
                  <a:endParaRPr lang="en-US"/>
                </a:p>
              </p:txBody>
            </p:sp>
            <p:sp>
              <p:nvSpPr>
                <p:cNvPr id="204" name="Graphic 4">
                  <a:extLst>
                    <a:ext uri="{FF2B5EF4-FFF2-40B4-BE49-F238E27FC236}">
                      <a16:creationId xmlns:a16="http://schemas.microsoft.com/office/drawing/2014/main" id="{970248CC-B5C1-4D87-B142-7E7D0AC85C59}"/>
                    </a:ext>
                  </a:extLst>
                </p:cNvPr>
                <p:cNvSpPr/>
                <p:nvPr/>
              </p:nvSpPr>
              <p:spPr>
                <a:xfrm>
                  <a:off x="3608007" y="3605911"/>
                  <a:ext cx="178498" cy="711196"/>
                </a:xfrm>
                <a:custGeom>
                  <a:avLst/>
                  <a:gdLst>
                    <a:gd name="connsiteX0" fmla="*/ 178499 w 178498"/>
                    <a:gd name="connsiteY0" fmla="*/ 0 h 711196"/>
                    <a:gd name="connsiteX1" fmla="*/ 105823 w 178498"/>
                    <a:gd name="connsiteY1" fmla="*/ 0 h 711196"/>
                    <a:gd name="connsiteX2" fmla="*/ 0 w 178498"/>
                    <a:gd name="connsiteY2" fmla="*/ 700183 h 711196"/>
                    <a:gd name="connsiteX3" fmla="*/ 0 w 178498"/>
                    <a:gd name="connsiteY3" fmla="*/ 700183 h 711196"/>
                    <a:gd name="connsiteX4" fmla="*/ 5239 w 178498"/>
                    <a:gd name="connsiteY4" fmla="*/ 708088 h 711196"/>
                    <a:gd name="connsiteX5" fmla="*/ 31147 w 178498"/>
                    <a:gd name="connsiteY5" fmla="*/ 708088 h 711196"/>
                    <a:gd name="connsiteX6" fmla="*/ 36386 w 178498"/>
                    <a:gd name="connsiteY6" fmla="*/ 701897 h 711196"/>
                    <a:gd name="connsiteX7" fmla="*/ 36386 w 178498"/>
                    <a:gd name="connsiteY7" fmla="*/ 701897 h 71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498" h="711196">
                      <a:moveTo>
                        <a:pt x="178499" y="0"/>
                      </a:moveTo>
                      <a:lnTo>
                        <a:pt x="105823" y="0"/>
                      </a:lnTo>
                      <a:lnTo>
                        <a:pt x="0" y="700183"/>
                      </a:lnTo>
                      <a:lnTo>
                        <a:pt x="0" y="700183"/>
                      </a:lnTo>
                      <a:cubicBezTo>
                        <a:pt x="19" y="703621"/>
                        <a:pt x="2076" y="706727"/>
                        <a:pt x="5239" y="708088"/>
                      </a:cubicBezTo>
                      <a:cubicBezTo>
                        <a:pt x="13383" y="712232"/>
                        <a:pt x="23003" y="712232"/>
                        <a:pt x="31147" y="708088"/>
                      </a:cubicBezTo>
                      <a:cubicBezTo>
                        <a:pt x="33728" y="706907"/>
                        <a:pt x="35652" y="704640"/>
                        <a:pt x="36386" y="701897"/>
                      </a:cubicBezTo>
                      <a:lnTo>
                        <a:pt x="36386" y="701897"/>
                      </a:lnTo>
                      <a:close/>
                    </a:path>
                  </a:pathLst>
                </a:custGeom>
                <a:solidFill>
                  <a:srgbClr val="263238"/>
                </a:solidFill>
                <a:ln w="9525" cap="flat">
                  <a:noFill/>
                  <a:prstDash val="solid"/>
                  <a:miter/>
                </a:ln>
              </p:spPr>
              <p:txBody>
                <a:bodyPr rtlCol="0" anchor="ctr"/>
                <a:lstStyle/>
                <a:p>
                  <a:endParaRPr lang="en-US"/>
                </a:p>
              </p:txBody>
            </p:sp>
            <p:grpSp>
              <p:nvGrpSpPr>
                <p:cNvPr id="205" name="Graphic 4">
                  <a:extLst>
                    <a:ext uri="{FF2B5EF4-FFF2-40B4-BE49-F238E27FC236}">
                      <a16:creationId xmlns:a16="http://schemas.microsoft.com/office/drawing/2014/main" id="{CFF4F14C-3B87-4686-A978-3571D6998D37}"/>
                    </a:ext>
                  </a:extLst>
                </p:cNvPr>
                <p:cNvGrpSpPr/>
                <p:nvPr/>
              </p:nvGrpSpPr>
              <p:grpSpPr>
                <a:xfrm>
                  <a:off x="3090781" y="2780756"/>
                  <a:ext cx="1294946" cy="1500229"/>
                  <a:chOff x="3090781" y="2780756"/>
                  <a:chExt cx="1294946" cy="1500229"/>
                </a:xfrm>
              </p:grpSpPr>
              <p:sp>
                <p:nvSpPr>
                  <p:cNvPr id="206" name="Graphic 4">
                    <a:extLst>
                      <a:ext uri="{FF2B5EF4-FFF2-40B4-BE49-F238E27FC236}">
                        <a16:creationId xmlns:a16="http://schemas.microsoft.com/office/drawing/2014/main" id="{8778F014-DB87-4913-A4E2-A4FE4CB9045B}"/>
                      </a:ext>
                    </a:extLst>
                  </p:cNvPr>
                  <p:cNvSpPr/>
                  <p:nvPr/>
                </p:nvSpPr>
                <p:spPr>
                  <a:xfrm>
                    <a:off x="3090781" y="2878962"/>
                    <a:ext cx="1294756" cy="1401641"/>
                  </a:xfrm>
                  <a:custGeom>
                    <a:avLst/>
                    <a:gdLst>
                      <a:gd name="connsiteX0" fmla="*/ 30403 w 1294756"/>
                      <a:gd name="connsiteY0" fmla="*/ 141827 h 1401641"/>
                      <a:gd name="connsiteX1" fmla="*/ 1352 w 1294756"/>
                      <a:gd name="connsiteY1" fmla="*/ 269462 h 1401641"/>
                      <a:gd name="connsiteX2" fmla="*/ 44690 w 1294756"/>
                      <a:gd name="connsiteY2" fmla="*/ 870585 h 1401641"/>
                      <a:gd name="connsiteX3" fmla="*/ 44690 w 1294756"/>
                      <a:gd name="connsiteY3" fmla="*/ 870585 h 1401641"/>
                      <a:gd name="connsiteX4" fmla="*/ 160038 w 1294756"/>
                      <a:gd name="connsiteY4" fmla="*/ 1147382 h 1401641"/>
                      <a:gd name="connsiteX5" fmla="*/ 585806 w 1294756"/>
                      <a:gd name="connsiteY5" fmla="*/ 1382077 h 1401641"/>
                      <a:gd name="connsiteX6" fmla="*/ 954423 w 1294756"/>
                      <a:gd name="connsiteY6" fmla="*/ 1303973 h 1401641"/>
                      <a:gd name="connsiteX7" fmla="*/ 1259890 w 1294756"/>
                      <a:gd name="connsiteY7" fmla="*/ 1126808 h 1401641"/>
                      <a:gd name="connsiteX8" fmla="*/ 1294751 w 1294756"/>
                      <a:gd name="connsiteY8" fmla="*/ 1075087 h 1401641"/>
                      <a:gd name="connsiteX9" fmla="*/ 1294751 w 1294756"/>
                      <a:gd name="connsiteY9" fmla="*/ 1031367 h 1401641"/>
                      <a:gd name="connsiteX10" fmla="*/ 1232077 w 1294756"/>
                      <a:gd name="connsiteY10" fmla="*/ 956501 h 1401641"/>
                      <a:gd name="connsiteX11" fmla="*/ 760304 w 1294756"/>
                      <a:gd name="connsiteY11" fmla="*/ 679418 h 1401641"/>
                      <a:gd name="connsiteX12" fmla="*/ 759351 w 1294756"/>
                      <a:gd name="connsiteY12" fmla="*/ 678466 h 1401641"/>
                      <a:gd name="connsiteX13" fmla="*/ 566851 w 1294756"/>
                      <a:gd name="connsiteY13" fmla="*/ 48006 h 1401641"/>
                      <a:gd name="connsiteX14" fmla="*/ 563041 w 1294756"/>
                      <a:gd name="connsiteY14" fmla="*/ 36481 h 1401641"/>
                      <a:gd name="connsiteX15" fmla="*/ 559993 w 1294756"/>
                      <a:gd name="connsiteY15" fmla="*/ 27813 h 1401641"/>
                      <a:gd name="connsiteX16" fmla="*/ 548563 w 1294756"/>
                      <a:gd name="connsiteY16" fmla="*/ 0 h 140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94756" h="1401641">
                        <a:moveTo>
                          <a:pt x="30403" y="141827"/>
                        </a:moveTo>
                        <a:cubicBezTo>
                          <a:pt x="13963" y="182547"/>
                          <a:pt x="4152" y="225638"/>
                          <a:pt x="1352" y="269462"/>
                        </a:cubicBezTo>
                        <a:cubicBezTo>
                          <a:pt x="-6935" y="367284"/>
                          <a:pt x="24783" y="728948"/>
                          <a:pt x="44690" y="870585"/>
                        </a:cubicBezTo>
                        <a:lnTo>
                          <a:pt x="44690" y="870585"/>
                        </a:lnTo>
                        <a:cubicBezTo>
                          <a:pt x="73265" y="1107281"/>
                          <a:pt x="108698" y="1107758"/>
                          <a:pt x="160038" y="1147382"/>
                        </a:cubicBezTo>
                        <a:cubicBezTo>
                          <a:pt x="248240" y="1215485"/>
                          <a:pt x="501986" y="1349121"/>
                          <a:pt x="585806" y="1382077"/>
                        </a:cubicBezTo>
                        <a:cubicBezTo>
                          <a:pt x="737634" y="1441894"/>
                          <a:pt x="862031" y="1349693"/>
                          <a:pt x="954423" y="1303973"/>
                        </a:cubicBezTo>
                        <a:cubicBezTo>
                          <a:pt x="1046816" y="1258252"/>
                          <a:pt x="1221123" y="1155097"/>
                          <a:pt x="1259890" y="1126808"/>
                        </a:cubicBezTo>
                        <a:cubicBezTo>
                          <a:pt x="1283036" y="1109948"/>
                          <a:pt x="1295037" y="1092994"/>
                          <a:pt x="1294751" y="1075087"/>
                        </a:cubicBezTo>
                        <a:cubicBezTo>
                          <a:pt x="1294751" y="1067943"/>
                          <a:pt x="1294751" y="1038892"/>
                          <a:pt x="1294751" y="1031367"/>
                        </a:cubicBezTo>
                        <a:cubicBezTo>
                          <a:pt x="1294751" y="1008507"/>
                          <a:pt x="1274559" y="983742"/>
                          <a:pt x="1232077" y="956501"/>
                        </a:cubicBezTo>
                        <a:cubicBezTo>
                          <a:pt x="1153686" y="905542"/>
                          <a:pt x="870127" y="740283"/>
                          <a:pt x="760304" y="679418"/>
                        </a:cubicBezTo>
                        <a:cubicBezTo>
                          <a:pt x="760228" y="678923"/>
                          <a:pt x="759846" y="678542"/>
                          <a:pt x="759351" y="678466"/>
                        </a:cubicBezTo>
                        <a:cubicBezTo>
                          <a:pt x="674864" y="627221"/>
                          <a:pt x="625430" y="233553"/>
                          <a:pt x="566851" y="48006"/>
                        </a:cubicBezTo>
                        <a:cubicBezTo>
                          <a:pt x="565613" y="44005"/>
                          <a:pt x="564375" y="40196"/>
                          <a:pt x="563041" y="36481"/>
                        </a:cubicBezTo>
                        <a:cubicBezTo>
                          <a:pt x="561707" y="32766"/>
                          <a:pt x="561041" y="30575"/>
                          <a:pt x="559993" y="27813"/>
                        </a:cubicBezTo>
                        <a:cubicBezTo>
                          <a:pt x="556373" y="17717"/>
                          <a:pt x="552563" y="8763"/>
                          <a:pt x="548563" y="0"/>
                        </a:cubicBezTo>
                      </a:path>
                    </a:pathLst>
                  </a:custGeom>
                  <a:solidFill>
                    <a:srgbClr val="BA68C8"/>
                  </a:solidFill>
                  <a:ln w="9525" cap="flat">
                    <a:noFill/>
                    <a:prstDash val="solid"/>
                    <a:miter/>
                  </a:ln>
                </p:spPr>
                <p:txBody>
                  <a:bodyPr rtlCol="0" anchor="ctr"/>
                  <a:lstStyle/>
                  <a:p>
                    <a:endParaRPr lang="en-US"/>
                  </a:p>
                </p:txBody>
              </p:sp>
              <p:sp>
                <p:nvSpPr>
                  <p:cNvPr id="207" name="Graphic 4">
                    <a:extLst>
                      <a:ext uri="{FF2B5EF4-FFF2-40B4-BE49-F238E27FC236}">
                        <a16:creationId xmlns:a16="http://schemas.microsoft.com/office/drawing/2014/main" id="{BF504FD5-DF7E-4DC7-9E87-073480247407}"/>
                      </a:ext>
                    </a:extLst>
                  </p:cNvPr>
                  <p:cNvSpPr/>
                  <p:nvPr/>
                </p:nvSpPr>
                <p:spPr>
                  <a:xfrm>
                    <a:off x="3090972" y="2781137"/>
                    <a:ext cx="1294756" cy="1499848"/>
                  </a:xfrm>
                  <a:custGeom>
                    <a:avLst/>
                    <a:gdLst>
                      <a:gd name="connsiteX0" fmla="*/ 1294561 w 1294756"/>
                      <a:gd name="connsiteY0" fmla="*/ 1129097 h 1499848"/>
                      <a:gd name="connsiteX1" fmla="*/ 1231886 w 1294756"/>
                      <a:gd name="connsiteY1" fmla="*/ 1054231 h 1499848"/>
                      <a:gd name="connsiteX2" fmla="*/ 760113 w 1294756"/>
                      <a:gd name="connsiteY2" fmla="*/ 777148 h 1499848"/>
                      <a:gd name="connsiteX3" fmla="*/ 759161 w 1294756"/>
                      <a:gd name="connsiteY3" fmla="*/ 776196 h 1499848"/>
                      <a:gd name="connsiteX4" fmla="*/ 566660 w 1294756"/>
                      <a:gd name="connsiteY4" fmla="*/ 145736 h 1499848"/>
                      <a:gd name="connsiteX5" fmla="*/ 554373 w 1294756"/>
                      <a:gd name="connsiteY5" fmla="*/ 111541 h 1499848"/>
                      <a:gd name="connsiteX6" fmla="*/ 553326 w 1294756"/>
                      <a:gd name="connsiteY6" fmla="*/ 109065 h 1499848"/>
                      <a:gd name="connsiteX7" fmla="*/ 549992 w 1294756"/>
                      <a:gd name="connsiteY7" fmla="*/ 101540 h 1499848"/>
                      <a:gd name="connsiteX8" fmla="*/ 548372 w 1294756"/>
                      <a:gd name="connsiteY8" fmla="*/ 97730 h 1499848"/>
                      <a:gd name="connsiteX9" fmla="*/ 548372 w 1294756"/>
                      <a:gd name="connsiteY9" fmla="*/ 97730 h 1499848"/>
                      <a:gd name="connsiteX10" fmla="*/ 509320 w 1294756"/>
                      <a:gd name="connsiteY10" fmla="*/ 41342 h 1499848"/>
                      <a:gd name="connsiteX11" fmla="*/ 490270 w 1294756"/>
                      <a:gd name="connsiteY11" fmla="*/ 27912 h 1499848"/>
                      <a:gd name="connsiteX12" fmla="*/ 455789 w 1294756"/>
                      <a:gd name="connsiteY12" fmla="*/ 8862 h 1499848"/>
                      <a:gd name="connsiteX13" fmla="*/ 168896 w 1294756"/>
                      <a:gd name="connsiteY13" fmla="*/ 99064 h 1499848"/>
                      <a:gd name="connsiteX14" fmla="*/ 30403 w 1294756"/>
                      <a:gd name="connsiteY14" fmla="*/ 240034 h 1499848"/>
                      <a:gd name="connsiteX15" fmla="*/ 30403 w 1294756"/>
                      <a:gd name="connsiteY15" fmla="*/ 240034 h 1499848"/>
                      <a:gd name="connsiteX16" fmla="*/ 1352 w 1294756"/>
                      <a:gd name="connsiteY16" fmla="*/ 367669 h 1499848"/>
                      <a:gd name="connsiteX17" fmla="*/ 44690 w 1294756"/>
                      <a:gd name="connsiteY17" fmla="*/ 968791 h 1499848"/>
                      <a:gd name="connsiteX18" fmla="*/ 44690 w 1294756"/>
                      <a:gd name="connsiteY18" fmla="*/ 968791 h 1499848"/>
                      <a:gd name="connsiteX19" fmla="*/ 160038 w 1294756"/>
                      <a:gd name="connsiteY19" fmla="*/ 1245588 h 1499848"/>
                      <a:gd name="connsiteX20" fmla="*/ 585806 w 1294756"/>
                      <a:gd name="connsiteY20" fmla="*/ 1480284 h 1499848"/>
                      <a:gd name="connsiteX21" fmla="*/ 954423 w 1294756"/>
                      <a:gd name="connsiteY21" fmla="*/ 1402179 h 1499848"/>
                      <a:gd name="connsiteX22" fmla="*/ 1259890 w 1294756"/>
                      <a:gd name="connsiteY22" fmla="*/ 1225014 h 1499848"/>
                      <a:gd name="connsiteX23" fmla="*/ 1294752 w 1294756"/>
                      <a:gd name="connsiteY23" fmla="*/ 1173293 h 1499848"/>
                      <a:gd name="connsiteX24" fmla="*/ 1294561 w 1294756"/>
                      <a:gd name="connsiteY24" fmla="*/ 1129097 h 149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94756" h="1499848">
                        <a:moveTo>
                          <a:pt x="1294561" y="1129097"/>
                        </a:moveTo>
                        <a:cubicBezTo>
                          <a:pt x="1294561" y="1106237"/>
                          <a:pt x="1274368" y="1081472"/>
                          <a:pt x="1231886" y="1054231"/>
                        </a:cubicBezTo>
                        <a:cubicBezTo>
                          <a:pt x="1153496" y="1003272"/>
                          <a:pt x="869936" y="838013"/>
                          <a:pt x="760113" y="777148"/>
                        </a:cubicBezTo>
                        <a:cubicBezTo>
                          <a:pt x="760037" y="776653"/>
                          <a:pt x="759656" y="776272"/>
                          <a:pt x="759161" y="776196"/>
                        </a:cubicBezTo>
                        <a:cubicBezTo>
                          <a:pt x="674674" y="724951"/>
                          <a:pt x="625239" y="331283"/>
                          <a:pt x="566660" y="145736"/>
                        </a:cubicBezTo>
                        <a:cubicBezTo>
                          <a:pt x="563165" y="134135"/>
                          <a:pt x="559059" y="122714"/>
                          <a:pt x="554373" y="111541"/>
                        </a:cubicBezTo>
                        <a:cubicBezTo>
                          <a:pt x="554373" y="110684"/>
                          <a:pt x="553706" y="109922"/>
                          <a:pt x="553326" y="109065"/>
                        </a:cubicBezTo>
                        <a:cubicBezTo>
                          <a:pt x="552278" y="106588"/>
                          <a:pt x="551230" y="104112"/>
                          <a:pt x="549992" y="101540"/>
                        </a:cubicBezTo>
                        <a:cubicBezTo>
                          <a:pt x="548753" y="98968"/>
                          <a:pt x="548944" y="98968"/>
                          <a:pt x="548372" y="97730"/>
                        </a:cubicBezTo>
                        <a:lnTo>
                          <a:pt x="548372" y="97730"/>
                        </a:lnTo>
                        <a:cubicBezTo>
                          <a:pt x="539105" y="76594"/>
                          <a:pt x="525846" y="57449"/>
                          <a:pt x="509320" y="41342"/>
                        </a:cubicBezTo>
                        <a:cubicBezTo>
                          <a:pt x="503614" y="36008"/>
                          <a:pt x="497204" y="31493"/>
                          <a:pt x="490270" y="27912"/>
                        </a:cubicBezTo>
                        <a:cubicBezTo>
                          <a:pt x="480745" y="22483"/>
                          <a:pt x="460742" y="11434"/>
                          <a:pt x="455789" y="8862"/>
                        </a:cubicBezTo>
                        <a:cubicBezTo>
                          <a:pt x="398639" y="-25523"/>
                          <a:pt x="262718" y="47724"/>
                          <a:pt x="168896" y="99064"/>
                        </a:cubicBezTo>
                        <a:cubicBezTo>
                          <a:pt x="110508" y="131068"/>
                          <a:pt x="60788" y="169168"/>
                          <a:pt x="30403" y="240034"/>
                        </a:cubicBezTo>
                        <a:lnTo>
                          <a:pt x="30403" y="240034"/>
                        </a:lnTo>
                        <a:cubicBezTo>
                          <a:pt x="13963" y="280753"/>
                          <a:pt x="4152" y="323844"/>
                          <a:pt x="1352" y="367669"/>
                        </a:cubicBezTo>
                        <a:cubicBezTo>
                          <a:pt x="-6935" y="465490"/>
                          <a:pt x="24783" y="827155"/>
                          <a:pt x="44690" y="968791"/>
                        </a:cubicBezTo>
                        <a:lnTo>
                          <a:pt x="44690" y="968791"/>
                        </a:lnTo>
                        <a:cubicBezTo>
                          <a:pt x="73265" y="1205488"/>
                          <a:pt x="108698" y="1205964"/>
                          <a:pt x="160038" y="1245588"/>
                        </a:cubicBezTo>
                        <a:cubicBezTo>
                          <a:pt x="248240" y="1313692"/>
                          <a:pt x="501986" y="1447327"/>
                          <a:pt x="585806" y="1480284"/>
                        </a:cubicBezTo>
                        <a:cubicBezTo>
                          <a:pt x="737634" y="1540101"/>
                          <a:pt x="862031" y="1447899"/>
                          <a:pt x="954423" y="1402179"/>
                        </a:cubicBezTo>
                        <a:cubicBezTo>
                          <a:pt x="1046816" y="1356459"/>
                          <a:pt x="1221123" y="1253303"/>
                          <a:pt x="1259890" y="1225014"/>
                        </a:cubicBezTo>
                        <a:cubicBezTo>
                          <a:pt x="1283036" y="1208155"/>
                          <a:pt x="1295037" y="1191200"/>
                          <a:pt x="1294752" y="1173293"/>
                        </a:cubicBezTo>
                        <a:cubicBezTo>
                          <a:pt x="1294370" y="1165387"/>
                          <a:pt x="1294561" y="1136812"/>
                          <a:pt x="1294561" y="1129097"/>
                        </a:cubicBezTo>
                        <a:close/>
                      </a:path>
                    </a:pathLst>
                  </a:custGeom>
                  <a:solidFill>
                    <a:srgbClr val="BA68C8"/>
                  </a:solidFill>
                  <a:ln w="9525" cap="flat">
                    <a:noFill/>
                    <a:prstDash val="solid"/>
                    <a:miter/>
                  </a:ln>
                </p:spPr>
                <p:txBody>
                  <a:bodyPr rtlCol="0" anchor="ctr"/>
                  <a:lstStyle/>
                  <a:p>
                    <a:endParaRPr lang="en-US"/>
                  </a:p>
                </p:txBody>
              </p:sp>
              <p:sp>
                <p:nvSpPr>
                  <p:cNvPr id="208" name="Graphic 4">
                    <a:extLst>
                      <a:ext uri="{FF2B5EF4-FFF2-40B4-BE49-F238E27FC236}">
                        <a16:creationId xmlns:a16="http://schemas.microsoft.com/office/drawing/2014/main" id="{31D5B117-EB4A-4E95-94AF-1DA64A5E774B}"/>
                      </a:ext>
                    </a:extLst>
                  </p:cNvPr>
                  <p:cNvSpPr/>
                  <p:nvPr/>
                </p:nvSpPr>
                <p:spPr>
                  <a:xfrm>
                    <a:off x="3090972" y="2781137"/>
                    <a:ext cx="1294756" cy="1499848"/>
                  </a:xfrm>
                  <a:custGeom>
                    <a:avLst/>
                    <a:gdLst>
                      <a:gd name="connsiteX0" fmla="*/ 1294561 w 1294756"/>
                      <a:gd name="connsiteY0" fmla="*/ 1129097 h 1499848"/>
                      <a:gd name="connsiteX1" fmla="*/ 1231886 w 1294756"/>
                      <a:gd name="connsiteY1" fmla="*/ 1054231 h 1499848"/>
                      <a:gd name="connsiteX2" fmla="*/ 760113 w 1294756"/>
                      <a:gd name="connsiteY2" fmla="*/ 777148 h 1499848"/>
                      <a:gd name="connsiteX3" fmla="*/ 759161 w 1294756"/>
                      <a:gd name="connsiteY3" fmla="*/ 776196 h 1499848"/>
                      <a:gd name="connsiteX4" fmla="*/ 566660 w 1294756"/>
                      <a:gd name="connsiteY4" fmla="*/ 145736 h 1499848"/>
                      <a:gd name="connsiteX5" fmla="*/ 554373 w 1294756"/>
                      <a:gd name="connsiteY5" fmla="*/ 111541 h 1499848"/>
                      <a:gd name="connsiteX6" fmla="*/ 553326 w 1294756"/>
                      <a:gd name="connsiteY6" fmla="*/ 109065 h 1499848"/>
                      <a:gd name="connsiteX7" fmla="*/ 549992 w 1294756"/>
                      <a:gd name="connsiteY7" fmla="*/ 101540 h 1499848"/>
                      <a:gd name="connsiteX8" fmla="*/ 548372 w 1294756"/>
                      <a:gd name="connsiteY8" fmla="*/ 97730 h 1499848"/>
                      <a:gd name="connsiteX9" fmla="*/ 548372 w 1294756"/>
                      <a:gd name="connsiteY9" fmla="*/ 97730 h 1499848"/>
                      <a:gd name="connsiteX10" fmla="*/ 509320 w 1294756"/>
                      <a:gd name="connsiteY10" fmla="*/ 41342 h 1499848"/>
                      <a:gd name="connsiteX11" fmla="*/ 490270 w 1294756"/>
                      <a:gd name="connsiteY11" fmla="*/ 27912 h 1499848"/>
                      <a:gd name="connsiteX12" fmla="*/ 455789 w 1294756"/>
                      <a:gd name="connsiteY12" fmla="*/ 8862 h 1499848"/>
                      <a:gd name="connsiteX13" fmla="*/ 168896 w 1294756"/>
                      <a:gd name="connsiteY13" fmla="*/ 99064 h 1499848"/>
                      <a:gd name="connsiteX14" fmla="*/ 30403 w 1294756"/>
                      <a:gd name="connsiteY14" fmla="*/ 240034 h 1499848"/>
                      <a:gd name="connsiteX15" fmla="*/ 30403 w 1294756"/>
                      <a:gd name="connsiteY15" fmla="*/ 240034 h 1499848"/>
                      <a:gd name="connsiteX16" fmla="*/ 1352 w 1294756"/>
                      <a:gd name="connsiteY16" fmla="*/ 367669 h 1499848"/>
                      <a:gd name="connsiteX17" fmla="*/ 44690 w 1294756"/>
                      <a:gd name="connsiteY17" fmla="*/ 968791 h 1499848"/>
                      <a:gd name="connsiteX18" fmla="*/ 44690 w 1294756"/>
                      <a:gd name="connsiteY18" fmla="*/ 968791 h 1499848"/>
                      <a:gd name="connsiteX19" fmla="*/ 160038 w 1294756"/>
                      <a:gd name="connsiteY19" fmla="*/ 1245588 h 1499848"/>
                      <a:gd name="connsiteX20" fmla="*/ 585806 w 1294756"/>
                      <a:gd name="connsiteY20" fmla="*/ 1480284 h 1499848"/>
                      <a:gd name="connsiteX21" fmla="*/ 954423 w 1294756"/>
                      <a:gd name="connsiteY21" fmla="*/ 1402179 h 1499848"/>
                      <a:gd name="connsiteX22" fmla="*/ 1259890 w 1294756"/>
                      <a:gd name="connsiteY22" fmla="*/ 1225014 h 1499848"/>
                      <a:gd name="connsiteX23" fmla="*/ 1294752 w 1294756"/>
                      <a:gd name="connsiteY23" fmla="*/ 1173293 h 1499848"/>
                      <a:gd name="connsiteX24" fmla="*/ 1294561 w 1294756"/>
                      <a:gd name="connsiteY24" fmla="*/ 1129097 h 149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94756" h="1499848">
                        <a:moveTo>
                          <a:pt x="1294561" y="1129097"/>
                        </a:moveTo>
                        <a:cubicBezTo>
                          <a:pt x="1294561" y="1106237"/>
                          <a:pt x="1274368" y="1081472"/>
                          <a:pt x="1231886" y="1054231"/>
                        </a:cubicBezTo>
                        <a:cubicBezTo>
                          <a:pt x="1153496" y="1003272"/>
                          <a:pt x="869936" y="838013"/>
                          <a:pt x="760113" y="777148"/>
                        </a:cubicBezTo>
                        <a:cubicBezTo>
                          <a:pt x="760037" y="776653"/>
                          <a:pt x="759656" y="776272"/>
                          <a:pt x="759161" y="776196"/>
                        </a:cubicBezTo>
                        <a:cubicBezTo>
                          <a:pt x="674674" y="724951"/>
                          <a:pt x="625239" y="331283"/>
                          <a:pt x="566660" y="145736"/>
                        </a:cubicBezTo>
                        <a:cubicBezTo>
                          <a:pt x="563165" y="134135"/>
                          <a:pt x="559059" y="122714"/>
                          <a:pt x="554373" y="111541"/>
                        </a:cubicBezTo>
                        <a:cubicBezTo>
                          <a:pt x="554373" y="110684"/>
                          <a:pt x="553706" y="109922"/>
                          <a:pt x="553326" y="109065"/>
                        </a:cubicBezTo>
                        <a:cubicBezTo>
                          <a:pt x="552278" y="106588"/>
                          <a:pt x="551230" y="104112"/>
                          <a:pt x="549992" y="101540"/>
                        </a:cubicBezTo>
                        <a:cubicBezTo>
                          <a:pt x="548753" y="98968"/>
                          <a:pt x="548944" y="98968"/>
                          <a:pt x="548372" y="97730"/>
                        </a:cubicBezTo>
                        <a:lnTo>
                          <a:pt x="548372" y="97730"/>
                        </a:lnTo>
                        <a:cubicBezTo>
                          <a:pt x="539105" y="76594"/>
                          <a:pt x="525846" y="57449"/>
                          <a:pt x="509320" y="41342"/>
                        </a:cubicBezTo>
                        <a:cubicBezTo>
                          <a:pt x="503614" y="36008"/>
                          <a:pt x="497204" y="31493"/>
                          <a:pt x="490270" y="27912"/>
                        </a:cubicBezTo>
                        <a:cubicBezTo>
                          <a:pt x="480745" y="22483"/>
                          <a:pt x="460742" y="11434"/>
                          <a:pt x="455789" y="8862"/>
                        </a:cubicBezTo>
                        <a:cubicBezTo>
                          <a:pt x="398639" y="-25523"/>
                          <a:pt x="262718" y="47724"/>
                          <a:pt x="168896" y="99064"/>
                        </a:cubicBezTo>
                        <a:cubicBezTo>
                          <a:pt x="110508" y="131068"/>
                          <a:pt x="60788" y="169168"/>
                          <a:pt x="30403" y="240034"/>
                        </a:cubicBezTo>
                        <a:lnTo>
                          <a:pt x="30403" y="240034"/>
                        </a:lnTo>
                        <a:cubicBezTo>
                          <a:pt x="13963" y="280753"/>
                          <a:pt x="4152" y="323844"/>
                          <a:pt x="1352" y="367669"/>
                        </a:cubicBezTo>
                        <a:cubicBezTo>
                          <a:pt x="-6935" y="465490"/>
                          <a:pt x="24783" y="827155"/>
                          <a:pt x="44690" y="968791"/>
                        </a:cubicBezTo>
                        <a:lnTo>
                          <a:pt x="44690" y="968791"/>
                        </a:lnTo>
                        <a:cubicBezTo>
                          <a:pt x="73265" y="1205488"/>
                          <a:pt x="108698" y="1205964"/>
                          <a:pt x="160038" y="1245588"/>
                        </a:cubicBezTo>
                        <a:cubicBezTo>
                          <a:pt x="248240" y="1313692"/>
                          <a:pt x="501986" y="1447327"/>
                          <a:pt x="585806" y="1480284"/>
                        </a:cubicBezTo>
                        <a:cubicBezTo>
                          <a:pt x="737634" y="1540101"/>
                          <a:pt x="862031" y="1447899"/>
                          <a:pt x="954423" y="1402179"/>
                        </a:cubicBezTo>
                        <a:cubicBezTo>
                          <a:pt x="1046816" y="1356459"/>
                          <a:pt x="1221123" y="1253303"/>
                          <a:pt x="1259890" y="1225014"/>
                        </a:cubicBezTo>
                        <a:cubicBezTo>
                          <a:pt x="1283036" y="1208155"/>
                          <a:pt x="1295037" y="1191200"/>
                          <a:pt x="1294752" y="1173293"/>
                        </a:cubicBezTo>
                        <a:cubicBezTo>
                          <a:pt x="1294370" y="1165387"/>
                          <a:pt x="1294561" y="1136812"/>
                          <a:pt x="1294561" y="1129097"/>
                        </a:cubicBezTo>
                        <a:close/>
                      </a:path>
                    </a:pathLst>
                  </a:custGeom>
                  <a:solidFill>
                    <a:srgbClr val="000000">
                      <a:alpha val="35000"/>
                    </a:srgbClr>
                  </a:solidFill>
                  <a:ln w="9525" cap="flat">
                    <a:noFill/>
                    <a:prstDash val="solid"/>
                    <a:miter/>
                  </a:ln>
                </p:spPr>
                <p:txBody>
                  <a:bodyPr rtlCol="0" anchor="ctr"/>
                  <a:lstStyle/>
                  <a:p>
                    <a:endParaRPr lang="en-US"/>
                  </a:p>
                </p:txBody>
              </p:sp>
              <p:sp>
                <p:nvSpPr>
                  <p:cNvPr id="209" name="Graphic 4">
                    <a:extLst>
                      <a:ext uri="{FF2B5EF4-FFF2-40B4-BE49-F238E27FC236}">
                        <a16:creationId xmlns:a16="http://schemas.microsoft.com/office/drawing/2014/main" id="{E70CB99D-236C-4174-B481-D5F79D299DD1}"/>
                      </a:ext>
                    </a:extLst>
                  </p:cNvPr>
                  <p:cNvSpPr/>
                  <p:nvPr/>
                </p:nvSpPr>
                <p:spPr>
                  <a:xfrm>
                    <a:off x="3212850" y="3524853"/>
                    <a:ext cx="1172623" cy="711580"/>
                  </a:xfrm>
                  <a:custGeom>
                    <a:avLst/>
                    <a:gdLst>
                      <a:gd name="connsiteX0" fmla="*/ 832164 w 1172623"/>
                      <a:gd name="connsiteY0" fmla="*/ 613982 h 711580"/>
                      <a:gd name="connsiteX1" fmla="*/ 1137726 w 1172623"/>
                      <a:gd name="connsiteY1" fmla="*/ 436817 h 711580"/>
                      <a:gd name="connsiteX2" fmla="*/ 1110009 w 1172623"/>
                      <a:gd name="connsiteY2" fmla="*/ 310515 h 711580"/>
                      <a:gd name="connsiteX3" fmla="*/ 577942 w 1172623"/>
                      <a:gd name="connsiteY3" fmla="*/ 0 h 711580"/>
                      <a:gd name="connsiteX4" fmla="*/ 632 w 1172623"/>
                      <a:gd name="connsiteY4" fmla="*/ 409575 h 711580"/>
                      <a:gd name="connsiteX5" fmla="*/ 463642 w 1172623"/>
                      <a:gd name="connsiteY5" fmla="*/ 691991 h 711580"/>
                      <a:gd name="connsiteX6" fmla="*/ 832164 w 1172623"/>
                      <a:gd name="connsiteY6" fmla="*/ 613982 h 7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2623" h="711580">
                        <a:moveTo>
                          <a:pt x="832164" y="613982"/>
                        </a:moveTo>
                        <a:cubicBezTo>
                          <a:pt x="924747" y="568357"/>
                          <a:pt x="1098864" y="465106"/>
                          <a:pt x="1137726" y="436817"/>
                        </a:cubicBezTo>
                        <a:cubicBezTo>
                          <a:pt x="1190304" y="398717"/>
                          <a:pt x="1185351" y="359474"/>
                          <a:pt x="1110009" y="310515"/>
                        </a:cubicBezTo>
                        <a:cubicBezTo>
                          <a:pt x="1005234" y="242507"/>
                          <a:pt x="577942" y="0"/>
                          <a:pt x="577942" y="0"/>
                        </a:cubicBezTo>
                        <a:cubicBezTo>
                          <a:pt x="577942" y="0"/>
                          <a:pt x="-22133" y="350806"/>
                          <a:pt x="632" y="409575"/>
                        </a:cubicBezTo>
                        <a:cubicBezTo>
                          <a:pt x="23397" y="468344"/>
                          <a:pt x="358296" y="650558"/>
                          <a:pt x="463642" y="691991"/>
                        </a:cubicBezTo>
                        <a:cubicBezTo>
                          <a:pt x="615566" y="751808"/>
                          <a:pt x="739676" y="659797"/>
                          <a:pt x="832164" y="613982"/>
                        </a:cubicBezTo>
                        <a:close/>
                      </a:path>
                    </a:pathLst>
                  </a:custGeom>
                  <a:solidFill>
                    <a:srgbClr val="BA68C8"/>
                  </a:solidFill>
                  <a:ln w="9525" cap="flat">
                    <a:noFill/>
                    <a:prstDash val="solid"/>
                    <a:miter/>
                  </a:ln>
                </p:spPr>
                <p:txBody>
                  <a:bodyPr rtlCol="0" anchor="ctr"/>
                  <a:lstStyle/>
                  <a:p>
                    <a:endParaRPr lang="en-US"/>
                  </a:p>
                </p:txBody>
              </p:sp>
              <p:sp>
                <p:nvSpPr>
                  <p:cNvPr id="210" name="Graphic 4">
                    <a:extLst>
                      <a:ext uri="{FF2B5EF4-FFF2-40B4-BE49-F238E27FC236}">
                        <a16:creationId xmlns:a16="http://schemas.microsoft.com/office/drawing/2014/main" id="{14B5045D-F151-4A9E-9FF2-412731D978EB}"/>
                      </a:ext>
                    </a:extLst>
                  </p:cNvPr>
                  <p:cNvSpPr/>
                  <p:nvPr/>
                </p:nvSpPr>
                <p:spPr>
                  <a:xfrm>
                    <a:off x="3121660" y="2780756"/>
                    <a:ext cx="459390" cy="262322"/>
                  </a:xfrm>
                  <a:custGeom>
                    <a:avLst/>
                    <a:gdLst>
                      <a:gd name="connsiteX0" fmla="*/ 459391 w 459390"/>
                      <a:gd name="connsiteY0" fmla="*/ 28293 h 262322"/>
                      <a:gd name="connsiteX1" fmla="*/ 176879 w 459390"/>
                      <a:gd name="connsiteY1" fmla="*/ 121067 h 262322"/>
                      <a:gd name="connsiteX2" fmla="*/ 38100 w 459390"/>
                      <a:gd name="connsiteY2" fmla="*/ 262322 h 262322"/>
                      <a:gd name="connsiteX3" fmla="*/ 0 w 459390"/>
                      <a:gd name="connsiteY3" fmla="*/ 240034 h 262322"/>
                      <a:gd name="connsiteX4" fmla="*/ 138494 w 459390"/>
                      <a:gd name="connsiteY4" fmla="*/ 99064 h 262322"/>
                      <a:gd name="connsiteX5" fmla="*/ 425387 w 459390"/>
                      <a:gd name="connsiteY5" fmla="*/ 8862 h 262322"/>
                      <a:gd name="connsiteX6" fmla="*/ 459391 w 459390"/>
                      <a:gd name="connsiteY6" fmla="*/ 28293 h 2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390" h="262322">
                        <a:moveTo>
                          <a:pt x="459391" y="28293"/>
                        </a:moveTo>
                        <a:cubicBezTo>
                          <a:pt x="402241" y="-1616"/>
                          <a:pt x="268319" y="70965"/>
                          <a:pt x="176879" y="121067"/>
                        </a:cubicBezTo>
                        <a:cubicBezTo>
                          <a:pt x="118301" y="153166"/>
                          <a:pt x="68485" y="191170"/>
                          <a:pt x="38100" y="262322"/>
                        </a:cubicBezTo>
                        <a:lnTo>
                          <a:pt x="0" y="240034"/>
                        </a:lnTo>
                        <a:cubicBezTo>
                          <a:pt x="30290" y="169168"/>
                          <a:pt x="80105" y="131068"/>
                          <a:pt x="138494" y="99064"/>
                        </a:cubicBezTo>
                        <a:cubicBezTo>
                          <a:pt x="232315" y="47724"/>
                          <a:pt x="367951" y="-25523"/>
                          <a:pt x="425387" y="8862"/>
                        </a:cubicBezTo>
                        <a:cubicBezTo>
                          <a:pt x="429863" y="11815"/>
                          <a:pt x="449866" y="22768"/>
                          <a:pt x="459391" y="28293"/>
                        </a:cubicBezTo>
                        <a:close/>
                      </a:path>
                    </a:pathLst>
                  </a:custGeom>
                  <a:solidFill>
                    <a:srgbClr val="BA68C8"/>
                  </a:solidFill>
                  <a:ln w="9525" cap="flat">
                    <a:noFill/>
                    <a:prstDash val="solid"/>
                    <a:miter/>
                  </a:ln>
                </p:spPr>
                <p:txBody>
                  <a:bodyPr rtlCol="0" anchor="ctr"/>
                  <a:lstStyle/>
                  <a:p>
                    <a:endParaRPr lang="en-US"/>
                  </a:p>
                </p:txBody>
              </p:sp>
              <p:sp>
                <p:nvSpPr>
                  <p:cNvPr id="211" name="Graphic 4">
                    <a:extLst>
                      <a:ext uri="{FF2B5EF4-FFF2-40B4-BE49-F238E27FC236}">
                        <a16:creationId xmlns:a16="http://schemas.microsoft.com/office/drawing/2014/main" id="{7824F2AF-3F50-4891-A4F2-949A004B4821}"/>
                      </a:ext>
                    </a:extLst>
                  </p:cNvPr>
                  <p:cNvSpPr/>
                  <p:nvPr/>
                </p:nvSpPr>
                <p:spPr>
                  <a:xfrm>
                    <a:off x="3129141" y="2798857"/>
                    <a:ext cx="721468" cy="1153573"/>
                  </a:xfrm>
                  <a:custGeom>
                    <a:avLst/>
                    <a:gdLst>
                      <a:gd name="connsiteX0" fmla="*/ 528492 w 721468"/>
                      <a:gd name="connsiteY0" fmla="*/ 128493 h 1153573"/>
                      <a:gd name="connsiteX1" fmla="*/ 471342 w 721468"/>
                      <a:gd name="connsiteY1" fmla="*/ 23718 h 1153573"/>
                      <a:gd name="connsiteX2" fmla="*/ 409143 w 721468"/>
                      <a:gd name="connsiteY2" fmla="*/ 0 h 1153573"/>
                      <a:gd name="connsiteX3" fmla="*/ 169685 w 721468"/>
                      <a:gd name="connsiteY3" fmla="*/ 103061 h 1153573"/>
                      <a:gd name="connsiteX4" fmla="*/ 152445 w 721468"/>
                      <a:gd name="connsiteY4" fmla="*/ 112586 h 1153573"/>
                      <a:gd name="connsiteX5" fmla="*/ 145968 w 721468"/>
                      <a:gd name="connsiteY5" fmla="*/ 116491 h 1153573"/>
                      <a:gd name="connsiteX6" fmla="*/ 138252 w 721468"/>
                      <a:gd name="connsiteY6" fmla="*/ 121349 h 1153573"/>
                      <a:gd name="connsiteX7" fmla="*/ 132537 w 721468"/>
                      <a:gd name="connsiteY7" fmla="*/ 125064 h 1153573"/>
                      <a:gd name="connsiteX8" fmla="*/ 97390 w 721468"/>
                      <a:gd name="connsiteY8" fmla="*/ 151734 h 1153573"/>
                      <a:gd name="connsiteX9" fmla="*/ 92056 w 721468"/>
                      <a:gd name="connsiteY9" fmla="*/ 156591 h 1153573"/>
                      <a:gd name="connsiteX10" fmla="*/ 72054 w 721468"/>
                      <a:gd name="connsiteY10" fmla="*/ 177356 h 1153573"/>
                      <a:gd name="connsiteX11" fmla="*/ 68720 w 721468"/>
                      <a:gd name="connsiteY11" fmla="*/ 181261 h 1153573"/>
                      <a:gd name="connsiteX12" fmla="*/ 64815 w 721468"/>
                      <a:gd name="connsiteY12" fmla="*/ 186214 h 1153573"/>
                      <a:gd name="connsiteX13" fmla="*/ 60909 w 721468"/>
                      <a:gd name="connsiteY13" fmla="*/ 191262 h 1153573"/>
                      <a:gd name="connsiteX14" fmla="*/ 57195 w 721468"/>
                      <a:gd name="connsiteY14" fmla="*/ 196501 h 1153573"/>
                      <a:gd name="connsiteX15" fmla="*/ 43193 w 721468"/>
                      <a:gd name="connsiteY15" fmla="*/ 218885 h 1153573"/>
                      <a:gd name="connsiteX16" fmla="*/ 41574 w 721468"/>
                      <a:gd name="connsiteY16" fmla="*/ 221838 h 1153573"/>
                      <a:gd name="connsiteX17" fmla="*/ 38335 w 721468"/>
                      <a:gd name="connsiteY17" fmla="*/ 228124 h 1153573"/>
                      <a:gd name="connsiteX18" fmla="*/ 33763 w 721468"/>
                      <a:gd name="connsiteY18" fmla="*/ 237649 h 1153573"/>
                      <a:gd name="connsiteX19" fmla="*/ 2140 w 721468"/>
                      <a:gd name="connsiteY19" fmla="*/ 370999 h 1153573"/>
                      <a:gd name="connsiteX20" fmla="*/ 97390 w 721468"/>
                      <a:gd name="connsiteY20" fmla="*/ 1153573 h 1153573"/>
                      <a:gd name="connsiteX21" fmla="*/ 200070 w 721468"/>
                      <a:gd name="connsiteY21" fmla="*/ 1031653 h 1153573"/>
                      <a:gd name="connsiteX22" fmla="*/ 409620 w 721468"/>
                      <a:gd name="connsiteY22" fmla="*/ 904590 h 1153573"/>
                      <a:gd name="connsiteX23" fmla="*/ 721468 w 721468"/>
                      <a:gd name="connsiteY23" fmla="*/ 758000 h 1153573"/>
                      <a:gd name="connsiteX24" fmla="*/ 528492 w 721468"/>
                      <a:gd name="connsiteY24" fmla="*/ 128493 h 115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68" h="1153573">
                        <a:moveTo>
                          <a:pt x="528492" y="128493"/>
                        </a:moveTo>
                        <a:cubicBezTo>
                          <a:pt x="527253" y="124492"/>
                          <a:pt x="507727" y="56388"/>
                          <a:pt x="471342" y="23718"/>
                        </a:cubicBezTo>
                        <a:cubicBezTo>
                          <a:pt x="454254" y="8392"/>
                          <a:pt x="432099" y="-57"/>
                          <a:pt x="409143" y="0"/>
                        </a:cubicBezTo>
                        <a:cubicBezTo>
                          <a:pt x="359518" y="0"/>
                          <a:pt x="239598" y="64770"/>
                          <a:pt x="169685" y="103061"/>
                        </a:cubicBezTo>
                        <a:cubicBezTo>
                          <a:pt x="163875" y="106204"/>
                          <a:pt x="158064" y="109538"/>
                          <a:pt x="152445" y="112586"/>
                        </a:cubicBezTo>
                        <a:lnTo>
                          <a:pt x="145968" y="116491"/>
                        </a:lnTo>
                        <a:cubicBezTo>
                          <a:pt x="143301" y="118015"/>
                          <a:pt x="140729" y="119730"/>
                          <a:pt x="138252" y="121349"/>
                        </a:cubicBezTo>
                        <a:cubicBezTo>
                          <a:pt x="135776" y="122968"/>
                          <a:pt x="134442" y="123730"/>
                          <a:pt x="132537" y="125064"/>
                        </a:cubicBezTo>
                        <a:cubicBezTo>
                          <a:pt x="120202" y="133103"/>
                          <a:pt x="108458" y="142018"/>
                          <a:pt x="97390" y="151734"/>
                        </a:cubicBezTo>
                        <a:cubicBezTo>
                          <a:pt x="95580" y="153353"/>
                          <a:pt x="93771" y="154877"/>
                          <a:pt x="92056" y="156591"/>
                        </a:cubicBezTo>
                        <a:cubicBezTo>
                          <a:pt x="84988" y="163116"/>
                          <a:pt x="78302" y="170050"/>
                          <a:pt x="72054" y="177356"/>
                        </a:cubicBezTo>
                        <a:cubicBezTo>
                          <a:pt x="70911" y="178594"/>
                          <a:pt x="69768" y="179928"/>
                          <a:pt x="68720" y="181261"/>
                        </a:cubicBezTo>
                        <a:lnTo>
                          <a:pt x="64815" y="186214"/>
                        </a:lnTo>
                        <a:cubicBezTo>
                          <a:pt x="63481" y="187833"/>
                          <a:pt x="62243" y="189548"/>
                          <a:pt x="60909" y="191262"/>
                        </a:cubicBezTo>
                        <a:lnTo>
                          <a:pt x="57195" y="196501"/>
                        </a:lnTo>
                        <a:cubicBezTo>
                          <a:pt x="52137" y="203712"/>
                          <a:pt x="47460" y="211179"/>
                          <a:pt x="43193" y="218885"/>
                        </a:cubicBezTo>
                        <a:cubicBezTo>
                          <a:pt x="42593" y="219837"/>
                          <a:pt x="42059" y="220818"/>
                          <a:pt x="41574" y="221838"/>
                        </a:cubicBezTo>
                        <a:cubicBezTo>
                          <a:pt x="40431" y="223838"/>
                          <a:pt x="39383" y="226029"/>
                          <a:pt x="38335" y="228124"/>
                        </a:cubicBezTo>
                        <a:cubicBezTo>
                          <a:pt x="37287" y="230220"/>
                          <a:pt x="35287" y="234411"/>
                          <a:pt x="33763" y="237649"/>
                        </a:cubicBezTo>
                        <a:cubicBezTo>
                          <a:pt x="15694" y="279969"/>
                          <a:pt x="4998" y="325070"/>
                          <a:pt x="2140" y="370999"/>
                        </a:cubicBezTo>
                        <a:cubicBezTo>
                          <a:pt x="-11481" y="531781"/>
                          <a:pt x="42240" y="1107758"/>
                          <a:pt x="97390" y="1153573"/>
                        </a:cubicBezTo>
                        <a:cubicBezTo>
                          <a:pt x="97390" y="1153573"/>
                          <a:pt x="88913" y="1101567"/>
                          <a:pt x="200070" y="1031653"/>
                        </a:cubicBezTo>
                        <a:cubicBezTo>
                          <a:pt x="275603" y="984028"/>
                          <a:pt x="328657" y="944118"/>
                          <a:pt x="409620" y="904590"/>
                        </a:cubicBezTo>
                        <a:cubicBezTo>
                          <a:pt x="606120" y="808101"/>
                          <a:pt x="721468" y="758000"/>
                          <a:pt x="721468" y="758000"/>
                        </a:cubicBezTo>
                        <a:cubicBezTo>
                          <a:pt x="636505" y="707232"/>
                          <a:pt x="587070" y="313563"/>
                          <a:pt x="528492" y="128493"/>
                        </a:cubicBezTo>
                        <a:close/>
                      </a:path>
                    </a:pathLst>
                  </a:custGeom>
                  <a:solidFill>
                    <a:srgbClr val="BA68C8"/>
                  </a:solidFill>
                  <a:ln w="9525" cap="flat">
                    <a:noFill/>
                    <a:prstDash val="solid"/>
                    <a:miter/>
                  </a:ln>
                </p:spPr>
                <p:txBody>
                  <a:bodyPr rtlCol="0" anchor="ctr"/>
                  <a:lstStyle/>
                  <a:p>
                    <a:endParaRPr lang="en-US"/>
                  </a:p>
                </p:txBody>
              </p:sp>
              <p:sp>
                <p:nvSpPr>
                  <p:cNvPr id="212" name="Graphic 4">
                    <a:extLst>
                      <a:ext uri="{FF2B5EF4-FFF2-40B4-BE49-F238E27FC236}">
                        <a16:creationId xmlns:a16="http://schemas.microsoft.com/office/drawing/2014/main" id="{5A4F37F3-3CDE-4210-B176-3C79ABC4C916}"/>
                      </a:ext>
                    </a:extLst>
                  </p:cNvPr>
                  <p:cNvSpPr/>
                  <p:nvPr/>
                </p:nvSpPr>
                <p:spPr>
                  <a:xfrm>
                    <a:off x="3129141" y="2798857"/>
                    <a:ext cx="721468" cy="1153573"/>
                  </a:xfrm>
                  <a:custGeom>
                    <a:avLst/>
                    <a:gdLst>
                      <a:gd name="connsiteX0" fmla="*/ 528492 w 721468"/>
                      <a:gd name="connsiteY0" fmla="*/ 128493 h 1153573"/>
                      <a:gd name="connsiteX1" fmla="*/ 471342 w 721468"/>
                      <a:gd name="connsiteY1" fmla="*/ 23718 h 1153573"/>
                      <a:gd name="connsiteX2" fmla="*/ 409143 w 721468"/>
                      <a:gd name="connsiteY2" fmla="*/ 0 h 1153573"/>
                      <a:gd name="connsiteX3" fmla="*/ 169685 w 721468"/>
                      <a:gd name="connsiteY3" fmla="*/ 103061 h 1153573"/>
                      <a:gd name="connsiteX4" fmla="*/ 152445 w 721468"/>
                      <a:gd name="connsiteY4" fmla="*/ 112586 h 1153573"/>
                      <a:gd name="connsiteX5" fmla="*/ 145968 w 721468"/>
                      <a:gd name="connsiteY5" fmla="*/ 116491 h 1153573"/>
                      <a:gd name="connsiteX6" fmla="*/ 138252 w 721468"/>
                      <a:gd name="connsiteY6" fmla="*/ 121349 h 1153573"/>
                      <a:gd name="connsiteX7" fmla="*/ 132537 w 721468"/>
                      <a:gd name="connsiteY7" fmla="*/ 125064 h 1153573"/>
                      <a:gd name="connsiteX8" fmla="*/ 97390 w 721468"/>
                      <a:gd name="connsiteY8" fmla="*/ 151734 h 1153573"/>
                      <a:gd name="connsiteX9" fmla="*/ 92056 w 721468"/>
                      <a:gd name="connsiteY9" fmla="*/ 156591 h 1153573"/>
                      <a:gd name="connsiteX10" fmla="*/ 72054 w 721468"/>
                      <a:gd name="connsiteY10" fmla="*/ 177356 h 1153573"/>
                      <a:gd name="connsiteX11" fmla="*/ 68720 w 721468"/>
                      <a:gd name="connsiteY11" fmla="*/ 181261 h 1153573"/>
                      <a:gd name="connsiteX12" fmla="*/ 64815 w 721468"/>
                      <a:gd name="connsiteY12" fmla="*/ 186214 h 1153573"/>
                      <a:gd name="connsiteX13" fmla="*/ 60909 w 721468"/>
                      <a:gd name="connsiteY13" fmla="*/ 191262 h 1153573"/>
                      <a:gd name="connsiteX14" fmla="*/ 57195 w 721468"/>
                      <a:gd name="connsiteY14" fmla="*/ 196501 h 1153573"/>
                      <a:gd name="connsiteX15" fmla="*/ 43193 w 721468"/>
                      <a:gd name="connsiteY15" fmla="*/ 218885 h 1153573"/>
                      <a:gd name="connsiteX16" fmla="*/ 41574 w 721468"/>
                      <a:gd name="connsiteY16" fmla="*/ 221838 h 1153573"/>
                      <a:gd name="connsiteX17" fmla="*/ 38335 w 721468"/>
                      <a:gd name="connsiteY17" fmla="*/ 228124 h 1153573"/>
                      <a:gd name="connsiteX18" fmla="*/ 33763 w 721468"/>
                      <a:gd name="connsiteY18" fmla="*/ 237649 h 1153573"/>
                      <a:gd name="connsiteX19" fmla="*/ 2140 w 721468"/>
                      <a:gd name="connsiteY19" fmla="*/ 370999 h 1153573"/>
                      <a:gd name="connsiteX20" fmla="*/ 97390 w 721468"/>
                      <a:gd name="connsiteY20" fmla="*/ 1153573 h 1153573"/>
                      <a:gd name="connsiteX21" fmla="*/ 200070 w 721468"/>
                      <a:gd name="connsiteY21" fmla="*/ 1031653 h 1153573"/>
                      <a:gd name="connsiteX22" fmla="*/ 409620 w 721468"/>
                      <a:gd name="connsiteY22" fmla="*/ 904590 h 1153573"/>
                      <a:gd name="connsiteX23" fmla="*/ 721468 w 721468"/>
                      <a:gd name="connsiteY23" fmla="*/ 758000 h 1153573"/>
                      <a:gd name="connsiteX24" fmla="*/ 528492 w 721468"/>
                      <a:gd name="connsiteY24" fmla="*/ 128493 h 115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68" h="1153573">
                        <a:moveTo>
                          <a:pt x="528492" y="128493"/>
                        </a:moveTo>
                        <a:cubicBezTo>
                          <a:pt x="527253" y="124492"/>
                          <a:pt x="507727" y="56388"/>
                          <a:pt x="471342" y="23718"/>
                        </a:cubicBezTo>
                        <a:cubicBezTo>
                          <a:pt x="454254" y="8392"/>
                          <a:pt x="432099" y="-57"/>
                          <a:pt x="409143" y="0"/>
                        </a:cubicBezTo>
                        <a:cubicBezTo>
                          <a:pt x="359518" y="0"/>
                          <a:pt x="239598" y="64770"/>
                          <a:pt x="169685" y="103061"/>
                        </a:cubicBezTo>
                        <a:cubicBezTo>
                          <a:pt x="163875" y="106204"/>
                          <a:pt x="158064" y="109538"/>
                          <a:pt x="152445" y="112586"/>
                        </a:cubicBezTo>
                        <a:lnTo>
                          <a:pt x="145968" y="116491"/>
                        </a:lnTo>
                        <a:cubicBezTo>
                          <a:pt x="143301" y="118015"/>
                          <a:pt x="140729" y="119730"/>
                          <a:pt x="138252" y="121349"/>
                        </a:cubicBezTo>
                        <a:cubicBezTo>
                          <a:pt x="135776" y="122968"/>
                          <a:pt x="134442" y="123730"/>
                          <a:pt x="132537" y="125064"/>
                        </a:cubicBezTo>
                        <a:cubicBezTo>
                          <a:pt x="120202" y="133103"/>
                          <a:pt x="108458" y="142018"/>
                          <a:pt x="97390" y="151734"/>
                        </a:cubicBezTo>
                        <a:cubicBezTo>
                          <a:pt x="95580" y="153353"/>
                          <a:pt x="93771" y="154877"/>
                          <a:pt x="92056" y="156591"/>
                        </a:cubicBezTo>
                        <a:cubicBezTo>
                          <a:pt x="84988" y="163116"/>
                          <a:pt x="78302" y="170050"/>
                          <a:pt x="72054" y="177356"/>
                        </a:cubicBezTo>
                        <a:cubicBezTo>
                          <a:pt x="70911" y="178594"/>
                          <a:pt x="69768" y="179928"/>
                          <a:pt x="68720" y="181261"/>
                        </a:cubicBezTo>
                        <a:lnTo>
                          <a:pt x="64815" y="186214"/>
                        </a:lnTo>
                        <a:cubicBezTo>
                          <a:pt x="63481" y="187833"/>
                          <a:pt x="62243" y="189548"/>
                          <a:pt x="60909" y="191262"/>
                        </a:cubicBezTo>
                        <a:lnTo>
                          <a:pt x="57195" y="196501"/>
                        </a:lnTo>
                        <a:cubicBezTo>
                          <a:pt x="52137" y="203712"/>
                          <a:pt x="47460" y="211179"/>
                          <a:pt x="43193" y="218885"/>
                        </a:cubicBezTo>
                        <a:cubicBezTo>
                          <a:pt x="42593" y="219837"/>
                          <a:pt x="42059" y="220818"/>
                          <a:pt x="41574" y="221838"/>
                        </a:cubicBezTo>
                        <a:cubicBezTo>
                          <a:pt x="40431" y="223838"/>
                          <a:pt x="39383" y="226029"/>
                          <a:pt x="38335" y="228124"/>
                        </a:cubicBezTo>
                        <a:cubicBezTo>
                          <a:pt x="37287" y="230220"/>
                          <a:pt x="35287" y="234411"/>
                          <a:pt x="33763" y="237649"/>
                        </a:cubicBezTo>
                        <a:cubicBezTo>
                          <a:pt x="15694" y="279969"/>
                          <a:pt x="4998" y="325070"/>
                          <a:pt x="2140" y="370999"/>
                        </a:cubicBezTo>
                        <a:cubicBezTo>
                          <a:pt x="-11481" y="531781"/>
                          <a:pt x="42240" y="1107758"/>
                          <a:pt x="97390" y="1153573"/>
                        </a:cubicBezTo>
                        <a:cubicBezTo>
                          <a:pt x="97390" y="1153573"/>
                          <a:pt x="88913" y="1101567"/>
                          <a:pt x="200070" y="1031653"/>
                        </a:cubicBezTo>
                        <a:cubicBezTo>
                          <a:pt x="275603" y="984028"/>
                          <a:pt x="328657" y="944118"/>
                          <a:pt x="409620" y="904590"/>
                        </a:cubicBezTo>
                        <a:cubicBezTo>
                          <a:pt x="606120" y="808101"/>
                          <a:pt x="721468" y="758000"/>
                          <a:pt x="721468" y="758000"/>
                        </a:cubicBezTo>
                        <a:cubicBezTo>
                          <a:pt x="636505" y="707232"/>
                          <a:pt x="587070" y="313563"/>
                          <a:pt x="528492" y="128493"/>
                        </a:cubicBezTo>
                        <a:close/>
                      </a:path>
                    </a:pathLst>
                  </a:custGeom>
                  <a:solidFill>
                    <a:srgbClr val="000000">
                      <a:alpha val="15000"/>
                    </a:srgbClr>
                  </a:solidFill>
                  <a:ln w="9525" cap="flat">
                    <a:noFill/>
                    <a:prstDash val="solid"/>
                    <a:miter/>
                  </a:ln>
                </p:spPr>
                <p:txBody>
                  <a:bodyPr rtlCol="0" anchor="ctr"/>
                  <a:lstStyle/>
                  <a:p>
                    <a:endParaRPr lang="en-US"/>
                  </a:p>
                </p:txBody>
              </p:sp>
            </p:grpSp>
          </p:grpSp>
          <p:grpSp>
            <p:nvGrpSpPr>
              <p:cNvPr id="213" name="Graphic 4">
                <a:extLst>
                  <a:ext uri="{FF2B5EF4-FFF2-40B4-BE49-F238E27FC236}">
                    <a16:creationId xmlns:a16="http://schemas.microsoft.com/office/drawing/2014/main" id="{FF4A0E3E-9142-4E08-B23C-F28BE780AC65}"/>
                  </a:ext>
                </a:extLst>
              </p:cNvPr>
              <p:cNvGrpSpPr/>
              <p:nvPr/>
            </p:nvGrpSpPr>
            <p:grpSpPr>
              <a:xfrm>
                <a:off x="3154631" y="2138484"/>
                <a:ext cx="1557116" cy="3096936"/>
                <a:chOff x="3154631" y="2138484"/>
                <a:chExt cx="1557116" cy="3096936"/>
              </a:xfrm>
            </p:grpSpPr>
            <p:grpSp>
              <p:nvGrpSpPr>
                <p:cNvPr id="214" name="Graphic 4">
                  <a:extLst>
                    <a:ext uri="{FF2B5EF4-FFF2-40B4-BE49-F238E27FC236}">
                      <a16:creationId xmlns:a16="http://schemas.microsoft.com/office/drawing/2014/main" id="{E438062B-9F73-4FF0-B434-946839283ABA}"/>
                    </a:ext>
                  </a:extLst>
                </p:cNvPr>
                <p:cNvGrpSpPr/>
                <p:nvPr/>
              </p:nvGrpSpPr>
              <p:grpSpPr>
                <a:xfrm>
                  <a:off x="3319020" y="3449986"/>
                  <a:ext cx="1392726" cy="1785434"/>
                  <a:chOff x="3319020" y="3449986"/>
                  <a:chExt cx="1392726" cy="1785434"/>
                </a:xfrm>
              </p:grpSpPr>
              <p:sp>
                <p:nvSpPr>
                  <p:cNvPr id="215" name="Graphic 4">
                    <a:extLst>
                      <a:ext uri="{FF2B5EF4-FFF2-40B4-BE49-F238E27FC236}">
                        <a16:creationId xmlns:a16="http://schemas.microsoft.com/office/drawing/2014/main" id="{FD019643-D90A-4BC6-AFD7-A057050BAE7A}"/>
                      </a:ext>
                    </a:extLst>
                  </p:cNvPr>
                  <p:cNvSpPr/>
                  <p:nvPr/>
                </p:nvSpPr>
                <p:spPr>
                  <a:xfrm>
                    <a:off x="3982839" y="4324630"/>
                    <a:ext cx="259969" cy="532016"/>
                  </a:xfrm>
                  <a:custGeom>
                    <a:avLst/>
                    <a:gdLst>
                      <a:gd name="connsiteX0" fmla="*/ 96655 w 259969"/>
                      <a:gd name="connsiteY0" fmla="*/ 132 h 532016"/>
                      <a:gd name="connsiteX1" fmla="*/ 1405 w 259969"/>
                      <a:gd name="connsiteY1" fmla="*/ 55091 h 532016"/>
                      <a:gd name="connsiteX2" fmla="*/ 26266 w 259969"/>
                      <a:gd name="connsiteY2" fmla="*/ 151389 h 532016"/>
                      <a:gd name="connsiteX3" fmla="*/ 59698 w 259969"/>
                      <a:gd name="connsiteY3" fmla="*/ 288644 h 532016"/>
                      <a:gd name="connsiteX4" fmla="*/ 92750 w 259969"/>
                      <a:gd name="connsiteY4" fmla="*/ 479144 h 532016"/>
                      <a:gd name="connsiteX5" fmla="*/ 258295 w 259969"/>
                      <a:gd name="connsiteY5" fmla="*/ 491622 h 532016"/>
                      <a:gd name="connsiteX6" fmla="*/ 225624 w 259969"/>
                      <a:gd name="connsiteY6" fmla="*/ 334364 h 532016"/>
                      <a:gd name="connsiteX7" fmla="*/ 174189 w 259969"/>
                      <a:gd name="connsiteY7" fmla="*/ 109003 h 53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69" h="532016">
                        <a:moveTo>
                          <a:pt x="96655" y="132"/>
                        </a:moveTo>
                        <a:cubicBezTo>
                          <a:pt x="45030" y="-2726"/>
                          <a:pt x="4453" y="41661"/>
                          <a:pt x="1405" y="55091"/>
                        </a:cubicBezTo>
                        <a:cubicBezTo>
                          <a:pt x="-2881" y="73189"/>
                          <a:pt x="1882" y="108907"/>
                          <a:pt x="26266" y="151389"/>
                        </a:cubicBezTo>
                        <a:cubicBezTo>
                          <a:pt x="47897" y="193928"/>
                          <a:pt x="59346" y="240924"/>
                          <a:pt x="59698" y="288644"/>
                        </a:cubicBezTo>
                        <a:cubicBezTo>
                          <a:pt x="59698" y="329411"/>
                          <a:pt x="47983" y="431519"/>
                          <a:pt x="92750" y="479144"/>
                        </a:cubicBezTo>
                        <a:cubicBezTo>
                          <a:pt x="137518" y="526769"/>
                          <a:pt x="231625" y="563536"/>
                          <a:pt x="258295" y="491622"/>
                        </a:cubicBezTo>
                        <a:cubicBezTo>
                          <a:pt x="267058" y="468095"/>
                          <a:pt x="239245" y="391038"/>
                          <a:pt x="225624" y="334364"/>
                        </a:cubicBezTo>
                        <a:cubicBezTo>
                          <a:pt x="197716" y="221493"/>
                          <a:pt x="174189" y="109003"/>
                          <a:pt x="174189" y="109003"/>
                        </a:cubicBezTo>
                        <a:close/>
                      </a:path>
                    </a:pathLst>
                  </a:custGeom>
                  <a:solidFill>
                    <a:srgbClr val="263238"/>
                  </a:solidFill>
                  <a:ln w="9525" cap="flat">
                    <a:noFill/>
                    <a:prstDash val="solid"/>
                    <a:miter/>
                  </a:ln>
                </p:spPr>
                <p:txBody>
                  <a:bodyPr rtlCol="0" anchor="ctr"/>
                  <a:lstStyle/>
                  <a:p>
                    <a:endParaRPr lang="en-US"/>
                  </a:p>
                </p:txBody>
              </p:sp>
              <p:sp>
                <p:nvSpPr>
                  <p:cNvPr id="216" name="Graphic 4">
                    <a:extLst>
                      <a:ext uri="{FF2B5EF4-FFF2-40B4-BE49-F238E27FC236}">
                        <a16:creationId xmlns:a16="http://schemas.microsoft.com/office/drawing/2014/main" id="{5E1D2B06-B64D-4A63-8370-362822D20086}"/>
                      </a:ext>
                    </a:extLst>
                  </p:cNvPr>
                  <p:cNvSpPr/>
                  <p:nvPr/>
                </p:nvSpPr>
                <p:spPr>
                  <a:xfrm>
                    <a:off x="3999580" y="4325334"/>
                    <a:ext cx="243173" cy="477107"/>
                  </a:xfrm>
                  <a:custGeom>
                    <a:avLst/>
                    <a:gdLst>
                      <a:gd name="connsiteX0" fmla="*/ 0 w 243173"/>
                      <a:gd name="connsiteY0" fmla="*/ 32861 h 477107"/>
                      <a:gd name="connsiteX1" fmla="*/ 88297 w 243173"/>
                      <a:gd name="connsiteY1" fmla="*/ 238982 h 477107"/>
                      <a:gd name="connsiteX2" fmla="*/ 243173 w 243173"/>
                      <a:gd name="connsiteY2" fmla="*/ 477107 h 477107"/>
                      <a:gd name="connsiteX3" fmla="*/ 215170 w 243173"/>
                      <a:gd name="connsiteY3" fmla="*/ 357950 h 477107"/>
                      <a:gd name="connsiteX4" fmla="*/ 214408 w 243173"/>
                      <a:gd name="connsiteY4" fmla="*/ 355187 h 477107"/>
                      <a:gd name="connsiteX5" fmla="*/ 212408 w 243173"/>
                      <a:gd name="connsiteY5" fmla="*/ 347663 h 477107"/>
                      <a:gd name="connsiteX6" fmla="*/ 211455 w 243173"/>
                      <a:gd name="connsiteY6" fmla="*/ 344234 h 477107"/>
                      <a:gd name="connsiteX7" fmla="*/ 209074 w 243173"/>
                      <a:gd name="connsiteY7" fmla="*/ 334709 h 477107"/>
                      <a:gd name="connsiteX8" fmla="*/ 209074 w 243173"/>
                      <a:gd name="connsiteY8" fmla="*/ 334042 h 477107"/>
                      <a:gd name="connsiteX9" fmla="*/ 184785 w 243173"/>
                      <a:gd name="connsiteY9" fmla="*/ 231743 h 477107"/>
                      <a:gd name="connsiteX10" fmla="*/ 169545 w 243173"/>
                      <a:gd name="connsiteY10" fmla="*/ 163925 h 477107"/>
                      <a:gd name="connsiteX11" fmla="*/ 163925 w 243173"/>
                      <a:gd name="connsiteY11" fmla="*/ 138208 h 477107"/>
                      <a:gd name="connsiteX12" fmla="*/ 161735 w 243173"/>
                      <a:gd name="connsiteY12" fmla="*/ 128016 h 477107"/>
                      <a:gd name="connsiteX13" fmla="*/ 157639 w 243173"/>
                      <a:gd name="connsiteY13" fmla="*/ 108966 h 477107"/>
                      <a:gd name="connsiteX14" fmla="*/ 80105 w 243173"/>
                      <a:gd name="connsiteY14" fmla="*/ 0 h 477107"/>
                      <a:gd name="connsiteX15" fmla="*/ 70580 w 243173"/>
                      <a:gd name="connsiteY15" fmla="*/ 0 h 477107"/>
                      <a:gd name="connsiteX16" fmla="*/ 0 w 243173"/>
                      <a:gd name="connsiteY16" fmla="*/ 32861 h 47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3173" h="477107">
                        <a:moveTo>
                          <a:pt x="0" y="32861"/>
                        </a:moveTo>
                        <a:cubicBezTo>
                          <a:pt x="571" y="70961"/>
                          <a:pt x="30480" y="158972"/>
                          <a:pt x="88297" y="238982"/>
                        </a:cubicBezTo>
                        <a:cubicBezTo>
                          <a:pt x="145447" y="317468"/>
                          <a:pt x="224504" y="419100"/>
                          <a:pt x="243173" y="477107"/>
                        </a:cubicBezTo>
                        <a:cubicBezTo>
                          <a:pt x="242411" y="449961"/>
                          <a:pt x="227076" y="401384"/>
                          <a:pt x="215170" y="357950"/>
                        </a:cubicBezTo>
                        <a:cubicBezTo>
                          <a:pt x="215170" y="356997"/>
                          <a:pt x="214694" y="356045"/>
                          <a:pt x="214408" y="355187"/>
                        </a:cubicBezTo>
                        <a:lnTo>
                          <a:pt x="212408" y="347663"/>
                        </a:lnTo>
                        <a:cubicBezTo>
                          <a:pt x="212408" y="346520"/>
                          <a:pt x="211741" y="345377"/>
                          <a:pt x="211455" y="344234"/>
                        </a:cubicBezTo>
                        <a:cubicBezTo>
                          <a:pt x="210598" y="340995"/>
                          <a:pt x="209836" y="337852"/>
                          <a:pt x="209074" y="334709"/>
                        </a:cubicBezTo>
                        <a:lnTo>
                          <a:pt x="209074" y="334042"/>
                        </a:lnTo>
                        <a:cubicBezTo>
                          <a:pt x="200406" y="298800"/>
                          <a:pt x="192024" y="263557"/>
                          <a:pt x="184785" y="231743"/>
                        </a:cubicBezTo>
                        <a:cubicBezTo>
                          <a:pt x="178975" y="206312"/>
                          <a:pt x="173831" y="183166"/>
                          <a:pt x="169545" y="163925"/>
                        </a:cubicBezTo>
                        <a:lnTo>
                          <a:pt x="163925" y="138208"/>
                        </a:lnTo>
                        <a:cubicBezTo>
                          <a:pt x="163163" y="134493"/>
                          <a:pt x="162401" y="131159"/>
                          <a:pt x="161735" y="128016"/>
                        </a:cubicBezTo>
                        <a:cubicBezTo>
                          <a:pt x="159163" y="115729"/>
                          <a:pt x="157639" y="108966"/>
                          <a:pt x="157639" y="108966"/>
                        </a:cubicBezTo>
                        <a:lnTo>
                          <a:pt x="80105" y="0"/>
                        </a:lnTo>
                        <a:cubicBezTo>
                          <a:pt x="76676" y="0"/>
                          <a:pt x="73438" y="0"/>
                          <a:pt x="70580" y="0"/>
                        </a:cubicBezTo>
                        <a:cubicBezTo>
                          <a:pt x="43891" y="2200"/>
                          <a:pt x="18869" y="13859"/>
                          <a:pt x="0" y="32861"/>
                        </a:cubicBezTo>
                        <a:close/>
                      </a:path>
                    </a:pathLst>
                  </a:custGeom>
                  <a:solidFill>
                    <a:srgbClr val="000000">
                      <a:alpha val="15000"/>
                    </a:srgbClr>
                  </a:solidFill>
                  <a:ln w="9525" cap="flat">
                    <a:noFill/>
                    <a:prstDash val="solid"/>
                    <a:miter/>
                  </a:ln>
                </p:spPr>
                <p:txBody>
                  <a:bodyPr rtlCol="0" anchor="ctr"/>
                  <a:lstStyle/>
                  <a:p>
                    <a:endParaRPr lang="en-US"/>
                  </a:p>
                </p:txBody>
              </p:sp>
              <p:sp>
                <p:nvSpPr>
                  <p:cNvPr id="217" name="Graphic 4">
                    <a:extLst>
                      <a:ext uri="{FF2B5EF4-FFF2-40B4-BE49-F238E27FC236}">
                        <a16:creationId xmlns:a16="http://schemas.microsoft.com/office/drawing/2014/main" id="{18D7D275-5FA7-4EC5-8064-E4FDE5EC8AC5}"/>
                      </a:ext>
                    </a:extLst>
                  </p:cNvPr>
                  <p:cNvSpPr/>
                  <p:nvPr/>
                </p:nvSpPr>
                <p:spPr>
                  <a:xfrm>
                    <a:off x="4070731" y="4417250"/>
                    <a:ext cx="144849" cy="316550"/>
                  </a:xfrm>
                  <a:custGeom>
                    <a:avLst/>
                    <a:gdLst>
                      <a:gd name="connsiteX0" fmla="*/ 0 w 144849"/>
                      <a:gd name="connsiteY0" fmla="*/ 0 h 316550"/>
                      <a:gd name="connsiteX1" fmla="*/ 26289 w 144849"/>
                      <a:gd name="connsiteY1" fmla="*/ 166783 h 316550"/>
                      <a:gd name="connsiteX2" fmla="*/ 69628 w 144849"/>
                      <a:gd name="connsiteY2" fmla="*/ 293275 h 316550"/>
                      <a:gd name="connsiteX3" fmla="*/ 143256 w 144849"/>
                      <a:gd name="connsiteY3" fmla="*/ 271177 h 316550"/>
                      <a:gd name="connsiteX4" fmla="*/ 86106 w 144849"/>
                      <a:gd name="connsiteY4" fmla="*/ 16478 h 31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49" h="316550">
                        <a:moveTo>
                          <a:pt x="0" y="0"/>
                        </a:moveTo>
                        <a:cubicBezTo>
                          <a:pt x="12935" y="54854"/>
                          <a:pt x="21717" y="110604"/>
                          <a:pt x="26289" y="166783"/>
                        </a:cubicBezTo>
                        <a:cubicBezTo>
                          <a:pt x="30099" y="228219"/>
                          <a:pt x="46292" y="267557"/>
                          <a:pt x="69628" y="293275"/>
                        </a:cubicBezTo>
                        <a:cubicBezTo>
                          <a:pt x="95441" y="321850"/>
                          <a:pt x="155353" y="333851"/>
                          <a:pt x="143256" y="271177"/>
                        </a:cubicBezTo>
                        <a:cubicBezTo>
                          <a:pt x="134969" y="227647"/>
                          <a:pt x="86106" y="16478"/>
                          <a:pt x="86106" y="16478"/>
                        </a:cubicBezTo>
                        <a:close/>
                      </a:path>
                    </a:pathLst>
                  </a:custGeom>
                  <a:solidFill>
                    <a:srgbClr val="FFA8A7"/>
                  </a:solidFill>
                  <a:ln w="9525" cap="flat">
                    <a:noFill/>
                    <a:prstDash val="solid"/>
                    <a:miter/>
                  </a:ln>
                </p:spPr>
                <p:txBody>
                  <a:bodyPr rtlCol="0" anchor="ctr"/>
                  <a:lstStyle/>
                  <a:p>
                    <a:endParaRPr lang="en-US"/>
                  </a:p>
                </p:txBody>
              </p:sp>
              <p:sp>
                <p:nvSpPr>
                  <p:cNvPr id="218" name="Graphic 4">
                    <a:extLst>
                      <a:ext uri="{FF2B5EF4-FFF2-40B4-BE49-F238E27FC236}">
                        <a16:creationId xmlns:a16="http://schemas.microsoft.com/office/drawing/2014/main" id="{7DD2BCEC-4077-4E1A-BAF7-A9A9650AADD7}"/>
                      </a:ext>
                    </a:extLst>
                  </p:cNvPr>
                  <p:cNvSpPr/>
                  <p:nvPr/>
                </p:nvSpPr>
                <p:spPr>
                  <a:xfrm>
                    <a:off x="4071017" y="4417536"/>
                    <a:ext cx="144648" cy="311467"/>
                  </a:xfrm>
                  <a:custGeom>
                    <a:avLst/>
                    <a:gdLst>
                      <a:gd name="connsiteX0" fmla="*/ 133731 w 144648"/>
                      <a:gd name="connsiteY0" fmla="*/ 311467 h 311467"/>
                      <a:gd name="connsiteX1" fmla="*/ 143256 w 144648"/>
                      <a:gd name="connsiteY1" fmla="*/ 270891 h 311467"/>
                      <a:gd name="connsiteX2" fmla="*/ 132493 w 144648"/>
                      <a:gd name="connsiteY2" fmla="*/ 220027 h 311467"/>
                      <a:gd name="connsiteX3" fmla="*/ 113443 w 144648"/>
                      <a:gd name="connsiteY3" fmla="*/ 139255 h 311467"/>
                      <a:gd name="connsiteX4" fmla="*/ 98203 w 144648"/>
                      <a:gd name="connsiteY4" fmla="*/ 71438 h 311467"/>
                      <a:gd name="connsiteX5" fmla="*/ 92583 w 144648"/>
                      <a:gd name="connsiteY5" fmla="*/ 45720 h 311467"/>
                      <a:gd name="connsiteX6" fmla="*/ 90392 w 144648"/>
                      <a:gd name="connsiteY6" fmla="*/ 35528 h 311467"/>
                      <a:gd name="connsiteX7" fmla="*/ 86296 w 144648"/>
                      <a:gd name="connsiteY7" fmla="*/ 16478 h 311467"/>
                      <a:gd name="connsiteX8" fmla="*/ 86296 w 144648"/>
                      <a:gd name="connsiteY8" fmla="*/ 16478 h 311467"/>
                      <a:gd name="connsiteX9" fmla="*/ 0 w 144648"/>
                      <a:gd name="connsiteY9" fmla="*/ 0 h 311467"/>
                      <a:gd name="connsiteX10" fmla="*/ 25718 w 144648"/>
                      <a:gd name="connsiteY10" fmla="*/ 158877 h 311467"/>
                      <a:gd name="connsiteX11" fmla="*/ 133731 w 144648"/>
                      <a:gd name="connsiteY11" fmla="*/ 311467 h 31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648" h="311467">
                        <a:moveTo>
                          <a:pt x="133731" y="311467"/>
                        </a:moveTo>
                        <a:cubicBezTo>
                          <a:pt x="142494" y="305276"/>
                          <a:pt x="147161" y="292417"/>
                          <a:pt x="143256" y="270891"/>
                        </a:cubicBezTo>
                        <a:cubicBezTo>
                          <a:pt x="141351" y="261366"/>
                          <a:pt x="137446" y="242316"/>
                          <a:pt x="132493" y="220027"/>
                        </a:cubicBezTo>
                        <a:cubicBezTo>
                          <a:pt x="125730" y="192119"/>
                          <a:pt x="119253" y="164592"/>
                          <a:pt x="113443" y="139255"/>
                        </a:cubicBezTo>
                        <a:cubicBezTo>
                          <a:pt x="107633" y="113919"/>
                          <a:pt x="102489" y="90678"/>
                          <a:pt x="98203" y="71438"/>
                        </a:cubicBezTo>
                        <a:lnTo>
                          <a:pt x="92583" y="45720"/>
                        </a:lnTo>
                        <a:cubicBezTo>
                          <a:pt x="91821" y="42005"/>
                          <a:pt x="91059" y="38671"/>
                          <a:pt x="90392" y="35528"/>
                        </a:cubicBezTo>
                        <a:cubicBezTo>
                          <a:pt x="87821" y="23527"/>
                          <a:pt x="86392" y="16478"/>
                          <a:pt x="86296" y="16478"/>
                        </a:cubicBezTo>
                        <a:lnTo>
                          <a:pt x="86296" y="16478"/>
                        </a:lnTo>
                        <a:lnTo>
                          <a:pt x="0" y="0"/>
                        </a:lnTo>
                        <a:cubicBezTo>
                          <a:pt x="12278" y="52292"/>
                          <a:pt x="20869" y="105385"/>
                          <a:pt x="25718" y="158877"/>
                        </a:cubicBezTo>
                        <a:cubicBezTo>
                          <a:pt x="60865" y="207264"/>
                          <a:pt x="103061" y="263080"/>
                          <a:pt x="133731" y="311467"/>
                        </a:cubicBezTo>
                        <a:close/>
                      </a:path>
                    </a:pathLst>
                  </a:custGeom>
                  <a:solidFill>
                    <a:srgbClr val="F28F8F"/>
                  </a:solidFill>
                  <a:ln w="9525" cap="flat">
                    <a:noFill/>
                    <a:prstDash val="solid"/>
                    <a:miter/>
                  </a:ln>
                </p:spPr>
                <p:txBody>
                  <a:bodyPr rtlCol="0" anchor="ctr"/>
                  <a:lstStyle/>
                  <a:p>
                    <a:endParaRPr lang="en-US"/>
                  </a:p>
                </p:txBody>
              </p:sp>
              <p:sp>
                <p:nvSpPr>
                  <p:cNvPr id="219" name="Graphic 4">
                    <a:extLst>
                      <a:ext uri="{FF2B5EF4-FFF2-40B4-BE49-F238E27FC236}">
                        <a16:creationId xmlns:a16="http://schemas.microsoft.com/office/drawing/2014/main" id="{6603DE7C-0096-4728-8645-7C09A647C25E}"/>
                      </a:ext>
                    </a:extLst>
                  </p:cNvPr>
                  <p:cNvSpPr/>
                  <p:nvPr/>
                </p:nvSpPr>
                <p:spPr>
                  <a:xfrm>
                    <a:off x="4099211" y="4035107"/>
                    <a:ext cx="258889" cy="409003"/>
                  </a:xfrm>
                  <a:custGeom>
                    <a:avLst/>
                    <a:gdLst>
                      <a:gd name="connsiteX0" fmla="*/ 258889 w 258889"/>
                      <a:gd name="connsiteY0" fmla="*/ 170879 h 409003"/>
                      <a:gd name="connsiteX1" fmla="*/ 156115 w 258889"/>
                      <a:gd name="connsiteY1" fmla="*/ 409004 h 409003"/>
                      <a:gd name="connsiteX2" fmla="*/ 0 w 258889"/>
                      <a:gd name="connsiteY2" fmla="*/ 275368 h 409003"/>
                      <a:gd name="connsiteX3" fmla="*/ 65056 w 258889"/>
                      <a:gd name="connsiteY3" fmla="*/ 0 h 409003"/>
                      <a:gd name="connsiteX4" fmla="*/ 258889 w 258889"/>
                      <a:gd name="connsiteY4" fmla="*/ 170879 h 409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409003">
                        <a:moveTo>
                          <a:pt x="258889" y="170879"/>
                        </a:moveTo>
                        <a:lnTo>
                          <a:pt x="156115" y="409004"/>
                        </a:lnTo>
                        <a:lnTo>
                          <a:pt x="0" y="275368"/>
                        </a:lnTo>
                        <a:lnTo>
                          <a:pt x="65056" y="0"/>
                        </a:lnTo>
                        <a:lnTo>
                          <a:pt x="258889" y="170879"/>
                        </a:lnTo>
                        <a:close/>
                      </a:path>
                    </a:pathLst>
                  </a:custGeom>
                  <a:solidFill>
                    <a:srgbClr val="F28F8F"/>
                  </a:solidFill>
                  <a:ln w="9525" cap="flat">
                    <a:noFill/>
                    <a:prstDash val="solid"/>
                    <a:miter/>
                  </a:ln>
                </p:spPr>
                <p:txBody>
                  <a:bodyPr rtlCol="0" anchor="ctr"/>
                  <a:lstStyle/>
                  <a:p>
                    <a:endParaRPr lang="en-US"/>
                  </a:p>
                </p:txBody>
              </p:sp>
              <p:sp>
                <p:nvSpPr>
                  <p:cNvPr id="220" name="Graphic 4">
                    <a:extLst>
                      <a:ext uri="{FF2B5EF4-FFF2-40B4-BE49-F238E27FC236}">
                        <a16:creationId xmlns:a16="http://schemas.microsoft.com/office/drawing/2014/main" id="{59435F8B-74F7-404E-87C5-F4D3E8CD049F}"/>
                      </a:ext>
                    </a:extLst>
                  </p:cNvPr>
                  <p:cNvSpPr/>
                  <p:nvPr/>
                </p:nvSpPr>
                <p:spPr>
                  <a:xfrm>
                    <a:off x="3729356" y="3497516"/>
                    <a:ext cx="767869" cy="821531"/>
                  </a:xfrm>
                  <a:custGeom>
                    <a:avLst/>
                    <a:gdLst>
                      <a:gd name="connsiteX0" fmla="*/ 487871 w 767869"/>
                      <a:gd name="connsiteY0" fmla="*/ 108490 h 821531"/>
                      <a:gd name="connsiteX1" fmla="*/ 192024 w 767869"/>
                      <a:gd name="connsiteY1" fmla="*/ 0 h 821531"/>
                      <a:gd name="connsiteX2" fmla="*/ 0 w 767869"/>
                      <a:gd name="connsiteY2" fmla="*/ 184595 h 821531"/>
                      <a:gd name="connsiteX3" fmla="*/ 191929 w 767869"/>
                      <a:gd name="connsiteY3" fmla="*/ 317945 h 821531"/>
                      <a:gd name="connsiteX4" fmla="*/ 449104 w 767869"/>
                      <a:gd name="connsiteY4" fmla="*/ 440531 h 821531"/>
                      <a:gd name="connsiteX5" fmla="*/ 419957 w 767869"/>
                      <a:gd name="connsiteY5" fmla="*/ 549974 h 821531"/>
                      <a:gd name="connsiteX6" fmla="*/ 408432 w 767869"/>
                      <a:gd name="connsiteY6" fmla="*/ 608457 h 821531"/>
                      <a:gd name="connsiteX7" fmla="*/ 584740 w 767869"/>
                      <a:gd name="connsiteY7" fmla="*/ 821531 h 821531"/>
                      <a:gd name="connsiteX8" fmla="*/ 737902 w 767869"/>
                      <a:gd name="connsiteY8" fmla="*/ 476155 h 821531"/>
                      <a:gd name="connsiteX9" fmla="*/ 742283 w 767869"/>
                      <a:gd name="connsiteY9" fmla="*/ 261747 h 821531"/>
                      <a:gd name="connsiteX10" fmla="*/ 487871 w 767869"/>
                      <a:gd name="connsiteY10" fmla="*/ 108490 h 82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7869" h="821531">
                        <a:moveTo>
                          <a:pt x="487871" y="108490"/>
                        </a:moveTo>
                        <a:cubicBezTo>
                          <a:pt x="391201" y="67227"/>
                          <a:pt x="292446" y="31023"/>
                          <a:pt x="192024" y="0"/>
                        </a:cubicBezTo>
                        <a:lnTo>
                          <a:pt x="0" y="184595"/>
                        </a:lnTo>
                        <a:lnTo>
                          <a:pt x="191929" y="317945"/>
                        </a:lnTo>
                        <a:lnTo>
                          <a:pt x="449104" y="440531"/>
                        </a:lnTo>
                        <a:cubicBezTo>
                          <a:pt x="449104" y="440531"/>
                          <a:pt x="435483" y="469964"/>
                          <a:pt x="419957" y="549974"/>
                        </a:cubicBezTo>
                        <a:cubicBezTo>
                          <a:pt x="415671" y="572167"/>
                          <a:pt x="411671" y="587597"/>
                          <a:pt x="408432" y="608457"/>
                        </a:cubicBezTo>
                        <a:cubicBezTo>
                          <a:pt x="480822" y="684657"/>
                          <a:pt x="519303" y="803053"/>
                          <a:pt x="584740" y="821531"/>
                        </a:cubicBezTo>
                        <a:cubicBezTo>
                          <a:pt x="584740" y="821531"/>
                          <a:pt x="677418" y="631031"/>
                          <a:pt x="737902" y="476155"/>
                        </a:cubicBezTo>
                        <a:cubicBezTo>
                          <a:pt x="795052" y="330517"/>
                          <a:pt x="755237" y="281083"/>
                          <a:pt x="742283" y="261747"/>
                        </a:cubicBezTo>
                        <a:cubicBezTo>
                          <a:pt x="719709" y="228219"/>
                          <a:pt x="661702" y="183451"/>
                          <a:pt x="487871" y="108490"/>
                        </a:cubicBezTo>
                        <a:close/>
                      </a:path>
                    </a:pathLst>
                  </a:custGeom>
                  <a:solidFill>
                    <a:srgbClr val="455A64"/>
                  </a:solidFill>
                  <a:ln w="9525" cap="flat">
                    <a:noFill/>
                    <a:prstDash val="solid"/>
                    <a:miter/>
                  </a:ln>
                </p:spPr>
                <p:txBody>
                  <a:bodyPr rtlCol="0" anchor="ctr"/>
                  <a:lstStyle/>
                  <a:p>
                    <a:endParaRPr lang="en-US"/>
                  </a:p>
                </p:txBody>
              </p:sp>
              <p:sp>
                <p:nvSpPr>
                  <p:cNvPr id="221" name="Graphic 4">
                    <a:extLst>
                      <a:ext uri="{FF2B5EF4-FFF2-40B4-BE49-F238E27FC236}">
                        <a16:creationId xmlns:a16="http://schemas.microsoft.com/office/drawing/2014/main" id="{B011BA65-7245-4C7E-8838-C3B9AD6A8F6C}"/>
                      </a:ext>
                    </a:extLst>
                  </p:cNvPr>
                  <p:cNvSpPr/>
                  <p:nvPr/>
                </p:nvSpPr>
                <p:spPr>
                  <a:xfrm>
                    <a:off x="4152837" y="3951382"/>
                    <a:ext cx="137064" cy="355282"/>
                  </a:xfrm>
                  <a:custGeom>
                    <a:avLst/>
                    <a:gdLst>
                      <a:gd name="connsiteX0" fmla="*/ 114490 w 137064"/>
                      <a:gd name="connsiteY0" fmla="*/ 244507 h 355282"/>
                      <a:gd name="connsiteX1" fmla="*/ 113157 w 137064"/>
                      <a:gd name="connsiteY1" fmla="*/ 238125 h 355282"/>
                      <a:gd name="connsiteX2" fmla="*/ 101822 w 137064"/>
                      <a:gd name="connsiteY2" fmla="*/ 184118 h 355282"/>
                      <a:gd name="connsiteX3" fmla="*/ 101822 w 137064"/>
                      <a:gd name="connsiteY3" fmla="*/ 182499 h 355282"/>
                      <a:gd name="connsiteX4" fmla="*/ 96679 w 137064"/>
                      <a:gd name="connsiteY4" fmla="*/ 159067 h 355282"/>
                      <a:gd name="connsiteX5" fmla="*/ 96679 w 137064"/>
                      <a:gd name="connsiteY5" fmla="*/ 158401 h 355282"/>
                      <a:gd name="connsiteX6" fmla="*/ 96679 w 137064"/>
                      <a:gd name="connsiteY6" fmla="*/ 158401 h 355282"/>
                      <a:gd name="connsiteX7" fmla="*/ 85725 w 137064"/>
                      <a:gd name="connsiteY7" fmla="*/ 112395 h 355282"/>
                      <a:gd name="connsiteX8" fmla="*/ 21526 w 137064"/>
                      <a:gd name="connsiteY8" fmla="*/ 0 h 355282"/>
                      <a:gd name="connsiteX9" fmla="*/ 0 w 137064"/>
                      <a:gd name="connsiteY9" fmla="*/ 83439 h 355282"/>
                      <a:gd name="connsiteX10" fmla="*/ 571 w 137064"/>
                      <a:gd name="connsiteY10" fmla="*/ 85439 h 355282"/>
                      <a:gd name="connsiteX11" fmla="*/ 47434 w 137064"/>
                      <a:gd name="connsiteY11" fmla="*/ 210502 h 355282"/>
                      <a:gd name="connsiteX12" fmla="*/ 47434 w 137064"/>
                      <a:gd name="connsiteY12" fmla="*/ 210502 h 355282"/>
                      <a:gd name="connsiteX13" fmla="*/ 71818 w 137064"/>
                      <a:gd name="connsiteY13" fmla="*/ 275654 h 355282"/>
                      <a:gd name="connsiteX14" fmla="*/ 79153 w 137064"/>
                      <a:gd name="connsiteY14" fmla="*/ 286893 h 355282"/>
                      <a:gd name="connsiteX15" fmla="*/ 81153 w 137064"/>
                      <a:gd name="connsiteY15" fmla="*/ 290036 h 355282"/>
                      <a:gd name="connsiteX16" fmla="*/ 101727 w 137064"/>
                      <a:gd name="connsiteY16" fmla="*/ 319183 h 355282"/>
                      <a:gd name="connsiteX17" fmla="*/ 104203 w 137064"/>
                      <a:gd name="connsiteY17" fmla="*/ 322326 h 355282"/>
                      <a:gd name="connsiteX18" fmla="*/ 110395 w 137064"/>
                      <a:gd name="connsiteY18" fmla="*/ 329755 h 355282"/>
                      <a:gd name="connsiteX19" fmla="*/ 113157 w 137064"/>
                      <a:gd name="connsiteY19" fmla="*/ 333089 h 355282"/>
                      <a:gd name="connsiteX20" fmla="*/ 119443 w 137064"/>
                      <a:gd name="connsiteY20" fmla="*/ 339947 h 355282"/>
                      <a:gd name="connsiteX21" fmla="*/ 121825 w 137064"/>
                      <a:gd name="connsiteY21" fmla="*/ 342233 h 355282"/>
                      <a:gd name="connsiteX22" fmla="*/ 137065 w 137064"/>
                      <a:gd name="connsiteY22" fmla="*/ 355282 h 355282"/>
                      <a:gd name="connsiteX23" fmla="*/ 137065 w 137064"/>
                      <a:gd name="connsiteY23" fmla="*/ 355282 h 355282"/>
                      <a:gd name="connsiteX24" fmla="*/ 116967 w 137064"/>
                      <a:gd name="connsiteY24" fmla="*/ 253937 h 355282"/>
                      <a:gd name="connsiteX25" fmla="*/ 116967 w 137064"/>
                      <a:gd name="connsiteY25" fmla="*/ 253937 h 355282"/>
                      <a:gd name="connsiteX26" fmla="*/ 114490 w 137064"/>
                      <a:gd name="connsiteY26" fmla="*/ 244507 h 35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7064" h="355282">
                        <a:moveTo>
                          <a:pt x="114490" y="244507"/>
                        </a:moveTo>
                        <a:cubicBezTo>
                          <a:pt x="114490" y="242316"/>
                          <a:pt x="113538" y="240221"/>
                          <a:pt x="113157" y="238125"/>
                        </a:cubicBezTo>
                        <a:cubicBezTo>
                          <a:pt x="109252" y="219075"/>
                          <a:pt x="105346" y="200882"/>
                          <a:pt x="101822" y="184118"/>
                        </a:cubicBezTo>
                        <a:cubicBezTo>
                          <a:pt x="101765" y="183575"/>
                          <a:pt x="101765" y="183042"/>
                          <a:pt x="101822" y="182499"/>
                        </a:cubicBezTo>
                        <a:lnTo>
                          <a:pt x="96679" y="159067"/>
                        </a:lnTo>
                        <a:cubicBezTo>
                          <a:pt x="96669" y="158848"/>
                          <a:pt x="96669" y="158620"/>
                          <a:pt x="96679" y="158401"/>
                        </a:cubicBezTo>
                        <a:lnTo>
                          <a:pt x="96679" y="158401"/>
                        </a:lnTo>
                        <a:cubicBezTo>
                          <a:pt x="92488" y="139351"/>
                          <a:pt x="88678" y="123539"/>
                          <a:pt x="85725" y="112395"/>
                        </a:cubicBezTo>
                        <a:cubicBezTo>
                          <a:pt x="76200" y="75724"/>
                          <a:pt x="45148" y="30671"/>
                          <a:pt x="21526" y="0"/>
                        </a:cubicBezTo>
                        <a:cubicBezTo>
                          <a:pt x="12602" y="27327"/>
                          <a:pt x="5410" y="55197"/>
                          <a:pt x="0" y="83439"/>
                        </a:cubicBezTo>
                        <a:cubicBezTo>
                          <a:pt x="0" y="84106"/>
                          <a:pt x="0" y="84868"/>
                          <a:pt x="571" y="85439"/>
                        </a:cubicBezTo>
                        <a:lnTo>
                          <a:pt x="47434" y="210502"/>
                        </a:lnTo>
                        <a:lnTo>
                          <a:pt x="47434" y="210502"/>
                        </a:lnTo>
                        <a:lnTo>
                          <a:pt x="71818" y="275654"/>
                        </a:lnTo>
                        <a:lnTo>
                          <a:pt x="79153" y="286893"/>
                        </a:lnTo>
                        <a:lnTo>
                          <a:pt x="81153" y="290036"/>
                        </a:lnTo>
                        <a:cubicBezTo>
                          <a:pt x="88011" y="300447"/>
                          <a:pt x="94869" y="310162"/>
                          <a:pt x="101727" y="319183"/>
                        </a:cubicBezTo>
                        <a:lnTo>
                          <a:pt x="104203" y="322326"/>
                        </a:lnTo>
                        <a:cubicBezTo>
                          <a:pt x="106299" y="324898"/>
                          <a:pt x="108299" y="327374"/>
                          <a:pt x="110395" y="329755"/>
                        </a:cubicBezTo>
                        <a:cubicBezTo>
                          <a:pt x="112490" y="332137"/>
                          <a:pt x="112204" y="331946"/>
                          <a:pt x="113157" y="333089"/>
                        </a:cubicBezTo>
                        <a:cubicBezTo>
                          <a:pt x="114109" y="334232"/>
                          <a:pt x="117348" y="337756"/>
                          <a:pt x="119443" y="339947"/>
                        </a:cubicBezTo>
                        <a:lnTo>
                          <a:pt x="121825" y="342233"/>
                        </a:lnTo>
                        <a:cubicBezTo>
                          <a:pt x="126559" y="346977"/>
                          <a:pt x="131645" y="351339"/>
                          <a:pt x="137065" y="355282"/>
                        </a:cubicBezTo>
                        <a:lnTo>
                          <a:pt x="137065" y="355282"/>
                        </a:lnTo>
                        <a:cubicBezTo>
                          <a:pt x="130683" y="322040"/>
                          <a:pt x="123730" y="287179"/>
                          <a:pt x="116967" y="253937"/>
                        </a:cubicBezTo>
                        <a:lnTo>
                          <a:pt x="116967" y="253937"/>
                        </a:lnTo>
                        <a:cubicBezTo>
                          <a:pt x="115729" y="250793"/>
                          <a:pt x="115062" y="247650"/>
                          <a:pt x="114490" y="244507"/>
                        </a:cubicBezTo>
                        <a:close/>
                      </a:path>
                    </a:pathLst>
                  </a:custGeom>
                  <a:solidFill>
                    <a:srgbClr val="37474F"/>
                  </a:solidFill>
                  <a:ln w="9525" cap="flat">
                    <a:noFill/>
                    <a:prstDash val="solid"/>
                    <a:miter/>
                  </a:ln>
                </p:spPr>
                <p:txBody>
                  <a:bodyPr rtlCol="0" anchor="ctr"/>
                  <a:lstStyle/>
                  <a:p>
                    <a:endParaRPr lang="en-US"/>
                  </a:p>
                </p:txBody>
              </p:sp>
              <p:sp>
                <p:nvSpPr>
                  <p:cNvPr id="222" name="Graphic 4">
                    <a:extLst>
                      <a:ext uri="{FF2B5EF4-FFF2-40B4-BE49-F238E27FC236}">
                        <a16:creationId xmlns:a16="http://schemas.microsoft.com/office/drawing/2014/main" id="{79AC7945-8FC6-40B5-AA37-C6B470790883}"/>
                      </a:ext>
                    </a:extLst>
                  </p:cNvPr>
                  <p:cNvSpPr/>
                  <p:nvPr/>
                </p:nvSpPr>
                <p:spPr>
                  <a:xfrm>
                    <a:off x="3853181" y="3702113"/>
                    <a:ext cx="300990" cy="224599"/>
                  </a:xfrm>
                  <a:custGeom>
                    <a:avLst/>
                    <a:gdLst>
                      <a:gd name="connsiteX0" fmla="*/ 300990 w 300990"/>
                      <a:gd name="connsiteY0" fmla="*/ 224600 h 224599"/>
                      <a:gd name="connsiteX1" fmla="*/ 232886 w 300990"/>
                      <a:gd name="connsiteY1" fmla="*/ 161449 h 224599"/>
                      <a:gd name="connsiteX2" fmla="*/ 32861 w 300990"/>
                      <a:gd name="connsiteY2" fmla="*/ 0 h 224599"/>
                      <a:gd name="connsiteX3" fmla="*/ 0 w 300990"/>
                      <a:gd name="connsiteY3" fmla="*/ 8287 h 224599"/>
                      <a:gd name="connsiteX4" fmla="*/ 68294 w 300990"/>
                      <a:gd name="connsiteY4" fmla="*/ 113729 h 224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90" h="224599">
                        <a:moveTo>
                          <a:pt x="300990" y="224600"/>
                        </a:moveTo>
                        <a:cubicBezTo>
                          <a:pt x="284702" y="208883"/>
                          <a:pt x="249650" y="175450"/>
                          <a:pt x="232886" y="161449"/>
                        </a:cubicBezTo>
                        <a:cubicBezTo>
                          <a:pt x="169926" y="108395"/>
                          <a:pt x="32861" y="0"/>
                          <a:pt x="32861" y="0"/>
                        </a:cubicBezTo>
                        <a:lnTo>
                          <a:pt x="0" y="8287"/>
                        </a:lnTo>
                        <a:lnTo>
                          <a:pt x="68294" y="113729"/>
                        </a:lnTo>
                        <a:close/>
                      </a:path>
                    </a:pathLst>
                  </a:custGeom>
                  <a:solidFill>
                    <a:srgbClr val="37474F"/>
                  </a:solidFill>
                  <a:ln w="9525" cap="flat">
                    <a:noFill/>
                    <a:prstDash val="solid"/>
                    <a:miter/>
                  </a:ln>
                </p:spPr>
                <p:txBody>
                  <a:bodyPr rtlCol="0" anchor="ctr"/>
                  <a:lstStyle/>
                  <a:p>
                    <a:endParaRPr lang="en-US"/>
                  </a:p>
                </p:txBody>
              </p:sp>
              <p:sp>
                <p:nvSpPr>
                  <p:cNvPr id="223" name="Graphic 4">
                    <a:extLst>
                      <a:ext uri="{FF2B5EF4-FFF2-40B4-BE49-F238E27FC236}">
                        <a16:creationId xmlns:a16="http://schemas.microsoft.com/office/drawing/2014/main" id="{2E5F11C8-DD91-440E-8F09-F7BB1FAC3946}"/>
                      </a:ext>
                    </a:extLst>
                  </p:cNvPr>
                  <p:cNvSpPr/>
                  <p:nvPr/>
                </p:nvSpPr>
                <p:spPr>
                  <a:xfrm>
                    <a:off x="4239174" y="4879975"/>
                    <a:ext cx="472572" cy="355445"/>
                  </a:xfrm>
                  <a:custGeom>
                    <a:avLst/>
                    <a:gdLst>
                      <a:gd name="connsiteX0" fmla="*/ 21771 w 472572"/>
                      <a:gd name="connsiteY0" fmla="*/ 0 h 355445"/>
                      <a:gd name="connsiteX1" fmla="*/ 4817 w 472572"/>
                      <a:gd name="connsiteY1" fmla="*/ 49054 h 355445"/>
                      <a:gd name="connsiteX2" fmla="*/ 7484 w 472572"/>
                      <a:gd name="connsiteY2" fmla="*/ 130112 h 355445"/>
                      <a:gd name="connsiteX3" fmla="*/ 105020 w 472572"/>
                      <a:gd name="connsiteY3" fmla="*/ 209074 h 355445"/>
                      <a:gd name="connsiteX4" fmla="*/ 277137 w 472572"/>
                      <a:gd name="connsiteY4" fmla="*/ 349663 h 355445"/>
                      <a:gd name="connsiteX5" fmla="*/ 466018 w 472572"/>
                      <a:gd name="connsiteY5" fmla="*/ 306896 h 355445"/>
                      <a:gd name="connsiteX6" fmla="*/ 404581 w 472572"/>
                      <a:gd name="connsiteY6" fmla="*/ 215741 h 355445"/>
                      <a:gd name="connsiteX7" fmla="*/ 318856 w 472572"/>
                      <a:gd name="connsiteY7" fmla="*/ 168116 h 35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572" h="355445">
                        <a:moveTo>
                          <a:pt x="21771" y="0"/>
                        </a:moveTo>
                        <a:cubicBezTo>
                          <a:pt x="9198" y="0"/>
                          <a:pt x="10151" y="21527"/>
                          <a:pt x="4817" y="49054"/>
                        </a:cubicBezTo>
                        <a:cubicBezTo>
                          <a:pt x="-2413" y="75733"/>
                          <a:pt x="-1489" y="103965"/>
                          <a:pt x="7484" y="130112"/>
                        </a:cubicBezTo>
                        <a:cubicBezTo>
                          <a:pt x="20438" y="163449"/>
                          <a:pt x="74826" y="165926"/>
                          <a:pt x="105020" y="209074"/>
                        </a:cubicBezTo>
                        <a:cubicBezTo>
                          <a:pt x="135214" y="252222"/>
                          <a:pt x="179696" y="330327"/>
                          <a:pt x="277137" y="349663"/>
                        </a:cubicBezTo>
                        <a:cubicBezTo>
                          <a:pt x="374577" y="368998"/>
                          <a:pt x="448587" y="336042"/>
                          <a:pt x="466018" y="306896"/>
                        </a:cubicBezTo>
                        <a:cubicBezTo>
                          <a:pt x="483448" y="277749"/>
                          <a:pt x="467160" y="250507"/>
                          <a:pt x="404581" y="215741"/>
                        </a:cubicBezTo>
                        <a:cubicBezTo>
                          <a:pt x="337906" y="178879"/>
                          <a:pt x="318856" y="168116"/>
                          <a:pt x="318856" y="168116"/>
                        </a:cubicBezTo>
                        <a:close/>
                      </a:path>
                    </a:pathLst>
                  </a:custGeom>
                  <a:solidFill>
                    <a:srgbClr val="263238"/>
                  </a:solidFill>
                  <a:ln w="9525" cap="flat">
                    <a:noFill/>
                    <a:prstDash val="solid"/>
                    <a:miter/>
                  </a:ln>
                </p:spPr>
                <p:txBody>
                  <a:bodyPr rtlCol="0" anchor="ctr"/>
                  <a:lstStyle/>
                  <a:p>
                    <a:endParaRPr lang="en-US"/>
                  </a:p>
                </p:txBody>
              </p:sp>
              <p:sp>
                <p:nvSpPr>
                  <p:cNvPr id="224" name="Graphic 4">
                    <a:extLst>
                      <a:ext uri="{FF2B5EF4-FFF2-40B4-BE49-F238E27FC236}">
                        <a16:creationId xmlns:a16="http://schemas.microsoft.com/office/drawing/2014/main" id="{98E1C8F3-6295-4D8F-AF96-43F1AC6E9D91}"/>
                      </a:ext>
                    </a:extLst>
                  </p:cNvPr>
                  <p:cNvSpPr/>
                  <p:nvPr/>
                </p:nvSpPr>
                <p:spPr>
                  <a:xfrm>
                    <a:off x="4116071" y="4501546"/>
                    <a:ext cx="500130" cy="628113"/>
                  </a:xfrm>
                  <a:custGeom>
                    <a:avLst/>
                    <a:gdLst>
                      <a:gd name="connsiteX0" fmla="*/ 0 w 500130"/>
                      <a:gd name="connsiteY0" fmla="*/ 74771 h 628113"/>
                      <a:gd name="connsiteX1" fmla="*/ 28575 w 500130"/>
                      <a:gd name="connsiteY1" fmla="*/ 120872 h 628113"/>
                      <a:gd name="connsiteX2" fmla="*/ 138970 w 500130"/>
                      <a:gd name="connsiteY2" fmla="*/ 335375 h 628113"/>
                      <a:gd name="connsiteX3" fmla="*/ 146113 w 500130"/>
                      <a:gd name="connsiteY3" fmla="*/ 392525 h 628113"/>
                      <a:gd name="connsiteX4" fmla="*/ 163830 w 500130"/>
                      <a:gd name="connsiteY4" fmla="*/ 431578 h 628113"/>
                      <a:gd name="connsiteX5" fmla="*/ 197834 w 500130"/>
                      <a:gd name="connsiteY5" fmla="*/ 465011 h 628113"/>
                      <a:gd name="connsiteX6" fmla="*/ 332232 w 500130"/>
                      <a:gd name="connsiteY6" fmla="*/ 605504 h 628113"/>
                      <a:gd name="connsiteX7" fmla="*/ 493681 w 500130"/>
                      <a:gd name="connsiteY7" fmla="*/ 608552 h 628113"/>
                      <a:gd name="connsiteX8" fmla="*/ 495367 w 500130"/>
                      <a:gd name="connsiteY8" fmla="*/ 581663 h 628113"/>
                      <a:gd name="connsiteX9" fmla="*/ 493681 w 500130"/>
                      <a:gd name="connsiteY9" fmla="*/ 579977 h 628113"/>
                      <a:gd name="connsiteX10" fmla="*/ 448818 w 500130"/>
                      <a:gd name="connsiteY10" fmla="*/ 538639 h 628113"/>
                      <a:gd name="connsiteX11" fmla="*/ 322993 w 500130"/>
                      <a:gd name="connsiteY11" fmla="*/ 371475 h 628113"/>
                      <a:gd name="connsiteX12" fmla="*/ 251079 w 500130"/>
                      <a:gd name="connsiteY12" fmla="*/ 161925 h 628113"/>
                      <a:gd name="connsiteX13" fmla="*/ 251079 w 500130"/>
                      <a:gd name="connsiteY13" fmla="*/ 161925 h 628113"/>
                      <a:gd name="connsiteX14" fmla="*/ 209169 w 500130"/>
                      <a:gd name="connsiteY14" fmla="*/ 0 h 62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0130" h="628113">
                        <a:moveTo>
                          <a:pt x="0" y="74771"/>
                        </a:moveTo>
                        <a:cubicBezTo>
                          <a:pt x="8639" y="89564"/>
                          <a:pt x="18164" y="104937"/>
                          <a:pt x="28575" y="120872"/>
                        </a:cubicBezTo>
                        <a:cubicBezTo>
                          <a:pt x="72009" y="198311"/>
                          <a:pt x="123825" y="291656"/>
                          <a:pt x="138970" y="335375"/>
                        </a:cubicBezTo>
                        <a:cubicBezTo>
                          <a:pt x="146685" y="357188"/>
                          <a:pt x="145732" y="366903"/>
                          <a:pt x="146113" y="392525"/>
                        </a:cubicBezTo>
                        <a:cubicBezTo>
                          <a:pt x="147228" y="407223"/>
                          <a:pt x="153505" y="421062"/>
                          <a:pt x="163830" y="431578"/>
                        </a:cubicBezTo>
                        <a:cubicBezTo>
                          <a:pt x="174593" y="443294"/>
                          <a:pt x="185937" y="454447"/>
                          <a:pt x="197834" y="465011"/>
                        </a:cubicBezTo>
                        <a:cubicBezTo>
                          <a:pt x="229457" y="493586"/>
                          <a:pt x="279940" y="570929"/>
                          <a:pt x="332232" y="605504"/>
                        </a:cubicBezTo>
                        <a:cubicBezTo>
                          <a:pt x="384524" y="640080"/>
                          <a:pt x="473773" y="629984"/>
                          <a:pt x="493681" y="608552"/>
                        </a:cubicBezTo>
                        <a:cubicBezTo>
                          <a:pt x="501567" y="601589"/>
                          <a:pt x="502330" y="589559"/>
                          <a:pt x="495367" y="581663"/>
                        </a:cubicBezTo>
                        <a:cubicBezTo>
                          <a:pt x="494843" y="581063"/>
                          <a:pt x="494281" y="580501"/>
                          <a:pt x="493681" y="579977"/>
                        </a:cubicBezTo>
                        <a:cubicBezTo>
                          <a:pt x="484156" y="570452"/>
                          <a:pt x="459772" y="549974"/>
                          <a:pt x="448818" y="538639"/>
                        </a:cubicBezTo>
                        <a:cubicBezTo>
                          <a:pt x="399564" y="488813"/>
                          <a:pt x="357245" y="432588"/>
                          <a:pt x="322993" y="371475"/>
                        </a:cubicBezTo>
                        <a:cubicBezTo>
                          <a:pt x="305657" y="339852"/>
                          <a:pt x="277844" y="253175"/>
                          <a:pt x="251079" y="161925"/>
                        </a:cubicBezTo>
                        <a:lnTo>
                          <a:pt x="251079" y="161925"/>
                        </a:lnTo>
                        <a:cubicBezTo>
                          <a:pt x="251079" y="161925"/>
                          <a:pt x="233458" y="93059"/>
                          <a:pt x="209169" y="0"/>
                        </a:cubicBezTo>
                      </a:path>
                    </a:pathLst>
                  </a:custGeom>
                  <a:solidFill>
                    <a:srgbClr val="FFA8A7"/>
                  </a:solidFill>
                  <a:ln w="9525" cap="flat">
                    <a:noFill/>
                    <a:prstDash val="solid"/>
                    <a:miter/>
                  </a:ln>
                </p:spPr>
                <p:txBody>
                  <a:bodyPr rtlCol="0" anchor="ctr"/>
                  <a:lstStyle/>
                  <a:p>
                    <a:endParaRPr lang="en-US"/>
                  </a:p>
                </p:txBody>
              </p:sp>
              <p:sp>
                <p:nvSpPr>
                  <p:cNvPr id="225" name="Graphic 4">
                    <a:extLst>
                      <a:ext uri="{FF2B5EF4-FFF2-40B4-BE49-F238E27FC236}">
                        <a16:creationId xmlns:a16="http://schemas.microsoft.com/office/drawing/2014/main" id="{909B0B0E-A673-456C-94FA-E7D03C86348B}"/>
                      </a:ext>
                    </a:extLst>
                  </p:cNvPr>
                  <p:cNvSpPr/>
                  <p:nvPr/>
                </p:nvSpPr>
                <p:spPr>
                  <a:xfrm>
                    <a:off x="3319020" y="3449986"/>
                    <a:ext cx="1006028" cy="1128825"/>
                  </a:xfrm>
                  <a:custGeom>
                    <a:avLst/>
                    <a:gdLst>
                      <a:gd name="connsiteX0" fmla="*/ 872583 w 1006028"/>
                      <a:gd name="connsiteY0" fmla="*/ 575786 h 1128825"/>
                      <a:gd name="connsiteX1" fmla="*/ 506728 w 1006028"/>
                      <a:gd name="connsiteY1" fmla="*/ 240125 h 1128825"/>
                      <a:gd name="connsiteX2" fmla="*/ 561211 w 1006028"/>
                      <a:gd name="connsiteY2" fmla="*/ 0 h 1128825"/>
                      <a:gd name="connsiteX3" fmla="*/ 17715 w 1006028"/>
                      <a:gd name="connsiteY3" fmla="*/ 78010 h 1128825"/>
                      <a:gd name="connsiteX4" fmla="*/ 19715 w 1006028"/>
                      <a:gd name="connsiteY4" fmla="*/ 316135 h 1128825"/>
                      <a:gd name="connsiteX5" fmla="*/ 307561 w 1006028"/>
                      <a:gd name="connsiteY5" fmla="*/ 568452 h 1128825"/>
                      <a:gd name="connsiteX6" fmla="*/ 610455 w 1006028"/>
                      <a:gd name="connsiteY6" fmla="*/ 725424 h 1128825"/>
                      <a:gd name="connsiteX7" fmla="*/ 657509 w 1006028"/>
                      <a:gd name="connsiteY7" fmla="*/ 825151 h 1128825"/>
                      <a:gd name="connsiteX8" fmla="*/ 797050 w 1006028"/>
                      <a:gd name="connsiteY8" fmla="*/ 1126522 h 1128825"/>
                      <a:gd name="connsiteX9" fmla="*/ 1006029 w 1006028"/>
                      <a:gd name="connsiteY9" fmla="*/ 1051655 h 1128825"/>
                      <a:gd name="connsiteX10" fmla="*/ 872583 w 1006028"/>
                      <a:gd name="connsiteY10" fmla="*/ 575786 h 11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6028" h="1128825">
                        <a:moveTo>
                          <a:pt x="872583" y="575786"/>
                        </a:moveTo>
                        <a:cubicBezTo>
                          <a:pt x="838960" y="493395"/>
                          <a:pt x="506728" y="240125"/>
                          <a:pt x="506728" y="240125"/>
                        </a:cubicBezTo>
                        <a:cubicBezTo>
                          <a:pt x="506728" y="240125"/>
                          <a:pt x="541875" y="98393"/>
                          <a:pt x="561211" y="0"/>
                        </a:cubicBezTo>
                        <a:lnTo>
                          <a:pt x="17715" y="78010"/>
                        </a:lnTo>
                        <a:cubicBezTo>
                          <a:pt x="-1335" y="146875"/>
                          <a:pt x="-10860" y="243364"/>
                          <a:pt x="19715" y="316135"/>
                        </a:cubicBezTo>
                        <a:cubicBezTo>
                          <a:pt x="60006" y="412433"/>
                          <a:pt x="169353" y="491776"/>
                          <a:pt x="307561" y="568452"/>
                        </a:cubicBezTo>
                        <a:cubicBezTo>
                          <a:pt x="436815" y="640175"/>
                          <a:pt x="577690" y="708374"/>
                          <a:pt x="610455" y="725424"/>
                        </a:cubicBezTo>
                        <a:cubicBezTo>
                          <a:pt x="639030" y="740378"/>
                          <a:pt x="649984" y="763524"/>
                          <a:pt x="657509" y="825151"/>
                        </a:cubicBezTo>
                        <a:cubicBezTo>
                          <a:pt x="664653" y="884111"/>
                          <a:pt x="699324" y="960787"/>
                          <a:pt x="797050" y="1126522"/>
                        </a:cubicBezTo>
                        <a:cubicBezTo>
                          <a:pt x="862487" y="1139857"/>
                          <a:pt x="976692" y="1092708"/>
                          <a:pt x="1006029" y="1051655"/>
                        </a:cubicBezTo>
                        <a:cubicBezTo>
                          <a:pt x="961452" y="880777"/>
                          <a:pt x="894300" y="629126"/>
                          <a:pt x="872583" y="575786"/>
                        </a:cubicBezTo>
                        <a:close/>
                      </a:path>
                    </a:pathLst>
                  </a:custGeom>
                  <a:solidFill>
                    <a:srgbClr val="455A64"/>
                  </a:solidFill>
                  <a:ln w="9525" cap="flat">
                    <a:noFill/>
                    <a:prstDash val="solid"/>
                    <a:miter/>
                  </a:ln>
                </p:spPr>
                <p:txBody>
                  <a:bodyPr rtlCol="0" anchor="ctr"/>
                  <a:lstStyle/>
                  <a:p>
                    <a:endParaRPr lang="en-US"/>
                  </a:p>
                </p:txBody>
              </p:sp>
              <p:sp>
                <p:nvSpPr>
                  <p:cNvPr id="226" name="Graphic 4">
                    <a:extLst>
                      <a:ext uri="{FF2B5EF4-FFF2-40B4-BE49-F238E27FC236}">
                        <a16:creationId xmlns:a16="http://schemas.microsoft.com/office/drawing/2014/main" id="{FF12F93D-315C-4BA4-9C31-5CF50C0133AD}"/>
                      </a:ext>
                    </a:extLst>
                  </p:cNvPr>
                  <p:cNvSpPr/>
                  <p:nvPr/>
                </p:nvSpPr>
                <p:spPr>
                  <a:xfrm>
                    <a:off x="3853181" y="3610673"/>
                    <a:ext cx="73056" cy="115062"/>
                  </a:xfrm>
                  <a:custGeom>
                    <a:avLst/>
                    <a:gdLst>
                      <a:gd name="connsiteX0" fmla="*/ 73057 w 73056"/>
                      <a:gd name="connsiteY0" fmla="*/ 0 h 115062"/>
                      <a:gd name="connsiteX1" fmla="*/ 0 w 73056"/>
                      <a:gd name="connsiteY1" fmla="*/ 99727 h 115062"/>
                      <a:gd name="connsiteX2" fmla="*/ 18383 w 73056"/>
                      <a:gd name="connsiteY2" fmla="*/ 115062 h 115062"/>
                      <a:gd name="connsiteX3" fmla="*/ 73057 w 73056"/>
                      <a:gd name="connsiteY3" fmla="*/ 0 h 115062"/>
                    </a:gdLst>
                    <a:ahLst/>
                    <a:cxnLst>
                      <a:cxn ang="0">
                        <a:pos x="connsiteX0" y="connsiteY0"/>
                      </a:cxn>
                      <a:cxn ang="0">
                        <a:pos x="connsiteX1" y="connsiteY1"/>
                      </a:cxn>
                      <a:cxn ang="0">
                        <a:pos x="connsiteX2" y="connsiteY2"/>
                      </a:cxn>
                      <a:cxn ang="0">
                        <a:pos x="connsiteX3" y="connsiteY3"/>
                      </a:cxn>
                    </a:cxnLst>
                    <a:rect l="l" t="t" r="r" b="b"/>
                    <a:pathLst>
                      <a:path w="73056" h="115062">
                        <a:moveTo>
                          <a:pt x="73057" y="0"/>
                        </a:moveTo>
                        <a:cubicBezTo>
                          <a:pt x="62008" y="41196"/>
                          <a:pt x="35947" y="76771"/>
                          <a:pt x="0" y="99727"/>
                        </a:cubicBezTo>
                        <a:lnTo>
                          <a:pt x="18383" y="115062"/>
                        </a:lnTo>
                        <a:cubicBezTo>
                          <a:pt x="18383" y="115062"/>
                          <a:pt x="72295" y="80772"/>
                          <a:pt x="73057" y="0"/>
                        </a:cubicBezTo>
                        <a:close/>
                      </a:path>
                    </a:pathLst>
                  </a:custGeom>
                  <a:solidFill>
                    <a:srgbClr val="37474F"/>
                  </a:solidFill>
                  <a:ln w="9525" cap="flat">
                    <a:noFill/>
                    <a:prstDash val="solid"/>
                    <a:miter/>
                  </a:ln>
                </p:spPr>
                <p:txBody>
                  <a:bodyPr rtlCol="0" anchor="ctr"/>
                  <a:lstStyle/>
                  <a:p>
                    <a:endParaRPr lang="en-US"/>
                  </a:p>
                </p:txBody>
              </p:sp>
            </p:grpSp>
            <p:grpSp>
              <p:nvGrpSpPr>
                <p:cNvPr id="227" name="Graphic 4">
                  <a:extLst>
                    <a:ext uri="{FF2B5EF4-FFF2-40B4-BE49-F238E27FC236}">
                      <a16:creationId xmlns:a16="http://schemas.microsoft.com/office/drawing/2014/main" id="{C4370871-7D5B-4D83-933D-A6714E97862A}"/>
                    </a:ext>
                  </a:extLst>
                </p:cNvPr>
                <p:cNvGrpSpPr/>
                <p:nvPr/>
              </p:nvGrpSpPr>
              <p:grpSpPr>
                <a:xfrm>
                  <a:off x="3154631" y="2138484"/>
                  <a:ext cx="1141367" cy="1554865"/>
                  <a:chOff x="3154631" y="2138484"/>
                  <a:chExt cx="1141367" cy="1554865"/>
                </a:xfrm>
              </p:grpSpPr>
              <p:sp>
                <p:nvSpPr>
                  <p:cNvPr id="228" name="Graphic 4">
                    <a:extLst>
                      <a:ext uri="{FF2B5EF4-FFF2-40B4-BE49-F238E27FC236}">
                        <a16:creationId xmlns:a16="http://schemas.microsoft.com/office/drawing/2014/main" id="{F0ECD3E1-32E4-4C0E-82C6-6F78A27CB6F8}"/>
                      </a:ext>
                    </a:extLst>
                  </p:cNvPr>
                  <p:cNvSpPr/>
                  <p:nvPr/>
                </p:nvSpPr>
                <p:spPr>
                  <a:xfrm>
                    <a:off x="3720307" y="2766758"/>
                    <a:ext cx="434720" cy="680846"/>
                  </a:xfrm>
                  <a:custGeom>
                    <a:avLst/>
                    <a:gdLst>
                      <a:gd name="connsiteX0" fmla="*/ 0 w 434720"/>
                      <a:gd name="connsiteY0" fmla="*/ 0 h 680846"/>
                      <a:gd name="connsiteX1" fmla="*/ 259556 w 434720"/>
                      <a:gd name="connsiteY1" fmla="*/ 203835 h 680846"/>
                      <a:gd name="connsiteX2" fmla="*/ 434721 w 434720"/>
                      <a:gd name="connsiteY2" fmla="*/ 608838 h 680846"/>
                      <a:gd name="connsiteX3" fmla="*/ 278130 w 434720"/>
                      <a:gd name="connsiteY3" fmla="*/ 680847 h 680846"/>
                      <a:gd name="connsiteX4" fmla="*/ 67342 w 434720"/>
                      <a:gd name="connsiteY4" fmla="*/ 255842 h 680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720" h="680846">
                        <a:moveTo>
                          <a:pt x="0" y="0"/>
                        </a:moveTo>
                        <a:cubicBezTo>
                          <a:pt x="107347" y="0"/>
                          <a:pt x="175165" y="38100"/>
                          <a:pt x="259556" y="203835"/>
                        </a:cubicBezTo>
                        <a:cubicBezTo>
                          <a:pt x="318802" y="320326"/>
                          <a:pt x="434721" y="608838"/>
                          <a:pt x="434721" y="608838"/>
                        </a:cubicBezTo>
                        <a:lnTo>
                          <a:pt x="278130" y="680847"/>
                        </a:lnTo>
                        <a:cubicBezTo>
                          <a:pt x="218599" y="573024"/>
                          <a:pt x="150114" y="438912"/>
                          <a:pt x="67342" y="255842"/>
                        </a:cubicBezTo>
                        <a:close/>
                      </a:path>
                    </a:pathLst>
                  </a:custGeom>
                  <a:solidFill>
                    <a:srgbClr val="FFA8A7"/>
                  </a:solidFill>
                  <a:ln w="9525" cap="flat">
                    <a:noFill/>
                    <a:prstDash val="solid"/>
                    <a:miter/>
                  </a:ln>
                </p:spPr>
                <p:txBody>
                  <a:bodyPr rtlCol="0" anchor="ctr"/>
                  <a:lstStyle/>
                  <a:p>
                    <a:endParaRPr lang="en-US"/>
                  </a:p>
                </p:txBody>
              </p:sp>
              <p:sp>
                <p:nvSpPr>
                  <p:cNvPr id="229" name="Graphic 4">
                    <a:extLst>
                      <a:ext uri="{FF2B5EF4-FFF2-40B4-BE49-F238E27FC236}">
                        <a16:creationId xmlns:a16="http://schemas.microsoft.com/office/drawing/2014/main" id="{FC36DD87-57FF-4C6A-8E31-C90A57C9CCD3}"/>
                      </a:ext>
                    </a:extLst>
                  </p:cNvPr>
                  <p:cNvSpPr/>
                  <p:nvPr/>
                </p:nvSpPr>
                <p:spPr>
                  <a:xfrm>
                    <a:off x="3313875" y="2765063"/>
                    <a:ext cx="615695" cy="890011"/>
                  </a:xfrm>
                  <a:custGeom>
                    <a:avLst/>
                    <a:gdLst>
                      <a:gd name="connsiteX0" fmla="*/ 572834 w 615695"/>
                      <a:gd name="connsiteY0" fmla="*/ 413461 h 890011"/>
                      <a:gd name="connsiteX1" fmla="*/ 587311 w 615695"/>
                      <a:gd name="connsiteY1" fmla="*/ 207912 h 890011"/>
                      <a:gd name="connsiteX2" fmla="*/ 406336 w 615695"/>
                      <a:gd name="connsiteY2" fmla="*/ 1695 h 890011"/>
                      <a:gd name="connsiteX3" fmla="*/ 249555 w 615695"/>
                      <a:gd name="connsiteY3" fmla="*/ 4839 h 890011"/>
                      <a:gd name="connsiteX4" fmla="*/ 43720 w 615695"/>
                      <a:gd name="connsiteY4" fmla="*/ 42939 h 890011"/>
                      <a:gd name="connsiteX5" fmla="*/ 92869 w 615695"/>
                      <a:gd name="connsiteY5" fmla="*/ 218675 h 890011"/>
                      <a:gd name="connsiteX6" fmla="*/ 29337 w 615695"/>
                      <a:gd name="connsiteY6" fmla="*/ 366694 h 890011"/>
                      <a:gd name="connsiteX7" fmla="*/ 54769 w 615695"/>
                      <a:gd name="connsiteY7" fmla="*/ 458895 h 890011"/>
                      <a:gd name="connsiteX8" fmla="*/ 77819 w 615695"/>
                      <a:gd name="connsiteY8" fmla="*/ 554145 h 890011"/>
                      <a:gd name="connsiteX9" fmla="*/ 58769 w 615695"/>
                      <a:gd name="connsiteY9" fmla="*/ 647109 h 890011"/>
                      <a:gd name="connsiteX10" fmla="*/ 0 w 615695"/>
                      <a:gd name="connsiteY10" fmla="*/ 851230 h 890011"/>
                      <a:gd name="connsiteX11" fmla="*/ 615696 w 615695"/>
                      <a:gd name="connsiteY11" fmla="*/ 731882 h 890011"/>
                      <a:gd name="connsiteX12" fmla="*/ 567404 w 615695"/>
                      <a:gd name="connsiteY12" fmla="*/ 579482 h 890011"/>
                      <a:gd name="connsiteX13" fmla="*/ 572834 w 615695"/>
                      <a:gd name="connsiteY13" fmla="*/ 413461 h 8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5695" h="890011">
                        <a:moveTo>
                          <a:pt x="572834" y="413461"/>
                        </a:moveTo>
                        <a:cubicBezTo>
                          <a:pt x="633984" y="317449"/>
                          <a:pt x="608267" y="248202"/>
                          <a:pt x="587311" y="207912"/>
                        </a:cubicBezTo>
                        <a:cubicBezTo>
                          <a:pt x="545211" y="127235"/>
                          <a:pt x="406336" y="1695"/>
                          <a:pt x="406336" y="1695"/>
                        </a:cubicBezTo>
                        <a:cubicBezTo>
                          <a:pt x="406336" y="1695"/>
                          <a:pt x="375190" y="-3734"/>
                          <a:pt x="249555" y="4839"/>
                        </a:cubicBezTo>
                        <a:cubicBezTo>
                          <a:pt x="179699" y="9496"/>
                          <a:pt x="110614" y="22279"/>
                          <a:pt x="43720" y="42939"/>
                        </a:cubicBezTo>
                        <a:cubicBezTo>
                          <a:pt x="70009" y="132283"/>
                          <a:pt x="99155" y="167621"/>
                          <a:pt x="92869" y="218675"/>
                        </a:cubicBezTo>
                        <a:cubicBezTo>
                          <a:pt x="86582" y="269729"/>
                          <a:pt x="29337" y="366694"/>
                          <a:pt x="29337" y="366694"/>
                        </a:cubicBezTo>
                        <a:lnTo>
                          <a:pt x="54769" y="458895"/>
                        </a:lnTo>
                        <a:cubicBezTo>
                          <a:pt x="54769" y="458895"/>
                          <a:pt x="70104" y="523856"/>
                          <a:pt x="77819" y="554145"/>
                        </a:cubicBezTo>
                        <a:cubicBezTo>
                          <a:pt x="83153" y="574815"/>
                          <a:pt x="70199" y="620820"/>
                          <a:pt x="58769" y="647109"/>
                        </a:cubicBezTo>
                        <a:cubicBezTo>
                          <a:pt x="29232" y="711879"/>
                          <a:pt x="9430" y="780669"/>
                          <a:pt x="0" y="851230"/>
                        </a:cubicBezTo>
                        <a:cubicBezTo>
                          <a:pt x="222313" y="934574"/>
                          <a:pt x="517207" y="878472"/>
                          <a:pt x="615696" y="731882"/>
                        </a:cubicBezTo>
                        <a:cubicBezTo>
                          <a:pt x="609219" y="694830"/>
                          <a:pt x="570643" y="619678"/>
                          <a:pt x="567404" y="579482"/>
                        </a:cubicBezTo>
                        <a:cubicBezTo>
                          <a:pt x="564166" y="539286"/>
                          <a:pt x="567880" y="484232"/>
                          <a:pt x="572834" y="413461"/>
                        </a:cubicBezTo>
                        <a:close/>
                      </a:path>
                    </a:pathLst>
                  </a:custGeom>
                  <a:solidFill>
                    <a:srgbClr val="F5F5F5"/>
                  </a:solidFill>
                  <a:ln w="9525" cap="flat">
                    <a:noFill/>
                    <a:prstDash val="solid"/>
                    <a:miter/>
                  </a:ln>
                </p:spPr>
                <p:txBody>
                  <a:bodyPr rtlCol="0" anchor="ctr"/>
                  <a:lstStyle/>
                  <a:p>
                    <a:endParaRPr lang="en-US"/>
                  </a:p>
                </p:txBody>
              </p:sp>
              <p:sp>
                <p:nvSpPr>
                  <p:cNvPr id="230" name="Graphic 4">
                    <a:extLst>
                      <a:ext uri="{FF2B5EF4-FFF2-40B4-BE49-F238E27FC236}">
                        <a16:creationId xmlns:a16="http://schemas.microsoft.com/office/drawing/2014/main" id="{AF80BB99-78BD-4E1C-AF7D-E20FF20959CC}"/>
                      </a:ext>
                    </a:extLst>
                  </p:cNvPr>
                  <p:cNvSpPr/>
                  <p:nvPr/>
                </p:nvSpPr>
                <p:spPr>
                  <a:xfrm>
                    <a:off x="3461845" y="3142519"/>
                    <a:ext cx="269606" cy="120967"/>
                  </a:xfrm>
                  <a:custGeom>
                    <a:avLst/>
                    <a:gdLst>
                      <a:gd name="connsiteX0" fmla="*/ 269606 w 269606"/>
                      <a:gd name="connsiteY0" fmla="*/ 51530 h 120967"/>
                      <a:gd name="connsiteX1" fmla="*/ 121302 w 269606"/>
                      <a:gd name="connsiteY1" fmla="*/ 93345 h 120967"/>
                      <a:gd name="connsiteX2" fmla="*/ 49 w 269606"/>
                      <a:gd name="connsiteY2" fmla="*/ 0 h 120967"/>
                      <a:gd name="connsiteX3" fmla="*/ 115111 w 269606"/>
                      <a:gd name="connsiteY3" fmla="*/ 118205 h 120967"/>
                      <a:gd name="connsiteX4" fmla="*/ 269606 w 269606"/>
                      <a:gd name="connsiteY4" fmla="*/ 51530 h 120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606" h="120967">
                        <a:moveTo>
                          <a:pt x="269606" y="51530"/>
                        </a:moveTo>
                        <a:cubicBezTo>
                          <a:pt x="269606" y="51530"/>
                          <a:pt x="222553" y="110300"/>
                          <a:pt x="121302" y="93345"/>
                        </a:cubicBezTo>
                        <a:cubicBezTo>
                          <a:pt x="20051" y="76391"/>
                          <a:pt x="49" y="0"/>
                          <a:pt x="49" y="0"/>
                        </a:cubicBezTo>
                        <a:cubicBezTo>
                          <a:pt x="49" y="0"/>
                          <a:pt x="-5952" y="98012"/>
                          <a:pt x="115111" y="118205"/>
                        </a:cubicBezTo>
                        <a:cubicBezTo>
                          <a:pt x="234269" y="137255"/>
                          <a:pt x="269606" y="51530"/>
                          <a:pt x="269606" y="51530"/>
                        </a:cubicBezTo>
                        <a:close/>
                      </a:path>
                    </a:pathLst>
                  </a:custGeom>
                  <a:solidFill>
                    <a:srgbClr val="E0E0E0"/>
                  </a:solidFill>
                  <a:ln w="9525" cap="flat">
                    <a:noFill/>
                    <a:prstDash val="solid"/>
                    <a:miter/>
                  </a:ln>
                </p:spPr>
                <p:txBody>
                  <a:bodyPr rtlCol="0" anchor="ctr"/>
                  <a:lstStyle/>
                  <a:p>
                    <a:endParaRPr lang="en-US"/>
                  </a:p>
                </p:txBody>
              </p:sp>
              <p:sp>
                <p:nvSpPr>
                  <p:cNvPr id="231" name="Graphic 4">
                    <a:extLst>
                      <a:ext uri="{FF2B5EF4-FFF2-40B4-BE49-F238E27FC236}">
                        <a16:creationId xmlns:a16="http://schemas.microsoft.com/office/drawing/2014/main" id="{AC6421BC-4B58-4B0F-8271-A96D03688DEE}"/>
                      </a:ext>
                    </a:extLst>
                  </p:cNvPr>
                  <p:cNvSpPr/>
                  <p:nvPr/>
                </p:nvSpPr>
                <p:spPr>
                  <a:xfrm>
                    <a:off x="3318204" y="2138484"/>
                    <a:ext cx="543447" cy="557514"/>
                  </a:xfrm>
                  <a:custGeom>
                    <a:avLst/>
                    <a:gdLst>
                      <a:gd name="connsiteX0" fmla="*/ 151024 w 543447"/>
                      <a:gd name="connsiteY0" fmla="*/ 534072 h 557514"/>
                      <a:gd name="connsiteX1" fmla="*/ 382767 w 543447"/>
                      <a:gd name="connsiteY1" fmla="*/ 415771 h 557514"/>
                      <a:gd name="connsiteX2" fmla="*/ 412390 w 543447"/>
                      <a:gd name="connsiteY2" fmla="*/ 370146 h 557514"/>
                      <a:gd name="connsiteX3" fmla="*/ 440013 w 543447"/>
                      <a:gd name="connsiteY3" fmla="*/ 339476 h 557514"/>
                      <a:gd name="connsiteX4" fmla="*/ 497734 w 543447"/>
                      <a:gd name="connsiteY4" fmla="*/ 304138 h 557514"/>
                      <a:gd name="connsiteX5" fmla="*/ 533167 w 543447"/>
                      <a:gd name="connsiteY5" fmla="*/ 252513 h 557514"/>
                      <a:gd name="connsiteX6" fmla="*/ 528119 w 543447"/>
                      <a:gd name="connsiteY6" fmla="*/ 131640 h 557514"/>
                      <a:gd name="connsiteX7" fmla="*/ 488495 w 543447"/>
                      <a:gd name="connsiteY7" fmla="*/ 80872 h 557514"/>
                      <a:gd name="connsiteX8" fmla="*/ 336857 w 543447"/>
                      <a:gd name="connsiteY8" fmla="*/ 4672 h 557514"/>
                      <a:gd name="connsiteX9" fmla="*/ 69014 w 543447"/>
                      <a:gd name="connsiteY9" fmla="*/ 85539 h 557514"/>
                      <a:gd name="connsiteX10" fmla="*/ 2339 w 543447"/>
                      <a:gd name="connsiteY10" fmla="*/ 285564 h 557514"/>
                      <a:gd name="connsiteX11" fmla="*/ 151024 w 543447"/>
                      <a:gd name="connsiteY11" fmla="*/ 534072 h 5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47" h="557514">
                        <a:moveTo>
                          <a:pt x="151024" y="534072"/>
                        </a:moveTo>
                        <a:cubicBezTo>
                          <a:pt x="178456" y="619797"/>
                          <a:pt x="354764" y="445013"/>
                          <a:pt x="382767" y="415771"/>
                        </a:cubicBezTo>
                        <a:cubicBezTo>
                          <a:pt x="394483" y="403484"/>
                          <a:pt x="401817" y="383862"/>
                          <a:pt x="412390" y="370146"/>
                        </a:cubicBezTo>
                        <a:cubicBezTo>
                          <a:pt x="420810" y="359240"/>
                          <a:pt x="430040" y="348982"/>
                          <a:pt x="440013" y="339476"/>
                        </a:cubicBezTo>
                        <a:cubicBezTo>
                          <a:pt x="456872" y="324236"/>
                          <a:pt x="480399" y="319854"/>
                          <a:pt x="497734" y="304138"/>
                        </a:cubicBezTo>
                        <a:cubicBezTo>
                          <a:pt x="513393" y="289917"/>
                          <a:pt x="525528" y="272239"/>
                          <a:pt x="533167" y="252513"/>
                        </a:cubicBezTo>
                        <a:cubicBezTo>
                          <a:pt x="548455" y="213288"/>
                          <a:pt x="546626" y="169455"/>
                          <a:pt x="528119" y="131640"/>
                        </a:cubicBezTo>
                        <a:cubicBezTo>
                          <a:pt x="517994" y="112524"/>
                          <a:pt x="504583" y="95339"/>
                          <a:pt x="488495" y="80872"/>
                        </a:cubicBezTo>
                        <a:cubicBezTo>
                          <a:pt x="446423" y="41286"/>
                          <a:pt x="393731" y="14809"/>
                          <a:pt x="336857" y="4672"/>
                        </a:cubicBezTo>
                        <a:cubicBezTo>
                          <a:pt x="242940" y="-11806"/>
                          <a:pt x="133498" y="15340"/>
                          <a:pt x="69014" y="85539"/>
                        </a:cubicBezTo>
                        <a:cubicBezTo>
                          <a:pt x="11864" y="147547"/>
                          <a:pt x="-7186" y="226890"/>
                          <a:pt x="2339" y="285564"/>
                        </a:cubicBezTo>
                        <a:cubicBezTo>
                          <a:pt x="25199" y="430725"/>
                          <a:pt x="135975" y="486828"/>
                          <a:pt x="151024" y="534072"/>
                        </a:cubicBezTo>
                        <a:close/>
                      </a:path>
                    </a:pathLst>
                  </a:custGeom>
                  <a:solidFill>
                    <a:srgbClr val="263238"/>
                  </a:solidFill>
                  <a:ln w="9525" cap="flat">
                    <a:noFill/>
                    <a:prstDash val="solid"/>
                    <a:miter/>
                  </a:ln>
                </p:spPr>
                <p:txBody>
                  <a:bodyPr rtlCol="0" anchor="ctr"/>
                  <a:lstStyle/>
                  <a:p>
                    <a:endParaRPr lang="en-US"/>
                  </a:p>
                </p:txBody>
              </p:sp>
              <p:sp>
                <p:nvSpPr>
                  <p:cNvPr id="232" name="Graphic 4">
                    <a:extLst>
                      <a:ext uri="{FF2B5EF4-FFF2-40B4-BE49-F238E27FC236}">
                        <a16:creationId xmlns:a16="http://schemas.microsoft.com/office/drawing/2014/main" id="{56212A33-307E-4261-9AB7-E8971E75BC80}"/>
                      </a:ext>
                    </a:extLst>
                  </p:cNvPr>
                  <p:cNvSpPr/>
                  <p:nvPr/>
                </p:nvSpPr>
                <p:spPr>
                  <a:xfrm>
                    <a:off x="3381041" y="2245264"/>
                    <a:ext cx="450652" cy="660876"/>
                  </a:xfrm>
                  <a:custGeom>
                    <a:avLst/>
                    <a:gdLst>
                      <a:gd name="connsiteX0" fmla="*/ 382414 w 450652"/>
                      <a:gd name="connsiteY0" fmla="*/ 0 h 660876"/>
                      <a:gd name="connsiteX1" fmla="*/ 450422 w 450652"/>
                      <a:gd name="connsiteY1" fmla="*/ 266700 h 660876"/>
                      <a:gd name="connsiteX2" fmla="*/ 384509 w 450652"/>
                      <a:gd name="connsiteY2" fmla="*/ 444246 h 660876"/>
                      <a:gd name="connsiteX3" fmla="*/ 279258 w 450652"/>
                      <a:gd name="connsiteY3" fmla="*/ 452818 h 660876"/>
                      <a:gd name="connsiteX4" fmla="*/ 279258 w 450652"/>
                      <a:gd name="connsiteY4" fmla="*/ 527876 h 660876"/>
                      <a:gd name="connsiteX5" fmla="*/ 350314 w 450652"/>
                      <a:gd name="connsiteY5" fmla="*/ 633222 h 660876"/>
                      <a:gd name="connsiteX6" fmla="*/ 180865 w 450652"/>
                      <a:gd name="connsiteY6" fmla="*/ 633222 h 660876"/>
                      <a:gd name="connsiteX7" fmla="*/ 88472 w 450652"/>
                      <a:gd name="connsiteY7" fmla="*/ 543782 h 660876"/>
                      <a:gd name="connsiteX8" fmla="*/ 87901 w 450652"/>
                      <a:gd name="connsiteY8" fmla="*/ 338614 h 660876"/>
                      <a:gd name="connsiteX9" fmla="*/ 29322 w 450652"/>
                      <a:gd name="connsiteY9" fmla="*/ 330994 h 660876"/>
                      <a:gd name="connsiteX10" fmla="*/ 5605 w 450652"/>
                      <a:gd name="connsiteY10" fmla="*/ 222599 h 660876"/>
                      <a:gd name="connsiteX11" fmla="*/ 74213 w 450652"/>
                      <a:gd name="connsiteY11" fmla="*/ 198025 h 660876"/>
                      <a:gd name="connsiteX12" fmla="*/ 89139 w 450652"/>
                      <a:gd name="connsiteY12" fmla="*/ 208693 h 660876"/>
                      <a:gd name="connsiteX13" fmla="*/ 240491 w 450652"/>
                      <a:gd name="connsiteY13" fmla="*/ 155353 h 660876"/>
                      <a:gd name="connsiteX14" fmla="*/ 382414 w 450652"/>
                      <a:gd name="connsiteY14" fmla="*/ 0 h 66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0652" h="660876">
                        <a:moveTo>
                          <a:pt x="382414" y="0"/>
                        </a:moveTo>
                        <a:cubicBezTo>
                          <a:pt x="414322" y="19050"/>
                          <a:pt x="454042" y="98679"/>
                          <a:pt x="450422" y="266700"/>
                        </a:cubicBezTo>
                        <a:cubicBezTo>
                          <a:pt x="447755" y="391478"/>
                          <a:pt x="407560" y="434054"/>
                          <a:pt x="384509" y="444246"/>
                        </a:cubicBezTo>
                        <a:cubicBezTo>
                          <a:pt x="350867" y="456648"/>
                          <a:pt x="314462" y="459610"/>
                          <a:pt x="279258" y="452818"/>
                        </a:cubicBezTo>
                        <a:lnTo>
                          <a:pt x="279258" y="527876"/>
                        </a:lnTo>
                        <a:cubicBezTo>
                          <a:pt x="279258" y="527876"/>
                          <a:pt x="369460" y="592360"/>
                          <a:pt x="350314" y="633222"/>
                        </a:cubicBezTo>
                        <a:cubicBezTo>
                          <a:pt x="333646" y="668846"/>
                          <a:pt x="237157" y="671322"/>
                          <a:pt x="180865" y="633222"/>
                        </a:cubicBezTo>
                        <a:cubicBezTo>
                          <a:pt x="145470" y="608562"/>
                          <a:pt x="114266" y="578358"/>
                          <a:pt x="88472" y="543782"/>
                        </a:cubicBezTo>
                        <a:lnTo>
                          <a:pt x="87901" y="338614"/>
                        </a:lnTo>
                        <a:cubicBezTo>
                          <a:pt x="87901" y="338614"/>
                          <a:pt x="61135" y="361760"/>
                          <a:pt x="29322" y="330994"/>
                        </a:cubicBezTo>
                        <a:cubicBezTo>
                          <a:pt x="6462" y="308896"/>
                          <a:pt x="-8778" y="252317"/>
                          <a:pt x="5605" y="222599"/>
                        </a:cubicBezTo>
                        <a:cubicBezTo>
                          <a:pt x="17768" y="196872"/>
                          <a:pt x="48477" y="185871"/>
                          <a:pt x="74213" y="198025"/>
                        </a:cubicBezTo>
                        <a:cubicBezTo>
                          <a:pt x="79785" y="200663"/>
                          <a:pt x="84843" y="204273"/>
                          <a:pt x="89139" y="208693"/>
                        </a:cubicBezTo>
                        <a:cubicBezTo>
                          <a:pt x="89139" y="208693"/>
                          <a:pt x="142193" y="212979"/>
                          <a:pt x="240491" y="155353"/>
                        </a:cubicBezTo>
                        <a:cubicBezTo>
                          <a:pt x="321454" y="107823"/>
                          <a:pt x="369936" y="45053"/>
                          <a:pt x="382414" y="0"/>
                        </a:cubicBezTo>
                        <a:close/>
                      </a:path>
                    </a:pathLst>
                  </a:custGeom>
                  <a:solidFill>
                    <a:srgbClr val="FFA8A7"/>
                  </a:solidFill>
                  <a:ln w="9525" cap="flat">
                    <a:noFill/>
                    <a:prstDash val="solid"/>
                    <a:miter/>
                  </a:ln>
                </p:spPr>
                <p:txBody>
                  <a:bodyPr rtlCol="0" anchor="ctr"/>
                  <a:lstStyle/>
                  <a:p>
                    <a:endParaRPr lang="en-US"/>
                  </a:p>
                </p:txBody>
              </p:sp>
              <p:sp>
                <p:nvSpPr>
                  <p:cNvPr id="233" name="Graphic 4">
                    <a:extLst>
                      <a:ext uri="{FF2B5EF4-FFF2-40B4-BE49-F238E27FC236}">
                        <a16:creationId xmlns:a16="http://schemas.microsoft.com/office/drawing/2014/main" id="{6477AA38-D431-4480-A285-DBCDE4181DFA}"/>
                      </a:ext>
                    </a:extLst>
                  </p:cNvPr>
                  <p:cNvSpPr/>
                  <p:nvPr/>
                </p:nvSpPr>
                <p:spPr>
                  <a:xfrm>
                    <a:off x="3498374" y="2618358"/>
                    <a:ext cx="161925" cy="108108"/>
                  </a:xfrm>
                  <a:custGeom>
                    <a:avLst/>
                    <a:gdLst>
                      <a:gd name="connsiteX0" fmla="*/ 161925 w 161925"/>
                      <a:gd name="connsiteY0" fmla="*/ 79629 h 108108"/>
                      <a:gd name="connsiteX1" fmla="*/ 0 w 161925"/>
                      <a:gd name="connsiteY1" fmla="*/ 0 h 108108"/>
                      <a:gd name="connsiteX2" fmla="*/ 28575 w 161925"/>
                      <a:gd name="connsiteY2" fmla="*/ 50959 h 108108"/>
                      <a:gd name="connsiteX3" fmla="*/ 161925 w 161925"/>
                      <a:gd name="connsiteY3" fmla="*/ 108109 h 108108"/>
                    </a:gdLst>
                    <a:ahLst/>
                    <a:cxnLst>
                      <a:cxn ang="0">
                        <a:pos x="connsiteX0" y="connsiteY0"/>
                      </a:cxn>
                      <a:cxn ang="0">
                        <a:pos x="connsiteX1" y="connsiteY1"/>
                      </a:cxn>
                      <a:cxn ang="0">
                        <a:pos x="connsiteX2" y="connsiteY2"/>
                      </a:cxn>
                      <a:cxn ang="0">
                        <a:pos x="connsiteX3" y="connsiteY3"/>
                      </a:cxn>
                    </a:cxnLst>
                    <a:rect l="l" t="t" r="r" b="b"/>
                    <a:pathLst>
                      <a:path w="161925" h="108108">
                        <a:moveTo>
                          <a:pt x="161925" y="79629"/>
                        </a:moveTo>
                        <a:cubicBezTo>
                          <a:pt x="116110" y="73724"/>
                          <a:pt x="15145" y="37243"/>
                          <a:pt x="0" y="0"/>
                        </a:cubicBezTo>
                        <a:cubicBezTo>
                          <a:pt x="2648" y="20022"/>
                          <a:pt x="12878" y="38252"/>
                          <a:pt x="28575" y="50959"/>
                        </a:cubicBezTo>
                        <a:cubicBezTo>
                          <a:pt x="67532" y="85725"/>
                          <a:pt x="161925" y="108109"/>
                          <a:pt x="161925" y="108109"/>
                        </a:cubicBezTo>
                        <a:close/>
                      </a:path>
                    </a:pathLst>
                  </a:custGeom>
                  <a:solidFill>
                    <a:srgbClr val="F28F8F"/>
                  </a:solidFill>
                  <a:ln w="9525" cap="flat">
                    <a:noFill/>
                    <a:prstDash val="solid"/>
                    <a:miter/>
                  </a:ln>
                </p:spPr>
                <p:txBody>
                  <a:bodyPr rtlCol="0" anchor="ctr"/>
                  <a:lstStyle/>
                  <a:p>
                    <a:endParaRPr lang="en-US"/>
                  </a:p>
                </p:txBody>
              </p:sp>
              <p:sp>
                <p:nvSpPr>
                  <p:cNvPr id="234" name="Graphic 4">
                    <a:extLst>
                      <a:ext uri="{FF2B5EF4-FFF2-40B4-BE49-F238E27FC236}">
                        <a16:creationId xmlns:a16="http://schemas.microsoft.com/office/drawing/2014/main" id="{C85DD900-2841-4DE5-9C25-BA9314659C52}"/>
                      </a:ext>
                    </a:extLst>
                  </p:cNvPr>
                  <p:cNvSpPr/>
                  <p:nvPr/>
                </p:nvSpPr>
                <p:spPr>
                  <a:xfrm>
                    <a:off x="3511900" y="2200020"/>
                    <a:ext cx="279659" cy="242887"/>
                  </a:xfrm>
                  <a:custGeom>
                    <a:avLst/>
                    <a:gdLst>
                      <a:gd name="connsiteX0" fmla="*/ 259556 w 279659"/>
                      <a:gd name="connsiteY0" fmla="*/ 5525 h 242887"/>
                      <a:gd name="connsiteX1" fmla="*/ 161639 w 279659"/>
                      <a:gd name="connsiteY1" fmla="*/ 215075 h 242887"/>
                      <a:gd name="connsiteX2" fmla="*/ 192024 w 279659"/>
                      <a:gd name="connsiteY2" fmla="*/ 155829 h 242887"/>
                      <a:gd name="connsiteX3" fmla="*/ 0 w 279659"/>
                      <a:gd name="connsiteY3" fmla="*/ 242888 h 242887"/>
                      <a:gd name="connsiteX4" fmla="*/ 8858 w 279659"/>
                      <a:gd name="connsiteY4" fmla="*/ 0 h 242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9" h="242887">
                        <a:moveTo>
                          <a:pt x="259556" y="5525"/>
                        </a:moveTo>
                        <a:cubicBezTo>
                          <a:pt x="296037" y="55626"/>
                          <a:pt x="293370" y="185261"/>
                          <a:pt x="161639" y="215075"/>
                        </a:cubicBezTo>
                        <a:cubicBezTo>
                          <a:pt x="178565" y="199624"/>
                          <a:pt x="189357" y="178590"/>
                          <a:pt x="192024" y="155829"/>
                        </a:cubicBezTo>
                        <a:cubicBezTo>
                          <a:pt x="192024" y="155829"/>
                          <a:pt x="152495" y="220599"/>
                          <a:pt x="0" y="242888"/>
                        </a:cubicBezTo>
                        <a:lnTo>
                          <a:pt x="8858" y="0"/>
                        </a:lnTo>
                        <a:close/>
                      </a:path>
                    </a:pathLst>
                  </a:custGeom>
                  <a:solidFill>
                    <a:srgbClr val="263238"/>
                  </a:solidFill>
                  <a:ln w="9525" cap="flat">
                    <a:noFill/>
                    <a:prstDash val="solid"/>
                    <a:miter/>
                  </a:ln>
                </p:spPr>
                <p:txBody>
                  <a:bodyPr rtlCol="0" anchor="ctr"/>
                  <a:lstStyle/>
                  <a:p>
                    <a:endParaRPr lang="en-US"/>
                  </a:p>
                </p:txBody>
              </p:sp>
              <p:sp>
                <p:nvSpPr>
                  <p:cNvPr id="235" name="Graphic 4">
                    <a:extLst>
                      <a:ext uri="{FF2B5EF4-FFF2-40B4-BE49-F238E27FC236}">
                        <a16:creationId xmlns:a16="http://schemas.microsoft.com/office/drawing/2014/main" id="{F36B363D-D1DF-4D60-9205-A326E6C6BF79}"/>
                      </a:ext>
                    </a:extLst>
                  </p:cNvPr>
                  <p:cNvSpPr/>
                  <p:nvPr/>
                </p:nvSpPr>
                <p:spPr>
                  <a:xfrm>
                    <a:off x="3470371" y="2431287"/>
                    <a:ext cx="47625" cy="97440"/>
                  </a:xfrm>
                  <a:custGeom>
                    <a:avLst/>
                    <a:gdLst>
                      <a:gd name="connsiteX0" fmla="*/ 0 w 47625"/>
                      <a:gd name="connsiteY0" fmla="*/ 97441 h 97440"/>
                      <a:gd name="connsiteX1" fmla="*/ 0 w 47625"/>
                      <a:gd name="connsiteY1" fmla="*/ 97441 h 97440"/>
                      <a:gd name="connsiteX2" fmla="*/ 0 w 47625"/>
                      <a:gd name="connsiteY2" fmla="*/ 22574 h 97440"/>
                      <a:gd name="connsiteX3" fmla="*/ 47625 w 47625"/>
                      <a:gd name="connsiteY3" fmla="*/ 0 h 97440"/>
                      <a:gd name="connsiteX4" fmla="*/ 47625 w 47625"/>
                      <a:gd name="connsiteY4" fmla="*/ 49530 h 97440"/>
                      <a:gd name="connsiteX5" fmla="*/ 286 w 47625"/>
                      <a:gd name="connsiteY5" fmla="*/ 97441 h 97440"/>
                      <a:gd name="connsiteX6" fmla="*/ 0 w 47625"/>
                      <a:gd name="connsiteY6" fmla="*/ 97441 h 9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97440">
                        <a:moveTo>
                          <a:pt x="0" y="97441"/>
                        </a:moveTo>
                        <a:lnTo>
                          <a:pt x="0" y="97441"/>
                        </a:lnTo>
                        <a:lnTo>
                          <a:pt x="0" y="22574"/>
                        </a:lnTo>
                        <a:lnTo>
                          <a:pt x="47625" y="0"/>
                        </a:lnTo>
                        <a:lnTo>
                          <a:pt x="47625" y="49530"/>
                        </a:lnTo>
                        <a:cubicBezTo>
                          <a:pt x="47787" y="75829"/>
                          <a:pt x="26584" y="97279"/>
                          <a:pt x="286" y="97441"/>
                        </a:cubicBezTo>
                        <a:cubicBezTo>
                          <a:pt x="191" y="97441"/>
                          <a:pt x="95" y="97441"/>
                          <a:pt x="0" y="97441"/>
                        </a:cubicBezTo>
                        <a:close/>
                      </a:path>
                    </a:pathLst>
                  </a:custGeom>
                  <a:solidFill>
                    <a:srgbClr val="263238"/>
                  </a:solidFill>
                  <a:ln w="9525" cap="flat">
                    <a:noFill/>
                    <a:prstDash val="solid"/>
                    <a:miter/>
                  </a:ln>
                </p:spPr>
                <p:txBody>
                  <a:bodyPr rtlCol="0" anchor="ctr"/>
                  <a:lstStyle/>
                  <a:p>
                    <a:endParaRPr lang="en-US"/>
                  </a:p>
                </p:txBody>
              </p:sp>
              <p:sp>
                <p:nvSpPr>
                  <p:cNvPr id="236" name="Graphic 4">
                    <a:extLst>
                      <a:ext uri="{FF2B5EF4-FFF2-40B4-BE49-F238E27FC236}">
                        <a16:creationId xmlns:a16="http://schemas.microsoft.com/office/drawing/2014/main" id="{49D41FB4-D9F9-4700-B150-6675216DE0B8}"/>
                      </a:ext>
                    </a:extLst>
                  </p:cNvPr>
                  <p:cNvSpPr/>
                  <p:nvPr/>
                </p:nvSpPr>
                <p:spPr>
                  <a:xfrm>
                    <a:off x="3615991" y="2436585"/>
                    <a:ext cx="38514" cy="36629"/>
                  </a:xfrm>
                  <a:custGeom>
                    <a:avLst/>
                    <a:gdLst>
                      <a:gd name="connsiteX0" fmla="*/ 37164 w 38514"/>
                      <a:gd name="connsiteY0" fmla="*/ 10419 h 36629"/>
                      <a:gd name="connsiteX1" fmla="*/ 26401 w 38514"/>
                      <a:gd name="connsiteY1" fmla="*/ 35279 h 36629"/>
                      <a:gd name="connsiteX2" fmla="*/ 1541 w 38514"/>
                      <a:gd name="connsiteY2" fmla="*/ 24516 h 36629"/>
                      <a:gd name="connsiteX3" fmla="*/ 9161 w 38514"/>
                      <a:gd name="connsiteY3" fmla="*/ 3209 h 36629"/>
                      <a:gd name="connsiteX4" fmla="*/ 11828 w 38514"/>
                      <a:gd name="connsiteY4" fmla="*/ 2227 h 36629"/>
                      <a:gd name="connsiteX5" fmla="*/ 36755 w 38514"/>
                      <a:gd name="connsiteY5" fmla="*/ 9619 h 36629"/>
                      <a:gd name="connsiteX6" fmla="*/ 37164 w 38514"/>
                      <a:gd name="connsiteY6" fmla="*/ 10419 h 3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4" h="36629">
                        <a:moveTo>
                          <a:pt x="37164" y="10419"/>
                        </a:moveTo>
                        <a:cubicBezTo>
                          <a:pt x="41060" y="20258"/>
                          <a:pt x="36240" y="31383"/>
                          <a:pt x="26401" y="35279"/>
                        </a:cubicBezTo>
                        <a:cubicBezTo>
                          <a:pt x="16562" y="39175"/>
                          <a:pt x="5437" y="34355"/>
                          <a:pt x="1541" y="24516"/>
                        </a:cubicBezTo>
                        <a:cubicBezTo>
                          <a:pt x="-2240" y="16524"/>
                          <a:pt x="1179" y="6990"/>
                          <a:pt x="9161" y="3209"/>
                        </a:cubicBezTo>
                        <a:cubicBezTo>
                          <a:pt x="10018" y="2799"/>
                          <a:pt x="10914" y="2475"/>
                          <a:pt x="11828" y="2227"/>
                        </a:cubicBezTo>
                        <a:cubicBezTo>
                          <a:pt x="20753" y="-2611"/>
                          <a:pt x="31907" y="694"/>
                          <a:pt x="36755" y="9619"/>
                        </a:cubicBezTo>
                        <a:cubicBezTo>
                          <a:pt x="36898" y="9876"/>
                          <a:pt x="37031" y="10152"/>
                          <a:pt x="37164" y="10419"/>
                        </a:cubicBezTo>
                        <a:close/>
                      </a:path>
                    </a:pathLst>
                  </a:custGeom>
                  <a:solidFill>
                    <a:srgbClr val="263238"/>
                  </a:solidFill>
                  <a:ln w="9525" cap="flat">
                    <a:noFill/>
                    <a:prstDash val="solid"/>
                    <a:miter/>
                  </a:ln>
                </p:spPr>
                <p:txBody>
                  <a:bodyPr rtlCol="0" anchor="ctr"/>
                  <a:lstStyle/>
                  <a:p>
                    <a:endParaRPr lang="en-US"/>
                  </a:p>
                </p:txBody>
              </p:sp>
              <p:sp>
                <p:nvSpPr>
                  <p:cNvPr id="237" name="Graphic 4">
                    <a:extLst>
                      <a:ext uri="{FF2B5EF4-FFF2-40B4-BE49-F238E27FC236}">
                        <a16:creationId xmlns:a16="http://schemas.microsoft.com/office/drawing/2014/main" id="{44EACCAB-FEAE-40F5-A8C8-B2C2F268D7C4}"/>
                      </a:ext>
                    </a:extLst>
                  </p:cNvPr>
                  <p:cNvSpPr/>
                  <p:nvPr/>
                </p:nvSpPr>
                <p:spPr>
                  <a:xfrm>
                    <a:off x="3759472" y="2430472"/>
                    <a:ext cx="38384" cy="37068"/>
                  </a:xfrm>
                  <a:custGeom>
                    <a:avLst/>
                    <a:gdLst>
                      <a:gd name="connsiteX0" fmla="*/ 37130 w 38384"/>
                      <a:gd name="connsiteY0" fmla="*/ 24057 h 37068"/>
                      <a:gd name="connsiteX1" fmla="*/ 13022 w 38384"/>
                      <a:gd name="connsiteY1" fmla="*/ 36077 h 37068"/>
                      <a:gd name="connsiteX2" fmla="*/ 12174 w 38384"/>
                      <a:gd name="connsiteY2" fmla="*/ 35773 h 37068"/>
                      <a:gd name="connsiteX3" fmla="*/ 1411 w 38384"/>
                      <a:gd name="connsiteY3" fmla="*/ 10246 h 37068"/>
                      <a:gd name="connsiteX4" fmla="*/ 23538 w 38384"/>
                      <a:gd name="connsiteY4" fmla="*/ 1359 h 37068"/>
                      <a:gd name="connsiteX5" fmla="*/ 25319 w 38384"/>
                      <a:gd name="connsiteY5" fmla="*/ 2245 h 37068"/>
                      <a:gd name="connsiteX6" fmla="*/ 37130 w 38384"/>
                      <a:gd name="connsiteY6" fmla="*/ 24057 h 3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84" h="37068">
                        <a:moveTo>
                          <a:pt x="37130" y="24057"/>
                        </a:moveTo>
                        <a:cubicBezTo>
                          <a:pt x="33796" y="34029"/>
                          <a:pt x="22995" y="39421"/>
                          <a:pt x="13022" y="36077"/>
                        </a:cubicBezTo>
                        <a:cubicBezTo>
                          <a:pt x="12736" y="35982"/>
                          <a:pt x="12451" y="35877"/>
                          <a:pt x="12174" y="35773"/>
                        </a:cubicBezTo>
                        <a:cubicBezTo>
                          <a:pt x="2202" y="31639"/>
                          <a:pt x="-2589" y="20266"/>
                          <a:pt x="1411" y="10246"/>
                        </a:cubicBezTo>
                        <a:cubicBezTo>
                          <a:pt x="5069" y="1683"/>
                          <a:pt x="14965" y="-2299"/>
                          <a:pt x="23538" y="1359"/>
                        </a:cubicBezTo>
                        <a:cubicBezTo>
                          <a:pt x="24147" y="1616"/>
                          <a:pt x="24738" y="1911"/>
                          <a:pt x="25319" y="2245"/>
                        </a:cubicBezTo>
                        <a:cubicBezTo>
                          <a:pt x="35130" y="6055"/>
                          <a:pt x="41130" y="13770"/>
                          <a:pt x="37130" y="24057"/>
                        </a:cubicBezTo>
                        <a:close/>
                      </a:path>
                    </a:pathLst>
                  </a:custGeom>
                  <a:solidFill>
                    <a:srgbClr val="263238"/>
                  </a:solidFill>
                  <a:ln w="9525" cap="flat">
                    <a:noFill/>
                    <a:prstDash val="solid"/>
                    <a:miter/>
                  </a:ln>
                </p:spPr>
                <p:txBody>
                  <a:bodyPr rtlCol="0" anchor="ctr"/>
                  <a:lstStyle/>
                  <a:p>
                    <a:endParaRPr lang="en-US"/>
                  </a:p>
                </p:txBody>
              </p:sp>
              <p:sp>
                <p:nvSpPr>
                  <p:cNvPr id="238" name="Graphic 4">
                    <a:extLst>
                      <a:ext uri="{FF2B5EF4-FFF2-40B4-BE49-F238E27FC236}">
                        <a16:creationId xmlns:a16="http://schemas.microsoft.com/office/drawing/2014/main" id="{592C3269-03C1-486F-842E-78E2B70207C2}"/>
                      </a:ext>
                    </a:extLst>
                  </p:cNvPr>
                  <p:cNvSpPr/>
                  <p:nvPr/>
                </p:nvSpPr>
                <p:spPr>
                  <a:xfrm>
                    <a:off x="3767456" y="2375826"/>
                    <a:ext cx="40753" cy="33553"/>
                  </a:xfrm>
                  <a:custGeom>
                    <a:avLst/>
                    <a:gdLst>
                      <a:gd name="connsiteX0" fmla="*/ 38100 w 40753"/>
                      <a:gd name="connsiteY0" fmla="*/ 33554 h 33553"/>
                      <a:gd name="connsiteX1" fmla="*/ 0 w 40753"/>
                      <a:gd name="connsiteY1" fmla="*/ 11456 h 33553"/>
                      <a:gd name="connsiteX2" fmla="*/ 28642 w 40753"/>
                      <a:gd name="connsiteY2" fmla="*/ 2395 h 33553"/>
                      <a:gd name="connsiteX3" fmla="*/ 29528 w 40753"/>
                      <a:gd name="connsiteY3" fmla="*/ 2883 h 33553"/>
                      <a:gd name="connsiteX4" fmla="*/ 38100 w 40753"/>
                      <a:gd name="connsiteY4" fmla="*/ 33554 h 3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3" h="33553">
                        <a:moveTo>
                          <a:pt x="38100" y="33554"/>
                        </a:moveTo>
                        <a:lnTo>
                          <a:pt x="0" y="11456"/>
                        </a:lnTo>
                        <a:cubicBezTo>
                          <a:pt x="5410" y="1045"/>
                          <a:pt x="18231" y="-3012"/>
                          <a:pt x="28642" y="2395"/>
                        </a:cubicBezTo>
                        <a:cubicBezTo>
                          <a:pt x="28937" y="2551"/>
                          <a:pt x="29232" y="2714"/>
                          <a:pt x="29528" y="2883"/>
                        </a:cubicBezTo>
                        <a:cubicBezTo>
                          <a:pt x="40043" y="9236"/>
                          <a:pt x="43796" y="22671"/>
                          <a:pt x="38100" y="33554"/>
                        </a:cubicBezTo>
                        <a:close/>
                      </a:path>
                    </a:pathLst>
                  </a:custGeom>
                  <a:solidFill>
                    <a:srgbClr val="263238"/>
                  </a:solidFill>
                  <a:ln w="9525" cap="flat">
                    <a:noFill/>
                    <a:prstDash val="solid"/>
                    <a:miter/>
                  </a:ln>
                </p:spPr>
                <p:txBody>
                  <a:bodyPr rtlCol="0" anchor="ctr"/>
                  <a:lstStyle/>
                  <a:p>
                    <a:endParaRPr lang="en-US"/>
                  </a:p>
                </p:txBody>
              </p:sp>
              <p:sp>
                <p:nvSpPr>
                  <p:cNvPr id="239" name="Graphic 4">
                    <a:extLst>
                      <a:ext uri="{FF2B5EF4-FFF2-40B4-BE49-F238E27FC236}">
                        <a16:creationId xmlns:a16="http://schemas.microsoft.com/office/drawing/2014/main" id="{2509A599-5551-4F27-9C66-889E078F21E9}"/>
                      </a:ext>
                    </a:extLst>
                  </p:cNvPr>
                  <p:cNvSpPr/>
                  <p:nvPr/>
                </p:nvSpPr>
                <p:spPr>
                  <a:xfrm>
                    <a:off x="3651747" y="2575877"/>
                    <a:ext cx="58177" cy="36612"/>
                  </a:xfrm>
                  <a:custGeom>
                    <a:avLst/>
                    <a:gdLst>
                      <a:gd name="connsiteX0" fmla="*/ 551 w 58177"/>
                      <a:gd name="connsiteY0" fmla="*/ 0 h 36612"/>
                      <a:gd name="connsiteX1" fmla="*/ 58178 w 58177"/>
                      <a:gd name="connsiteY1" fmla="*/ 13145 h 36612"/>
                      <a:gd name="connsiteX2" fmla="*/ 24954 w 58177"/>
                      <a:gd name="connsiteY2" fmla="*/ 36147 h 36612"/>
                      <a:gd name="connsiteX3" fmla="*/ 23792 w 58177"/>
                      <a:gd name="connsiteY3" fmla="*/ 35909 h 36612"/>
                      <a:gd name="connsiteX4" fmla="*/ 551 w 58177"/>
                      <a:gd name="connsiteY4" fmla="*/ 0 h 36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7" h="36612">
                        <a:moveTo>
                          <a:pt x="551" y="0"/>
                        </a:moveTo>
                        <a:lnTo>
                          <a:pt x="58178" y="13145"/>
                        </a:lnTo>
                        <a:cubicBezTo>
                          <a:pt x="55358" y="28670"/>
                          <a:pt x="40480" y="38967"/>
                          <a:pt x="24954" y="36147"/>
                        </a:cubicBezTo>
                        <a:cubicBezTo>
                          <a:pt x="24564" y="36071"/>
                          <a:pt x="24173" y="35995"/>
                          <a:pt x="23792" y="35909"/>
                        </a:cubicBezTo>
                        <a:cubicBezTo>
                          <a:pt x="7695" y="32080"/>
                          <a:pt x="-2544" y="16259"/>
                          <a:pt x="551" y="0"/>
                        </a:cubicBezTo>
                        <a:close/>
                      </a:path>
                    </a:pathLst>
                  </a:custGeom>
                  <a:solidFill>
                    <a:srgbClr val="B16668"/>
                  </a:solidFill>
                  <a:ln w="9525" cap="flat">
                    <a:noFill/>
                    <a:prstDash val="solid"/>
                    <a:miter/>
                  </a:ln>
                </p:spPr>
                <p:txBody>
                  <a:bodyPr rtlCol="0" anchor="ctr"/>
                  <a:lstStyle/>
                  <a:p>
                    <a:endParaRPr lang="en-US"/>
                  </a:p>
                </p:txBody>
              </p:sp>
              <p:sp>
                <p:nvSpPr>
                  <p:cNvPr id="240" name="Graphic 4">
                    <a:extLst>
                      <a:ext uri="{FF2B5EF4-FFF2-40B4-BE49-F238E27FC236}">
                        <a16:creationId xmlns:a16="http://schemas.microsoft.com/office/drawing/2014/main" id="{2E9AB594-BD11-4972-898F-2F2858711FF1}"/>
                      </a:ext>
                    </a:extLst>
                  </p:cNvPr>
                  <p:cNvSpPr/>
                  <p:nvPr/>
                </p:nvSpPr>
                <p:spPr>
                  <a:xfrm>
                    <a:off x="3652298" y="2585878"/>
                    <a:ext cx="39528" cy="26592"/>
                  </a:xfrm>
                  <a:custGeom>
                    <a:avLst/>
                    <a:gdLst>
                      <a:gd name="connsiteX0" fmla="*/ 8096 w 39528"/>
                      <a:gd name="connsiteY0" fmla="*/ 0 h 26592"/>
                      <a:gd name="connsiteX1" fmla="*/ 0 w 39528"/>
                      <a:gd name="connsiteY1" fmla="*/ 1143 h 26592"/>
                      <a:gd name="connsiteX2" fmla="*/ 23241 w 39528"/>
                      <a:gd name="connsiteY2" fmla="*/ 25908 h 26592"/>
                      <a:gd name="connsiteX3" fmla="*/ 39529 w 39528"/>
                      <a:gd name="connsiteY3" fmla="*/ 24765 h 26592"/>
                      <a:gd name="connsiteX4" fmla="*/ 8096 w 39528"/>
                      <a:gd name="connsiteY4" fmla="*/ 0 h 26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28" h="26592">
                        <a:moveTo>
                          <a:pt x="8096" y="0"/>
                        </a:moveTo>
                        <a:cubicBezTo>
                          <a:pt x="5363" y="29"/>
                          <a:pt x="2638" y="419"/>
                          <a:pt x="0" y="1143"/>
                        </a:cubicBezTo>
                        <a:cubicBezTo>
                          <a:pt x="2124" y="13287"/>
                          <a:pt x="11249" y="23022"/>
                          <a:pt x="23241" y="25908"/>
                        </a:cubicBezTo>
                        <a:cubicBezTo>
                          <a:pt x="28670" y="27118"/>
                          <a:pt x="34328" y="26718"/>
                          <a:pt x="39529" y="24765"/>
                        </a:cubicBezTo>
                        <a:cubicBezTo>
                          <a:pt x="36014" y="10249"/>
                          <a:pt x="23031" y="19"/>
                          <a:pt x="8096" y="0"/>
                        </a:cubicBezTo>
                        <a:close/>
                      </a:path>
                    </a:pathLst>
                  </a:custGeom>
                  <a:solidFill>
                    <a:srgbClr val="F28F8F"/>
                  </a:solidFill>
                  <a:ln w="9525" cap="flat">
                    <a:noFill/>
                    <a:prstDash val="solid"/>
                    <a:miter/>
                  </a:ln>
                </p:spPr>
                <p:txBody>
                  <a:bodyPr rtlCol="0" anchor="ctr"/>
                  <a:lstStyle/>
                  <a:p>
                    <a:endParaRPr lang="en-US"/>
                  </a:p>
                </p:txBody>
              </p:sp>
              <p:sp>
                <p:nvSpPr>
                  <p:cNvPr id="241" name="Graphic 4">
                    <a:extLst>
                      <a:ext uri="{FF2B5EF4-FFF2-40B4-BE49-F238E27FC236}">
                        <a16:creationId xmlns:a16="http://schemas.microsoft.com/office/drawing/2014/main" id="{ADCDEE12-2DA9-4E02-9556-05A63D1F07F7}"/>
                      </a:ext>
                    </a:extLst>
                  </p:cNvPr>
                  <p:cNvSpPr/>
                  <p:nvPr/>
                </p:nvSpPr>
                <p:spPr>
                  <a:xfrm>
                    <a:off x="3577880" y="2449801"/>
                    <a:ext cx="115112" cy="89690"/>
                  </a:xfrm>
                  <a:custGeom>
                    <a:avLst/>
                    <a:gdLst>
                      <a:gd name="connsiteX0" fmla="*/ 57464 w 115112"/>
                      <a:gd name="connsiteY0" fmla="*/ 89691 h 89690"/>
                      <a:gd name="connsiteX1" fmla="*/ 314 w 115112"/>
                      <a:gd name="connsiteY1" fmla="*/ 35970 h 89690"/>
                      <a:gd name="connsiteX2" fmla="*/ 6220 w 115112"/>
                      <a:gd name="connsiteY2" fmla="*/ 13586 h 89690"/>
                      <a:gd name="connsiteX3" fmla="*/ 50321 w 115112"/>
                      <a:gd name="connsiteY3" fmla="*/ 1585 h 89690"/>
                      <a:gd name="connsiteX4" fmla="*/ 60798 w 115112"/>
                      <a:gd name="connsiteY4" fmla="*/ 918 h 89690"/>
                      <a:gd name="connsiteX5" fmla="*/ 106137 w 115112"/>
                      <a:gd name="connsiteY5" fmla="*/ 7109 h 89690"/>
                      <a:gd name="connsiteX6" fmla="*/ 114995 w 115112"/>
                      <a:gd name="connsiteY6" fmla="*/ 28445 h 89690"/>
                      <a:gd name="connsiteX7" fmla="*/ 61369 w 115112"/>
                      <a:gd name="connsiteY7" fmla="*/ 89596 h 89690"/>
                      <a:gd name="connsiteX8" fmla="*/ 79753 w 115112"/>
                      <a:gd name="connsiteY8" fmla="*/ 5585 h 89690"/>
                      <a:gd name="connsiteX9" fmla="*/ 60703 w 115112"/>
                      <a:gd name="connsiteY9" fmla="*/ 6538 h 89690"/>
                      <a:gd name="connsiteX10" fmla="*/ 50130 w 115112"/>
                      <a:gd name="connsiteY10" fmla="*/ 7204 h 89690"/>
                      <a:gd name="connsiteX11" fmla="*/ 9934 w 115112"/>
                      <a:gd name="connsiteY11" fmla="*/ 17301 h 89690"/>
                      <a:gd name="connsiteX12" fmla="*/ 5363 w 115112"/>
                      <a:gd name="connsiteY12" fmla="*/ 35589 h 89690"/>
                      <a:gd name="connsiteX13" fmla="*/ 62227 w 115112"/>
                      <a:gd name="connsiteY13" fmla="*/ 82023 h 89690"/>
                      <a:gd name="connsiteX14" fmla="*/ 108899 w 115112"/>
                      <a:gd name="connsiteY14" fmla="*/ 28826 h 89690"/>
                      <a:gd name="connsiteX15" fmla="*/ 101946 w 115112"/>
                      <a:gd name="connsiteY15" fmla="*/ 11300 h 89690"/>
                      <a:gd name="connsiteX16" fmla="*/ 79753 w 115112"/>
                      <a:gd name="connsiteY16" fmla="*/ 5585 h 8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12" h="89690">
                        <a:moveTo>
                          <a:pt x="57464" y="89691"/>
                        </a:moveTo>
                        <a:cubicBezTo>
                          <a:pt x="27194" y="89748"/>
                          <a:pt x="2134" y="66183"/>
                          <a:pt x="314" y="35970"/>
                        </a:cubicBezTo>
                        <a:cubicBezTo>
                          <a:pt x="-857" y="28016"/>
                          <a:pt x="1276" y="19930"/>
                          <a:pt x="6220" y="13586"/>
                        </a:cubicBezTo>
                        <a:cubicBezTo>
                          <a:pt x="14888" y="4061"/>
                          <a:pt x="31271" y="2823"/>
                          <a:pt x="50321" y="1585"/>
                        </a:cubicBezTo>
                        <a:lnTo>
                          <a:pt x="60798" y="918"/>
                        </a:lnTo>
                        <a:cubicBezTo>
                          <a:pt x="79848" y="-416"/>
                          <a:pt x="96231" y="-1559"/>
                          <a:pt x="106137" y="7109"/>
                        </a:cubicBezTo>
                        <a:cubicBezTo>
                          <a:pt x="111890" y="12700"/>
                          <a:pt x="115100" y="20416"/>
                          <a:pt x="114995" y="28445"/>
                        </a:cubicBezTo>
                        <a:cubicBezTo>
                          <a:pt x="117005" y="60116"/>
                          <a:pt x="93031" y="87452"/>
                          <a:pt x="61369" y="89596"/>
                        </a:cubicBezTo>
                        <a:close/>
                        <a:moveTo>
                          <a:pt x="79753" y="5585"/>
                        </a:moveTo>
                        <a:cubicBezTo>
                          <a:pt x="74038" y="5585"/>
                          <a:pt x="67751" y="5585"/>
                          <a:pt x="60703" y="6538"/>
                        </a:cubicBezTo>
                        <a:lnTo>
                          <a:pt x="50130" y="7204"/>
                        </a:lnTo>
                        <a:cubicBezTo>
                          <a:pt x="32413" y="8252"/>
                          <a:pt x="17078" y="9205"/>
                          <a:pt x="9934" y="17301"/>
                        </a:cubicBezTo>
                        <a:cubicBezTo>
                          <a:pt x="5991" y="22520"/>
                          <a:pt x="4343" y="29121"/>
                          <a:pt x="5363" y="35589"/>
                        </a:cubicBezTo>
                        <a:cubicBezTo>
                          <a:pt x="8239" y="64116"/>
                          <a:pt x="33699" y="84900"/>
                          <a:pt x="62227" y="82023"/>
                        </a:cubicBezTo>
                        <a:cubicBezTo>
                          <a:pt x="89335" y="79280"/>
                          <a:pt x="109709" y="56058"/>
                          <a:pt x="108899" y="28826"/>
                        </a:cubicBezTo>
                        <a:cubicBezTo>
                          <a:pt x="109061" y="22282"/>
                          <a:pt x="106547" y="15958"/>
                          <a:pt x="101946" y="11300"/>
                        </a:cubicBezTo>
                        <a:cubicBezTo>
                          <a:pt x="95440" y="6880"/>
                          <a:pt x="87592" y="4861"/>
                          <a:pt x="79753" y="5585"/>
                        </a:cubicBezTo>
                        <a:close/>
                      </a:path>
                    </a:pathLst>
                  </a:custGeom>
                  <a:solidFill>
                    <a:srgbClr val="263238"/>
                  </a:solidFill>
                  <a:ln w="9525" cap="flat">
                    <a:noFill/>
                    <a:prstDash val="solid"/>
                    <a:miter/>
                  </a:ln>
                </p:spPr>
                <p:txBody>
                  <a:bodyPr rtlCol="0" anchor="ctr"/>
                  <a:lstStyle/>
                  <a:p>
                    <a:endParaRPr lang="en-US"/>
                  </a:p>
                </p:txBody>
              </p:sp>
              <p:sp>
                <p:nvSpPr>
                  <p:cNvPr id="242" name="Graphic 4">
                    <a:extLst>
                      <a:ext uri="{FF2B5EF4-FFF2-40B4-BE49-F238E27FC236}">
                        <a16:creationId xmlns:a16="http://schemas.microsoft.com/office/drawing/2014/main" id="{52BD37BE-2C28-4079-A51A-2E64172B98AF}"/>
                      </a:ext>
                    </a:extLst>
                  </p:cNvPr>
                  <p:cNvSpPr/>
                  <p:nvPr/>
                </p:nvSpPr>
                <p:spPr>
                  <a:xfrm>
                    <a:off x="3734009" y="2449801"/>
                    <a:ext cx="115130" cy="89690"/>
                  </a:xfrm>
                  <a:custGeom>
                    <a:avLst/>
                    <a:gdLst>
                      <a:gd name="connsiteX0" fmla="*/ 57449 w 115130"/>
                      <a:gd name="connsiteY0" fmla="*/ 89691 h 89690"/>
                      <a:gd name="connsiteX1" fmla="*/ 299 w 115130"/>
                      <a:gd name="connsiteY1" fmla="*/ 35970 h 89690"/>
                      <a:gd name="connsiteX2" fmla="*/ 6300 w 115130"/>
                      <a:gd name="connsiteY2" fmla="*/ 13586 h 89690"/>
                      <a:gd name="connsiteX3" fmla="*/ 50305 w 115130"/>
                      <a:gd name="connsiteY3" fmla="*/ 1585 h 89690"/>
                      <a:gd name="connsiteX4" fmla="*/ 60878 w 115130"/>
                      <a:gd name="connsiteY4" fmla="*/ 918 h 89690"/>
                      <a:gd name="connsiteX5" fmla="*/ 106122 w 115130"/>
                      <a:gd name="connsiteY5" fmla="*/ 7109 h 89690"/>
                      <a:gd name="connsiteX6" fmla="*/ 114980 w 115130"/>
                      <a:gd name="connsiteY6" fmla="*/ 28445 h 89690"/>
                      <a:gd name="connsiteX7" fmla="*/ 62088 w 115130"/>
                      <a:gd name="connsiteY7" fmla="*/ 89557 h 89690"/>
                      <a:gd name="connsiteX8" fmla="*/ 61450 w 115130"/>
                      <a:gd name="connsiteY8" fmla="*/ 89596 h 89690"/>
                      <a:gd name="connsiteX9" fmla="*/ 79738 w 115130"/>
                      <a:gd name="connsiteY9" fmla="*/ 5585 h 89690"/>
                      <a:gd name="connsiteX10" fmla="*/ 60688 w 115130"/>
                      <a:gd name="connsiteY10" fmla="*/ 6538 h 89690"/>
                      <a:gd name="connsiteX11" fmla="*/ 50115 w 115130"/>
                      <a:gd name="connsiteY11" fmla="*/ 7204 h 89690"/>
                      <a:gd name="connsiteX12" fmla="*/ 9919 w 115130"/>
                      <a:gd name="connsiteY12" fmla="*/ 17301 h 89690"/>
                      <a:gd name="connsiteX13" fmla="*/ 5347 w 115130"/>
                      <a:gd name="connsiteY13" fmla="*/ 35589 h 89690"/>
                      <a:gd name="connsiteX14" fmla="*/ 60373 w 115130"/>
                      <a:gd name="connsiteY14" fmla="*/ 83985 h 89690"/>
                      <a:gd name="connsiteX15" fmla="*/ 60497 w 115130"/>
                      <a:gd name="connsiteY15" fmla="*/ 83976 h 89690"/>
                      <a:gd name="connsiteX16" fmla="*/ 108884 w 115130"/>
                      <a:gd name="connsiteY16" fmla="*/ 28826 h 89690"/>
                      <a:gd name="connsiteX17" fmla="*/ 101931 w 115130"/>
                      <a:gd name="connsiteY17" fmla="*/ 11300 h 89690"/>
                      <a:gd name="connsiteX18" fmla="*/ 79738 w 115130"/>
                      <a:gd name="connsiteY18" fmla="*/ 5585 h 8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130" h="89690">
                        <a:moveTo>
                          <a:pt x="57449" y="89691"/>
                        </a:moveTo>
                        <a:cubicBezTo>
                          <a:pt x="27179" y="89748"/>
                          <a:pt x="2118" y="66183"/>
                          <a:pt x="299" y="35970"/>
                        </a:cubicBezTo>
                        <a:cubicBezTo>
                          <a:pt x="-844" y="27997"/>
                          <a:pt x="1318" y="19911"/>
                          <a:pt x="6300" y="13586"/>
                        </a:cubicBezTo>
                        <a:cubicBezTo>
                          <a:pt x="14967" y="4061"/>
                          <a:pt x="31351" y="2823"/>
                          <a:pt x="50305" y="1585"/>
                        </a:cubicBezTo>
                        <a:lnTo>
                          <a:pt x="60878" y="918"/>
                        </a:lnTo>
                        <a:cubicBezTo>
                          <a:pt x="79928" y="-416"/>
                          <a:pt x="96216" y="-1559"/>
                          <a:pt x="106122" y="7109"/>
                        </a:cubicBezTo>
                        <a:cubicBezTo>
                          <a:pt x="111875" y="12700"/>
                          <a:pt x="115085" y="20416"/>
                          <a:pt x="114980" y="28445"/>
                        </a:cubicBezTo>
                        <a:cubicBezTo>
                          <a:pt x="117247" y="59925"/>
                          <a:pt x="93568" y="87281"/>
                          <a:pt x="62088" y="89557"/>
                        </a:cubicBezTo>
                        <a:cubicBezTo>
                          <a:pt x="61869" y="89567"/>
                          <a:pt x="61659" y="89586"/>
                          <a:pt x="61450" y="89596"/>
                        </a:cubicBezTo>
                        <a:close/>
                        <a:moveTo>
                          <a:pt x="79738" y="5585"/>
                        </a:moveTo>
                        <a:cubicBezTo>
                          <a:pt x="74022" y="5585"/>
                          <a:pt x="67736" y="5585"/>
                          <a:pt x="60688" y="6538"/>
                        </a:cubicBezTo>
                        <a:lnTo>
                          <a:pt x="50115" y="7204"/>
                        </a:lnTo>
                        <a:cubicBezTo>
                          <a:pt x="32303" y="8252"/>
                          <a:pt x="17063" y="9205"/>
                          <a:pt x="9919" y="17301"/>
                        </a:cubicBezTo>
                        <a:cubicBezTo>
                          <a:pt x="5976" y="22520"/>
                          <a:pt x="4328" y="29121"/>
                          <a:pt x="5347" y="35589"/>
                        </a:cubicBezTo>
                        <a:cubicBezTo>
                          <a:pt x="7176" y="64145"/>
                          <a:pt x="31817" y="85814"/>
                          <a:pt x="60373" y="83985"/>
                        </a:cubicBezTo>
                        <a:cubicBezTo>
                          <a:pt x="60411" y="83985"/>
                          <a:pt x="60459" y="83976"/>
                          <a:pt x="60497" y="83976"/>
                        </a:cubicBezTo>
                        <a:cubicBezTo>
                          <a:pt x="89034" y="81985"/>
                          <a:pt x="110627" y="57372"/>
                          <a:pt x="108884" y="28826"/>
                        </a:cubicBezTo>
                        <a:cubicBezTo>
                          <a:pt x="108998" y="22292"/>
                          <a:pt x="106493" y="15977"/>
                          <a:pt x="101931" y="11300"/>
                        </a:cubicBezTo>
                        <a:cubicBezTo>
                          <a:pt x="95406" y="6899"/>
                          <a:pt x="87577" y="4880"/>
                          <a:pt x="79738" y="5585"/>
                        </a:cubicBezTo>
                        <a:close/>
                      </a:path>
                    </a:pathLst>
                  </a:custGeom>
                  <a:solidFill>
                    <a:srgbClr val="263238"/>
                  </a:solidFill>
                  <a:ln w="9525" cap="flat">
                    <a:noFill/>
                    <a:prstDash val="solid"/>
                    <a:miter/>
                  </a:ln>
                </p:spPr>
                <p:txBody>
                  <a:bodyPr rtlCol="0" anchor="ctr"/>
                  <a:lstStyle/>
                  <a:p>
                    <a:endParaRPr lang="en-US"/>
                  </a:p>
                </p:txBody>
              </p:sp>
              <p:sp>
                <p:nvSpPr>
                  <p:cNvPr id="243" name="Graphic 4">
                    <a:extLst>
                      <a:ext uri="{FF2B5EF4-FFF2-40B4-BE49-F238E27FC236}">
                        <a16:creationId xmlns:a16="http://schemas.microsoft.com/office/drawing/2014/main" id="{B2B3474B-07D3-4662-9D9E-4EF270435780}"/>
                      </a:ext>
                    </a:extLst>
                  </p:cNvPr>
                  <p:cNvSpPr/>
                  <p:nvPr/>
                </p:nvSpPr>
                <p:spPr>
                  <a:xfrm>
                    <a:off x="3699352" y="2435288"/>
                    <a:ext cx="67532" cy="123920"/>
                  </a:xfrm>
                  <a:custGeom>
                    <a:avLst/>
                    <a:gdLst>
                      <a:gd name="connsiteX0" fmla="*/ 0 w 67532"/>
                      <a:gd name="connsiteY0" fmla="*/ 0 h 123920"/>
                      <a:gd name="connsiteX1" fmla="*/ 7810 w 67532"/>
                      <a:gd name="connsiteY1" fmla="*/ 123920 h 123920"/>
                      <a:gd name="connsiteX2" fmla="*/ 67532 w 67532"/>
                      <a:gd name="connsiteY2" fmla="*/ 104204 h 123920"/>
                      <a:gd name="connsiteX3" fmla="*/ 0 w 67532"/>
                      <a:gd name="connsiteY3" fmla="*/ 0 h 123920"/>
                    </a:gdLst>
                    <a:ahLst/>
                    <a:cxnLst>
                      <a:cxn ang="0">
                        <a:pos x="connsiteX0" y="connsiteY0"/>
                      </a:cxn>
                      <a:cxn ang="0">
                        <a:pos x="connsiteX1" y="connsiteY1"/>
                      </a:cxn>
                      <a:cxn ang="0">
                        <a:pos x="connsiteX2" y="connsiteY2"/>
                      </a:cxn>
                      <a:cxn ang="0">
                        <a:pos x="connsiteX3" y="connsiteY3"/>
                      </a:cxn>
                    </a:cxnLst>
                    <a:rect l="l" t="t" r="r" b="b"/>
                    <a:pathLst>
                      <a:path w="67532" h="123920">
                        <a:moveTo>
                          <a:pt x="0" y="0"/>
                        </a:moveTo>
                        <a:lnTo>
                          <a:pt x="7810" y="123920"/>
                        </a:lnTo>
                        <a:lnTo>
                          <a:pt x="67532" y="104204"/>
                        </a:lnTo>
                        <a:lnTo>
                          <a:pt x="0" y="0"/>
                        </a:lnTo>
                        <a:close/>
                      </a:path>
                    </a:pathLst>
                  </a:custGeom>
                  <a:solidFill>
                    <a:srgbClr val="F28F8F"/>
                  </a:solidFill>
                  <a:ln w="9525" cap="flat">
                    <a:noFill/>
                    <a:prstDash val="solid"/>
                    <a:miter/>
                  </a:ln>
                </p:spPr>
                <p:txBody>
                  <a:bodyPr rtlCol="0" anchor="ctr"/>
                  <a:lstStyle/>
                  <a:p>
                    <a:endParaRPr lang="en-US"/>
                  </a:p>
                </p:txBody>
              </p:sp>
              <p:sp>
                <p:nvSpPr>
                  <p:cNvPr id="244" name="Graphic 4">
                    <a:extLst>
                      <a:ext uri="{FF2B5EF4-FFF2-40B4-BE49-F238E27FC236}">
                        <a16:creationId xmlns:a16="http://schemas.microsoft.com/office/drawing/2014/main" id="{1C28F86A-A5B6-44E2-8BEC-1E6ED61CCD2D}"/>
                      </a:ext>
                    </a:extLst>
                  </p:cNvPr>
                  <p:cNvSpPr/>
                  <p:nvPr/>
                </p:nvSpPr>
                <p:spPr>
                  <a:xfrm>
                    <a:off x="3686398" y="2462279"/>
                    <a:ext cx="53530" cy="31016"/>
                  </a:xfrm>
                  <a:custGeom>
                    <a:avLst/>
                    <a:gdLst>
                      <a:gd name="connsiteX0" fmla="*/ 5334 w 53530"/>
                      <a:gd name="connsiteY0" fmla="*/ 31017 h 31016"/>
                      <a:gd name="connsiteX1" fmla="*/ 0 w 53530"/>
                      <a:gd name="connsiteY1" fmla="*/ 29302 h 31016"/>
                      <a:gd name="connsiteX2" fmla="*/ 31337 w 53530"/>
                      <a:gd name="connsiteY2" fmla="*/ 156 h 31016"/>
                      <a:gd name="connsiteX3" fmla="*/ 53530 w 53530"/>
                      <a:gd name="connsiteY3" fmla="*/ 12252 h 31016"/>
                      <a:gd name="connsiteX4" fmla="*/ 48577 w 53530"/>
                      <a:gd name="connsiteY4" fmla="*/ 14824 h 31016"/>
                      <a:gd name="connsiteX5" fmla="*/ 31813 w 53530"/>
                      <a:gd name="connsiteY5" fmla="*/ 5299 h 31016"/>
                      <a:gd name="connsiteX6" fmla="*/ 5334 w 53530"/>
                      <a:gd name="connsiteY6" fmla="*/ 31017 h 3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30" h="31016">
                        <a:moveTo>
                          <a:pt x="5334" y="31017"/>
                        </a:moveTo>
                        <a:lnTo>
                          <a:pt x="0" y="29302"/>
                        </a:lnTo>
                        <a:cubicBezTo>
                          <a:pt x="3629" y="14167"/>
                          <a:pt x="15973" y="2680"/>
                          <a:pt x="31337" y="156"/>
                        </a:cubicBezTo>
                        <a:cubicBezTo>
                          <a:pt x="40557" y="-949"/>
                          <a:pt x="49463" y="3908"/>
                          <a:pt x="53530" y="12252"/>
                        </a:cubicBezTo>
                        <a:lnTo>
                          <a:pt x="48577" y="14824"/>
                        </a:lnTo>
                        <a:cubicBezTo>
                          <a:pt x="45510" y="8471"/>
                          <a:pt x="38843" y="4680"/>
                          <a:pt x="31813" y="5299"/>
                        </a:cubicBezTo>
                        <a:cubicBezTo>
                          <a:pt x="18564" y="7661"/>
                          <a:pt x="8077" y="17843"/>
                          <a:pt x="5334" y="31017"/>
                        </a:cubicBezTo>
                        <a:close/>
                      </a:path>
                    </a:pathLst>
                  </a:custGeom>
                  <a:solidFill>
                    <a:srgbClr val="263238"/>
                  </a:solidFill>
                  <a:ln w="9525" cap="flat">
                    <a:noFill/>
                    <a:prstDash val="solid"/>
                    <a:miter/>
                  </a:ln>
                </p:spPr>
                <p:txBody>
                  <a:bodyPr rtlCol="0" anchor="ctr"/>
                  <a:lstStyle/>
                  <a:p>
                    <a:endParaRPr lang="en-US"/>
                  </a:p>
                </p:txBody>
              </p:sp>
              <p:sp>
                <p:nvSpPr>
                  <p:cNvPr id="245" name="Graphic 4">
                    <a:extLst>
                      <a:ext uri="{FF2B5EF4-FFF2-40B4-BE49-F238E27FC236}">
                        <a16:creationId xmlns:a16="http://schemas.microsoft.com/office/drawing/2014/main" id="{F367EAD4-A6D9-4F4A-A229-37C453857398}"/>
                      </a:ext>
                    </a:extLst>
                  </p:cNvPr>
                  <p:cNvSpPr/>
                  <p:nvPr/>
                </p:nvSpPr>
                <p:spPr>
                  <a:xfrm rot="-4736998">
                    <a:off x="3524456" y="2410308"/>
                    <a:ext cx="5619" cy="110013"/>
                  </a:xfrm>
                  <a:custGeom>
                    <a:avLst/>
                    <a:gdLst>
                      <a:gd name="connsiteX0" fmla="*/ 0 w 5619"/>
                      <a:gd name="connsiteY0" fmla="*/ 0 h 110013"/>
                      <a:gd name="connsiteX1" fmla="*/ 5620 w 5619"/>
                      <a:gd name="connsiteY1" fmla="*/ 0 h 110013"/>
                      <a:gd name="connsiteX2" fmla="*/ 5620 w 5619"/>
                      <a:gd name="connsiteY2" fmla="*/ 110014 h 110013"/>
                      <a:gd name="connsiteX3" fmla="*/ 0 w 5619"/>
                      <a:gd name="connsiteY3" fmla="*/ 110014 h 110013"/>
                    </a:gdLst>
                    <a:ahLst/>
                    <a:cxnLst>
                      <a:cxn ang="0">
                        <a:pos x="connsiteX0" y="connsiteY0"/>
                      </a:cxn>
                      <a:cxn ang="0">
                        <a:pos x="connsiteX1" y="connsiteY1"/>
                      </a:cxn>
                      <a:cxn ang="0">
                        <a:pos x="connsiteX2" y="connsiteY2"/>
                      </a:cxn>
                      <a:cxn ang="0">
                        <a:pos x="connsiteX3" y="connsiteY3"/>
                      </a:cxn>
                    </a:cxnLst>
                    <a:rect l="l" t="t" r="r" b="b"/>
                    <a:pathLst>
                      <a:path w="5619" h="110013">
                        <a:moveTo>
                          <a:pt x="0" y="0"/>
                        </a:moveTo>
                        <a:lnTo>
                          <a:pt x="5620" y="0"/>
                        </a:lnTo>
                        <a:lnTo>
                          <a:pt x="5620" y="110014"/>
                        </a:lnTo>
                        <a:lnTo>
                          <a:pt x="0" y="110014"/>
                        </a:lnTo>
                        <a:close/>
                      </a:path>
                    </a:pathLst>
                  </a:custGeom>
                  <a:solidFill>
                    <a:srgbClr val="263238"/>
                  </a:solidFill>
                  <a:ln w="9525" cap="flat">
                    <a:noFill/>
                    <a:prstDash val="solid"/>
                    <a:miter/>
                  </a:ln>
                </p:spPr>
                <p:txBody>
                  <a:bodyPr rtlCol="0" anchor="ctr"/>
                  <a:lstStyle/>
                  <a:p>
                    <a:endParaRPr lang="en-US"/>
                  </a:p>
                </p:txBody>
              </p:sp>
              <p:sp>
                <p:nvSpPr>
                  <p:cNvPr id="246" name="Graphic 4">
                    <a:extLst>
                      <a:ext uri="{FF2B5EF4-FFF2-40B4-BE49-F238E27FC236}">
                        <a16:creationId xmlns:a16="http://schemas.microsoft.com/office/drawing/2014/main" id="{5647C109-FE12-4DD3-B220-7F41E30C69A7}"/>
                      </a:ext>
                    </a:extLst>
                  </p:cNvPr>
                  <p:cNvSpPr/>
                  <p:nvPr/>
                </p:nvSpPr>
                <p:spPr>
                  <a:xfrm>
                    <a:off x="4162418" y="3019266"/>
                    <a:ext cx="114720" cy="112014"/>
                  </a:xfrm>
                  <a:custGeom>
                    <a:avLst/>
                    <a:gdLst>
                      <a:gd name="connsiteX0" fmla="*/ 39 w 114720"/>
                      <a:gd name="connsiteY0" fmla="*/ 112014 h 112014"/>
                      <a:gd name="connsiteX1" fmla="*/ 20804 w 114720"/>
                      <a:gd name="connsiteY1" fmla="*/ 76200 h 112014"/>
                      <a:gd name="connsiteX2" fmla="*/ 81859 w 114720"/>
                      <a:gd name="connsiteY2" fmla="*/ 0 h 112014"/>
                      <a:gd name="connsiteX3" fmla="*/ 114720 w 114720"/>
                      <a:gd name="connsiteY3" fmla="*/ 17336 h 112014"/>
                      <a:gd name="connsiteX4" fmla="*/ 64047 w 114720"/>
                      <a:gd name="connsiteY4" fmla="*/ 110681 h 112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0" h="112014">
                        <a:moveTo>
                          <a:pt x="39" y="112014"/>
                        </a:moveTo>
                        <a:cubicBezTo>
                          <a:pt x="39" y="112014"/>
                          <a:pt x="-1866" y="94393"/>
                          <a:pt x="20804" y="76200"/>
                        </a:cubicBezTo>
                        <a:cubicBezTo>
                          <a:pt x="43473" y="58007"/>
                          <a:pt x="73572" y="42958"/>
                          <a:pt x="81859" y="0"/>
                        </a:cubicBezTo>
                        <a:lnTo>
                          <a:pt x="114720" y="17336"/>
                        </a:lnTo>
                        <a:lnTo>
                          <a:pt x="64047" y="110681"/>
                        </a:lnTo>
                        <a:close/>
                      </a:path>
                    </a:pathLst>
                  </a:custGeom>
                  <a:solidFill>
                    <a:srgbClr val="BA68C8"/>
                  </a:solidFill>
                  <a:ln w="9525" cap="flat">
                    <a:noFill/>
                    <a:prstDash val="solid"/>
                    <a:miter/>
                  </a:ln>
                </p:spPr>
                <p:txBody>
                  <a:bodyPr rtlCol="0" anchor="ctr"/>
                  <a:lstStyle/>
                  <a:p>
                    <a:endParaRPr lang="en-US"/>
                  </a:p>
                </p:txBody>
              </p:sp>
              <p:sp>
                <p:nvSpPr>
                  <p:cNvPr id="247" name="Graphic 4">
                    <a:extLst>
                      <a:ext uri="{FF2B5EF4-FFF2-40B4-BE49-F238E27FC236}">
                        <a16:creationId xmlns:a16="http://schemas.microsoft.com/office/drawing/2014/main" id="{80BC8A18-5062-40FB-AA7B-C5DEE37BE68E}"/>
                      </a:ext>
                    </a:extLst>
                  </p:cNvPr>
                  <p:cNvSpPr/>
                  <p:nvPr/>
                </p:nvSpPr>
                <p:spPr>
                  <a:xfrm>
                    <a:off x="4162418" y="3019266"/>
                    <a:ext cx="114720" cy="112014"/>
                  </a:xfrm>
                  <a:custGeom>
                    <a:avLst/>
                    <a:gdLst>
                      <a:gd name="connsiteX0" fmla="*/ 39 w 114720"/>
                      <a:gd name="connsiteY0" fmla="*/ 112014 h 112014"/>
                      <a:gd name="connsiteX1" fmla="*/ 20804 w 114720"/>
                      <a:gd name="connsiteY1" fmla="*/ 76200 h 112014"/>
                      <a:gd name="connsiteX2" fmla="*/ 81859 w 114720"/>
                      <a:gd name="connsiteY2" fmla="*/ 0 h 112014"/>
                      <a:gd name="connsiteX3" fmla="*/ 114720 w 114720"/>
                      <a:gd name="connsiteY3" fmla="*/ 17336 h 112014"/>
                      <a:gd name="connsiteX4" fmla="*/ 64047 w 114720"/>
                      <a:gd name="connsiteY4" fmla="*/ 110681 h 112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0" h="112014">
                        <a:moveTo>
                          <a:pt x="39" y="112014"/>
                        </a:moveTo>
                        <a:cubicBezTo>
                          <a:pt x="39" y="112014"/>
                          <a:pt x="-1866" y="94393"/>
                          <a:pt x="20804" y="76200"/>
                        </a:cubicBezTo>
                        <a:cubicBezTo>
                          <a:pt x="43473" y="58007"/>
                          <a:pt x="73572" y="42958"/>
                          <a:pt x="81859" y="0"/>
                        </a:cubicBezTo>
                        <a:lnTo>
                          <a:pt x="114720" y="17336"/>
                        </a:lnTo>
                        <a:lnTo>
                          <a:pt x="64047" y="110681"/>
                        </a:lnTo>
                        <a:close/>
                      </a:path>
                    </a:pathLst>
                  </a:custGeom>
                  <a:solidFill>
                    <a:srgbClr val="FFFFFF">
                      <a:alpha val="75000"/>
                    </a:srgbClr>
                  </a:solidFill>
                  <a:ln w="9525" cap="flat">
                    <a:noFill/>
                    <a:prstDash val="solid"/>
                    <a:miter/>
                  </a:ln>
                </p:spPr>
                <p:txBody>
                  <a:bodyPr rtlCol="0" anchor="ctr"/>
                  <a:lstStyle/>
                  <a:p>
                    <a:endParaRPr lang="en-US"/>
                  </a:p>
                </p:txBody>
              </p:sp>
              <p:sp>
                <p:nvSpPr>
                  <p:cNvPr id="248" name="Graphic 4">
                    <a:extLst>
                      <a:ext uri="{FF2B5EF4-FFF2-40B4-BE49-F238E27FC236}">
                        <a16:creationId xmlns:a16="http://schemas.microsoft.com/office/drawing/2014/main" id="{2756E79F-D13E-4342-8EE1-F164048F0D79}"/>
                      </a:ext>
                    </a:extLst>
                  </p:cNvPr>
                  <p:cNvSpPr/>
                  <p:nvPr/>
                </p:nvSpPr>
                <p:spPr>
                  <a:xfrm>
                    <a:off x="3763074" y="3124813"/>
                    <a:ext cx="423481" cy="74380"/>
                  </a:xfrm>
                  <a:custGeom>
                    <a:avLst/>
                    <a:gdLst>
                      <a:gd name="connsiteX0" fmla="*/ 399383 w 423481"/>
                      <a:gd name="connsiteY0" fmla="*/ 6467 h 74380"/>
                      <a:gd name="connsiteX1" fmla="*/ 286988 w 423481"/>
                      <a:gd name="connsiteY1" fmla="*/ 9134 h 74380"/>
                      <a:gd name="connsiteX2" fmla="*/ 0 w 423481"/>
                      <a:gd name="connsiteY2" fmla="*/ 53711 h 74380"/>
                      <a:gd name="connsiteX3" fmla="*/ 39338 w 423481"/>
                      <a:gd name="connsiteY3" fmla="*/ 74380 h 74380"/>
                      <a:gd name="connsiteX4" fmla="*/ 423482 w 423481"/>
                      <a:gd name="connsiteY4" fmla="*/ 37042 h 7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481" h="74380">
                        <a:moveTo>
                          <a:pt x="399383" y="6467"/>
                        </a:moveTo>
                        <a:cubicBezTo>
                          <a:pt x="399383" y="6467"/>
                          <a:pt x="363474" y="-9725"/>
                          <a:pt x="286988" y="9134"/>
                        </a:cubicBezTo>
                        <a:cubicBezTo>
                          <a:pt x="210503" y="27994"/>
                          <a:pt x="148304" y="51139"/>
                          <a:pt x="0" y="53711"/>
                        </a:cubicBezTo>
                        <a:lnTo>
                          <a:pt x="39338" y="74380"/>
                        </a:lnTo>
                        <a:lnTo>
                          <a:pt x="423482" y="37042"/>
                        </a:lnTo>
                        <a:close/>
                      </a:path>
                    </a:pathLst>
                  </a:custGeom>
                  <a:solidFill>
                    <a:srgbClr val="BA68C8"/>
                  </a:solidFill>
                  <a:ln w="9525" cap="flat">
                    <a:noFill/>
                    <a:prstDash val="solid"/>
                    <a:miter/>
                  </a:ln>
                </p:spPr>
                <p:txBody>
                  <a:bodyPr rtlCol="0" anchor="ctr"/>
                  <a:lstStyle/>
                  <a:p>
                    <a:endParaRPr lang="en-US"/>
                  </a:p>
                </p:txBody>
              </p:sp>
              <p:sp>
                <p:nvSpPr>
                  <p:cNvPr id="249" name="Graphic 4">
                    <a:extLst>
                      <a:ext uri="{FF2B5EF4-FFF2-40B4-BE49-F238E27FC236}">
                        <a16:creationId xmlns:a16="http://schemas.microsoft.com/office/drawing/2014/main" id="{42593D82-C3AC-4FB4-80EC-8DBB20ACE4E8}"/>
                      </a:ext>
                    </a:extLst>
                  </p:cNvPr>
                  <p:cNvSpPr/>
                  <p:nvPr/>
                </p:nvSpPr>
                <p:spPr>
                  <a:xfrm>
                    <a:off x="3763074" y="3124813"/>
                    <a:ext cx="423481" cy="74380"/>
                  </a:xfrm>
                  <a:custGeom>
                    <a:avLst/>
                    <a:gdLst>
                      <a:gd name="connsiteX0" fmla="*/ 399383 w 423481"/>
                      <a:gd name="connsiteY0" fmla="*/ 6467 h 74380"/>
                      <a:gd name="connsiteX1" fmla="*/ 286988 w 423481"/>
                      <a:gd name="connsiteY1" fmla="*/ 9134 h 74380"/>
                      <a:gd name="connsiteX2" fmla="*/ 0 w 423481"/>
                      <a:gd name="connsiteY2" fmla="*/ 53711 h 74380"/>
                      <a:gd name="connsiteX3" fmla="*/ 39338 w 423481"/>
                      <a:gd name="connsiteY3" fmla="*/ 74380 h 74380"/>
                      <a:gd name="connsiteX4" fmla="*/ 423482 w 423481"/>
                      <a:gd name="connsiteY4" fmla="*/ 37042 h 7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481" h="74380">
                        <a:moveTo>
                          <a:pt x="399383" y="6467"/>
                        </a:moveTo>
                        <a:cubicBezTo>
                          <a:pt x="399383" y="6467"/>
                          <a:pt x="363474" y="-9725"/>
                          <a:pt x="286988" y="9134"/>
                        </a:cubicBezTo>
                        <a:cubicBezTo>
                          <a:pt x="210503" y="27994"/>
                          <a:pt x="148304" y="51139"/>
                          <a:pt x="0" y="53711"/>
                        </a:cubicBezTo>
                        <a:lnTo>
                          <a:pt x="39338" y="74380"/>
                        </a:lnTo>
                        <a:lnTo>
                          <a:pt x="423482" y="37042"/>
                        </a:lnTo>
                        <a:close/>
                      </a:path>
                    </a:pathLst>
                  </a:custGeom>
                  <a:solidFill>
                    <a:srgbClr val="FFFFFF">
                      <a:alpha val="75000"/>
                    </a:srgbClr>
                  </a:solidFill>
                  <a:ln w="9525" cap="flat">
                    <a:noFill/>
                    <a:prstDash val="solid"/>
                    <a:miter/>
                  </a:ln>
                </p:spPr>
                <p:txBody>
                  <a:bodyPr rtlCol="0" anchor="ctr"/>
                  <a:lstStyle/>
                  <a:p>
                    <a:endParaRPr lang="en-US"/>
                  </a:p>
                </p:txBody>
              </p:sp>
              <p:sp>
                <p:nvSpPr>
                  <p:cNvPr id="250" name="Graphic 4">
                    <a:extLst>
                      <a:ext uri="{FF2B5EF4-FFF2-40B4-BE49-F238E27FC236}">
                        <a16:creationId xmlns:a16="http://schemas.microsoft.com/office/drawing/2014/main" id="{53E0E0EA-F526-47B3-AF11-A92B96BA06C0}"/>
                      </a:ext>
                    </a:extLst>
                  </p:cNvPr>
                  <p:cNvSpPr/>
                  <p:nvPr/>
                </p:nvSpPr>
                <p:spPr>
                  <a:xfrm>
                    <a:off x="3642868" y="3178524"/>
                    <a:ext cx="159543" cy="468534"/>
                  </a:xfrm>
                  <a:custGeom>
                    <a:avLst/>
                    <a:gdLst>
                      <a:gd name="connsiteX0" fmla="*/ 120205 w 159543"/>
                      <a:gd name="connsiteY0" fmla="*/ 0 h 468534"/>
                      <a:gd name="connsiteX1" fmla="*/ 0 w 159543"/>
                      <a:gd name="connsiteY1" fmla="*/ 447866 h 468534"/>
                      <a:gd name="connsiteX2" fmla="*/ 39243 w 159543"/>
                      <a:gd name="connsiteY2" fmla="*/ 468535 h 468534"/>
                      <a:gd name="connsiteX3" fmla="*/ 159544 w 159543"/>
                      <a:gd name="connsiteY3" fmla="*/ 20669 h 468534"/>
                      <a:gd name="connsiteX4" fmla="*/ 120205 w 159543"/>
                      <a:gd name="connsiteY4" fmla="*/ 0 h 468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43" h="468534">
                        <a:moveTo>
                          <a:pt x="120205" y="0"/>
                        </a:moveTo>
                        <a:lnTo>
                          <a:pt x="0" y="447866"/>
                        </a:lnTo>
                        <a:lnTo>
                          <a:pt x="39243" y="468535"/>
                        </a:lnTo>
                        <a:lnTo>
                          <a:pt x="159544" y="20669"/>
                        </a:lnTo>
                        <a:lnTo>
                          <a:pt x="120205" y="0"/>
                        </a:lnTo>
                        <a:close/>
                      </a:path>
                    </a:pathLst>
                  </a:custGeom>
                  <a:solidFill>
                    <a:srgbClr val="BA68C8"/>
                  </a:solidFill>
                  <a:ln w="9525" cap="flat">
                    <a:noFill/>
                    <a:prstDash val="solid"/>
                    <a:miter/>
                  </a:ln>
                </p:spPr>
                <p:txBody>
                  <a:bodyPr rtlCol="0" anchor="ctr"/>
                  <a:lstStyle/>
                  <a:p>
                    <a:endParaRPr lang="en-US"/>
                  </a:p>
                </p:txBody>
              </p:sp>
              <p:sp>
                <p:nvSpPr>
                  <p:cNvPr id="251" name="Graphic 4">
                    <a:extLst>
                      <a:ext uri="{FF2B5EF4-FFF2-40B4-BE49-F238E27FC236}">
                        <a16:creationId xmlns:a16="http://schemas.microsoft.com/office/drawing/2014/main" id="{92583A92-0F12-4322-AE91-DA11DD3B2374}"/>
                      </a:ext>
                    </a:extLst>
                  </p:cNvPr>
                  <p:cNvSpPr/>
                  <p:nvPr/>
                </p:nvSpPr>
                <p:spPr>
                  <a:xfrm>
                    <a:off x="3642868" y="3178524"/>
                    <a:ext cx="159543" cy="468534"/>
                  </a:xfrm>
                  <a:custGeom>
                    <a:avLst/>
                    <a:gdLst>
                      <a:gd name="connsiteX0" fmla="*/ 120205 w 159543"/>
                      <a:gd name="connsiteY0" fmla="*/ 0 h 468534"/>
                      <a:gd name="connsiteX1" fmla="*/ 0 w 159543"/>
                      <a:gd name="connsiteY1" fmla="*/ 447866 h 468534"/>
                      <a:gd name="connsiteX2" fmla="*/ 39243 w 159543"/>
                      <a:gd name="connsiteY2" fmla="*/ 468535 h 468534"/>
                      <a:gd name="connsiteX3" fmla="*/ 159544 w 159543"/>
                      <a:gd name="connsiteY3" fmla="*/ 20669 h 468534"/>
                      <a:gd name="connsiteX4" fmla="*/ 120205 w 159543"/>
                      <a:gd name="connsiteY4" fmla="*/ 0 h 468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43" h="468534">
                        <a:moveTo>
                          <a:pt x="120205" y="0"/>
                        </a:moveTo>
                        <a:lnTo>
                          <a:pt x="0" y="447866"/>
                        </a:lnTo>
                        <a:lnTo>
                          <a:pt x="39243" y="468535"/>
                        </a:lnTo>
                        <a:lnTo>
                          <a:pt x="159544" y="20669"/>
                        </a:lnTo>
                        <a:lnTo>
                          <a:pt x="120205" y="0"/>
                        </a:lnTo>
                        <a:close/>
                      </a:path>
                    </a:pathLst>
                  </a:custGeom>
                  <a:solidFill>
                    <a:srgbClr val="FFFFFF">
                      <a:alpha val="80000"/>
                    </a:srgbClr>
                  </a:solidFill>
                  <a:ln w="9525" cap="flat">
                    <a:noFill/>
                    <a:prstDash val="solid"/>
                    <a:miter/>
                  </a:ln>
                </p:spPr>
                <p:txBody>
                  <a:bodyPr rtlCol="0" anchor="ctr"/>
                  <a:lstStyle/>
                  <a:p>
                    <a:endParaRPr lang="en-US"/>
                  </a:p>
                </p:txBody>
              </p:sp>
              <p:sp>
                <p:nvSpPr>
                  <p:cNvPr id="252" name="Graphic 4">
                    <a:extLst>
                      <a:ext uri="{FF2B5EF4-FFF2-40B4-BE49-F238E27FC236}">
                        <a16:creationId xmlns:a16="http://schemas.microsoft.com/office/drawing/2014/main" id="{6AA7DCCE-53AF-423E-83D7-5DD8836A8661}"/>
                      </a:ext>
                    </a:extLst>
                  </p:cNvPr>
                  <p:cNvSpPr/>
                  <p:nvPr/>
                </p:nvSpPr>
                <p:spPr>
                  <a:xfrm>
                    <a:off x="3642868" y="3178524"/>
                    <a:ext cx="159543" cy="468534"/>
                  </a:xfrm>
                  <a:custGeom>
                    <a:avLst/>
                    <a:gdLst>
                      <a:gd name="connsiteX0" fmla="*/ 120205 w 159543"/>
                      <a:gd name="connsiteY0" fmla="*/ 0 h 468534"/>
                      <a:gd name="connsiteX1" fmla="*/ 0 w 159543"/>
                      <a:gd name="connsiteY1" fmla="*/ 447866 h 468534"/>
                      <a:gd name="connsiteX2" fmla="*/ 39243 w 159543"/>
                      <a:gd name="connsiteY2" fmla="*/ 468535 h 468534"/>
                      <a:gd name="connsiteX3" fmla="*/ 159544 w 159543"/>
                      <a:gd name="connsiteY3" fmla="*/ 20669 h 468534"/>
                      <a:gd name="connsiteX4" fmla="*/ 120205 w 159543"/>
                      <a:gd name="connsiteY4" fmla="*/ 0 h 468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43" h="468534">
                        <a:moveTo>
                          <a:pt x="120205" y="0"/>
                        </a:moveTo>
                        <a:lnTo>
                          <a:pt x="0" y="447866"/>
                        </a:lnTo>
                        <a:lnTo>
                          <a:pt x="39243" y="468535"/>
                        </a:lnTo>
                        <a:lnTo>
                          <a:pt x="159544" y="20669"/>
                        </a:lnTo>
                        <a:lnTo>
                          <a:pt x="120205" y="0"/>
                        </a:lnTo>
                        <a:close/>
                      </a:path>
                    </a:pathLst>
                  </a:custGeom>
                  <a:solidFill>
                    <a:srgbClr val="000000">
                      <a:alpha val="10000"/>
                    </a:srgbClr>
                  </a:solidFill>
                  <a:ln w="9525" cap="flat">
                    <a:noFill/>
                    <a:prstDash val="solid"/>
                    <a:miter/>
                  </a:ln>
                </p:spPr>
                <p:txBody>
                  <a:bodyPr rtlCol="0" anchor="ctr"/>
                  <a:lstStyle/>
                  <a:p>
                    <a:endParaRPr lang="en-US"/>
                  </a:p>
                </p:txBody>
              </p:sp>
              <p:grpSp>
                <p:nvGrpSpPr>
                  <p:cNvPr id="253" name="Graphic 4">
                    <a:extLst>
                      <a:ext uri="{FF2B5EF4-FFF2-40B4-BE49-F238E27FC236}">
                        <a16:creationId xmlns:a16="http://schemas.microsoft.com/office/drawing/2014/main" id="{12AC160F-4858-49CE-A033-BC583BBEE1C5}"/>
                      </a:ext>
                    </a:extLst>
                  </p:cNvPr>
                  <p:cNvGrpSpPr/>
                  <p:nvPr/>
                </p:nvGrpSpPr>
                <p:grpSpPr>
                  <a:xfrm>
                    <a:off x="3911378" y="3042602"/>
                    <a:ext cx="333755" cy="133350"/>
                    <a:chOff x="3911378" y="3042602"/>
                    <a:chExt cx="333755" cy="133350"/>
                  </a:xfrm>
                  <a:solidFill>
                    <a:srgbClr val="000000"/>
                  </a:solidFill>
                </p:grpSpPr>
                <p:sp>
                  <p:nvSpPr>
                    <p:cNvPr id="254" name="Graphic 4">
                      <a:extLst>
                        <a:ext uri="{FF2B5EF4-FFF2-40B4-BE49-F238E27FC236}">
                          <a16:creationId xmlns:a16="http://schemas.microsoft.com/office/drawing/2014/main" id="{F0BDF68F-55A8-4826-A2CA-7575070B2D94}"/>
                        </a:ext>
                      </a:extLst>
                    </p:cNvPr>
                    <p:cNvSpPr/>
                    <p:nvPr/>
                  </p:nvSpPr>
                  <p:spPr>
                    <a:xfrm>
                      <a:off x="4173943" y="3042602"/>
                      <a:ext cx="71191" cy="93249"/>
                    </a:xfrm>
                    <a:custGeom>
                      <a:avLst/>
                      <a:gdLst>
                        <a:gd name="connsiteX0" fmla="*/ 71192 w 71191"/>
                        <a:gd name="connsiteY0" fmla="*/ 0 h 93249"/>
                        <a:gd name="connsiteX1" fmla="*/ 56333 w 71191"/>
                        <a:gd name="connsiteY1" fmla="*/ 25622 h 93249"/>
                        <a:gd name="connsiteX2" fmla="*/ 34997 w 71191"/>
                        <a:gd name="connsiteY2" fmla="*/ 46387 h 93249"/>
                        <a:gd name="connsiteX3" fmla="*/ 14137 w 71191"/>
                        <a:gd name="connsiteY3" fmla="*/ 66865 h 93249"/>
                        <a:gd name="connsiteX4" fmla="*/ 6993 w 71191"/>
                        <a:gd name="connsiteY4" fmla="*/ 79153 h 93249"/>
                        <a:gd name="connsiteX5" fmla="*/ 4707 w 71191"/>
                        <a:gd name="connsiteY5" fmla="*/ 92392 h 93249"/>
                        <a:gd name="connsiteX6" fmla="*/ 40 w 71191"/>
                        <a:gd name="connsiteY6" fmla="*/ 93250 h 93249"/>
                        <a:gd name="connsiteX7" fmla="*/ 3183 w 71191"/>
                        <a:gd name="connsiteY7" fmla="*/ 77533 h 93249"/>
                        <a:gd name="connsiteX8" fmla="*/ 11375 w 71191"/>
                        <a:gd name="connsiteY8" fmla="*/ 64675 h 93249"/>
                        <a:gd name="connsiteX9" fmla="*/ 33473 w 71191"/>
                        <a:gd name="connsiteY9" fmla="*/ 44577 h 93249"/>
                        <a:gd name="connsiteX10" fmla="*/ 55380 w 71191"/>
                        <a:gd name="connsiteY10" fmla="*/ 24765 h 93249"/>
                        <a:gd name="connsiteX11" fmla="*/ 71192 w 71191"/>
                        <a:gd name="connsiteY11" fmla="*/ 0 h 93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91" h="93249">
                          <a:moveTo>
                            <a:pt x="71192" y="0"/>
                          </a:moveTo>
                          <a:cubicBezTo>
                            <a:pt x="67905" y="9401"/>
                            <a:pt x="62867" y="18097"/>
                            <a:pt x="56333" y="25622"/>
                          </a:cubicBezTo>
                          <a:cubicBezTo>
                            <a:pt x="49675" y="32994"/>
                            <a:pt x="42550" y="39929"/>
                            <a:pt x="34997" y="46387"/>
                          </a:cubicBezTo>
                          <a:cubicBezTo>
                            <a:pt x="27396" y="52521"/>
                            <a:pt x="20414" y="59379"/>
                            <a:pt x="14137" y="66865"/>
                          </a:cubicBezTo>
                          <a:cubicBezTo>
                            <a:pt x="11232" y="70637"/>
                            <a:pt x="8831" y="74762"/>
                            <a:pt x="6993" y="79153"/>
                          </a:cubicBezTo>
                          <a:cubicBezTo>
                            <a:pt x="5202" y="83325"/>
                            <a:pt x="4421" y="87859"/>
                            <a:pt x="4707" y="92392"/>
                          </a:cubicBezTo>
                          <a:lnTo>
                            <a:pt x="40" y="93250"/>
                          </a:lnTo>
                          <a:cubicBezTo>
                            <a:pt x="-227" y="87830"/>
                            <a:pt x="849" y="82429"/>
                            <a:pt x="3183" y="77533"/>
                          </a:cubicBezTo>
                          <a:cubicBezTo>
                            <a:pt x="5326" y="72904"/>
                            <a:pt x="8079" y="68580"/>
                            <a:pt x="11375" y="64675"/>
                          </a:cubicBezTo>
                          <a:cubicBezTo>
                            <a:pt x="18061" y="57264"/>
                            <a:pt x="25462" y="50530"/>
                            <a:pt x="33473" y="44577"/>
                          </a:cubicBezTo>
                          <a:cubicBezTo>
                            <a:pt x="41217" y="38481"/>
                            <a:pt x="48541" y="31861"/>
                            <a:pt x="55380" y="24765"/>
                          </a:cubicBezTo>
                          <a:cubicBezTo>
                            <a:pt x="62191" y="17602"/>
                            <a:pt x="67563" y="9192"/>
                            <a:pt x="71192" y="0"/>
                          </a:cubicBezTo>
                          <a:close/>
                        </a:path>
                      </a:pathLst>
                    </a:custGeom>
                    <a:solidFill>
                      <a:srgbClr val="000000"/>
                    </a:solidFill>
                    <a:ln w="9525" cap="flat">
                      <a:noFill/>
                      <a:prstDash val="solid"/>
                      <a:miter/>
                    </a:ln>
                  </p:spPr>
                  <p:txBody>
                    <a:bodyPr rtlCol="0" anchor="ctr"/>
                    <a:lstStyle/>
                    <a:p>
                      <a:endParaRPr lang="en-US"/>
                    </a:p>
                  </p:txBody>
                </p:sp>
                <p:sp>
                  <p:nvSpPr>
                    <p:cNvPr id="255" name="Graphic 4">
                      <a:extLst>
                        <a:ext uri="{FF2B5EF4-FFF2-40B4-BE49-F238E27FC236}">
                          <a16:creationId xmlns:a16="http://schemas.microsoft.com/office/drawing/2014/main" id="{C1694E37-2D8A-4222-A44D-9994D7BA22D3}"/>
                        </a:ext>
                      </a:extLst>
                    </p:cNvPr>
                    <p:cNvSpPr/>
                    <p:nvPr/>
                  </p:nvSpPr>
                  <p:spPr>
                    <a:xfrm>
                      <a:off x="4194842" y="3067843"/>
                      <a:ext cx="45053" cy="62674"/>
                    </a:xfrm>
                    <a:custGeom>
                      <a:avLst/>
                      <a:gdLst>
                        <a:gd name="connsiteX0" fmla="*/ 45053 w 45053"/>
                        <a:gd name="connsiteY0" fmla="*/ 0 h 62674"/>
                        <a:gd name="connsiteX1" fmla="*/ 33814 w 45053"/>
                        <a:gd name="connsiteY1" fmla="*/ 15621 h 62674"/>
                        <a:gd name="connsiteX2" fmla="*/ 21146 w 45053"/>
                        <a:gd name="connsiteY2" fmla="*/ 30004 h 62674"/>
                        <a:gd name="connsiteX3" fmla="*/ 10096 w 45053"/>
                        <a:gd name="connsiteY3" fmla="*/ 45434 h 62674"/>
                        <a:gd name="connsiteX4" fmla="*/ 4667 w 45053"/>
                        <a:gd name="connsiteY4" fmla="*/ 62675 h 62674"/>
                        <a:gd name="connsiteX5" fmla="*/ 0 w 45053"/>
                        <a:gd name="connsiteY5" fmla="*/ 62675 h 62674"/>
                        <a:gd name="connsiteX6" fmla="*/ 7049 w 45053"/>
                        <a:gd name="connsiteY6" fmla="*/ 43625 h 62674"/>
                        <a:gd name="connsiteX7" fmla="*/ 19336 w 45053"/>
                        <a:gd name="connsiteY7" fmla="*/ 28480 h 62674"/>
                        <a:gd name="connsiteX8" fmla="*/ 32957 w 45053"/>
                        <a:gd name="connsiteY8" fmla="*/ 14859 h 62674"/>
                        <a:gd name="connsiteX9" fmla="*/ 45053 w 45053"/>
                        <a:gd name="connsiteY9" fmla="*/ 0 h 6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53" h="62674">
                          <a:moveTo>
                            <a:pt x="45053" y="0"/>
                          </a:moveTo>
                          <a:cubicBezTo>
                            <a:pt x="42024" y="5686"/>
                            <a:pt x="38243" y="10935"/>
                            <a:pt x="33814" y="15621"/>
                          </a:cubicBezTo>
                          <a:cubicBezTo>
                            <a:pt x="29623" y="20479"/>
                            <a:pt x="25241" y="25146"/>
                            <a:pt x="21146" y="30004"/>
                          </a:cubicBezTo>
                          <a:cubicBezTo>
                            <a:pt x="16964" y="34776"/>
                            <a:pt x="13268" y="39938"/>
                            <a:pt x="10096" y="45434"/>
                          </a:cubicBezTo>
                          <a:cubicBezTo>
                            <a:pt x="6982" y="50692"/>
                            <a:pt x="5125" y="56588"/>
                            <a:pt x="4667" y="62675"/>
                          </a:cubicBezTo>
                          <a:lnTo>
                            <a:pt x="0" y="62675"/>
                          </a:lnTo>
                          <a:cubicBezTo>
                            <a:pt x="781" y="55855"/>
                            <a:pt x="3200" y="49320"/>
                            <a:pt x="7049" y="43625"/>
                          </a:cubicBezTo>
                          <a:cubicBezTo>
                            <a:pt x="10611" y="38167"/>
                            <a:pt x="14735" y="33090"/>
                            <a:pt x="19336" y="28480"/>
                          </a:cubicBezTo>
                          <a:cubicBezTo>
                            <a:pt x="23813" y="23813"/>
                            <a:pt x="28861" y="18955"/>
                            <a:pt x="32957" y="14859"/>
                          </a:cubicBezTo>
                          <a:cubicBezTo>
                            <a:pt x="37624" y="10459"/>
                            <a:pt x="41701" y="5467"/>
                            <a:pt x="45053" y="0"/>
                          </a:cubicBezTo>
                          <a:close/>
                        </a:path>
                      </a:pathLst>
                    </a:custGeom>
                    <a:solidFill>
                      <a:srgbClr val="000000"/>
                    </a:solidFill>
                    <a:ln w="9525" cap="flat">
                      <a:noFill/>
                      <a:prstDash val="solid"/>
                      <a:miter/>
                    </a:ln>
                  </p:spPr>
                  <p:txBody>
                    <a:bodyPr rtlCol="0" anchor="ctr"/>
                    <a:lstStyle/>
                    <a:p>
                      <a:endParaRPr lang="en-US"/>
                    </a:p>
                  </p:txBody>
                </p:sp>
                <p:sp>
                  <p:nvSpPr>
                    <p:cNvPr id="256" name="Graphic 4">
                      <a:extLst>
                        <a:ext uri="{FF2B5EF4-FFF2-40B4-BE49-F238E27FC236}">
                          <a16:creationId xmlns:a16="http://schemas.microsoft.com/office/drawing/2014/main" id="{8749A7DC-C311-4695-9248-CBB729ADC030}"/>
                        </a:ext>
                      </a:extLst>
                    </p:cNvPr>
                    <p:cNvSpPr/>
                    <p:nvPr/>
                  </p:nvSpPr>
                  <p:spPr>
                    <a:xfrm>
                      <a:off x="3911378" y="3136519"/>
                      <a:ext cx="249840" cy="39433"/>
                    </a:xfrm>
                    <a:custGeom>
                      <a:avLst/>
                      <a:gdLst>
                        <a:gd name="connsiteX0" fmla="*/ 0 w 249840"/>
                        <a:gd name="connsiteY0" fmla="*/ 39434 h 39433"/>
                        <a:gd name="connsiteX1" fmla="*/ 62293 w 249840"/>
                        <a:gd name="connsiteY1" fmla="*/ 27718 h 39433"/>
                        <a:gd name="connsiteX2" fmla="*/ 123634 w 249840"/>
                        <a:gd name="connsiteY2" fmla="*/ 11239 h 39433"/>
                        <a:gd name="connsiteX3" fmla="*/ 186404 w 249840"/>
                        <a:gd name="connsiteY3" fmla="*/ 572 h 39433"/>
                        <a:gd name="connsiteX4" fmla="*/ 218408 w 249840"/>
                        <a:gd name="connsiteY4" fmla="*/ 572 h 39433"/>
                        <a:gd name="connsiteX5" fmla="*/ 234410 w 249840"/>
                        <a:gd name="connsiteY5" fmla="*/ 2953 h 39433"/>
                        <a:gd name="connsiteX6" fmla="*/ 249841 w 249840"/>
                        <a:gd name="connsiteY6" fmla="*/ 9906 h 39433"/>
                        <a:gd name="connsiteX7" fmla="*/ 246697 w 249840"/>
                        <a:gd name="connsiteY7" fmla="*/ 13430 h 39433"/>
                        <a:gd name="connsiteX8" fmla="*/ 233363 w 249840"/>
                        <a:gd name="connsiteY8" fmla="*/ 7334 h 39433"/>
                        <a:gd name="connsiteX9" fmla="*/ 218027 w 249840"/>
                        <a:gd name="connsiteY9" fmla="*/ 4763 h 39433"/>
                        <a:gd name="connsiteX10" fmla="*/ 186595 w 249840"/>
                        <a:gd name="connsiteY10" fmla="*/ 4096 h 39433"/>
                        <a:gd name="connsiteX11" fmla="*/ 124206 w 249840"/>
                        <a:gd name="connsiteY11" fmla="*/ 13621 h 39433"/>
                        <a:gd name="connsiteX12" fmla="*/ 62579 w 249840"/>
                        <a:gd name="connsiteY12" fmla="*/ 29051 h 39433"/>
                        <a:gd name="connsiteX13" fmla="*/ 0 w 249840"/>
                        <a:gd name="connsiteY13" fmla="*/ 39434 h 39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840" h="39433">
                          <a:moveTo>
                            <a:pt x="0" y="39434"/>
                          </a:moveTo>
                          <a:cubicBezTo>
                            <a:pt x="20974" y="36728"/>
                            <a:pt x="41767" y="32814"/>
                            <a:pt x="62293" y="27718"/>
                          </a:cubicBezTo>
                          <a:cubicBezTo>
                            <a:pt x="82867" y="22765"/>
                            <a:pt x="103156" y="16859"/>
                            <a:pt x="123634" y="11239"/>
                          </a:cubicBezTo>
                          <a:cubicBezTo>
                            <a:pt x="144113" y="5448"/>
                            <a:pt x="165163" y="1867"/>
                            <a:pt x="186404" y="572"/>
                          </a:cubicBezTo>
                          <a:cubicBezTo>
                            <a:pt x="197063" y="-191"/>
                            <a:pt x="207750" y="-191"/>
                            <a:pt x="218408" y="572"/>
                          </a:cubicBezTo>
                          <a:cubicBezTo>
                            <a:pt x="223790" y="991"/>
                            <a:pt x="229143" y="1791"/>
                            <a:pt x="234410" y="2953"/>
                          </a:cubicBezTo>
                          <a:cubicBezTo>
                            <a:pt x="239982" y="4162"/>
                            <a:pt x="245240" y="6534"/>
                            <a:pt x="249841" y="9906"/>
                          </a:cubicBezTo>
                          <a:lnTo>
                            <a:pt x="246697" y="13430"/>
                          </a:lnTo>
                          <a:cubicBezTo>
                            <a:pt x="242745" y="10458"/>
                            <a:pt x="238192" y="8382"/>
                            <a:pt x="233363" y="7334"/>
                          </a:cubicBezTo>
                          <a:cubicBezTo>
                            <a:pt x="228333" y="6039"/>
                            <a:pt x="223199" y="5182"/>
                            <a:pt x="218027" y="4763"/>
                          </a:cubicBezTo>
                          <a:cubicBezTo>
                            <a:pt x="207578" y="3781"/>
                            <a:pt x="197072" y="3553"/>
                            <a:pt x="186595" y="4096"/>
                          </a:cubicBezTo>
                          <a:cubicBezTo>
                            <a:pt x="165516" y="5020"/>
                            <a:pt x="144599" y="8220"/>
                            <a:pt x="124206" y="13621"/>
                          </a:cubicBezTo>
                          <a:cubicBezTo>
                            <a:pt x="103727" y="18859"/>
                            <a:pt x="83249" y="24479"/>
                            <a:pt x="62579" y="29051"/>
                          </a:cubicBezTo>
                          <a:cubicBezTo>
                            <a:pt x="41929" y="33652"/>
                            <a:pt x="21031" y="37119"/>
                            <a:pt x="0" y="39434"/>
                          </a:cubicBezTo>
                          <a:close/>
                        </a:path>
                      </a:pathLst>
                    </a:custGeom>
                    <a:solidFill>
                      <a:srgbClr val="000000"/>
                    </a:solidFill>
                    <a:ln w="9525" cap="flat">
                      <a:noFill/>
                      <a:prstDash val="solid"/>
                      <a:miter/>
                    </a:ln>
                  </p:spPr>
                  <p:txBody>
                    <a:bodyPr rtlCol="0" anchor="ctr"/>
                    <a:lstStyle/>
                    <a:p>
                      <a:endParaRPr lang="en-US"/>
                    </a:p>
                  </p:txBody>
                </p:sp>
                <p:sp>
                  <p:nvSpPr>
                    <p:cNvPr id="257" name="Graphic 4">
                      <a:extLst>
                        <a:ext uri="{FF2B5EF4-FFF2-40B4-BE49-F238E27FC236}">
                          <a16:creationId xmlns:a16="http://schemas.microsoft.com/office/drawing/2014/main" id="{56CD5CF5-578D-4DE7-972B-E12A867B2080}"/>
                        </a:ext>
                      </a:extLst>
                    </p:cNvPr>
                    <p:cNvSpPr/>
                    <p:nvPr/>
                  </p:nvSpPr>
                  <p:spPr>
                    <a:xfrm>
                      <a:off x="4013010" y="3151023"/>
                      <a:ext cx="143065" cy="19023"/>
                    </a:xfrm>
                    <a:custGeom>
                      <a:avLst/>
                      <a:gdLst>
                        <a:gd name="connsiteX0" fmla="*/ 0 w 143065"/>
                        <a:gd name="connsiteY0" fmla="*/ 19024 h 19023"/>
                        <a:gd name="connsiteX1" fmla="*/ 35242 w 143065"/>
                        <a:gd name="connsiteY1" fmla="*/ 11309 h 19023"/>
                        <a:gd name="connsiteX2" fmla="*/ 70675 w 143065"/>
                        <a:gd name="connsiteY2" fmla="*/ 3879 h 19023"/>
                        <a:gd name="connsiteX3" fmla="*/ 106775 w 143065"/>
                        <a:gd name="connsiteY3" fmla="*/ 69 h 19023"/>
                        <a:gd name="connsiteX4" fmla="*/ 143066 w 143065"/>
                        <a:gd name="connsiteY4" fmla="*/ 5403 h 19023"/>
                        <a:gd name="connsiteX5" fmla="*/ 141351 w 143065"/>
                        <a:gd name="connsiteY5" fmla="*/ 9785 h 19023"/>
                        <a:gd name="connsiteX6" fmla="*/ 106775 w 143065"/>
                        <a:gd name="connsiteY6" fmla="*/ 3689 h 19023"/>
                        <a:gd name="connsiteX7" fmla="*/ 70961 w 143065"/>
                        <a:gd name="connsiteY7" fmla="*/ 6260 h 19023"/>
                        <a:gd name="connsiteX8" fmla="*/ 35433 w 143065"/>
                        <a:gd name="connsiteY8" fmla="*/ 12547 h 19023"/>
                        <a:gd name="connsiteX9" fmla="*/ 0 w 143065"/>
                        <a:gd name="connsiteY9" fmla="*/ 19024 h 19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065" h="19023">
                          <a:moveTo>
                            <a:pt x="0" y="19024"/>
                          </a:moveTo>
                          <a:cubicBezTo>
                            <a:pt x="11811" y="17024"/>
                            <a:pt x="23527" y="14071"/>
                            <a:pt x="35242" y="11309"/>
                          </a:cubicBezTo>
                          <a:cubicBezTo>
                            <a:pt x="46958" y="8547"/>
                            <a:pt x="58769" y="5975"/>
                            <a:pt x="70675" y="3879"/>
                          </a:cubicBezTo>
                          <a:cubicBezTo>
                            <a:pt x="82591" y="1698"/>
                            <a:pt x="94659" y="422"/>
                            <a:pt x="106775" y="69"/>
                          </a:cubicBezTo>
                          <a:cubicBezTo>
                            <a:pt x="119101" y="-388"/>
                            <a:pt x="131397" y="1422"/>
                            <a:pt x="143066" y="5403"/>
                          </a:cubicBezTo>
                          <a:lnTo>
                            <a:pt x="141351" y="9785"/>
                          </a:lnTo>
                          <a:cubicBezTo>
                            <a:pt x="130302" y="5651"/>
                            <a:pt x="118577" y="3584"/>
                            <a:pt x="106775" y="3689"/>
                          </a:cubicBezTo>
                          <a:cubicBezTo>
                            <a:pt x="94793" y="3641"/>
                            <a:pt x="82820" y="4498"/>
                            <a:pt x="70961" y="6260"/>
                          </a:cubicBezTo>
                          <a:cubicBezTo>
                            <a:pt x="59150" y="7975"/>
                            <a:pt x="47244" y="10166"/>
                            <a:pt x="35433" y="12547"/>
                          </a:cubicBezTo>
                          <a:cubicBezTo>
                            <a:pt x="23622" y="14928"/>
                            <a:pt x="11621" y="17405"/>
                            <a:pt x="0" y="19024"/>
                          </a:cubicBezTo>
                          <a:close/>
                        </a:path>
                      </a:pathLst>
                    </a:custGeom>
                    <a:solidFill>
                      <a:srgbClr val="000000"/>
                    </a:solidFill>
                    <a:ln w="9525" cap="flat">
                      <a:noFill/>
                      <a:prstDash val="solid"/>
                      <a:miter/>
                    </a:ln>
                  </p:spPr>
                  <p:txBody>
                    <a:bodyPr rtlCol="0" anchor="ctr"/>
                    <a:lstStyle/>
                    <a:p>
                      <a:endParaRPr lang="en-US"/>
                    </a:p>
                  </p:txBody>
                </p:sp>
              </p:grpSp>
              <p:sp>
                <p:nvSpPr>
                  <p:cNvPr id="258" name="Graphic 4">
                    <a:extLst>
                      <a:ext uri="{FF2B5EF4-FFF2-40B4-BE49-F238E27FC236}">
                        <a16:creationId xmlns:a16="http://schemas.microsoft.com/office/drawing/2014/main" id="{A1C45E4D-368D-4DF1-81ED-F3E1206D5271}"/>
                      </a:ext>
                    </a:extLst>
                  </p:cNvPr>
                  <p:cNvSpPr/>
                  <p:nvPr/>
                </p:nvSpPr>
                <p:spPr>
                  <a:xfrm>
                    <a:off x="4088257" y="3014027"/>
                    <a:ext cx="207740" cy="601217"/>
                  </a:xfrm>
                  <a:custGeom>
                    <a:avLst/>
                    <a:gdLst>
                      <a:gd name="connsiteX0" fmla="*/ 188119 w 207740"/>
                      <a:gd name="connsiteY0" fmla="*/ 0 h 601217"/>
                      <a:gd name="connsiteX1" fmla="*/ 128969 w 207740"/>
                      <a:gd name="connsiteY1" fmla="*/ 110680 h 601217"/>
                      <a:gd name="connsiteX2" fmla="*/ 0 w 207740"/>
                      <a:gd name="connsiteY2" fmla="*/ 590836 h 601217"/>
                      <a:gd name="connsiteX3" fmla="*/ 19622 w 207740"/>
                      <a:gd name="connsiteY3" fmla="*/ 601218 h 601217"/>
                      <a:gd name="connsiteX4" fmla="*/ 77724 w 207740"/>
                      <a:gd name="connsiteY4" fmla="*/ 466249 h 601217"/>
                      <a:gd name="connsiteX5" fmla="*/ 207740 w 207740"/>
                      <a:gd name="connsiteY5" fmla="*/ 10382 h 601217"/>
                      <a:gd name="connsiteX6" fmla="*/ 188119 w 207740"/>
                      <a:gd name="connsiteY6" fmla="*/ 0 h 60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740" h="601217">
                        <a:moveTo>
                          <a:pt x="188119" y="0"/>
                        </a:moveTo>
                        <a:lnTo>
                          <a:pt x="128969" y="110680"/>
                        </a:lnTo>
                        <a:lnTo>
                          <a:pt x="0" y="590836"/>
                        </a:lnTo>
                        <a:lnTo>
                          <a:pt x="19622" y="601218"/>
                        </a:lnTo>
                        <a:lnTo>
                          <a:pt x="77724" y="466249"/>
                        </a:lnTo>
                        <a:lnTo>
                          <a:pt x="207740" y="10382"/>
                        </a:lnTo>
                        <a:lnTo>
                          <a:pt x="188119" y="0"/>
                        </a:lnTo>
                        <a:close/>
                      </a:path>
                    </a:pathLst>
                  </a:custGeom>
                  <a:solidFill>
                    <a:srgbClr val="BA68C8"/>
                  </a:solidFill>
                  <a:ln w="9525" cap="flat">
                    <a:noFill/>
                    <a:prstDash val="solid"/>
                    <a:miter/>
                  </a:ln>
                </p:spPr>
                <p:txBody>
                  <a:bodyPr rtlCol="0" anchor="ctr"/>
                  <a:lstStyle/>
                  <a:p>
                    <a:endParaRPr lang="en-US"/>
                  </a:p>
                </p:txBody>
              </p:sp>
              <p:sp>
                <p:nvSpPr>
                  <p:cNvPr id="259" name="Graphic 4">
                    <a:extLst>
                      <a:ext uri="{FF2B5EF4-FFF2-40B4-BE49-F238E27FC236}">
                        <a16:creationId xmlns:a16="http://schemas.microsoft.com/office/drawing/2014/main" id="{D6756B2F-47F0-485C-9A31-0AAF61D8DDAF}"/>
                      </a:ext>
                    </a:extLst>
                  </p:cNvPr>
                  <p:cNvSpPr/>
                  <p:nvPr/>
                </p:nvSpPr>
                <p:spPr>
                  <a:xfrm>
                    <a:off x="4107879" y="3024409"/>
                    <a:ext cx="188118" cy="590835"/>
                  </a:xfrm>
                  <a:custGeom>
                    <a:avLst/>
                    <a:gdLst>
                      <a:gd name="connsiteX0" fmla="*/ 128968 w 188118"/>
                      <a:gd name="connsiteY0" fmla="*/ 110585 h 590835"/>
                      <a:gd name="connsiteX1" fmla="*/ 188119 w 188118"/>
                      <a:gd name="connsiteY1" fmla="*/ 0 h 590835"/>
                      <a:gd name="connsiteX2" fmla="*/ 58102 w 188118"/>
                      <a:gd name="connsiteY2" fmla="*/ 455867 h 590835"/>
                      <a:gd name="connsiteX3" fmla="*/ 0 w 188118"/>
                      <a:gd name="connsiteY3" fmla="*/ 590836 h 590835"/>
                      <a:gd name="connsiteX4" fmla="*/ 128968 w 188118"/>
                      <a:gd name="connsiteY4" fmla="*/ 110585 h 590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18" h="590835">
                        <a:moveTo>
                          <a:pt x="128968" y="110585"/>
                        </a:moveTo>
                        <a:lnTo>
                          <a:pt x="188119" y="0"/>
                        </a:lnTo>
                        <a:lnTo>
                          <a:pt x="58102" y="455867"/>
                        </a:lnTo>
                        <a:lnTo>
                          <a:pt x="0" y="590836"/>
                        </a:lnTo>
                        <a:lnTo>
                          <a:pt x="128968" y="110585"/>
                        </a:lnTo>
                        <a:close/>
                      </a:path>
                    </a:pathLst>
                  </a:custGeom>
                  <a:solidFill>
                    <a:srgbClr val="000000">
                      <a:alpha val="20000"/>
                    </a:srgbClr>
                  </a:solidFill>
                  <a:ln w="9525" cap="flat">
                    <a:noFill/>
                    <a:prstDash val="solid"/>
                    <a:miter/>
                  </a:ln>
                </p:spPr>
                <p:txBody>
                  <a:bodyPr rtlCol="0" anchor="ctr"/>
                  <a:lstStyle/>
                  <a:p>
                    <a:endParaRPr lang="en-US"/>
                  </a:p>
                </p:txBody>
              </p:sp>
              <p:sp>
                <p:nvSpPr>
                  <p:cNvPr id="260" name="Graphic 4">
                    <a:extLst>
                      <a:ext uri="{FF2B5EF4-FFF2-40B4-BE49-F238E27FC236}">
                        <a16:creationId xmlns:a16="http://schemas.microsoft.com/office/drawing/2014/main" id="{610215E0-EC97-4860-9634-48CB138BA555}"/>
                      </a:ext>
                    </a:extLst>
                  </p:cNvPr>
                  <p:cNvSpPr/>
                  <p:nvPr/>
                </p:nvSpPr>
                <p:spPr>
                  <a:xfrm>
                    <a:off x="3648107" y="3163665"/>
                    <a:ext cx="526922" cy="529685"/>
                  </a:xfrm>
                  <a:custGeom>
                    <a:avLst/>
                    <a:gdLst>
                      <a:gd name="connsiteX0" fmla="*/ 507301 w 526922"/>
                      <a:gd name="connsiteY0" fmla="*/ 0 h 529685"/>
                      <a:gd name="connsiteX1" fmla="*/ 128968 w 526922"/>
                      <a:gd name="connsiteY1" fmla="*/ 39053 h 529685"/>
                      <a:gd name="connsiteX2" fmla="*/ 0 w 526922"/>
                      <a:gd name="connsiteY2" fmla="*/ 519303 h 529685"/>
                      <a:gd name="connsiteX3" fmla="*/ 19621 w 526922"/>
                      <a:gd name="connsiteY3" fmla="*/ 529685 h 529685"/>
                      <a:gd name="connsiteX4" fmla="*/ 397955 w 526922"/>
                      <a:gd name="connsiteY4" fmla="*/ 490538 h 529685"/>
                      <a:gd name="connsiteX5" fmla="*/ 526923 w 526922"/>
                      <a:gd name="connsiteY5" fmla="*/ 10287 h 529685"/>
                      <a:gd name="connsiteX6" fmla="*/ 507301 w 526922"/>
                      <a:gd name="connsiteY6" fmla="*/ 0 h 52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22" h="529685">
                        <a:moveTo>
                          <a:pt x="507301" y="0"/>
                        </a:moveTo>
                        <a:lnTo>
                          <a:pt x="128968" y="39053"/>
                        </a:lnTo>
                        <a:lnTo>
                          <a:pt x="0" y="519303"/>
                        </a:lnTo>
                        <a:lnTo>
                          <a:pt x="19621" y="529685"/>
                        </a:lnTo>
                        <a:lnTo>
                          <a:pt x="397955" y="490538"/>
                        </a:lnTo>
                        <a:lnTo>
                          <a:pt x="526923" y="10287"/>
                        </a:lnTo>
                        <a:lnTo>
                          <a:pt x="507301" y="0"/>
                        </a:lnTo>
                        <a:close/>
                      </a:path>
                    </a:pathLst>
                  </a:custGeom>
                  <a:solidFill>
                    <a:srgbClr val="BA68C8"/>
                  </a:solidFill>
                  <a:ln w="9525" cap="flat">
                    <a:noFill/>
                    <a:prstDash val="solid"/>
                    <a:miter/>
                  </a:ln>
                </p:spPr>
                <p:txBody>
                  <a:bodyPr rtlCol="0" anchor="ctr"/>
                  <a:lstStyle/>
                  <a:p>
                    <a:endParaRPr lang="en-US"/>
                  </a:p>
                </p:txBody>
              </p:sp>
              <p:sp>
                <p:nvSpPr>
                  <p:cNvPr id="261" name="Graphic 4">
                    <a:extLst>
                      <a:ext uri="{FF2B5EF4-FFF2-40B4-BE49-F238E27FC236}">
                        <a16:creationId xmlns:a16="http://schemas.microsoft.com/office/drawing/2014/main" id="{C13BC307-AD54-4B0B-B298-00DDE694C831}"/>
                      </a:ext>
                    </a:extLst>
                  </p:cNvPr>
                  <p:cNvSpPr/>
                  <p:nvPr/>
                </p:nvSpPr>
                <p:spPr>
                  <a:xfrm>
                    <a:off x="3667729" y="3173952"/>
                    <a:ext cx="507301" cy="519398"/>
                  </a:xfrm>
                  <a:custGeom>
                    <a:avLst/>
                    <a:gdLst>
                      <a:gd name="connsiteX0" fmla="*/ 128969 w 507301"/>
                      <a:gd name="connsiteY0" fmla="*/ 39148 h 519398"/>
                      <a:gd name="connsiteX1" fmla="*/ 0 w 507301"/>
                      <a:gd name="connsiteY1" fmla="*/ 519398 h 519398"/>
                      <a:gd name="connsiteX2" fmla="*/ 378333 w 507301"/>
                      <a:gd name="connsiteY2" fmla="*/ 480250 h 519398"/>
                      <a:gd name="connsiteX3" fmla="*/ 507301 w 507301"/>
                      <a:gd name="connsiteY3" fmla="*/ 0 h 519398"/>
                      <a:gd name="connsiteX4" fmla="*/ 128969 w 507301"/>
                      <a:gd name="connsiteY4" fmla="*/ 39148 h 51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301" h="519398">
                        <a:moveTo>
                          <a:pt x="128969" y="39148"/>
                        </a:moveTo>
                        <a:lnTo>
                          <a:pt x="0" y="519398"/>
                        </a:lnTo>
                        <a:lnTo>
                          <a:pt x="378333" y="480250"/>
                        </a:lnTo>
                        <a:lnTo>
                          <a:pt x="507301" y="0"/>
                        </a:lnTo>
                        <a:lnTo>
                          <a:pt x="128969" y="39148"/>
                        </a:lnTo>
                        <a:close/>
                      </a:path>
                    </a:pathLst>
                  </a:custGeom>
                  <a:solidFill>
                    <a:srgbClr val="000000">
                      <a:alpha val="20000"/>
                    </a:srgbClr>
                  </a:solidFill>
                  <a:ln w="9525" cap="flat">
                    <a:noFill/>
                    <a:prstDash val="solid"/>
                    <a:miter/>
                  </a:ln>
                </p:spPr>
                <p:txBody>
                  <a:bodyPr rtlCol="0" anchor="ctr"/>
                  <a:lstStyle/>
                  <a:p>
                    <a:endParaRPr lang="en-US"/>
                  </a:p>
                </p:txBody>
              </p:sp>
              <p:sp>
                <p:nvSpPr>
                  <p:cNvPr id="262" name="Graphic 4">
                    <a:extLst>
                      <a:ext uri="{FF2B5EF4-FFF2-40B4-BE49-F238E27FC236}">
                        <a16:creationId xmlns:a16="http://schemas.microsoft.com/office/drawing/2014/main" id="{6663399E-D468-4CE4-B5E6-21C1543093C0}"/>
                      </a:ext>
                    </a:extLst>
                  </p:cNvPr>
                  <p:cNvSpPr/>
                  <p:nvPr/>
                </p:nvSpPr>
                <p:spPr>
                  <a:xfrm>
                    <a:off x="3648107" y="3202717"/>
                    <a:ext cx="148590" cy="490632"/>
                  </a:xfrm>
                  <a:custGeom>
                    <a:avLst/>
                    <a:gdLst>
                      <a:gd name="connsiteX0" fmla="*/ 128968 w 148590"/>
                      <a:gd name="connsiteY0" fmla="*/ 0 h 490632"/>
                      <a:gd name="connsiteX1" fmla="*/ 148590 w 148590"/>
                      <a:gd name="connsiteY1" fmla="*/ 10382 h 490632"/>
                      <a:gd name="connsiteX2" fmla="*/ 19621 w 148590"/>
                      <a:gd name="connsiteY2" fmla="*/ 490633 h 490632"/>
                      <a:gd name="connsiteX3" fmla="*/ 0 w 148590"/>
                      <a:gd name="connsiteY3" fmla="*/ 480250 h 490632"/>
                      <a:gd name="connsiteX4" fmla="*/ 128968 w 148590"/>
                      <a:gd name="connsiteY4" fmla="*/ 0 h 49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 h="490632">
                        <a:moveTo>
                          <a:pt x="128968" y="0"/>
                        </a:moveTo>
                        <a:lnTo>
                          <a:pt x="148590" y="10382"/>
                        </a:lnTo>
                        <a:lnTo>
                          <a:pt x="19621" y="490633"/>
                        </a:lnTo>
                        <a:lnTo>
                          <a:pt x="0" y="480250"/>
                        </a:lnTo>
                        <a:lnTo>
                          <a:pt x="128968" y="0"/>
                        </a:lnTo>
                        <a:close/>
                      </a:path>
                    </a:pathLst>
                  </a:custGeom>
                  <a:solidFill>
                    <a:srgbClr val="000000">
                      <a:alpha val="35000"/>
                    </a:srgbClr>
                  </a:solidFill>
                  <a:ln w="9525" cap="flat">
                    <a:noFill/>
                    <a:prstDash val="solid"/>
                    <a:miter/>
                  </a:ln>
                </p:spPr>
                <p:txBody>
                  <a:bodyPr rtlCol="0" anchor="ctr"/>
                  <a:lstStyle/>
                  <a:p>
                    <a:endParaRPr lang="en-US"/>
                  </a:p>
                </p:txBody>
              </p:sp>
              <p:sp>
                <p:nvSpPr>
                  <p:cNvPr id="263" name="Graphic 4">
                    <a:extLst>
                      <a:ext uri="{FF2B5EF4-FFF2-40B4-BE49-F238E27FC236}">
                        <a16:creationId xmlns:a16="http://schemas.microsoft.com/office/drawing/2014/main" id="{3B20315C-D72F-43CD-A7EA-0B4D3B670F8F}"/>
                      </a:ext>
                    </a:extLst>
                  </p:cNvPr>
                  <p:cNvSpPr/>
                  <p:nvPr/>
                </p:nvSpPr>
                <p:spPr>
                  <a:xfrm>
                    <a:off x="4046062" y="3134995"/>
                    <a:ext cx="190785" cy="519207"/>
                  </a:xfrm>
                  <a:custGeom>
                    <a:avLst/>
                    <a:gdLst>
                      <a:gd name="connsiteX0" fmla="*/ 128968 w 190785"/>
                      <a:gd name="connsiteY0" fmla="*/ 38957 h 519207"/>
                      <a:gd name="connsiteX1" fmla="*/ 190786 w 190785"/>
                      <a:gd name="connsiteY1" fmla="*/ 0 h 519207"/>
                      <a:gd name="connsiteX2" fmla="*/ 61817 w 190785"/>
                      <a:gd name="connsiteY2" fmla="*/ 480250 h 519207"/>
                      <a:gd name="connsiteX3" fmla="*/ 0 w 190785"/>
                      <a:gd name="connsiteY3" fmla="*/ 519208 h 519207"/>
                    </a:gdLst>
                    <a:ahLst/>
                    <a:cxnLst>
                      <a:cxn ang="0">
                        <a:pos x="connsiteX0" y="connsiteY0"/>
                      </a:cxn>
                      <a:cxn ang="0">
                        <a:pos x="connsiteX1" y="connsiteY1"/>
                      </a:cxn>
                      <a:cxn ang="0">
                        <a:pos x="connsiteX2" y="connsiteY2"/>
                      </a:cxn>
                      <a:cxn ang="0">
                        <a:pos x="connsiteX3" y="connsiteY3"/>
                      </a:cxn>
                    </a:cxnLst>
                    <a:rect l="l" t="t" r="r" b="b"/>
                    <a:pathLst>
                      <a:path w="190785" h="519207">
                        <a:moveTo>
                          <a:pt x="128968" y="38957"/>
                        </a:moveTo>
                        <a:lnTo>
                          <a:pt x="190786" y="0"/>
                        </a:lnTo>
                        <a:lnTo>
                          <a:pt x="61817" y="480250"/>
                        </a:lnTo>
                        <a:cubicBezTo>
                          <a:pt x="52959" y="506254"/>
                          <a:pt x="31718" y="518350"/>
                          <a:pt x="0" y="519208"/>
                        </a:cubicBezTo>
                        <a:close/>
                      </a:path>
                    </a:pathLst>
                  </a:custGeom>
                  <a:solidFill>
                    <a:srgbClr val="BA68C8"/>
                  </a:solidFill>
                  <a:ln w="9525" cap="flat">
                    <a:noFill/>
                    <a:prstDash val="solid"/>
                    <a:miter/>
                  </a:ln>
                </p:spPr>
                <p:txBody>
                  <a:bodyPr rtlCol="0" anchor="ctr"/>
                  <a:lstStyle/>
                  <a:p>
                    <a:endParaRPr lang="en-US"/>
                  </a:p>
                </p:txBody>
              </p:sp>
              <p:sp>
                <p:nvSpPr>
                  <p:cNvPr id="264" name="Graphic 4">
                    <a:extLst>
                      <a:ext uri="{FF2B5EF4-FFF2-40B4-BE49-F238E27FC236}">
                        <a16:creationId xmlns:a16="http://schemas.microsoft.com/office/drawing/2014/main" id="{13F87C95-A967-4078-89FB-6AC1CA0EC07A}"/>
                      </a:ext>
                    </a:extLst>
                  </p:cNvPr>
                  <p:cNvSpPr/>
                  <p:nvPr/>
                </p:nvSpPr>
                <p:spPr>
                  <a:xfrm>
                    <a:off x="4046062" y="3134995"/>
                    <a:ext cx="190785" cy="519207"/>
                  </a:xfrm>
                  <a:custGeom>
                    <a:avLst/>
                    <a:gdLst>
                      <a:gd name="connsiteX0" fmla="*/ 128968 w 190785"/>
                      <a:gd name="connsiteY0" fmla="*/ 38957 h 519207"/>
                      <a:gd name="connsiteX1" fmla="*/ 190786 w 190785"/>
                      <a:gd name="connsiteY1" fmla="*/ 0 h 519207"/>
                      <a:gd name="connsiteX2" fmla="*/ 61817 w 190785"/>
                      <a:gd name="connsiteY2" fmla="*/ 480250 h 519207"/>
                      <a:gd name="connsiteX3" fmla="*/ 0 w 190785"/>
                      <a:gd name="connsiteY3" fmla="*/ 519208 h 519207"/>
                    </a:gdLst>
                    <a:ahLst/>
                    <a:cxnLst>
                      <a:cxn ang="0">
                        <a:pos x="connsiteX0" y="connsiteY0"/>
                      </a:cxn>
                      <a:cxn ang="0">
                        <a:pos x="connsiteX1" y="connsiteY1"/>
                      </a:cxn>
                      <a:cxn ang="0">
                        <a:pos x="connsiteX2" y="connsiteY2"/>
                      </a:cxn>
                      <a:cxn ang="0">
                        <a:pos x="connsiteX3" y="connsiteY3"/>
                      </a:cxn>
                    </a:cxnLst>
                    <a:rect l="l" t="t" r="r" b="b"/>
                    <a:pathLst>
                      <a:path w="190785" h="519207">
                        <a:moveTo>
                          <a:pt x="128968" y="38957"/>
                        </a:moveTo>
                        <a:lnTo>
                          <a:pt x="190786" y="0"/>
                        </a:lnTo>
                        <a:lnTo>
                          <a:pt x="61817" y="480250"/>
                        </a:lnTo>
                        <a:cubicBezTo>
                          <a:pt x="51816" y="507778"/>
                          <a:pt x="29908" y="518922"/>
                          <a:pt x="0" y="519208"/>
                        </a:cubicBezTo>
                        <a:close/>
                      </a:path>
                    </a:pathLst>
                  </a:custGeom>
                  <a:solidFill>
                    <a:srgbClr val="000000">
                      <a:alpha val="35000"/>
                    </a:srgbClr>
                  </a:solidFill>
                  <a:ln w="9525" cap="flat">
                    <a:noFill/>
                    <a:prstDash val="solid"/>
                    <a:miter/>
                  </a:ln>
                </p:spPr>
                <p:txBody>
                  <a:bodyPr rtlCol="0" anchor="ctr"/>
                  <a:lstStyle/>
                  <a:p>
                    <a:endParaRPr lang="en-US"/>
                  </a:p>
                </p:txBody>
              </p:sp>
              <p:sp>
                <p:nvSpPr>
                  <p:cNvPr id="265" name="Graphic 4">
                    <a:extLst>
                      <a:ext uri="{FF2B5EF4-FFF2-40B4-BE49-F238E27FC236}">
                        <a16:creationId xmlns:a16="http://schemas.microsoft.com/office/drawing/2014/main" id="{66D30835-DD9D-41E5-92A1-439209CFD37F}"/>
                      </a:ext>
                    </a:extLst>
                  </p:cNvPr>
                  <p:cNvSpPr/>
                  <p:nvPr/>
                </p:nvSpPr>
                <p:spPr>
                  <a:xfrm>
                    <a:off x="4146437" y="3120265"/>
                    <a:ext cx="90125" cy="53686"/>
                  </a:xfrm>
                  <a:custGeom>
                    <a:avLst/>
                    <a:gdLst>
                      <a:gd name="connsiteX0" fmla="*/ 68694 w 90125"/>
                      <a:gd name="connsiteY0" fmla="*/ 3204 h 53686"/>
                      <a:gd name="connsiteX1" fmla="*/ 16116 w 90125"/>
                      <a:gd name="connsiteY1" fmla="*/ 11015 h 53686"/>
                      <a:gd name="connsiteX2" fmla="*/ 6591 w 90125"/>
                      <a:gd name="connsiteY2" fmla="*/ 42066 h 53686"/>
                      <a:gd name="connsiteX3" fmla="*/ 28308 w 90125"/>
                      <a:gd name="connsiteY3" fmla="*/ 53687 h 53686"/>
                      <a:gd name="connsiteX4" fmla="*/ 90125 w 90125"/>
                      <a:gd name="connsiteY4" fmla="*/ 14730 h 53686"/>
                      <a:gd name="connsiteX5" fmla="*/ 70504 w 90125"/>
                      <a:gd name="connsiteY5" fmla="*/ 4347 h 5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125" h="53686">
                        <a:moveTo>
                          <a:pt x="68694" y="3204"/>
                        </a:moveTo>
                        <a:cubicBezTo>
                          <a:pt x="56693" y="-3177"/>
                          <a:pt x="33166" y="252"/>
                          <a:pt x="16116" y="11015"/>
                        </a:cubicBezTo>
                        <a:cubicBezTo>
                          <a:pt x="-934" y="21778"/>
                          <a:pt x="-5030" y="35685"/>
                          <a:pt x="6591" y="42066"/>
                        </a:cubicBezTo>
                        <a:lnTo>
                          <a:pt x="28308" y="53687"/>
                        </a:lnTo>
                        <a:lnTo>
                          <a:pt x="90125" y="14730"/>
                        </a:lnTo>
                        <a:lnTo>
                          <a:pt x="70504" y="4347"/>
                        </a:lnTo>
                        <a:close/>
                      </a:path>
                    </a:pathLst>
                  </a:custGeom>
                  <a:solidFill>
                    <a:srgbClr val="455A64"/>
                  </a:solidFill>
                  <a:ln w="9525" cap="flat">
                    <a:noFill/>
                    <a:prstDash val="solid"/>
                    <a:miter/>
                  </a:ln>
                </p:spPr>
                <p:txBody>
                  <a:bodyPr rtlCol="0" anchor="ctr"/>
                  <a:lstStyle/>
                  <a:p>
                    <a:endParaRPr lang="en-US"/>
                  </a:p>
                </p:txBody>
              </p:sp>
              <p:sp>
                <p:nvSpPr>
                  <p:cNvPr id="266" name="Graphic 4">
                    <a:extLst>
                      <a:ext uri="{FF2B5EF4-FFF2-40B4-BE49-F238E27FC236}">
                        <a16:creationId xmlns:a16="http://schemas.microsoft.com/office/drawing/2014/main" id="{18470304-65B6-4B31-B8AC-BAB5DEE78E9B}"/>
                      </a:ext>
                    </a:extLst>
                  </p:cNvPr>
                  <p:cNvSpPr/>
                  <p:nvPr/>
                </p:nvSpPr>
                <p:spPr>
                  <a:xfrm>
                    <a:off x="4155409" y="3124612"/>
                    <a:ext cx="81438" cy="49339"/>
                  </a:xfrm>
                  <a:custGeom>
                    <a:avLst/>
                    <a:gdLst>
                      <a:gd name="connsiteX0" fmla="*/ 61817 w 81438"/>
                      <a:gd name="connsiteY0" fmla="*/ 0 h 49339"/>
                      <a:gd name="connsiteX1" fmla="*/ 0 w 81438"/>
                      <a:gd name="connsiteY1" fmla="*/ 39052 h 49339"/>
                      <a:gd name="connsiteX2" fmla="*/ 19621 w 81438"/>
                      <a:gd name="connsiteY2" fmla="*/ 49339 h 49339"/>
                      <a:gd name="connsiteX3" fmla="*/ 81439 w 81438"/>
                      <a:gd name="connsiteY3" fmla="*/ 10382 h 49339"/>
                    </a:gdLst>
                    <a:ahLst/>
                    <a:cxnLst>
                      <a:cxn ang="0">
                        <a:pos x="connsiteX0" y="connsiteY0"/>
                      </a:cxn>
                      <a:cxn ang="0">
                        <a:pos x="connsiteX1" y="connsiteY1"/>
                      </a:cxn>
                      <a:cxn ang="0">
                        <a:pos x="connsiteX2" y="connsiteY2"/>
                      </a:cxn>
                      <a:cxn ang="0">
                        <a:pos x="connsiteX3" y="connsiteY3"/>
                      </a:cxn>
                    </a:cxnLst>
                    <a:rect l="l" t="t" r="r" b="b"/>
                    <a:pathLst>
                      <a:path w="81438" h="49339">
                        <a:moveTo>
                          <a:pt x="61817" y="0"/>
                        </a:moveTo>
                        <a:cubicBezTo>
                          <a:pt x="58769" y="18383"/>
                          <a:pt x="35909" y="30670"/>
                          <a:pt x="0" y="39052"/>
                        </a:cubicBezTo>
                        <a:lnTo>
                          <a:pt x="19621" y="49339"/>
                        </a:lnTo>
                        <a:cubicBezTo>
                          <a:pt x="50578" y="44577"/>
                          <a:pt x="70771" y="31147"/>
                          <a:pt x="81439" y="10382"/>
                        </a:cubicBezTo>
                        <a:close/>
                      </a:path>
                    </a:pathLst>
                  </a:custGeom>
                  <a:solidFill>
                    <a:srgbClr val="BA68C8"/>
                  </a:solidFill>
                  <a:ln w="9525" cap="flat">
                    <a:noFill/>
                    <a:prstDash val="solid"/>
                    <a:miter/>
                  </a:ln>
                </p:spPr>
                <p:txBody>
                  <a:bodyPr rtlCol="0" anchor="ctr"/>
                  <a:lstStyle/>
                  <a:p>
                    <a:endParaRPr lang="en-US"/>
                  </a:p>
                </p:txBody>
              </p:sp>
              <p:sp>
                <p:nvSpPr>
                  <p:cNvPr id="267" name="Graphic 4">
                    <a:extLst>
                      <a:ext uri="{FF2B5EF4-FFF2-40B4-BE49-F238E27FC236}">
                        <a16:creationId xmlns:a16="http://schemas.microsoft.com/office/drawing/2014/main" id="{2EB317AD-E504-4792-BD11-6C31DDE254BD}"/>
                      </a:ext>
                    </a:extLst>
                  </p:cNvPr>
                  <p:cNvSpPr/>
                  <p:nvPr/>
                </p:nvSpPr>
                <p:spPr>
                  <a:xfrm>
                    <a:off x="3154631" y="2806096"/>
                    <a:ext cx="774769" cy="804283"/>
                  </a:xfrm>
                  <a:custGeom>
                    <a:avLst/>
                    <a:gdLst>
                      <a:gd name="connsiteX0" fmla="*/ 209251 w 774769"/>
                      <a:gd name="connsiteY0" fmla="*/ 0 h 804283"/>
                      <a:gd name="connsiteX1" fmla="*/ 61423 w 774769"/>
                      <a:gd name="connsiteY1" fmla="*/ 157353 h 804283"/>
                      <a:gd name="connsiteX2" fmla="*/ 463 w 774769"/>
                      <a:gd name="connsiteY2" fmla="*/ 626935 h 804283"/>
                      <a:gd name="connsiteX3" fmla="*/ 105904 w 774769"/>
                      <a:gd name="connsiteY3" fmla="*/ 738283 h 804283"/>
                      <a:gd name="connsiteX4" fmla="*/ 459949 w 774769"/>
                      <a:gd name="connsiteY4" fmla="*/ 797814 h 804283"/>
                      <a:gd name="connsiteX5" fmla="*/ 583774 w 774769"/>
                      <a:gd name="connsiteY5" fmla="*/ 803529 h 804283"/>
                      <a:gd name="connsiteX6" fmla="*/ 723696 w 774769"/>
                      <a:gd name="connsiteY6" fmla="*/ 725614 h 804283"/>
                      <a:gd name="connsiteX7" fmla="*/ 749413 w 774769"/>
                      <a:gd name="connsiteY7" fmla="*/ 677989 h 804283"/>
                      <a:gd name="connsiteX8" fmla="*/ 749413 w 774769"/>
                      <a:gd name="connsiteY8" fmla="*/ 660273 h 804283"/>
                      <a:gd name="connsiteX9" fmla="*/ 757891 w 774769"/>
                      <a:gd name="connsiteY9" fmla="*/ 644747 h 804283"/>
                      <a:gd name="connsiteX10" fmla="*/ 760939 w 774769"/>
                      <a:gd name="connsiteY10" fmla="*/ 625697 h 804283"/>
                      <a:gd name="connsiteX11" fmla="*/ 757605 w 774769"/>
                      <a:gd name="connsiteY11" fmla="*/ 608362 h 804283"/>
                      <a:gd name="connsiteX12" fmla="*/ 773607 w 774769"/>
                      <a:gd name="connsiteY12" fmla="*/ 576929 h 804283"/>
                      <a:gd name="connsiteX13" fmla="*/ 774750 w 774769"/>
                      <a:gd name="connsiteY13" fmla="*/ 571786 h 804283"/>
                      <a:gd name="connsiteX14" fmla="*/ 766273 w 774769"/>
                      <a:gd name="connsiteY14" fmla="*/ 564642 h 804283"/>
                      <a:gd name="connsiteX15" fmla="*/ 714933 w 774769"/>
                      <a:gd name="connsiteY15" fmla="*/ 576167 h 804283"/>
                      <a:gd name="connsiteX16" fmla="*/ 572058 w 774769"/>
                      <a:gd name="connsiteY16" fmla="*/ 643700 h 804283"/>
                      <a:gd name="connsiteX17" fmla="*/ 540816 w 774769"/>
                      <a:gd name="connsiteY17" fmla="*/ 622173 h 804283"/>
                      <a:gd name="connsiteX18" fmla="*/ 549008 w 774769"/>
                      <a:gd name="connsiteY18" fmla="*/ 591502 h 804283"/>
                      <a:gd name="connsiteX19" fmla="*/ 458329 w 774769"/>
                      <a:gd name="connsiteY19" fmla="*/ 643700 h 804283"/>
                      <a:gd name="connsiteX20" fmla="*/ 202583 w 774769"/>
                      <a:gd name="connsiteY20" fmla="*/ 573500 h 804283"/>
                      <a:gd name="connsiteX21" fmla="*/ 262876 w 774769"/>
                      <a:gd name="connsiteY21" fmla="*/ 314611 h 804283"/>
                      <a:gd name="connsiteX22" fmla="*/ 209251 w 774769"/>
                      <a:gd name="connsiteY22" fmla="*/ 0 h 804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4769" h="804283">
                        <a:moveTo>
                          <a:pt x="209251" y="0"/>
                        </a:moveTo>
                        <a:cubicBezTo>
                          <a:pt x="115810" y="22479"/>
                          <a:pt x="85426" y="46958"/>
                          <a:pt x="61423" y="157353"/>
                        </a:cubicBezTo>
                        <a:cubicBezTo>
                          <a:pt x="35991" y="274320"/>
                          <a:pt x="4273" y="486823"/>
                          <a:pt x="463" y="626935"/>
                        </a:cubicBezTo>
                        <a:cubicBezTo>
                          <a:pt x="-775" y="673418"/>
                          <a:pt x="-6776" y="704850"/>
                          <a:pt x="105904" y="738283"/>
                        </a:cubicBezTo>
                        <a:cubicBezTo>
                          <a:pt x="237159" y="777145"/>
                          <a:pt x="411276" y="793718"/>
                          <a:pt x="459949" y="797814"/>
                        </a:cubicBezTo>
                        <a:cubicBezTo>
                          <a:pt x="491096" y="800386"/>
                          <a:pt x="559675" y="806386"/>
                          <a:pt x="583774" y="803529"/>
                        </a:cubicBezTo>
                        <a:cubicBezTo>
                          <a:pt x="659974" y="794004"/>
                          <a:pt x="699979" y="749236"/>
                          <a:pt x="723696" y="725614"/>
                        </a:cubicBezTo>
                        <a:cubicBezTo>
                          <a:pt x="736841" y="712660"/>
                          <a:pt x="749699" y="697039"/>
                          <a:pt x="749413" y="677989"/>
                        </a:cubicBezTo>
                        <a:cubicBezTo>
                          <a:pt x="748604" y="672112"/>
                          <a:pt x="748604" y="666150"/>
                          <a:pt x="749413" y="660273"/>
                        </a:cubicBezTo>
                        <a:cubicBezTo>
                          <a:pt x="751690" y="654815"/>
                          <a:pt x="754528" y="649614"/>
                          <a:pt x="757891" y="644747"/>
                        </a:cubicBezTo>
                        <a:cubicBezTo>
                          <a:pt x="760929" y="638889"/>
                          <a:pt x="761996" y="632212"/>
                          <a:pt x="760939" y="625697"/>
                        </a:cubicBezTo>
                        <a:cubicBezTo>
                          <a:pt x="759329" y="620030"/>
                          <a:pt x="758205" y="614229"/>
                          <a:pt x="757605" y="608362"/>
                        </a:cubicBezTo>
                        <a:cubicBezTo>
                          <a:pt x="757605" y="596455"/>
                          <a:pt x="768749" y="587788"/>
                          <a:pt x="773607" y="576929"/>
                        </a:cubicBezTo>
                        <a:cubicBezTo>
                          <a:pt x="774464" y="575358"/>
                          <a:pt x="774864" y="573577"/>
                          <a:pt x="774750" y="571786"/>
                        </a:cubicBezTo>
                        <a:cubicBezTo>
                          <a:pt x="774750" y="567785"/>
                          <a:pt x="770083" y="565499"/>
                          <a:pt x="766273" y="564642"/>
                        </a:cubicBezTo>
                        <a:cubicBezTo>
                          <a:pt x="748347" y="562451"/>
                          <a:pt x="730211" y="566528"/>
                          <a:pt x="714933" y="576167"/>
                        </a:cubicBezTo>
                        <a:cubicBezTo>
                          <a:pt x="667308" y="605409"/>
                          <a:pt x="639686" y="641699"/>
                          <a:pt x="572058" y="643700"/>
                        </a:cubicBezTo>
                        <a:cubicBezTo>
                          <a:pt x="556056" y="643700"/>
                          <a:pt x="536625" y="637699"/>
                          <a:pt x="540816" y="622173"/>
                        </a:cubicBezTo>
                        <a:lnTo>
                          <a:pt x="549008" y="591502"/>
                        </a:lnTo>
                        <a:cubicBezTo>
                          <a:pt x="510908" y="599313"/>
                          <a:pt x="489953" y="637127"/>
                          <a:pt x="458329" y="643700"/>
                        </a:cubicBezTo>
                        <a:cubicBezTo>
                          <a:pt x="429754" y="649510"/>
                          <a:pt x="202583" y="573500"/>
                          <a:pt x="202583" y="573500"/>
                        </a:cubicBezTo>
                        <a:lnTo>
                          <a:pt x="262876" y="314611"/>
                        </a:lnTo>
                        <a:cubicBezTo>
                          <a:pt x="262876" y="314611"/>
                          <a:pt x="301643" y="73628"/>
                          <a:pt x="209251" y="0"/>
                        </a:cubicBezTo>
                        <a:close/>
                      </a:path>
                    </a:pathLst>
                  </a:custGeom>
                  <a:solidFill>
                    <a:srgbClr val="FFA8A7"/>
                  </a:solidFill>
                  <a:ln w="9525" cap="flat">
                    <a:noFill/>
                    <a:prstDash val="solid"/>
                    <a:miter/>
                  </a:ln>
                </p:spPr>
                <p:txBody>
                  <a:bodyPr rtlCol="0" anchor="ctr"/>
                  <a:lstStyle/>
                  <a:p>
                    <a:endParaRPr lang="en-US"/>
                  </a:p>
                </p:txBody>
              </p:sp>
              <p:sp>
                <p:nvSpPr>
                  <p:cNvPr id="268" name="Graphic 4">
                    <a:extLst>
                      <a:ext uri="{FF2B5EF4-FFF2-40B4-BE49-F238E27FC236}">
                        <a16:creationId xmlns:a16="http://schemas.microsoft.com/office/drawing/2014/main" id="{9542236D-8CE4-444F-9947-A8E729F51C5D}"/>
                      </a:ext>
                    </a:extLst>
                  </p:cNvPr>
                  <p:cNvSpPr/>
                  <p:nvPr/>
                </p:nvSpPr>
                <p:spPr>
                  <a:xfrm>
                    <a:off x="4175030" y="3230245"/>
                    <a:ext cx="80744" cy="218036"/>
                  </a:xfrm>
                  <a:custGeom>
                    <a:avLst/>
                    <a:gdLst>
                      <a:gd name="connsiteX0" fmla="*/ 45339 w 80744"/>
                      <a:gd name="connsiteY0" fmla="*/ 59055 h 218036"/>
                      <a:gd name="connsiteX1" fmla="*/ 20383 w 80744"/>
                      <a:gd name="connsiteY1" fmla="*/ 107823 h 218036"/>
                      <a:gd name="connsiteX2" fmla="*/ 22670 w 80744"/>
                      <a:gd name="connsiteY2" fmla="*/ 138589 h 218036"/>
                      <a:gd name="connsiteX3" fmla="*/ 0 w 80744"/>
                      <a:gd name="connsiteY3" fmla="*/ 218027 h 218036"/>
                      <a:gd name="connsiteX4" fmla="*/ 34290 w 80744"/>
                      <a:gd name="connsiteY4" fmla="*/ 192310 h 218036"/>
                      <a:gd name="connsiteX5" fmla="*/ 77629 w 80744"/>
                      <a:gd name="connsiteY5" fmla="*/ 87535 h 218036"/>
                      <a:gd name="connsiteX6" fmla="*/ 62103 w 80744"/>
                      <a:gd name="connsiteY6" fmla="*/ 0 h 21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744" h="218036">
                        <a:moveTo>
                          <a:pt x="45339" y="59055"/>
                        </a:moveTo>
                        <a:cubicBezTo>
                          <a:pt x="38757" y="76143"/>
                          <a:pt x="30394" y="92488"/>
                          <a:pt x="20383" y="107823"/>
                        </a:cubicBezTo>
                        <a:cubicBezTo>
                          <a:pt x="13240" y="120396"/>
                          <a:pt x="14288" y="134969"/>
                          <a:pt x="22670" y="138589"/>
                        </a:cubicBezTo>
                        <a:lnTo>
                          <a:pt x="0" y="218027"/>
                        </a:lnTo>
                        <a:cubicBezTo>
                          <a:pt x="0" y="218027"/>
                          <a:pt x="11240" y="219266"/>
                          <a:pt x="34290" y="192310"/>
                        </a:cubicBezTo>
                        <a:cubicBezTo>
                          <a:pt x="57341" y="165354"/>
                          <a:pt x="73247" y="114967"/>
                          <a:pt x="77629" y="87535"/>
                        </a:cubicBezTo>
                        <a:cubicBezTo>
                          <a:pt x="82010" y="60103"/>
                          <a:pt x="85249" y="11335"/>
                          <a:pt x="62103" y="0"/>
                        </a:cubicBezTo>
                        <a:close/>
                      </a:path>
                    </a:pathLst>
                  </a:custGeom>
                  <a:solidFill>
                    <a:srgbClr val="FFA8A7"/>
                  </a:solidFill>
                  <a:ln w="9525" cap="flat">
                    <a:noFill/>
                    <a:prstDash val="solid"/>
                    <a:miter/>
                  </a:ln>
                </p:spPr>
                <p:txBody>
                  <a:bodyPr rtlCol="0" anchor="ctr"/>
                  <a:lstStyle/>
                  <a:p>
                    <a:endParaRPr lang="en-US"/>
                  </a:p>
                </p:txBody>
              </p:sp>
              <p:sp>
                <p:nvSpPr>
                  <p:cNvPr id="269" name="Graphic 4">
                    <a:extLst>
                      <a:ext uri="{FF2B5EF4-FFF2-40B4-BE49-F238E27FC236}">
                        <a16:creationId xmlns:a16="http://schemas.microsoft.com/office/drawing/2014/main" id="{08027DA6-814E-4AD4-89E4-DBB354384B97}"/>
                      </a:ext>
                    </a:extLst>
                  </p:cNvPr>
                  <p:cNvSpPr/>
                  <p:nvPr/>
                </p:nvSpPr>
                <p:spPr>
                  <a:xfrm>
                    <a:off x="3318117" y="2526537"/>
                    <a:ext cx="354266" cy="738092"/>
                  </a:xfrm>
                  <a:custGeom>
                    <a:avLst/>
                    <a:gdLst>
                      <a:gd name="connsiteX0" fmla="*/ 41382 w 354266"/>
                      <a:gd name="connsiteY0" fmla="*/ 0 h 738092"/>
                      <a:gd name="connsiteX1" fmla="*/ 31857 w 354266"/>
                      <a:gd name="connsiteY1" fmla="*/ 178784 h 738092"/>
                      <a:gd name="connsiteX2" fmla="*/ 15951 w 354266"/>
                      <a:gd name="connsiteY2" fmla="*/ 254984 h 738092"/>
                      <a:gd name="connsiteX3" fmla="*/ 58051 w 354266"/>
                      <a:gd name="connsiteY3" fmla="*/ 312134 h 738092"/>
                      <a:gd name="connsiteX4" fmla="*/ 59766 w 354266"/>
                      <a:gd name="connsiteY4" fmla="*/ 384810 h 738092"/>
                      <a:gd name="connsiteX5" fmla="*/ 119106 w 354266"/>
                      <a:gd name="connsiteY5" fmla="*/ 432435 h 738092"/>
                      <a:gd name="connsiteX6" fmla="*/ 133965 w 354266"/>
                      <a:gd name="connsiteY6" fmla="*/ 493014 h 738092"/>
                      <a:gd name="connsiteX7" fmla="*/ 202450 w 354266"/>
                      <a:gd name="connsiteY7" fmla="*/ 527304 h 738092"/>
                      <a:gd name="connsiteX8" fmla="*/ 218262 w 354266"/>
                      <a:gd name="connsiteY8" fmla="*/ 584454 h 738092"/>
                      <a:gd name="connsiteX9" fmla="*/ 283222 w 354266"/>
                      <a:gd name="connsiteY9" fmla="*/ 616934 h 738092"/>
                      <a:gd name="connsiteX10" fmla="*/ 289699 w 354266"/>
                      <a:gd name="connsiteY10" fmla="*/ 677609 h 738092"/>
                      <a:gd name="connsiteX11" fmla="*/ 292938 w 354266"/>
                      <a:gd name="connsiteY11" fmla="*/ 738092 h 738092"/>
                      <a:gd name="connsiteX12" fmla="*/ 354088 w 354266"/>
                      <a:gd name="connsiteY12" fmla="*/ 642461 h 738092"/>
                      <a:gd name="connsiteX13" fmla="*/ 322370 w 354266"/>
                      <a:gd name="connsiteY13" fmla="*/ 587693 h 738092"/>
                      <a:gd name="connsiteX14" fmla="*/ 306654 w 354266"/>
                      <a:gd name="connsiteY14" fmla="*/ 517398 h 738092"/>
                      <a:gd name="connsiteX15" fmla="*/ 268554 w 354266"/>
                      <a:gd name="connsiteY15" fmla="*/ 492824 h 738092"/>
                      <a:gd name="connsiteX16" fmla="*/ 251313 w 354266"/>
                      <a:gd name="connsiteY16" fmla="*/ 423863 h 738092"/>
                      <a:gd name="connsiteX17" fmla="*/ 208451 w 354266"/>
                      <a:gd name="connsiteY17" fmla="*/ 397192 h 738092"/>
                      <a:gd name="connsiteX18" fmla="*/ 212737 w 354266"/>
                      <a:gd name="connsiteY18" fmla="*/ 331375 h 738092"/>
                      <a:gd name="connsiteX19" fmla="*/ 182733 w 354266"/>
                      <a:gd name="connsiteY19" fmla="*/ 289274 h 738092"/>
                      <a:gd name="connsiteX20" fmla="*/ 156349 w 354266"/>
                      <a:gd name="connsiteY20" fmla="*/ 191738 h 738092"/>
                      <a:gd name="connsiteX21" fmla="*/ 160445 w 354266"/>
                      <a:gd name="connsiteY21" fmla="*/ 156781 h 738092"/>
                      <a:gd name="connsiteX22" fmla="*/ 150920 w 354266"/>
                      <a:gd name="connsiteY22" fmla="*/ 96012 h 738092"/>
                      <a:gd name="connsiteX23" fmla="*/ 41382 w 354266"/>
                      <a:gd name="connsiteY23" fmla="*/ 0 h 73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4266" h="738092">
                        <a:moveTo>
                          <a:pt x="41382" y="0"/>
                        </a:moveTo>
                        <a:cubicBezTo>
                          <a:pt x="1949" y="36862"/>
                          <a:pt x="-23292" y="118015"/>
                          <a:pt x="31857" y="178784"/>
                        </a:cubicBezTo>
                        <a:cubicBezTo>
                          <a:pt x="13941" y="199825"/>
                          <a:pt x="7950" y="228533"/>
                          <a:pt x="15951" y="254984"/>
                        </a:cubicBezTo>
                        <a:cubicBezTo>
                          <a:pt x="23237" y="278187"/>
                          <a:pt x="38049" y="298294"/>
                          <a:pt x="58051" y="312134"/>
                        </a:cubicBezTo>
                        <a:cubicBezTo>
                          <a:pt x="46288" y="335090"/>
                          <a:pt x="46926" y="362436"/>
                          <a:pt x="59766" y="384810"/>
                        </a:cubicBezTo>
                        <a:cubicBezTo>
                          <a:pt x="73453" y="407060"/>
                          <a:pt x="94418" y="423891"/>
                          <a:pt x="119106" y="432435"/>
                        </a:cubicBezTo>
                        <a:cubicBezTo>
                          <a:pt x="119106" y="432435"/>
                          <a:pt x="107295" y="458629"/>
                          <a:pt x="133965" y="493014"/>
                        </a:cubicBezTo>
                        <a:cubicBezTo>
                          <a:pt x="158921" y="525113"/>
                          <a:pt x="202450" y="527304"/>
                          <a:pt x="202450" y="527304"/>
                        </a:cubicBezTo>
                        <a:cubicBezTo>
                          <a:pt x="202450" y="527304"/>
                          <a:pt x="192925" y="553593"/>
                          <a:pt x="218262" y="584454"/>
                        </a:cubicBezTo>
                        <a:cubicBezTo>
                          <a:pt x="241312" y="613029"/>
                          <a:pt x="283222" y="616934"/>
                          <a:pt x="283222" y="616934"/>
                        </a:cubicBezTo>
                        <a:cubicBezTo>
                          <a:pt x="274535" y="636889"/>
                          <a:pt x="276993" y="659940"/>
                          <a:pt x="289699" y="677609"/>
                        </a:cubicBezTo>
                        <a:cubicBezTo>
                          <a:pt x="303177" y="695163"/>
                          <a:pt x="304463" y="719204"/>
                          <a:pt x="292938" y="738092"/>
                        </a:cubicBezTo>
                        <a:cubicBezTo>
                          <a:pt x="329637" y="720204"/>
                          <a:pt x="353250" y="683286"/>
                          <a:pt x="354088" y="642461"/>
                        </a:cubicBezTo>
                        <a:cubicBezTo>
                          <a:pt x="357041" y="594836"/>
                          <a:pt x="322370" y="587693"/>
                          <a:pt x="322370" y="587693"/>
                        </a:cubicBezTo>
                        <a:cubicBezTo>
                          <a:pt x="322370" y="587693"/>
                          <a:pt x="325132" y="540639"/>
                          <a:pt x="306654" y="517398"/>
                        </a:cubicBezTo>
                        <a:cubicBezTo>
                          <a:pt x="285508" y="490728"/>
                          <a:pt x="268554" y="492824"/>
                          <a:pt x="268554" y="492824"/>
                        </a:cubicBezTo>
                        <a:cubicBezTo>
                          <a:pt x="269935" y="468621"/>
                          <a:pt x="263924" y="444570"/>
                          <a:pt x="251313" y="423863"/>
                        </a:cubicBezTo>
                        <a:cubicBezTo>
                          <a:pt x="231216" y="395288"/>
                          <a:pt x="208451" y="397192"/>
                          <a:pt x="208451" y="397192"/>
                        </a:cubicBezTo>
                        <a:cubicBezTo>
                          <a:pt x="208451" y="397192"/>
                          <a:pt x="220071" y="360045"/>
                          <a:pt x="212737" y="331375"/>
                        </a:cubicBezTo>
                        <a:cubicBezTo>
                          <a:pt x="203879" y="296894"/>
                          <a:pt x="182733" y="289274"/>
                          <a:pt x="182733" y="289274"/>
                        </a:cubicBezTo>
                        <a:cubicBezTo>
                          <a:pt x="196764" y="254518"/>
                          <a:pt x="185981" y="214684"/>
                          <a:pt x="156349" y="191738"/>
                        </a:cubicBezTo>
                        <a:cubicBezTo>
                          <a:pt x="160483" y="180575"/>
                          <a:pt x="161883" y="168592"/>
                          <a:pt x="160445" y="156781"/>
                        </a:cubicBezTo>
                        <a:cubicBezTo>
                          <a:pt x="158635" y="128206"/>
                          <a:pt x="153396" y="132779"/>
                          <a:pt x="150920" y="96012"/>
                        </a:cubicBezTo>
                        <a:cubicBezTo>
                          <a:pt x="87388" y="66580"/>
                          <a:pt x="79101" y="43148"/>
                          <a:pt x="41382" y="0"/>
                        </a:cubicBezTo>
                        <a:close/>
                      </a:path>
                    </a:pathLst>
                  </a:custGeom>
                  <a:solidFill>
                    <a:srgbClr val="263238"/>
                  </a:solidFill>
                  <a:ln w="9525" cap="flat">
                    <a:noFill/>
                    <a:prstDash val="solid"/>
                    <a:miter/>
                  </a:ln>
                </p:spPr>
                <p:txBody>
                  <a:bodyPr rtlCol="0" anchor="ctr"/>
                  <a:lstStyle/>
                  <a:p>
                    <a:endParaRPr lang="en-US"/>
                  </a:p>
                </p:txBody>
              </p:sp>
            </p:grpSp>
          </p:grpSp>
        </p:grpSp>
      </p:grpSp>
      <p:grpSp>
        <p:nvGrpSpPr>
          <p:cNvPr id="592" name="globe">
            <a:extLst>
              <a:ext uri="{FF2B5EF4-FFF2-40B4-BE49-F238E27FC236}">
                <a16:creationId xmlns:a16="http://schemas.microsoft.com/office/drawing/2014/main" id="{8720CC37-E50B-4689-9D08-E46AF8AFCF20}"/>
              </a:ext>
            </a:extLst>
          </p:cNvPr>
          <p:cNvGrpSpPr/>
          <p:nvPr/>
        </p:nvGrpSpPr>
        <p:grpSpPr>
          <a:xfrm>
            <a:off x="2442823" y="4209829"/>
            <a:ext cx="782798" cy="1071683"/>
            <a:chOff x="2442823" y="4209829"/>
            <a:chExt cx="782798" cy="1071683"/>
          </a:xfrm>
        </p:grpSpPr>
        <p:sp>
          <p:nvSpPr>
            <p:cNvPr id="12" name="Graphic 4">
              <a:extLst>
                <a:ext uri="{FF2B5EF4-FFF2-40B4-BE49-F238E27FC236}">
                  <a16:creationId xmlns:a16="http://schemas.microsoft.com/office/drawing/2014/main" id="{2B32DD90-E1B3-40B2-80C4-28E7C1E62BB4}"/>
                </a:ext>
              </a:extLst>
            </p:cNvPr>
            <p:cNvSpPr/>
            <p:nvPr/>
          </p:nvSpPr>
          <p:spPr>
            <a:xfrm>
              <a:off x="2674914" y="5053317"/>
              <a:ext cx="395168" cy="228195"/>
            </a:xfrm>
            <a:custGeom>
              <a:avLst/>
              <a:gdLst>
                <a:gd name="connsiteX0" fmla="*/ 57936 w 395168"/>
                <a:gd name="connsiteY0" fmla="*/ 33540 h 228195"/>
                <a:gd name="connsiteX1" fmla="*/ 57936 w 395168"/>
                <a:gd name="connsiteY1" fmla="*/ 194798 h 228195"/>
                <a:gd name="connsiteX2" fmla="*/ 337304 w 395168"/>
                <a:gd name="connsiteY2" fmla="*/ 194798 h 228195"/>
                <a:gd name="connsiteX3" fmla="*/ 337304 w 395168"/>
                <a:gd name="connsiteY3" fmla="*/ 33540 h 228195"/>
                <a:gd name="connsiteX4" fmla="*/ 57936 w 395168"/>
                <a:gd name="connsiteY4" fmla="*/ 33540 h 228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168" h="228195">
                  <a:moveTo>
                    <a:pt x="57936" y="33540"/>
                  </a:moveTo>
                  <a:cubicBezTo>
                    <a:pt x="-19312" y="78022"/>
                    <a:pt x="-19312" y="150317"/>
                    <a:pt x="57936" y="194798"/>
                  </a:cubicBezTo>
                  <a:cubicBezTo>
                    <a:pt x="135184" y="239280"/>
                    <a:pt x="260152" y="239375"/>
                    <a:pt x="337304" y="194798"/>
                  </a:cubicBezTo>
                  <a:cubicBezTo>
                    <a:pt x="414457" y="150221"/>
                    <a:pt x="414457" y="78022"/>
                    <a:pt x="337304" y="33540"/>
                  </a:cubicBezTo>
                  <a:cubicBezTo>
                    <a:pt x="260152" y="-10942"/>
                    <a:pt x="135088" y="-11418"/>
                    <a:pt x="57936" y="33540"/>
                  </a:cubicBezTo>
                  <a:close/>
                </a:path>
              </a:pathLst>
            </a:custGeom>
            <a:solidFill>
              <a:srgbClr val="E0E0E0"/>
            </a:solidFill>
            <a:ln w="9525" cap="flat">
              <a:noFill/>
              <a:prstDash val="solid"/>
              <a:miter/>
            </a:ln>
          </p:spPr>
          <p:txBody>
            <a:bodyPr rtlCol="0" anchor="ctr"/>
            <a:lstStyle/>
            <a:p>
              <a:endParaRPr lang="en-US"/>
            </a:p>
          </p:txBody>
        </p:sp>
        <p:grpSp>
          <p:nvGrpSpPr>
            <p:cNvPr id="270" name="Globe">
              <a:extLst>
                <a:ext uri="{FF2B5EF4-FFF2-40B4-BE49-F238E27FC236}">
                  <a16:creationId xmlns:a16="http://schemas.microsoft.com/office/drawing/2014/main" id="{E9AA6A17-2373-4961-9FAF-25F64AD936C4}"/>
                </a:ext>
              </a:extLst>
            </p:cNvPr>
            <p:cNvGrpSpPr/>
            <p:nvPr/>
          </p:nvGrpSpPr>
          <p:grpSpPr>
            <a:xfrm>
              <a:off x="2442823" y="4209829"/>
              <a:ext cx="782798" cy="1010283"/>
              <a:chOff x="2442823" y="4209829"/>
              <a:chExt cx="782798" cy="1010283"/>
            </a:xfrm>
          </p:grpSpPr>
          <p:sp>
            <p:nvSpPr>
              <p:cNvPr id="271" name="Graphic 4">
                <a:extLst>
                  <a:ext uri="{FF2B5EF4-FFF2-40B4-BE49-F238E27FC236}">
                    <a16:creationId xmlns:a16="http://schemas.microsoft.com/office/drawing/2014/main" id="{3D3593B3-793E-4A40-A66D-869565400A69}"/>
                  </a:ext>
                </a:extLst>
              </p:cNvPr>
              <p:cNvSpPr/>
              <p:nvPr/>
            </p:nvSpPr>
            <p:spPr>
              <a:xfrm>
                <a:off x="2753104" y="5070798"/>
                <a:ext cx="238097" cy="149314"/>
              </a:xfrm>
              <a:custGeom>
                <a:avLst/>
                <a:gdLst>
                  <a:gd name="connsiteX0" fmla="*/ 8035 w 238097"/>
                  <a:gd name="connsiteY0" fmla="*/ 106262 h 149314"/>
                  <a:gd name="connsiteX1" fmla="*/ 4797 w 238097"/>
                  <a:gd name="connsiteY1" fmla="*/ 100928 h 149314"/>
                  <a:gd name="connsiteX2" fmla="*/ 4035 w 238097"/>
                  <a:gd name="connsiteY2" fmla="*/ 99499 h 149314"/>
                  <a:gd name="connsiteX3" fmla="*/ 2035 w 238097"/>
                  <a:gd name="connsiteY3" fmla="*/ 94831 h 149314"/>
                  <a:gd name="connsiteX4" fmla="*/ 2035 w 238097"/>
                  <a:gd name="connsiteY4" fmla="*/ 93307 h 149314"/>
                  <a:gd name="connsiteX5" fmla="*/ 510 w 238097"/>
                  <a:gd name="connsiteY5" fmla="*/ 87402 h 149314"/>
                  <a:gd name="connsiteX6" fmla="*/ 510 w 238097"/>
                  <a:gd name="connsiteY6" fmla="*/ 87402 h 149314"/>
                  <a:gd name="connsiteX7" fmla="*/ 34 w 238097"/>
                  <a:gd name="connsiteY7" fmla="*/ 81401 h 149314"/>
                  <a:gd name="connsiteX8" fmla="*/ 34 w 238097"/>
                  <a:gd name="connsiteY8" fmla="*/ 79592 h 149314"/>
                  <a:gd name="connsiteX9" fmla="*/ 34 w 238097"/>
                  <a:gd name="connsiteY9" fmla="*/ 75305 h 149314"/>
                  <a:gd name="connsiteX10" fmla="*/ 34 w 238097"/>
                  <a:gd name="connsiteY10" fmla="*/ 73114 h 149314"/>
                  <a:gd name="connsiteX11" fmla="*/ 987 w 238097"/>
                  <a:gd name="connsiteY11" fmla="*/ 69114 h 149314"/>
                  <a:gd name="connsiteX12" fmla="*/ 1654 w 238097"/>
                  <a:gd name="connsiteY12" fmla="*/ 67114 h 149314"/>
                  <a:gd name="connsiteX13" fmla="*/ 4035 w 238097"/>
                  <a:gd name="connsiteY13" fmla="*/ 61399 h 149314"/>
                  <a:gd name="connsiteX14" fmla="*/ 4987 w 238097"/>
                  <a:gd name="connsiteY14" fmla="*/ 59684 h 149314"/>
                  <a:gd name="connsiteX15" fmla="*/ 7369 w 238097"/>
                  <a:gd name="connsiteY15" fmla="*/ 55684 h 149314"/>
                  <a:gd name="connsiteX16" fmla="*/ 9083 w 238097"/>
                  <a:gd name="connsiteY16" fmla="*/ 53398 h 149314"/>
                  <a:gd name="connsiteX17" fmla="*/ 10321 w 238097"/>
                  <a:gd name="connsiteY17" fmla="*/ 51683 h 149314"/>
                  <a:gd name="connsiteX18" fmla="*/ 12322 w 238097"/>
                  <a:gd name="connsiteY18" fmla="*/ 49302 h 149314"/>
                  <a:gd name="connsiteX19" fmla="*/ 13464 w 238097"/>
                  <a:gd name="connsiteY19" fmla="*/ 48064 h 149314"/>
                  <a:gd name="connsiteX20" fmla="*/ 211148 w 238097"/>
                  <a:gd name="connsiteY20" fmla="*/ 34481 h 149314"/>
                  <a:gd name="connsiteX21" fmla="*/ 224729 w 238097"/>
                  <a:gd name="connsiteY21" fmla="*/ 48064 h 149314"/>
                  <a:gd name="connsiteX22" fmla="*/ 225586 w 238097"/>
                  <a:gd name="connsiteY22" fmla="*/ 49112 h 149314"/>
                  <a:gd name="connsiteX23" fmla="*/ 227682 w 238097"/>
                  <a:gd name="connsiteY23" fmla="*/ 51588 h 149314"/>
                  <a:gd name="connsiteX24" fmla="*/ 229015 w 238097"/>
                  <a:gd name="connsiteY24" fmla="*/ 53398 h 149314"/>
                  <a:gd name="connsiteX25" fmla="*/ 230635 w 238097"/>
                  <a:gd name="connsiteY25" fmla="*/ 55588 h 149314"/>
                  <a:gd name="connsiteX26" fmla="*/ 233206 w 238097"/>
                  <a:gd name="connsiteY26" fmla="*/ 59779 h 149314"/>
                  <a:gd name="connsiteX27" fmla="*/ 234064 w 238097"/>
                  <a:gd name="connsiteY27" fmla="*/ 61304 h 149314"/>
                  <a:gd name="connsiteX28" fmla="*/ 236445 w 238097"/>
                  <a:gd name="connsiteY28" fmla="*/ 67019 h 149314"/>
                  <a:gd name="connsiteX29" fmla="*/ 237016 w 238097"/>
                  <a:gd name="connsiteY29" fmla="*/ 68828 h 149314"/>
                  <a:gd name="connsiteX30" fmla="*/ 238064 w 238097"/>
                  <a:gd name="connsiteY30" fmla="*/ 73114 h 149314"/>
                  <a:gd name="connsiteX31" fmla="*/ 238064 w 238097"/>
                  <a:gd name="connsiteY31" fmla="*/ 75115 h 149314"/>
                  <a:gd name="connsiteX32" fmla="*/ 238064 w 238097"/>
                  <a:gd name="connsiteY32" fmla="*/ 79592 h 149314"/>
                  <a:gd name="connsiteX33" fmla="*/ 238064 w 238097"/>
                  <a:gd name="connsiteY33" fmla="*/ 81211 h 149314"/>
                  <a:gd name="connsiteX34" fmla="*/ 236064 w 238097"/>
                  <a:gd name="connsiteY34" fmla="*/ 93498 h 149314"/>
                  <a:gd name="connsiteX35" fmla="*/ 235587 w 238097"/>
                  <a:gd name="connsiteY35" fmla="*/ 94736 h 149314"/>
                  <a:gd name="connsiteX36" fmla="*/ 233492 w 238097"/>
                  <a:gd name="connsiteY36" fmla="*/ 99689 h 149314"/>
                  <a:gd name="connsiteX37" fmla="*/ 232825 w 238097"/>
                  <a:gd name="connsiteY37" fmla="*/ 100928 h 149314"/>
                  <a:gd name="connsiteX38" fmla="*/ 229492 w 238097"/>
                  <a:gd name="connsiteY38" fmla="*/ 106547 h 149314"/>
                  <a:gd name="connsiteX39" fmla="*/ 229492 w 238097"/>
                  <a:gd name="connsiteY39" fmla="*/ 106547 h 149314"/>
                  <a:gd name="connsiteX40" fmla="*/ 224634 w 238097"/>
                  <a:gd name="connsiteY40" fmla="*/ 112548 h 149314"/>
                  <a:gd name="connsiteX41" fmla="*/ 224634 w 238097"/>
                  <a:gd name="connsiteY41" fmla="*/ 112548 h 149314"/>
                  <a:gd name="connsiteX42" fmla="*/ 219490 w 238097"/>
                  <a:gd name="connsiteY42" fmla="*/ 117596 h 149314"/>
                  <a:gd name="connsiteX43" fmla="*/ 218157 w 238097"/>
                  <a:gd name="connsiteY43" fmla="*/ 118739 h 149314"/>
                  <a:gd name="connsiteX44" fmla="*/ 212727 w 238097"/>
                  <a:gd name="connsiteY44" fmla="*/ 123026 h 149314"/>
                  <a:gd name="connsiteX45" fmla="*/ 211299 w 238097"/>
                  <a:gd name="connsiteY45" fmla="*/ 124073 h 149314"/>
                  <a:gd name="connsiteX46" fmla="*/ 203583 w 238097"/>
                  <a:gd name="connsiteY46" fmla="*/ 129026 h 149314"/>
                  <a:gd name="connsiteX47" fmla="*/ 34134 w 238097"/>
                  <a:gd name="connsiteY47" fmla="*/ 129026 h 149314"/>
                  <a:gd name="connsiteX48" fmla="*/ 26419 w 238097"/>
                  <a:gd name="connsiteY48" fmla="*/ 124073 h 149314"/>
                  <a:gd name="connsiteX49" fmla="*/ 24895 w 238097"/>
                  <a:gd name="connsiteY49" fmla="*/ 122930 h 149314"/>
                  <a:gd name="connsiteX50" fmla="*/ 19656 w 238097"/>
                  <a:gd name="connsiteY50" fmla="*/ 118835 h 149314"/>
                  <a:gd name="connsiteX51" fmla="*/ 18132 w 238097"/>
                  <a:gd name="connsiteY51" fmla="*/ 117596 h 149314"/>
                  <a:gd name="connsiteX52" fmla="*/ 13179 w 238097"/>
                  <a:gd name="connsiteY52" fmla="*/ 112643 h 149314"/>
                  <a:gd name="connsiteX53" fmla="*/ 12607 w 238097"/>
                  <a:gd name="connsiteY53" fmla="*/ 112072 h 149314"/>
                  <a:gd name="connsiteX54" fmla="*/ 7845 w 238097"/>
                  <a:gd name="connsiteY54" fmla="*/ 106166 h 149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38097" h="149314">
                    <a:moveTo>
                      <a:pt x="8035" y="106262"/>
                    </a:moveTo>
                    <a:cubicBezTo>
                      <a:pt x="6831" y="104566"/>
                      <a:pt x="5749" y="102775"/>
                      <a:pt x="4797" y="100928"/>
                    </a:cubicBezTo>
                    <a:lnTo>
                      <a:pt x="4035" y="99499"/>
                    </a:lnTo>
                    <a:cubicBezTo>
                      <a:pt x="3273" y="97879"/>
                      <a:pt x="2606" y="96355"/>
                      <a:pt x="2035" y="94831"/>
                    </a:cubicBezTo>
                    <a:cubicBezTo>
                      <a:pt x="1463" y="93307"/>
                      <a:pt x="2035" y="93784"/>
                      <a:pt x="2035" y="93307"/>
                    </a:cubicBezTo>
                    <a:cubicBezTo>
                      <a:pt x="1394" y="91374"/>
                      <a:pt x="884" y="89402"/>
                      <a:pt x="510" y="87402"/>
                    </a:cubicBezTo>
                    <a:lnTo>
                      <a:pt x="510" y="87402"/>
                    </a:lnTo>
                    <a:cubicBezTo>
                      <a:pt x="163" y="85421"/>
                      <a:pt x="4" y="83411"/>
                      <a:pt x="34" y="81401"/>
                    </a:cubicBezTo>
                    <a:lnTo>
                      <a:pt x="34" y="79592"/>
                    </a:lnTo>
                    <a:cubicBezTo>
                      <a:pt x="34" y="78163"/>
                      <a:pt x="34" y="76734"/>
                      <a:pt x="34" y="75305"/>
                    </a:cubicBezTo>
                    <a:cubicBezTo>
                      <a:pt x="-11" y="74572"/>
                      <a:pt x="-11" y="73848"/>
                      <a:pt x="34" y="73114"/>
                    </a:cubicBezTo>
                    <a:cubicBezTo>
                      <a:pt x="261" y="71762"/>
                      <a:pt x="580" y="70429"/>
                      <a:pt x="987" y="69114"/>
                    </a:cubicBezTo>
                    <a:cubicBezTo>
                      <a:pt x="1166" y="68438"/>
                      <a:pt x="1389" y="67762"/>
                      <a:pt x="1654" y="67114"/>
                    </a:cubicBezTo>
                    <a:cubicBezTo>
                      <a:pt x="2325" y="65161"/>
                      <a:pt x="3120" y="63247"/>
                      <a:pt x="4035" y="61399"/>
                    </a:cubicBezTo>
                    <a:lnTo>
                      <a:pt x="4987" y="59684"/>
                    </a:lnTo>
                    <a:cubicBezTo>
                      <a:pt x="5749" y="58351"/>
                      <a:pt x="6511" y="57017"/>
                      <a:pt x="7369" y="55684"/>
                    </a:cubicBezTo>
                    <a:lnTo>
                      <a:pt x="9083" y="53398"/>
                    </a:lnTo>
                    <a:lnTo>
                      <a:pt x="10321" y="51683"/>
                    </a:lnTo>
                    <a:lnTo>
                      <a:pt x="12322" y="49302"/>
                    </a:lnTo>
                    <a:lnTo>
                      <a:pt x="13464" y="48064"/>
                    </a:lnTo>
                    <a:cubicBezTo>
                      <a:pt x="64303" y="-10277"/>
                      <a:pt x="152809" y="-16354"/>
                      <a:pt x="211148" y="34481"/>
                    </a:cubicBezTo>
                    <a:cubicBezTo>
                      <a:pt x="215980" y="38691"/>
                      <a:pt x="220518" y="43235"/>
                      <a:pt x="224729" y="48064"/>
                    </a:cubicBezTo>
                    <a:lnTo>
                      <a:pt x="225586" y="49112"/>
                    </a:lnTo>
                    <a:lnTo>
                      <a:pt x="227682" y="51588"/>
                    </a:lnTo>
                    <a:cubicBezTo>
                      <a:pt x="228188" y="52140"/>
                      <a:pt x="228634" y="52750"/>
                      <a:pt x="229015" y="53398"/>
                    </a:cubicBezTo>
                    <a:cubicBezTo>
                      <a:pt x="229607" y="54093"/>
                      <a:pt x="230148" y="54817"/>
                      <a:pt x="230635" y="55588"/>
                    </a:cubicBezTo>
                    <a:cubicBezTo>
                      <a:pt x="231581" y="56931"/>
                      <a:pt x="232440" y="58332"/>
                      <a:pt x="233206" y="59779"/>
                    </a:cubicBezTo>
                    <a:lnTo>
                      <a:pt x="234064" y="61304"/>
                    </a:lnTo>
                    <a:cubicBezTo>
                      <a:pt x="234978" y="63151"/>
                      <a:pt x="235773" y="65066"/>
                      <a:pt x="236445" y="67019"/>
                    </a:cubicBezTo>
                    <a:lnTo>
                      <a:pt x="237016" y="68828"/>
                    </a:lnTo>
                    <a:cubicBezTo>
                      <a:pt x="237016" y="70257"/>
                      <a:pt x="237778" y="71686"/>
                      <a:pt x="238064" y="73114"/>
                    </a:cubicBezTo>
                    <a:cubicBezTo>
                      <a:pt x="238109" y="73781"/>
                      <a:pt x="238109" y="74448"/>
                      <a:pt x="238064" y="75115"/>
                    </a:cubicBezTo>
                    <a:cubicBezTo>
                      <a:pt x="238064" y="76639"/>
                      <a:pt x="238064" y="78163"/>
                      <a:pt x="238064" y="79592"/>
                    </a:cubicBezTo>
                    <a:lnTo>
                      <a:pt x="238064" y="81211"/>
                    </a:lnTo>
                    <a:cubicBezTo>
                      <a:pt x="238004" y="85383"/>
                      <a:pt x="237331" y="89526"/>
                      <a:pt x="236064" y="93498"/>
                    </a:cubicBezTo>
                    <a:cubicBezTo>
                      <a:pt x="235864" y="93898"/>
                      <a:pt x="235704" y="94308"/>
                      <a:pt x="235587" y="94736"/>
                    </a:cubicBezTo>
                    <a:cubicBezTo>
                      <a:pt x="234987" y="96432"/>
                      <a:pt x="234287" y="98079"/>
                      <a:pt x="233492" y="99689"/>
                    </a:cubicBezTo>
                    <a:cubicBezTo>
                      <a:pt x="233307" y="100118"/>
                      <a:pt x="233083" y="100537"/>
                      <a:pt x="232825" y="100928"/>
                    </a:cubicBezTo>
                    <a:cubicBezTo>
                      <a:pt x="231842" y="102871"/>
                      <a:pt x="230728" y="104747"/>
                      <a:pt x="229492" y="106547"/>
                    </a:cubicBezTo>
                    <a:lnTo>
                      <a:pt x="229492" y="106547"/>
                    </a:lnTo>
                    <a:cubicBezTo>
                      <a:pt x="227989" y="108643"/>
                      <a:pt x="226367" y="110643"/>
                      <a:pt x="224634" y="112548"/>
                    </a:cubicBezTo>
                    <a:lnTo>
                      <a:pt x="224634" y="112548"/>
                    </a:lnTo>
                    <a:cubicBezTo>
                      <a:pt x="223015" y="114329"/>
                      <a:pt x="221297" y="116015"/>
                      <a:pt x="219490" y="117596"/>
                    </a:cubicBezTo>
                    <a:lnTo>
                      <a:pt x="218157" y="118739"/>
                    </a:lnTo>
                    <a:lnTo>
                      <a:pt x="212727" y="123026"/>
                    </a:lnTo>
                    <a:lnTo>
                      <a:pt x="211299" y="124073"/>
                    </a:lnTo>
                    <a:cubicBezTo>
                      <a:pt x="208822" y="125788"/>
                      <a:pt x="206346" y="127407"/>
                      <a:pt x="203583" y="129026"/>
                    </a:cubicBezTo>
                    <a:cubicBezTo>
                      <a:pt x="156816" y="156077"/>
                      <a:pt x="80902" y="156077"/>
                      <a:pt x="34134" y="129026"/>
                    </a:cubicBezTo>
                    <a:cubicBezTo>
                      <a:pt x="31372" y="127407"/>
                      <a:pt x="28895" y="125788"/>
                      <a:pt x="26419" y="124073"/>
                    </a:cubicBezTo>
                    <a:lnTo>
                      <a:pt x="24895" y="122930"/>
                    </a:lnTo>
                    <a:cubicBezTo>
                      <a:pt x="23072" y="121663"/>
                      <a:pt x="21324" y="120301"/>
                      <a:pt x="19656" y="118835"/>
                    </a:cubicBezTo>
                    <a:lnTo>
                      <a:pt x="18132" y="117596"/>
                    </a:lnTo>
                    <a:cubicBezTo>
                      <a:pt x="16387" y="116044"/>
                      <a:pt x="14733" y="114386"/>
                      <a:pt x="13179" y="112643"/>
                    </a:cubicBezTo>
                    <a:lnTo>
                      <a:pt x="12607" y="112072"/>
                    </a:lnTo>
                    <a:cubicBezTo>
                      <a:pt x="10911" y="110195"/>
                      <a:pt x="9321" y="108224"/>
                      <a:pt x="7845" y="106166"/>
                    </a:cubicBezTo>
                    <a:close/>
                  </a:path>
                </a:pathLst>
              </a:custGeom>
              <a:solidFill>
                <a:srgbClr val="455A64"/>
              </a:solidFill>
              <a:ln w="9525" cap="flat">
                <a:noFill/>
                <a:prstDash val="solid"/>
                <a:miter/>
              </a:ln>
            </p:spPr>
            <p:txBody>
              <a:bodyPr rtlCol="0" anchor="ctr"/>
              <a:lstStyle/>
              <a:p>
                <a:endParaRPr lang="en-US"/>
              </a:p>
            </p:txBody>
          </p:sp>
          <p:sp>
            <p:nvSpPr>
              <p:cNvPr id="272" name="Graphic 4">
                <a:extLst>
                  <a:ext uri="{FF2B5EF4-FFF2-40B4-BE49-F238E27FC236}">
                    <a16:creationId xmlns:a16="http://schemas.microsoft.com/office/drawing/2014/main" id="{6EC872D8-8196-4E52-8B2E-F7D8B68359D8}"/>
                  </a:ext>
                </a:extLst>
              </p:cNvPr>
              <p:cNvSpPr/>
              <p:nvPr/>
            </p:nvSpPr>
            <p:spPr>
              <a:xfrm>
                <a:off x="2835339" y="4969111"/>
                <a:ext cx="74199" cy="138902"/>
              </a:xfrm>
              <a:custGeom>
                <a:avLst/>
                <a:gdLst>
                  <a:gd name="connsiteX0" fmla="*/ 36767 w 74199"/>
                  <a:gd name="connsiteY0" fmla="*/ 17 h 138902"/>
                  <a:gd name="connsiteX1" fmla="*/ 46292 w 74199"/>
                  <a:gd name="connsiteY1" fmla="*/ 2208 h 138902"/>
                  <a:gd name="connsiteX2" fmla="*/ 50006 w 74199"/>
                  <a:gd name="connsiteY2" fmla="*/ 6875 h 138902"/>
                  <a:gd name="connsiteX3" fmla="*/ 50006 w 74199"/>
                  <a:gd name="connsiteY3" fmla="*/ 6875 h 138902"/>
                  <a:gd name="connsiteX4" fmla="*/ 74200 w 74199"/>
                  <a:gd name="connsiteY4" fmla="*/ 117461 h 138902"/>
                  <a:gd name="connsiteX5" fmla="*/ 63341 w 74199"/>
                  <a:gd name="connsiteY5" fmla="*/ 132605 h 138902"/>
                  <a:gd name="connsiteX6" fmla="*/ 37052 w 74199"/>
                  <a:gd name="connsiteY6" fmla="*/ 138892 h 138902"/>
                  <a:gd name="connsiteX7" fmla="*/ 37052 w 74199"/>
                  <a:gd name="connsiteY7" fmla="*/ 138892 h 138902"/>
                  <a:gd name="connsiteX8" fmla="*/ 10858 w 74199"/>
                  <a:gd name="connsiteY8" fmla="*/ 132605 h 138902"/>
                  <a:gd name="connsiteX9" fmla="*/ 0 w 74199"/>
                  <a:gd name="connsiteY9" fmla="*/ 117461 h 138902"/>
                  <a:gd name="connsiteX10" fmla="*/ 24098 w 74199"/>
                  <a:gd name="connsiteY10" fmla="*/ 6875 h 138902"/>
                  <a:gd name="connsiteX11" fmla="*/ 24098 w 74199"/>
                  <a:gd name="connsiteY11" fmla="*/ 6875 h 138902"/>
                  <a:gd name="connsiteX12" fmla="*/ 27813 w 74199"/>
                  <a:gd name="connsiteY12" fmla="*/ 2208 h 138902"/>
                  <a:gd name="connsiteX13" fmla="*/ 36767 w 74199"/>
                  <a:gd name="connsiteY13" fmla="*/ 17 h 13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199" h="138902">
                    <a:moveTo>
                      <a:pt x="36767" y="17"/>
                    </a:moveTo>
                    <a:cubicBezTo>
                      <a:pt x="40081" y="-126"/>
                      <a:pt x="43372" y="627"/>
                      <a:pt x="46292" y="2208"/>
                    </a:cubicBezTo>
                    <a:cubicBezTo>
                      <a:pt x="48196" y="3094"/>
                      <a:pt x="49572" y="4818"/>
                      <a:pt x="50006" y="6875"/>
                    </a:cubicBezTo>
                    <a:lnTo>
                      <a:pt x="50006" y="6875"/>
                    </a:lnTo>
                    <a:cubicBezTo>
                      <a:pt x="52388" y="61739"/>
                      <a:pt x="56674" y="88314"/>
                      <a:pt x="74200" y="117461"/>
                    </a:cubicBezTo>
                    <a:cubicBezTo>
                      <a:pt x="73597" y="124109"/>
                      <a:pt x="69441" y="129900"/>
                      <a:pt x="63341" y="132605"/>
                    </a:cubicBezTo>
                    <a:cubicBezTo>
                      <a:pt x="55259" y="136910"/>
                      <a:pt x="46209" y="139073"/>
                      <a:pt x="37052" y="138892"/>
                    </a:cubicBezTo>
                    <a:lnTo>
                      <a:pt x="37052" y="138892"/>
                    </a:lnTo>
                    <a:cubicBezTo>
                      <a:pt x="27928" y="139063"/>
                      <a:pt x="18911" y="136901"/>
                      <a:pt x="10858" y="132605"/>
                    </a:cubicBezTo>
                    <a:cubicBezTo>
                      <a:pt x="4759" y="129900"/>
                      <a:pt x="603" y="124109"/>
                      <a:pt x="0" y="117461"/>
                    </a:cubicBezTo>
                    <a:cubicBezTo>
                      <a:pt x="17526" y="88314"/>
                      <a:pt x="21812" y="61739"/>
                      <a:pt x="24098" y="6875"/>
                    </a:cubicBezTo>
                    <a:lnTo>
                      <a:pt x="24098" y="6875"/>
                    </a:lnTo>
                    <a:cubicBezTo>
                      <a:pt x="24489" y="4799"/>
                      <a:pt x="25879" y="3056"/>
                      <a:pt x="27813" y="2208"/>
                    </a:cubicBezTo>
                    <a:cubicBezTo>
                      <a:pt x="30558" y="713"/>
                      <a:pt x="33643" y="-40"/>
                      <a:pt x="36767" y="17"/>
                    </a:cubicBezTo>
                    <a:close/>
                  </a:path>
                </a:pathLst>
              </a:custGeom>
              <a:solidFill>
                <a:srgbClr val="37474F"/>
              </a:solidFill>
              <a:ln w="9525" cap="flat">
                <a:noFill/>
                <a:prstDash val="solid"/>
                <a:miter/>
              </a:ln>
            </p:spPr>
            <p:txBody>
              <a:bodyPr rtlCol="0" anchor="ctr"/>
              <a:lstStyle/>
              <a:p>
                <a:endParaRPr lang="en-US"/>
              </a:p>
            </p:txBody>
          </p:sp>
          <p:sp>
            <p:nvSpPr>
              <p:cNvPr id="273" name="Graphic 4">
                <a:extLst>
                  <a:ext uri="{FF2B5EF4-FFF2-40B4-BE49-F238E27FC236}">
                    <a16:creationId xmlns:a16="http://schemas.microsoft.com/office/drawing/2014/main" id="{686D64A8-2DF2-4231-B126-CAF348542641}"/>
                  </a:ext>
                </a:extLst>
              </p:cNvPr>
              <p:cNvSpPr/>
              <p:nvPr/>
            </p:nvSpPr>
            <p:spPr>
              <a:xfrm>
                <a:off x="2856008" y="4981606"/>
                <a:ext cx="33051" cy="49815"/>
              </a:xfrm>
              <a:custGeom>
                <a:avLst/>
                <a:gdLst>
                  <a:gd name="connsiteX0" fmla="*/ 3239 w 33051"/>
                  <a:gd name="connsiteY0" fmla="*/ 0 h 49815"/>
                  <a:gd name="connsiteX1" fmla="*/ 29623 w 33051"/>
                  <a:gd name="connsiteY1" fmla="*/ 0 h 49815"/>
                  <a:gd name="connsiteX2" fmla="*/ 33052 w 33051"/>
                  <a:gd name="connsiteY2" fmla="*/ 49816 h 49815"/>
                  <a:gd name="connsiteX3" fmla="*/ 0 w 33051"/>
                  <a:gd name="connsiteY3" fmla="*/ 47911 h 49815"/>
                  <a:gd name="connsiteX4" fmla="*/ 3239 w 33051"/>
                  <a:gd name="connsiteY4" fmla="*/ 0 h 49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51" h="49815">
                    <a:moveTo>
                      <a:pt x="3239" y="0"/>
                    </a:moveTo>
                    <a:cubicBezTo>
                      <a:pt x="12002" y="0"/>
                      <a:pt x="20860" y="0"/>
                      <a:pt x="29623" y="0"/>
                    </a:cubicBezTo>
                    <a:cubicBezTo>
                      <a:pt x="30385" y="17240"/>
                      <a:pt x="31433" y="34004"/>
                      <a:pt x="33052" y="49816"/>
                    </a:cubicBezTo>
                    <a:cubicBezTo>
                      <a:pt x="22003" y="49816"/>
                      <a:pt x="11049" y="48958"/>
                      <a:pt x="0" y="47911"/>
                    </a:cubicBezTo>
                    <a:cubicBezTo>
                      <a:pt x="1524" y="32575"/>
                      <a:pt x="2477" y="16478"/>
                      <a:pt x="3239" y="0"/>
                    </a:cubicBezTo>
                    <a:close/>
                  </a:path>
                </a:pathLst>
              </a:custGeom>
              <a:solidFill>
                <a:srgbClr val="000000"/>
              </a:solidFill>
              <a:ln w="9525" cap="flat">
                <a:noFill/>
                <a:prstDash val="solid"/>
                <a:miter/>
              </a:ln>
            </p:spPr>
            <p:txBody>
              <a:bodyPr rtlCol="0" anchor="ctr"/>
              <a:lstStyle/>
              <a:p>
                <a:endParaRPr lang="en-US"/>
              </a:p>
            </p:txBody>
          </p:sp>
          <p:sp>
            <p:nvSpPr>
              <p:cNvPr id="274" name="Graphic 4">
                <a:extLst>
                  <a:ext uri="{FF2B5EF4-FFF2-40B4-BE49-F238E27FC236}">
                    <a16:creationId xmlns:a16="http://schemas.microsoft.com/office/drawing/2014/main" id="{A7314094-FD55-4F84-A974-D680005C9010}"/>
                  </a:ext>
                </a:extLst>
              </p:cNvPr>
              <p:cNvSpPr/>
              <p:nvPr/>
            </p:nvSpPr>
            <p:spPr>
              <a:xfrm>
                <a:off x="2766187" y="5093906"/>
                <a:ext cx="225490" cy="126111"/>
              </a:xfrm>
              <a:custGeom>
                <a:avLst/>
                <a:gdLst>
                  <a:gd name="connsiteX0" fmla="*/ 173260 w 225490"/>
                  <a:gd name="connsiteY0" fmla="*/ 90107 h 126111"/>
                  <a:gd name="connsiteX1" fmla="*/ 183547 w 225490"/>
                  <a:gd name="connsiteY1" fmla="*/ 0 h 126111"/>
                  <a:gd name="connsiteX2" fmla="*/ 212122 w 225490"/>
                  <a:gd name="connsiteY2" fmla="*/ 24860 h 126111"/>
                  <a:gd name="connsiteX3" fmla="*/ 212979 w 225490"/>
                  <a:gd name="connsiteY3" fmla="*/ 25908 h 126111"/>
                  <a:gd name="connsiteX4" fmla="*/ 215075 w 225490"/>
                  <a:gd name="connsiteY4" fmla="*/ 28385 h 126111"/>
                  <a:gd name="connsiteX5" fmla="*/ 216408 w 225490"/>
                  <a:gd name="connsiteY5" fmla="*/ 30194 h 126111"/>
                  <a:gd name="connsiteX6" fmla="*/ 218027 w 225490"/>
                  <a:gd name="connsiteY6" fmla="*/ 32385 h 126111"/>
                  <a:gd name="connsiteX7" fmla="*/ 220599 w 225490"/>
                  <a:gd name="connsiteY7" fmla="*/ 36576 h 126111"/>
                  <a:gd name="connsiteX8" fmla="*/ 221456 w 225490"/>
                  <a:gd name="connsiteY8" fmla="*/ 38100 h 126111"/>
                  <a:gd name="connsiteX9" fmla="*/ 223838 w 225490"/>
                  <a:gd name="connsiteY9" fmla="*/ 43815 h 126111"/>
                  <a:gd name="connsiteX10" fmla="*/ 224409 w 225490"/>
                  <a:gd name="connsiteY10" fmla="*/ 45625 h 126111"/>
                  <a:gd name="connsiteX11" fmla="*/ 225457 w 225490"/>
                  <a:gd name="connsiteY11" fmla="*/ 49911 h 126111"/>
                  <a:gd name="connsiteX12" fmla="*/ 225457 w 225490"/>
                  <a:gd name="connsiteY12" fmla="*/ 51911 h 126111"/>
                  <a:gd name="connsiteX13" fmla="*/ 225457 w 225490"/>
                  <a:gd name="connsiteY13" fmla="*/ 56388 h 126111"/>
                  <a:gd name="connsiteX14" fmla="*/ 225457 w 225490"/>
                  <a:gd name="connsiteY14" fmla="*/ 58007 h 126111"/>
                  <a:gd name="connsiteX15" fmla="*/ 223456 w 225490"/>
                  <a:gd name="connsiteY15" fmla="*/ 70295 h 126111"/>
                  <a:gd name="connsiteX16" fmla="*/ 222980 w 225490"/>
                  <a:gd name="connsiteY16" fmla="*/ 71533 h 126111"/>
                  <a:gd name="connsiteX17" fmla="*/ 220885 w 225490"/>
                  <a:gd name="connsiteY17" fmla="*/ 76486 h 126111"/>
                  <a:gd name="connsiteX18" fmla="*/ 220218 w 225490"/>
                  <a:gd name="connsiteY18" fmla="*/ 77724 h 126111"/>
                  <a:gd name="connsiteX19" fmla="*/ 216884 w 225490"/>
                  <a:gd name="connsiteY19" fmla="*/ 83344 h 126111"/>
                  <a:gd name="connsiteX20" fmla="*/ 216884 w 225490"/>
                  <a:gd name="connsiteY20" fmla="*/ 83344 h 126111"/>
                  <a:gd name="connsiteX21" fmla="*/ 212027 w 225490"/>
                  <a:gd name="connsiteY21" fmla="*/ 89345 h 126111"/>
                  <a:gd name="connsiteX22" fmla="*/ 212027 w 225490"/>
                  <a:gd name="connsiteY22" fmla="*/ 89345 h 126111"/>
                  <a:gd name="connsiteX23" fmla="*/ 206883 w 225490"/>
                  <a:gd name="connsiteY23" fmla="*/ 94393 h 126111"/>
                  <a:gd name="connsiteX24" fmla="*/ 205550 w 225490"/>
                  <a:gd name="connsiteY24" fmla="*/ 95536 h 126111"/>
                  <a:gd name="connsiteX25" fmla="*/ 200120 w 225490"/>
                  <a:gd name="connsiteY25" fmla="*/ 99822 h 126111"/>
                  <a:gd name="connsiteX26" fmla="*/ 198692 w 225490"/>
                  <a:gd name="connsiteY26" fmla="*/ 100870 h 126111"/>
                  <a:gd name="connsiteX27" fmla="*/ 190976 w 225490"/>
                  <a:gd name="connsiteY27" fmla="*/ 105823 h 126111"/>
                  <a:gd name="connsiteX28" fmla="*/ 21527 w 225490"/>
                  <a:gd name="connsiteY28" fmla="*/ 105823 h 126111"/>
                  <a:gd name="connsiteX29" fmla="*/ 13811 w 225490"/>
                  <a:gd name="connsiteY29" fmla="*/ 100870 h 126111"/>
                  <a:gd name="connsiteX30" fmla="*/ 12287 w 225490"/>
                  <a:gd name="connsiteY30" fmla="*/ 99727 h 126111"/>
                  <a:gd name="connsiteX31" fmla="*/ 7049 w 225490"/>
                  <a:gd name="connsiteY31" fmla="*/ 95631 h 126111"/>
                  <a:gd name="connsiteX32" fmla="*/ 5525 w 225490"/>
                  <a:gd name="connsiteY32" fmla="*/ 94393 h 126111"/>
                  <a:gd name="connsiteX33" fmla="*/ 572 w 225490"/>
                  <a:gd name="connsiteY33" fmla="*/ 89440 h 126111"/>
                  <a:gd name="connsiteX34" fmla="*/ 0 w 225490"/>
                  <a:gd name="connsiteY34" fmla="*/ 88868 h 126111"/>
                  <a:gd name="connsiteX35" fmla="*/ 173260 w 225490"/>
                  <a:gd name="connsiteY35" fmla="*/ 90107 h 12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490" h="126111">
                    <a:moveTo>
                      <a:pt x="173260" y="90107"/>
                    </a:moveTo>
                    <a:cubicBezTo>
                      <a:pt x="212122" y="65722"/>
                      <a:pt x="209360" y="22193"/>
                      <a:pt x="183547" y="0"/>
                    </a:cubicBezTo>
                    <a:cubicBezTo>
                      <a:pt x="194143" y="6972"/>
                      <a:pt x="203754" y="15326"/>
                      <a:pt x="212122" y="24860"/>
                    </a:cubicBezTo>
                    <a:lnTo>
                      <a:pt x="212979" y="25908"/>
                    </a:lnTo>
                    <a:lnTo>
                      <a:pt x="215075" y="28385"/>
                    </a:lnTo>
                    <a:cubicBezTo>
                      <a:pt x="215580" y="28937"/>
                      <a:pt x="216027" y="29547"/>
                      <a:pt x="216408" y="30194"/>
                    </a:cubicBezTo>
                    <a:cubicBezTo>
                      <a:pt x="217000" y="30890"/>
                      <a:pt x="217541" y="31613"/>
                      <a:pt x="218027" y="32385"/>
                    </a:cubicBezTo>
                    <a:cubicBezTo>
                      <a:pt x="218974" y="33728"/>
                      <a:pt x="219833" y="35128"/>
                      <a:pt x="220599" y="36576"/>
                    </a:cubicBezTo>
                    <a:lnTo>
                      <a:pt x="221456" y="38100"/>
                    </a:lnTo>
                    <a:cubicBezTo>
                      <a:pt x="222371" y="39948"/>
                      <a:pt x="223166" y="41863"/>
                      <a:pt x="223838" y="43815"/>
                    </a:cubicBezTo>
                    <a:lnTo>
                      <a:pt x="224409" y="45625"/>
                    </a:lnTo>
                    <a:cubicBezTo>
                      <a:pt x="224409" y="47054"/>
                      <a:pt x="225171" y="48482"/>
                      <a:pt x="225457" y="49911"/>
                    </a:cubicBezTo>
                    <a:cubicBezTo>
                      <a:pt x="225502" y="50578"/>
                      <a:pt x="225502" y="51245"/>
                      <a:pt x="225457" y="51911"/>
                    </a:cubicBezTo>
                    <a:cubicBezTo>
                      <a:pt x="225457" y="53435"/>
                      <a:pt x="225457" y="54959"/>
                      <a:pt x="225457" y="56388"/>
                    </a:cubicBezTo>
                    <a:lnTo>
                      <a:pt x="225457" y="58007"/>
                    </a:lnTo>
                    <a:cubicBezTo>
                      <a:pt x="225397" y="62179"/>
                      <a:pt x="224723" y="66323"/>
                      <a:pt x="223456" y="70295"/>
                    </a:cubicBezTo>
                    <a:cubicBezTo>
                      <a:pt x="223257" y="70695"/>
                      <a:pt x="223096" y="71104"/>
                      <a:pt x="222980" y="71533"/>
                    </a:cubicBezTo>
                    <a:cubicBezTo>
                      <a:pt x="222380" y="73228"/>
                      <a:pt x="221680" y="74876"/>
                      <a:pt x="220885" y="76486"/>
                    </a:cubicBezTo>
                    <a:cubicBezTo>
                      <a:pt x="220700" y="76914"/>
                      <a:pt x="220476" y="77334"/>
                      <a:pt x="220218" y="77724"/>
                    </a:cubicBezTo>
                    <a:cubicBezTo>
                      <a:pt x="219235" y="79667"/>
                      <a:pt x="218121" y="81544"/>
                      <a:pt x="216884" y="83344"/>
                    </a:cubicBezTo>
                    <a:lnTo>
                      <a:pt x="216884" y="83344"/>
                    </a:lnTo>
                    <a:cubicBezTo>
                      <a:pt x="215382" y="85439"/>
                      <a:pt x="213760" y="87440"/>
                      <a:pt x="212027" y="89345"/>
                    </a:cubicBezTo>
                    <a:lnTo>
                      <a:pt x="212027" y="89345"/>
                    </a:lnTo>
                    <a:cubicBezTo>
                      <a:pt x="210407" y="91126"/>
                      <a:pt x="208690" y="92812"/>
                      <a:pt x="206883" y="94393"/>
                    </a:cubicBezTo>
                    <a:lnTo>
                      <a:pt x="205550" y="95536"/>
                    </a:lnTo>
                    <a:lnTo>
                      <a:pt x="200120" y="99822"/>
                    </a:lnTo>
                    <a:lnTo>
                      <a:pt x="198692" y="100870"/>
                    </a:lnTo>
                    <a:cubicBezTo>
                      <a:pt x="196215" y="102584"/>
                      <a:pt x="193739" y="104204"/>
                      <a:pt x="190976" y="105823"/>
                    </a:cubicBezTo>
                    <a:cubicBezTo>
                      <a:pt x="144209" y="132874"/>
                      <a:pt x="68294" y="132874"/>
                      <a:pt x="21527" y="105823"/>
                    </a:cubicBezTo>
                    <a:cubicBezTo>
                      <a:pt x="18764" y="104204"/>
                      <a:pt x="16288" y="102584"/>
                      <a:pt x="13811" y="100870"/>
                    </a:cubicBezTo>
                    <a:lnTo>
                      <a:pt x="12287" y="99727"/>
                    </a:lnTo>
                    <a:cubicBezTo>
                      <a:pt x="10465" y="98460"/>
                      <a:pt x="8716" y="97098"/>
                      <a:pt x="7049" y="95631"/>
                    </a:cubicBezTo>
                    <a:lnTo>
                      <a:pt x="5525" y="94393"/>
                    </a:lnTo>
                    <a:cubicBezTo>
                      <a:pt x="3780" y="92840"/>
                      <a:pt x="2126" y="91183"/>
                      <a:pt x="572" y="89440"/>
                    </a:cubicBezTo>
                    <a:lnTo>
                      <a:pt x="0" y="88868"/>
                    </a:lnTo>
                    <a:cubicBezTo>
                      <a:pt x="48768" y="124111"/>
                      <a:pt x="134493" y="114491"/>
                      <a:pt x="173260" y="90107"/>
                    </a:cubicBezTo>
                    <a:close/>
                  </a:path>
                </a:pathLst>
              </a:custGeom>
              <a:solidFill>
                <a:srgbClr val="000000"/>
              </a:solidFill>
              <a:ln w="9525" cap="flat">
                <a:noFill/>
                <a:prstDash val="solid"/>
                <a:miter/>
              </a:ln>
            </p:spPr>
            <p:txBody>
              <a:bodyPr rtlCol="0" anchor="ctr"/>
              <a:lstStyle/>
              <a:p>
                <a:endParaRPr lang="en-US"/>
              </a:p>
            </p:txBody>
          </p:sp>
          <p:sp>
            <p:nvSpPr>
              <p:cNvPr id="275" name="Graphic 4">
                <a:extLst>
                  <a:ext uri="{FF2B5EF4-FFF2-40B4-BE49-F238E27FC236}">
                    <a16:creationId xmlns:a16="http://schemas.microsoft.com/office/drawing/2014/main" id="{3D046EA9-ED17-4921-8B66-0170F2C4CD25}"/>
                  </a:ext>
                </a:extLst>
              </p:cNvPr>
              <p:cNvSpPr/>
              <p:nvPr/>
            </p:nvSpPr>
            <p:spPr>
              <a:xfrm>
                <a:off x="2442823" y="4269041"/>
                <a:ext cx="723033" cy="723125"/>
              </a:xfrm>
              <a:custGeom>
                <a:avLst/>
                <a:gdLst>
                  <a:gd name="connsiteX0" fmla="*/ 698745 w 723033"/>
                  <a:gd name="connsiteY0" fmla="*/ 562070 h 723125"/>
                  <a:gd name="connsiteX1" fmla="*/ 161154 w 723033"/>
                  <a:gd name="connsiteY1" fmla="*/ 558470 h 723125"/>
                  <a:gd name="connsiteX2" fmla="*/ 161154 w 723033"/>
                  <a:gd name="connsiteY2" fmla="*/ 24479 h 723125"/>
                  <a:gd name="connsiteX3" fmla="*/ 136580 w 723033"/>
                  <a:gd name="connsiteY3" fmla="*/ 0 h 723125"/>
                  <a:gd name="connsiteX4" fmla="*/ 120387 w 723033"/>
                  <a:gd name="connsiteY4" fmla="*/ 602837 h 723125"/>
                  <a:gd name="connsiteX5" fmla="*/ 723034 w 723033"/>
                  <a:gd name="connsiteY5" fmla="*/ 586359 h 7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033" h="723125">
                    <a:moveTo>
                      <a:pt x="698745" y="562070"/>
                    </a:moveTo>
                    <a:cubicBezTo>
                      <a:pt x="549301" y="709527"/>
                      <a:pt x="308613" y="707917"/>
                      <a:pt x="161154" y="558470"/>
                    </a:cubicBezTo>
                    <a:cubicBezTo>
                      <a:pt x="15089" y="410442"/>
                      <a:pt x="15089" y="172508"/>
                      <a:pt x="161154" y="24479"/>
                    </a:cubicBezTo>
                    <a:lnTo>
                      <a:pt x="136580" y="0"/>
                    </a:lnTo>
                    <a:cubicBezTo>
                      <a:pt x="-34299" y="170974"/>
                      <a:pt x="-50587" y="431864"/>
                      <a:pt x="120387" y="602837"/>
                    </a:cubicBezTo>
                    <a:cubicBezTo>
                      <a:pt x="291361" y="773811"/>
                      <a:pt x="552060" y="757333"/>
                      <a:pt x="723034" y="586359"/>
                    </a:cubicBezTo>
                    <a:close/>
                  </a:path>
                </a:pathLst>
              </a:custGeom>
              <a:solidFill>
                <a:srgbClr val="37474F"/>
              </a:solidFill>
              <a:ln w="9525" cap="flat">
                <a:noFill/>
                <a:prstDash val="solid"/>
                <a:miter/>
              </a:ln>
            </p:spPr>
            <p:txBody>
              <a:bodyPr rtlCol="0" anchor="ctr"/>
              <a:lstStyle/>
              <a:p>
                <a:endParaRPr lang="en-US"/>
              </a:p>
            </p:txBody>
          </p:sp>
          <p:sp>
            <p:nvSpPr>
              <p:cNvPr id="276" name="Graphic 4">
                <a:extLst>
                  <a:ext uri="{FF2B5EF4-FFF2-40B4-BE49-F238E27FC236}">
                    <a16:creationId xmlns:a16="http://schemas.microsoft.com/office/drawing/2014/main" id="{9375B545-DAAD-42FE-953F-B410DA8E0D83}"/>
                  </a:ext>
                </a:extLst>
              </p:cNvPr>
              <p:cNvSpPr/>
              <p:nvPr/>
            </p:nvSpPr>
            <p:spPr>
              <a:xfrm>
                <a:off x="2553304" y="4269041"/>
                <a:ext cx="50672" cy="53054"/>
              </a:xfrm>
              <a:custGeom>
                <a:avLst/>
                <a:gdLst>
                  <a:gd name="connsiteX0" fmla="*/ 0 w 50672"/>
                  <a:gd name="connsiteY0" fmla="*/ 28289 h 53054"/>
                  <a:gd name="connsiteX1" fmla="*/ 24765 w 50672"/>
                  <a:gd name="connsiteY1" fmla="*/ 53054 h 53054"/>
                  <a:gd name="connsiteX2" fmla="*/ 50673 w 50672"/>
                  <a:gd name="connsiteY2" fmla="*/ 24479 h 53054"/>
                  <a:gd name="connsiteX3" fmla="*/ 26099 w 50672"/>
                  <a:gd name="connsiteY3" fmla="*/ 0 h 53054"/>
                  <a:gd name="connsiteX4" fmla="*/ 0 w 50672"/>
                  <a:gd name="connsiteY4" fmla="*/ 28289 h 53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72" h="53054">
                    <a:moveTo>
                      <a:pt x="0" y="28289"/>
                    </a:moveTo>
                    <a:lnTo>
                      <a:pt x="24765" y="53054"/>
                    </a:lnTo>
                    <a:cubicBezTo>
                      <a:pt x="32861" y="43529"/>
                      <a:pt x="41434" y="34004"/>
                      <a:pt x="50673" y="24479"/>
                    </a:cubicBezTo>
                    <a:lnTo>
                      <a:pt x="26099" y="0"/>
                    </a:lnTo>
                    <a:cubicBezTo>
                      <a:pt x="16955" y="9144"/>
                      <a:pt x="8287" y="18669"/>
                      <a:pt x="0" y="28289"/>
                    </a:cubicBezTo>
                    <a:close/>
                  </a:path>
                </a:pathLst>
              </a:custGeom>
              <a:solidFill>
                <a:srgbClr val="263238"/>
              </a:solidFill>
              <a:ln w="9525" cap="flat">
                <a:noFill/>
                <a:prstDash val="solid"/>
                <a:miter/>
              </a:ln>
            </p:spPr>
            <p:txBody>
              <a:bodyPr rtlCol="0" anchor="ctr"/>
              <a:lstStyle/>
              <a:p>
                <a:endParaRPr lang="en-US"/>
              </a:p>
            </p:txBody>
          </p:sp>
          <p:sp>
            <p:nvSpPr>
              <p:cNvPr id="277" name="Graphic 4">
                <a:extLst>
                  <a:ext uri="{FF2B5EF4-FFF2-40B4-BE49-F238E27FC236}">
                    <a16:creationId xmlns:a16="http://schemas.microsoft.com/office/drawing/2014/main" id="{05D756D8-D095-413D-A1C0-F10C17898E2B}"/>
                  </a:ext>
                </a:extLst>
              </p:cNvPr>
              <p:cNvSpPr/>
              <p:nvPr/>
            </p:nvSpPr>
            <p:spPr>
              <a:xfrm>
                <a:off x="3112993" y="4831111"/>
                <a:ext cx="53149" cy="50291"/>
              </a:xfrm>
              <a:custGeom>
                <a:avLst/>
                <a:gdLst>
                  <a:gd name="connsiteX0" fmla="*/ 28575 w 53149"/>
                  <a:gd name="connsiteY0" fmla="*/ 0 h 50291"/>
                  <a:gd name="connsiteX1" fmla="*/ 0 w 53149"/>
                  <a:gd name="connsiteY1" fmla="*/ 25718 h 50291"/>
                  <a:gd name="connsiteX2" fmla="*/ 24575 w 53149"/>
                  <a:gd name="connsiteY2" fmla="*/ 50292 h 50291"/>
                  <a:gd name="connsiteX3" fmla="*/ 53150 w 53149"/>
                  <a:gd name="connsiteY3" fmla="*/ 24289 h 50291"/>
                </a:gdLst>
                <a:ahLst/>
                <a:cxnLst>
                  <a:cxn ang="0">
                    <a:pos x="connsiteX0" y="connsiteY0"/>
                  </a:cxn>
                  <a:cxn ang="0">
                    <a:pos x="connsiteX1" y="connsiteY1"/>
                  </a:cxn>
                  <a:cxn ang="0">
                    <a:pos x="connsiteX2" y="connsiteY2"/>
                  </a:cxn>
                  <a:cxn ang="0">
                    <a:pos x="connsiteX3" y="connsiteY3"/>
                  </a:cxn>
                </a:cxnLst>
                <a:rect l="l" t="t" r="r" b="b"/>
                <a:pathLst>
                  <a:path w="53149" h="50291">
                    <a:moveTo>
                      <a:pt x="28575" y="0"/>
                    </a:moveTo>
                    <a:cubicBezTo>
                      <a:pt x="19050" y="9525"/>
                      <a:pt x="9525" y="17717"/>
                      <a:pt x="0" y="25718"/>
                    </a:cubicBezTo>
                    <a:lnTo>
                      <a:pt x="24575" y="50292"/>
                    </a:lnTo>
                    <a:cubicBezTo>
                      <a:pt x="34100" y="42101"/>
                      <a:pt x="43625" y="33433"/>
                      <a:pt x="53150" y="24289"/>
                    </a:cubicBezTo>
                    <a:close/>
                  </a:path>
                </a:pathLst>
              </a:custGeom>
              <a:solidFill>
                <a:srgbClr val="263238"/>
              </a:solidFill>
              <a:ln w="9525" cap="flat">
                <a:noFill/>
                <a:prstDash val="solid"/>
                <a:miter/>
              </a:ln>
            </p:spPr>
            <p:txBody>
              <a:bodyPr rtlCol="0" anchor="ctr"/>
              <a:lstStyle/>
              <a:p>
                <a:endParaRPr lang="en-US"/>
              </a:p>
            </p:txBody>
          </p:sp>
          <p:sp>
            <p:nvSpPr>
              <p:cNvPr id="278" name="Graphic 4">
                <a:extLst>
                  <a:ext uri="{FF2B5EF4-FFF2-40B4-BE49-F238E27FC236}">
                    <a16:creationId xmlns:a16="http://schemas.microsoft.com/office/drawing/2014/main" id="{ABEFFC32-BADF-4881-9151-653D0B9F09FF}"/>
                  </a:ext>
                </a:extLst>
              </p:cNvPr>
              <p:cNvSpPr/>
              <p:nvPr/>
            </p:nvSpPr>
            <p:spPr>
              <a:xfrm>
                <a:off x="2442833" y="4284662"/>
                <a:ext cx="508805" cy="707734"/>
              </a:xfrm>
              <a:custGeom>
                <a:avLst/>
                <a:gdLst>
                  <a:gd name="connsiteX0" fmla="*/ 15982 w 508805"/>
                  <a:gd name="connsiteY0" fmla="*/ 314992 h 707734"/>
                  <a:gd name="connsiteX1" fmla="*/ 146380 w 508805"/>
                  <a:gd name="connsiteY1" fmla="*/ 585788 h 707734"/>
                  <a:gd name="connsiteX2" fmla="*/ 508806 w 508805"/>
                  <a:gd name="connsiteY2" fmla="*/ 694563 h 707734"/>
                  <a:gd name="connsiteX3" fmla="*/ 120376 w 508805"/>
                  <a:gd name="connsiteY3" fmla="*/ 587312 h 707734"/>
                  <a:gd name="connsiteX4" fmla="*/ 121805 w 508805"/>
                  <a:gd name="connsiteY4" fmla="*/ 0 h 707734"/>
                  <a:gd name="connsiteX5" fmla="*/ 15982 w 508805"/>
                  <a:gd name="connsiteY5" fmla="*/ 314992 h 707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805" h="707734">
                    <a:moveTo>
                      <a:pt x="15982" y="314992"/>
                    </a:moveTo>
                    <a:cubicBezTo>
                      <a:pt x="26936" y="404813"/>
                      <a:pt x="59321" y="509588"/>
                      <a:pt x="146380" y="585788"/>
                    </a:cubicBezTo>
                    <a:cubicBezTo>
                      <a:pt x="220579" y="650938"/>
                      <a:pt x="334117" y="720090"/>
                      <a:pt x="508806" y="694563"/>
                    </a:cubicBezTo>
                    <a:cubicBezTo>
                      <a:pt x="369464" y="731168"/>
                      <a:pt x="221195" y="690229"/>
                      <a:pt x="120376" y="587312"/>
                    </a:cubicBezTo>
                    <a:cubicBezTo>
                      <a:pt x="-45454" y="421481"/>
                      <a:pt x="-35167" y="170879"/>
                      <a:pt x="121805" y="0"/>
                    </a:cubicBezTo>
                    <a:cubicBezTo>
                      <a:pt x="114947" y="7620"/>
                      <a:pt x="-3830" y="152876"/>
                      <a:pt x="15982" y="314992"/>
                    </a:cubicBezTo>
                    <a:close/>
                  </a:path>
                </a:pathLst>
              </a:custGeom>
              <a:solidFill>
                <a:srgbClr val="455A64"/>
              </a:solidFill>
              <a:ln w="9525" cap="flat">
                <a:noFill/>
                <a:prstDash val="solid"/>
                <a:miter/>
              </a:ln>
            </p:spPr>
            <p:txBody>
              <a:bodyPr rtlCol="0" anchor="ctr"/>
              <a:lstStyle/>
              <a:p>
                <a:endParaRPr lang="en-US"/>
              </a:p>
            </p:txBody>
          </p:sp>
          <p:sp>
            <p:nvSpPr>
              <p:cNvPr id="279" name="Graphic 4">
                <a:extLst>
                  <a:ext uri="{FF2B5EF4-FFF2-40B4-BE49-F238E27FC236}">
                    <a16:creationId xmlns:a16="http://schemas.microsoft.com/office/drawing/2014/main" id="{9C66451A-65B6-4AA1-AB12-F519CC28F7E7}"/>
                  </a:ext>
                </a:extLst>
              </p:cNvPr>
              <p:cNvSpPr/>
              <p:nvPr/>
            </p:nvSpPr>
            <p:spPr>
              <a:xfrm>
                <a:off x="2544514" y="4234341"/>
                <a:ext cx="656432" cy="656015"/>
              </a:xfrm>
              <a:custGeom>
                <a:avLst/>
                <a:gdLst>
                  <a:gd name="connsiteX0" fmla="*/ 634868 w 656432"/>
                  <a:gd name="connsiteY0" fmla="*/ 656015 h 656015"/>
                  <a:gd name="connsiteX1" fmla="*/ 656432 w 656432"/>
                  <a:gd name="connsiteY1" fmla="*/ 634527 h 656015"/>
                  <a:gd name="connsiteX2" fmla="*/ 650108 w 656432"/>
                  <a:gd name="connsiteY2" fmla="*/ 619249 h 656015"/>
                  <a:gd name="connsiteX3" fmla="*/ 36793 w 656432"/>
                  <a:gd name="connsiteY3" fmla="*/ 6315 h 656015"/>
                  <a:gd name="connsiteX4" fmla="*/ 6313 w 656432"/>
                  <a:gd name="connsiteY4" fmla="*/ 6315 h 656015"/>
                  <a:gd name="connsiteX5" fmla="*/ 6313 w 656432"/>
                  <a:gd name="connsiteY5" fmla="*/ 36795 h 656015"/>
                  <a:gd name="connsiteX6" fmla="*/ 619628 w 656432"/>
                  <a:gd name="connsiteY6" fmla="*/ 649729 h 656015"/>
                  <a:gd name="connsiteX7" fmla="*/ 634868 w 656432"/>
                  <a:gd name="connsiteY7" fmla="*/ 656015 h 656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432" h="656015">
                    <a:moveTo>
                      <a:pt x="634868" y="656015"/>
                    </a:moveTo>
                    <a:cubicBezTo>
                      <a:pt x="646755" y="656034"/>
                      <a:pt x="656413" y="646414"/>
                      <a:pt x="656432" y="634527"/>
                    </a:cubicBezTo>
                    <a:cubicBezTo>
                      <a:pt x="656442" y="628793"/>
                      <a:pt x="654165" y="623297"/>
                      <a:pt x="650108" y="619249"/>
                    </a:cubicBezTo>
                    <a:lnTo>
                      <a:pt x="36793" y="6315"/>
                    </a:lnTo>
                    <a:cubicBezTo>
                      <a:pt x="28376" y="-2105"/>
                      <a:pt x="14730" y="-2105"/>
                      <a:pt x="6313" y="6315"/>
                    </a:cubicBezTo>
                    <a:cubicBezTo>
                      <a:pt x="-2104" y="14735"/>
                      <a:pt x="-2104" y="28375"/>
                      <a:pt x="6313" y="36795"/>
                    </a:cubicBezTo>
                    <a:lnTo>
                      <a:pt x="619628" y="649729"/>
                    </a:lnTo>
                    <a:cubicBezTo>
                      <a:pt x="623676" y="653767"/>
                      <a:pt x="629153" y="656025"/>
                      <a:pt x="634868" y="656015"/>
                    </a:cubicBezTo>
                    <a:close/>
                  </a:path>
                </a:pathLst>
              </a:custGeom>
              <a:solidFill>
                <a:srgbClr val="37474F"/>
              </a:solidFill>
              <a:ln w="9525" cap="flat">
                <a:noFill/>
                <a:prstDash val="solid"/>
                <a:miter/>
              </a:ln>
            </p:spPr>
            <p:txBody>
              <a:bodyPr rtlCol="0" anchor="ctr"/>
              <a:lstStyle/>
              <a:p>
                <a:endParaRPr lang="en-US"/>
              </a:p>
            </p:txBody>
          </p:sp>
          <p:sp>
            <p:nvSpPr>
              <p:cNvPr id="280" name="Graphic 4">
                <a:extLst>
                  <a:ext uri="{FF2B5EF4-FFF2-40B4-BE49-F238E27FC236}">
                    <a16:creationId xmlns:a16="http://schemas.microsoft.com/office/drawing/2014/main" id="{C4CAB800-986B-4B06-A5A8-71FB86D44564}"/>
                  </a:ext>
                </a:extLst>
              </p:cNvPr>
              <p:cNvSpPr/>
              <p:nvPr/>
            </p:nvSpPr>
            <p:spPr>
              <a:xfrm>
                <a:off x="2558122" y="4234377"/>
                <a:ext cx="642831" cy="643019"/>
              </a:xfrm>
              <a:custGeom>
                <a:avLst/>
                <a:gdLst>
                  <a:gd name="connsiteX0" fmla="*/ 23185 w 642831"/>
                  <a:gd name="connsiteY0" fmla="*/ 6280 h 643019"/>
                  <a:gd name="connsiteX1" fmla="*/ 636500 w 642831"/>
                  <a:gd name="connsiteY1" fmla="*/ 619214 h 643019"/>
                  <a:gd name="connsiteX2" fmla="*/ 641453 w 642831"/>
                  <a:gd name="connsiteY2" fmla="*/ 641978 h 643019"/>
                  <a:gd name="connsiteX3" fmla="*/ 619640 w 642831"/>
                  <a:gd name="connsiteY3" fmla="*/ 636740 h 643019"/>
                  <a:gd name="connsiteX4" fmla="*/ 6230 w 642831"/>
                  <a:gd name="connsiteY4" fmla="*/ 23806 h 643019"/>
                  <a:gd name="connsiteX5" fmla="*/ 1373 w 642831"/>
                  <a:gd name="connsiteY5" fmla="*/ 1041 h 643019"/>
                  <a:gd name="connsiteX6" fmla="*/ 23185 w 642831"/>
                  <a:gd name="connsiteY6" fmla="*/ 6280 h 64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831" h="643019">
                    <a:moveTo>
                      <a:pt x="23185" y="6280"/>
                    </a:moveTo>
                    <a:lnTo>
                      <a:pt x="636500" y="619214"/>
                    </a:lnTo>
                    <a:cubicBezTo>
                      <a:pt x="642491" y="625167"/>
                      <a:pt x="644434" y="634073"/>
                      <a:pt x="641453" y="641978"/>
                    </a:cubicBezTo>
                    <a:cubicBezTo>
                      <a:pt x="633775" y="644455"/>
                      <a:pt x="625355" y="642435"/>
                      <a:pt x="619640" y="636740"/>
                    </a:cubicBezTo>
                    <a:lnTo>
                      <a:pt x="6230" y="23806"/>
                    </a:lnTo>
                    <a:cubicBezTo>
                      <a:pt x="316" y="17814"/>
                      <a:pt x="-1579" y="8928"/>
                      <a:pt x="1373" y="1041"/>
                    </a:cubicBezTo>
                    <a:cubicBezTo>
                      <a:pt x="9051" y="-1436"/>
                      <a:pt x="17471" y="584"/>
                      <a:pt x="23185" y="6280"/>
                    </a:cubicBezTo>
                    <a:close/>
                  </a:path>
                </a:pathLst>
              </a:custGeom>
              <a:solidFill>
                <a:srgbClr val="455A64"/>
              </a:solidFill>
              <a:ln w="9525" cap="flat">
                <a:noFill/>
                <a:prstDash val="solid"/>
                <a:miter/>
              </a:ln>
            </p:spPr>
            <p:txBody>
              <a:bodyPr rtlCol="0" anchor="ctr"/>
              <a:lstStyle/>
              <a:p>
                <a:endParaRPr lang="en-US"/>
              </a:p>
            </p:txBody>
          </p:sp>
          <p:sp>
            <p:nvSpPr>
              <p:cNvPr id="281" name="Graphic 4">
                <a:extLst>
                  <a:ext uri="{FF2B5EF4-FFF2-40B4-BE49-F238E27FC236}">
                    <a16:creationId xmlns:a16="http://schemas.microsoft.com/office/drawing/2014/main" id="{B2DF824A-14A1-4F3A-A427-7D8501887140}"/>
                  </a:ext>
                </a:extLst>
              </p:cNvPr>
              <p:cNvSpPr/>
              <p:nvPr/>
            </p:nvSpPr>
            <p:spPr>
              <a:xfrm>
                <a:off x="2520709" y="4209829"/>
                <a:ext cx="704911" cy="704973"/>
              </a:xfrm>
              <a:custGeom>
                <a:avLst/>
                <a:gdLst>
                  <a:gd name="connsiteX0" fmla="*/ 178327 w 704911"/>
                  <a:gd name="connsiteY0" fmla="*/ 658906 h 704973"/>
                  <a:gd name="connsiteX1" fmla="*/ 658844 w 704911"/>
                  <a:gd name="connsiteY1" fmla="*/ 526585 h 704973"/>
                  <a:gd name="connsiteX2" fmla="*/ 526523 w 704911"/>
                  <a:gd name="connsiteY2" fmla="*/ 46068 h 704973"/>
                  <a:gd name="connsiteX3" fmla="*/ 46006 w 704911"/>
                  <a:gd name="connsiteY3" fmla="*/ 178389 h 704973"/>
                  <a:gd name="connsiteX4" fmla="*/ 1448 w 704911"/>
                  <a:gd name="connsiteY4" fmla="*/ 384395 h 704973"/>
                  <a:gd name="connsiteX5" fmla="*/ 178327 w 704911"/>
                  <a:gd name="connsiteY5" fmla="*/ 658906 h 70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911" h="704973">
                    <a:moveTo>
                      <a:pt x="178327" y="658906"/>
                    </a:moveTo>
                    <a:cubicBezTo>
                      <a:pt x="347558" y="755061"/>
                      <a:pt x="562689" y="695815"/>
                      <a:pt x="658844" y="526585"/>
                    </a:cubicBezTo>
                    <a:cubicBezTo>
                      <a:pt x="754999" y="357354"/>
                      <a:pt x="695754" y="142222"/>
                      <a:pt x="526523" y="46068"/>
                    </a:cubicBezTo>
                    <a:cubicBezTo>
                      <a:pt x="357292" y="-50087"/>
                      <a:pt x="142157" y="9158"/>
                      <a:pt x="46006" y="178389"/>
                    </a:cubicBezTo>
                    <a:cubicBezTo>
                      <a:pt x="10486" y="240901"/>
                      <a:pt x="-5062" y="312786"/>
                      <a:pt x="1448" y="384395"/>
                    </a:cubicBezTo>
                    <a:cubicBezTo>
                      <a:pt x="11899" y="499343"/>
                      <a:pt x="77973" y="601889"/>
                      <a:pt x="178327" y="658906"/>
                    </a:cubicBezTo>
                    <a:close/>
                  </a:path>
                </a:pathLst>
              </a:custGeom>
              <a:solidFill>
                <a:srgbClr val="BA68C8"/>
              </a:solidFill>
              <a:ln w="9525" cap="flat">
                <a:noFill/>
                <a:prstDash val="solid"/>
                <a:miter/>
              </a:ln>
            </p:spPr>
            <p:txBody>
              <a:bodyPr rtlCol="0" anchor="ctr"/>
              <a:lstStyle/>
              <a:p>
                <a:endParaRPr lang="en-US"/>
              </a:p>
            </p:txBody>
          </p:sp>
          <p:sp>
            <p:nvSpPr>
              <p:cNvPr id="282" name="Graphic 4">
                <a:extLst>
                  <a:ext uri="{FF2B5EF4-FFF2-40B4-BE49-F238E27FC236}">
                    <a16:creationId xmlns:a16="http://schemas.microsoft.com/office/drawing/2014/main" id="{436C39EE-3F29-4403-9E70-D87A23C7894F}"/>
                  </a:ext>
                </a:extLst>
              </p:cNvPr>
              <p:cNvSpPr/>
              <p:nvPr/>
            </p:nvSpPr>
            <p:spPr>
              <a:xfrm>
                <a:off x="2520709" y="4209829"/>
                <a:ext cx="704911" cy="704973"/>
              </a:xfrm>
              <a:custGeom>
                <a:avLst/>
                <a:gdLst>
                  <a:gd name="connsiteX0" fmla="*/ 178327 w 704911"/>
                  <a:gd name="connsiteY0" fmla="*/ 658906 h 704973"/>
                  <a:gd name="connsiteX1" fmla="*/ 658844 w 704911"/>
                  <a:gd name="connsiteY1" fmla="*/ 526585 h 704973"/>
                  <a:gd name="connsiteX2" fmla="*/ 526523 w 704911"/>
                  <a:gd name="connsiteY2" fmla="*/ 46068 h 704973"/>
                  <a:gd name="connsiteX3" fmla="*/ 46006 w 704911"/>
                  <a:gd name="connsiteY3" fmla="*/ 178389 h 704973"/>
                  <a:gd name="connsiteX4" fmla="*/ 1448 w 704911"/>
                  <a:gd name="connsiteY4" fmla="*/ 384395 h 704973"/>
                  <a:gd name="connsiteX5" fmla="*/ 178327 w 704911"/>
                  <a:gd name="connsiteY5" fmla="*/ 658906 h 70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911" h="704973">
                    <a:moveTo>
                      <a:pt x="178327" y="658906"/>
                    </a:moveTo>
                    <a:cubicBezTo>
                      <a:pt x="347558" y="755061"/>
                      <a:pt x="562689" y="695815"/>
                      <a:pt x="658844" y="526585"/>
                    </a:cubicBezTo>
                    <a:cubicBezTo>
                      <a:pt x="754999" y="357354"/>
                      <a:pt x="695754" y="142222"/>
                      <a:pt x="526523" y="46068"/>
                    </a:cubicBezTo>
                    <a:cubicBezTo>
                      <a:pt x="357292" y="-50087"/>
                      <a:pt x="142157" y="9158"/>
                      <a:pt x="46006" y="178389"/>
                    </a:cubicBezTo>
                    <a:cubicBezTo>
                      <a:pt x="10486" y="240901"/>
                      <a:pt x="-5062" y="312786"/>
                      <a:pt x="1448" y="384395"/>
                    </a:cubicBezTo>
                    <a:cubicBezTo>
                      <a:pt x="11899" y="499343"/>
                      <a:pt x="77973" y="601889"/>
                      <a:pt x="178327" y="658906"/>
                    </a:cubicBezTo>
                    <a:close/>
                  </a:path>
                </a:pathLst>
              </a:custGeom>
              <a:solidFill>
                <a:srgbClr val="FFFFFF">
                  <a:alpha val="50000"/>
                </a:srgbClr>
              </a:solidFill>
              <a:ln w="9525" cap="flat">
                <a:noFill/>
                <a:prstDash val="solid"/>
                <a:miter/>
              </a:ln>
            </p:spPr>
            <p:txBody>
              <a:bodyPr rtlCol="0" anchor="ctr"/>
              <a:lstStyle/>
              <a:p>
                <a:endParaRPr lang="en-US"/>
              </a:p>
            </p:txBody>
          </p:sp>
          <p:sp>
            <p:nvSpPr>
              <p:cNvPr id="283" name="Graphic 4">
                <a:extLst>
                  <a:ext uri="{FF2B5EF4-FFF2-40B4-BE49-F238E27FC236}">
                    <a16:creationId xmlns:a16="http://schemas.microsoft.com/office/drawing/2014/main" id="{624344A0-350C-4E11-AFBA-BB70DB4BD972}"/>
                  </a:ext>
                </a:extLst>
              </p:cNvPr>
              <p:cNvSpPr/>
              <p:nvPr/>
            </p:nvSpPr>
            <p:spPr>
              <a:xfrm>
                <a:off x="2636867" y="4288757"/>
                <a:ext cx="125394" cy="125101"/>
              </a:xfrm>
              <a:custGeom>
                <a:avLst/>
                <a:gdLst>
                  <a:gd name="connsiteX0" fmla="*/ 16164 w 125394"/>
                  <a:gd name="connsiteY0" fmla="*/ 64866 h 125101"/>
                  <a:gd name="connsiteX1" fmla="*/ 8544 w 125394"/>
                  <a:gd name="connsiteY1" fmla="*/ 90298 h 125101"/>
                  <a:gd name="connsiteX2" fmla="*/ 41500 w 125394"/>
                  <a:gd name="connsiteY2" fmla="*/ 92012 h 125101"/>
                  <a:gd name="connsiteX3" fmla="*/ 58931 w 125394"/>
                  <a:gd name="connsiteY3" fmla="*/ 120016 h 125101"/>
                  <a:gd name="connsiteX4" fmla="*/ 81220 w 125394"/>
                  <a:gd name="connsiteY4" fmla="*/ 121921 h 125101"/>
                  <a:gd name="connsiteX5" fmla="*/ 93697 w 125394"/>
                  <a:gd name="connsiteY5" fmla="*/ 85535 h 125101"/>
                  <a:gd name="connsiteX6" fmla="*/ 125130 w 125394"/>
                  <a:gd name="connsiteY6" fmla="*/ 49721 h 125101"/>
                  <a:gd name="connsiteX7" fmla="*/ 125130 w 125394"/>
                  <a:gd name="connsiteY7" fmla="*/ 21908 h 125101"/>
                  <a:gd name="connsiteX8" fmla="*/ 106080 w 125394"/>
                  <a:gd name="connsiteY8" fmla="*/ 1525 h 125101"/>
                  <a:gd name="connsiteX9" fmla="*/ 87030 w 125394"/>
                  <a:gd name="connsiteY9" fmla="*/ 20575 h 125101"/>
                  <a:gd name="connsiteX10" fmla="*/ 51121 w 125394"/>
                  <a:gd name="connsiteY10" fmla="*/ 37815 h 125101"/>
                  <a:gd name="connsiteX11" fmla="*/ 16164 w 125394"/>
                  <a:gd name="connsiteY11" fmla="*/ 64866 h 125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394" h="125101">
                    <a:moveTo>
                      <a:pt x="16164" y="64866"/>
                    </a:moveTo>
                    <a:cubicBezTo>
                      <a:pt x="3781" y="75153"/>
                      <a:pt x="-8887" y="92489"/>
                      <a:pt x="8544" y="90298"/>
                    </a:cubicBezTo>
                    <a:cubicBezTo>
                      <a:pt x="25975" y="88107"/>
                      <a:pt x="33976" y="82773"/>
                      <a:pt x="41500" y="92012"/>
                    </a:cubicBezTo>
                    <a:cubicBezTo>
                      <a:pt x="49025" y="101251"/>
                      <a:pt x="51025" y="115825"/>
                      <a:pt x="58931" y="120016"/>
                    </a:cubicBezTo>
                    <a:cubicBezTo>
                      <a:pt x="66837" y="124207"/>
                      <a:pt x="77981" y="128017"/>
                      <a:pt x="81220" y="121921"/>
                    </a:cubicBezTo>
                    <a:cubicBezTo>
                      <a:pt x="84458" y="115825"/>
                      <a:pt x="85696" y="90774"/>
                      <a:pt x="93697" y="85535"/>
                    </a:cubicBezTo>
                    <a:cubicBezTo>
                      <a:pt x="101698" y="80296"/>
                      <a:pt x="128083" y="60961"/>
                      <a:pt x="125130" y="49721"/>
                    </a:cubicBezTo>
                    <a:cubicBezTo>
                      <a:pt x="122177" y="38482"/>
                      <a:pt x="126463" y="36005"/>
                      <a:pt x="125130" y="21908"/>
                    </a:cubicBezTo>
                    <a:cubicBezTo>
                      <a:pt x="123796" y="7811"/>
                      <a:pt x="113700" y="-4381"/>
                      <a:pt x="106080" y="1525"/>
                    </a:cubicBezTo>
                    <a:cubicBezTo>
                      <a:pt x="98460" y="7430"/>
                      <a:pt x="100174" y="11050"/>
                      <a:pt x="87030" y="20575"/>
                    </a:cubicBezTo>
                    <a:cubicBezTo>
                      <a:pt x="73885" y="30100"/>
                      <a:pt x="61598" y="26004"/>
                      <a:pt x="51121" y="37815"/>
                    </a:cubicBezTo>
                    <a:cubicBezTo>
                      <a:pt x="40316" y="47873"/>
                      <a:pt x="28615" y="56932"/>
                      <a:pt x="16164" y="64866"/>
                    </a:cubicBezTo>
                    <a:close/>
                  </a:path>
                </a:pathLst>
              </a:custGeom>
              <a:solidFill>
                <a:srgbClr val="455A64"/>
              </a:solidFill>
              <a:ln w="9525" cap="flat">
                <a:noFill/>
                <a:prstDash val="solid"/>
                <a:miter/>
              </a:ln>
            </p:spPr>
            <p:txBody>
              <a:bodyPr rtlCol="0" anchor="ctr"/>
              <a:lstStyle/>
              <a:p>
                <a:endParaRPr lang="en-US"/>
              </a:p>
            </p:txBody>
          </p:sp>
          <p:sp>
            <p:nvSpPr>
              <p:cNvPr id="284" name="Graphic 4">
                <a:extLst>
                  <a:ext uri="{FF2B5EF4-FFF2-40B4-BE49-F238E27FC236}">
                    <a16:creationId xmlns:a16="http://schemas.microsoft.com/office/drawing/2014/main" id="{EF5D8656-5E9B-445A-8008-A19EFFFF2216}"/>
                  </a:ext>
                </a:extLst>
              </p:cNvPr>
              <p:cNvSpPr/>
              <p:nvPr/>
            </p:nvSpPr>
            <p:spPr>
              <a:xfrm>
                <a:off x="2521074" y="4378272"/>
                <a:ext cx="405687" cy="513656"/>
              </a:xfrm>
              <a:custGeom>
                <a:avLst/>
                <a:gdLst>
                  <a:gd name="connsiteX0" fmla="*/ 87284 w 405687"/>
                  <a:gd name="connsiteY0" fmla="*/ 15927 h 513656"/>
                  <a:gd name="connsiteX1" fmla="*/ 41183 w 405687"/>
                  <a:gd name="connsiteY1" fmla="*/ 77744 h 513656"/>
                  <a:gd name="connsiteX2" fmla="*/ 12608 w 405687"/>
                  <a:gd name="connsiteY2" fmla="*/ 90508 h 513656"/>
                  <a:gd name="connsiteX3" fmla="*/ 34516 w 405687"/>
                  <a:gd name="connsiteY3" fmla="*/ 336348 h 513656"/>
                  <a:gd name="connsiteX4" fmla="*/ 62329 w 405687"/>
                  <a:gd name="connsiteY4" fmla="*/ 345873 h 513656"/>
                  <a:gd name="connsiteX5" fmla="*/ 111954 w 405687"/>
                  <a:gd name="connsiteY5" fmla="*/ 334253 h 513656"/>
                  <a:gd name="connsiteX6" fmla="*/ 143006 w 405687"/>
                  <a:gd name="connsiteY6" fmla="*/ 339873 h 513656"/>
                  <a:gd name="connsiteX7" fmla="*/ 174248 w 405687"/>
                  <a:gd name="connsiteY7" fmla="*/ 343111 h 513656"/>
                  <a:gd name="connsiteX8" fmla="*/ 185678 w 405687"/>
                  <a:gd name="connsiteY8" fmla="*/ 369305 h 513656"/>
                  <a:gd name="connsiteX9" fmla="*/ 213586 w 405687"/>
                  <a:gd name="connsiteY9" fmla="*/ 399308 h 513656"/>
                  <a:gd name="connsiteX10" fmla="*/ 275689 w 405687"/>
                  <a:gd name="connsiteY10" fmla="*/ 415025 h 513656"/>
                  <a:gd name="connsiteX11" fmla="*/ 298073 w 405687"/>
                  <a:gd name="connsiteY11" fmla="*/ 445981 h 513656"/>
                  <a:gd name="connsiteX12" fmla="*/ 374273 w 405687"/>
                  <a:gd name="connsiteY12" fmla="*/ 509036 h 513656"/>
                  <a:gd name="connsiteX13" fmla="*/ 399323 w 405687"/>
                  <a:gd name="connsiteY13" fmla="*/ 496559 h 513656"/>
                  <a:gd name="connsiteX14" fmla="*/ 370177 w 405687"/>
                  <a:gd name="connsiteY14" fmla="*/ 454553 h 513656"/>
                  <a:gd name="connsiteX15" fmla="*/ 379702 w 405687"/>
                  <a:gd name="connsiteY15" fmla="*/ 400737 h 513656"/>
                  <a:gd name="connsiteX16" fmla="*/ 377892 w 405687"/>
                  <a:gd name="connsiteY16" fmla="*/ 359303 h 513656"/>
                  <a:gd name="connsiteX17" fmla="*/ 369034 w 405687"/>
                  <a:gd name="connsiteY17" fmla="*/ 319680 h 513656"/>
                  <a:gd name="connsiteX18" fmla="*/ 337982 w 405687"/>
                  <a:gd name="connsiteY18" fmla="*/ 284056 h 513656"/>
                  <a:gd name="connsiteX19" fmla="*/ 288643 w 405687"/>
                  <a:gd name="connsiteY19" fmla="*/ 289009 h 513656"/>
                  <a:gd name="connsiteX20" fmla="*/ 213395 w 405687"/>
                  <a:gd name="connsiteY20" fmla="*/ 285770 h 513656"/>
                  <a:gd name="connsiteX21" fmla="*/ 161008 w 405687"/>
                  <a:gd name="connsiteY21" fmla="*/ 325871 h 513656"/>
                  <a:gd name="connsiteX22" fmla="*/ 121289 w 405687"/>
                  <a:gd name="connsiteY22" fmla="*/ 308821 h 513656"/>
                  <a:gd name="connsiteX23" fmla="*/ 101096 w 405687"/>
                  <a:gd name="connsiteY23" fmla="*/ 312631 h 513656"/>
                  <a:gd name="connsiteX24" fmla="*/ 77664 w 405687"/>
                  <a:gd name="connsiteY24" fmla="*/ 310631 h 513656"/>
                  <a:gd name="connsiteX25" fmla="*/ 84808 w 405687"/>
                  <a:gd name="connsiteY25" fmla="*/ 267292 h 513656"/>
                  <a:gd name="connsiteX26" fmla="*/ 122908 w 405687"/>
                  <a:gd name="connsiteY26" fmla="*/ 270816 h 513656"/>
                  <a:gd name="connsiteX27" fmla="*/ 168437 w 405687"/>
                  <a:gd name="connsiteY27" fmla="*/ 278055 h 513656"/>
                  <a:gd name="connsiteX28" fmla="*/ 151007 w 405687"/>
                  <a:gd name="connsiteY28" fmla="*/ 264053 h 513656"/>
                  <a:gd name="connsiteX29" fmla="*/ 122432 w 405687"/>
                  <a:gd name="connsiteY29" fmla="*/ 232811 h 513656"/>
                  <a:gd name="connsiteX30" fmla="*/ 128432 w 405687"/>
                  <a:gd name="connsiteY30" fmla="*/ 174233 h 513656"/>
                  <a:gd name="connsiteX31" fmla="*/ 151007 w 405687"/>
                  <a:gd name="connsiteY31" fmla="*/ 152230 h 513656"/>
                  <a:gd name="connsiteX32" fmla="*/ 153102 w 405687"/>
                  <a:gd name="connsiteY32" fmla="*/ 126512 h 513656"/>
                  <a:gd name="connsiteX33" fmla="*/ 175486 w 405687"/>
                  <a:gd name="connsiteY33" fmla="*/ 92603 h 513656"/>
                  <a:gd name="connsiteX34" fmla="*/ 138338 w 405687"/>
                  <a:gd name="connsiteY34" fmla="*/ 68982 h 513656"/>
                  <a:gd name="connsiteX35" fmla="*/ 122717 w 405687"/>
                  <a:gd name="connsiteY35" fmla="*/ 36025 h 513656"/>
                  <a:gd name="connsiteX36" fmla="*/ 110621 w 405687"/>
                  <a:gd name="connsiteY36" fmla="*/ 6688 h 513656"/>
                  <a:gd name="connsiteX37" fmla="*/ 87284 w 405687"/>
                  <a:gd name="connsiteY37" fmla="*/ 15927 h 513656"/>
                  <a:gd name="connsiteX38" fmla="*/ 103477 w 405687"/>
                  <a:gd name="connsiteY38" fmla="*/ 70410 h 513656"/>
                  <a:gd name="connsiteX39" fmla="*/ 103477 w 405687"/>
                  <a:gd name="connsiteY39" fmla="*/ 96699 h 513656"/>
                  <a:gd name="connsiteX40" fmla="*/ 93952 w 405687"/>
                  <a:gd name="connsiteY40" fmla="*/ 128989 h 513656"/>
                  <a:gd name="connsiteX41" fmla="*/ 63662 w 405687"/>
                  <a:gd name="connsiteY41" fmla="*/ 125465 h 513656"/>
                  <a:gd name="connsiteX42" fmla="*/ 75759 w 405687"/>
                  <a:gd name="connsiteY42" fmla="*/ 99081 h 513656"/>
                  <a:gd name="connsiteX43" fmla="*/ 94809 w 405687"/>
                  <a:gd name="connsiteY43" fmla="*/ 60981 h 513656"/>
                  <a:gd name="connsiteX44" fmla="*/ 103382 w 405687"/>
                  <a:gd name="connsiteY44" fmla="*/ 70506 h 51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05687" h="513656">
                    <a:moveTo>
                      <a:pt x="87284" y="15927"/>
                    </a:moveTo>
                    <a:cubicBezTo>
                      <a:pt x="79093" y="34977"/>
                      <a:pt x="58233" y="70506"/>
                      <a:pt x="41183" y="77744"/>
                    </a:cubicBezTo>
                    <a:cubicBezTo>
                      <a:pt x="31447" y="81507"/>
                      <a:pt x="21910" y="85774"/>
                      <a:pt x="12608" y="90508"/>
                    </a:cubicBezTo>
                    <a:cubicBezTo>
                      <a:pt x="-9883" y="172423"/>
                      <a:pt x="-2106" y="259700"/>
                      <a:pt x="34516" y="336348"/>
                    </a:cubicBezTo>
                    <a:cubicBezTo>
                      <a:pt x="43348" y="340682"/>
                      <a:pt x="52693" y="343882"/>
                      <a:pt x="62329" y="345873"/>
                    </a:cubicBezTo>
                    <a:cubicBezTo>
                      <a:pt x="83474" y="349969"/>
                      <a:pt x="96047" y="342635"/>
                      <a:pt x="111954" y="334253"/>
                    </a:cubicBezTo>
                    <a:cubicBezTo>
                      <a:pt x="127861" y="325871"/>
                      <a:pt x="129766" y="337110"/>
                      <a:pt x="143006" y="339873"/>
                    </a:cubicBezTo>
                    <a:cubicBezTo>
                      <a:pt x="153082" y="343111"/>
                      <a:pt x="163722" y="344216"/>
                      <a:pt x="174248" y="343111"/>
                    </a:cubicBezTo>
                    <a:cubicBezTo>
                      <a:pt x="185487" y="341301"/>
                      <a:pt x="181582" y="357970"/>
                      <a:pt x="185678" y="369305"/>
                    </a:cubicBezTo>
                    <a:cubicBezTo>
                      <a:pt x="189773" y="380640"/>
                      <a:pt x="192821" y="386355"/>
                      <a:pt x="213586" y="399308"/>
                    </a:cubicBezTo>
                    <a:cubicBezTo>
                      <a:pt x="234350" y="412262"/>
                      <a:pt x="264640" y="412358"/>
                      <a:pt x="275689" y="415025"/>
                    </a:cubicBezTo>
                    <a:cubicBezTo>
                      <a:pt x="286738" y="417692"/>
                      <a:pt x="283976" y="433122"/>
                      <a:pt x="298073" y="445981"/>
                    </a:cubicBezTo>
                    <a:cubicBezTo>
                      <a:pt x="312170" y="458840"/>
                      <a:pt x="342554" y="498368"/>
                      <a:pt x="374273" y="509036"/>
                    </a:cubicBezTo>
                    <a:cubicBezTo>
                      <a:pt x="405991" y="519705"/>
                      <a:pt x="412373" y="510370"/>
                      <a:pt x="399323" y="496559"/>
                    </a:cubicBezTo>
                    <a:cubicBezTo>
                      <a:pt x="386274" y="482748"/>
                      <a:pt x="370748" y="472460"/>
                      <a:pt x="370177" y="454553"/>
                    </a:cubicBezTo>
                    <a:cubicBezTo>
                      <a:pt x="369605" y="436647"/>
                      <a:pt x="389227" y="425978"/>
                      <a:pt x="379702" y="400737"/>
                    </a:cubicBezTo>
                    <a:cubicBezTo>
                      <a:pt x="370177" y="375496"/>
                      <a:pt x="373987" y="373686"/>
                      <a:pt x="377892" y="359303"/>
                    </a:cubicBezTo>
                    <a:cubicBezTo>
                      <a:pt x="381797" y="344921"/>
                      <a:pt x="372844" y="342349"/>
                      <a:pt x="369034" y="319680"/>
                    </a:cubicBezTo>
                    <a:cubicBezTo>
                      <a:pt x="365224" y="297010"/>
                      <a:pt x="356080" y="280246"/>
                      <a:pt x="337982" y="284056"/>
                    </a:cubicBezTo>
                    <a:cubicBezTo>
                      <a:pt x="319885" y="287866"/>
                      <a:pt x="311884" y="295486"/>
                      <a:pt x="288643" y="289009"/>
                    </a:cubicBezTo>
                    <a:cubicBezTo>
                      <a:pt x="264065" y="282665"/>
                      <a:pt x="238427" y="281560"/>
                      <a:pt x="213395" y="285770"/>
                    </a:cubicBezTo>
                    <a:cubicBezTo>
                      <a:pt x="190440" y="289866"/>
                      <a:pt x="173486" y="320727"/>
                      <a:pt x="161008" y="325871"/>
                    </a:cubicBezTo>
                    <a:cubicBezTo>
                      <a:pt x="148530" y="331014"/>
                      <a:pt x="126623" y="316822"/>
                      <a:pt x="121289" y="308821"/>
                    </a:cubicBezTo>
                    <a:cubicBezTo>
                      <a:pt x="115955" y="300820"/>
                      <a:pt x="106906" y="304916"/>
                      <a:pt x="101096" y="312631"/>
                    </a:cubicBezTo>
                    <a:cubicBezTo>
                      <a:pt x="95285" y="320346"/>
                      <a:pt x="87475" y="318822"/>
                      <a:pt x="77664" y="310631"/>
                    </a:cubicBezTo>
                    <a:cubicBezTo>
                      <a:pt x="67853" y="302439"/>
                      <a:pt x="73187" y="278055"/>
                      <a:pt x="84808" y="267292"/>
                    </a:cubicBezTo>
                    <a:cubicBezTo>
                      <a:pt x="96428" y="256529"/>
                      <a:pt x="107573" y="256910"/>
                      <a:pt x="122908" y="270816"/>
                    </a:cubicBezTo>
                    <a:cubicBezTo>
                      <a:pt x="134961" y="282741"/>
                      <a:pt x="153279" y="285656"/>
                      <a:pt x="168437" y="278055"/>
                    </a:cubicBezTo>
                    <a:cubicBezTo>
                      <a:pt x="182153" y="271864"/>
                      <a:pt x="165580" y="265673"/>
                      <a:pt x="151007" y="264053"/>
                    </a:cubicBezTo>
                    <a:cubicBezTo>
                      <a:pt x="136433" y="262434"/>
                      <a:pt x="130147" y="255481"/>
                      <a:pt x="122432" y="232811"/>
                    </a:cubicBezTo>
                    <a:cubicBezTo>
                      <a:pt x="114716" y="210142"/>
                      <a:pt x="130337" y="199569"/>
                      <a:pt x="128432" y="174233"/>
                    </a:cubicBezTo>
                    <a:cubicBezTo>
                      <a:pt x="126527" y="148896"/>
                      <a:pt x="138434" y="159564"/>
                      <a:pt x="151007" y="152230"/>
                    </a:cubicBezTo>
                    <a:cubicBezTo>
                      <a:pt x="163580" y="144896"/>
                      <a:pt x="157103" y="140133"/>
                      <a:pt x="153102" y="126512"/>
                    </a:cubicBezTo>
                    <a:cubicBezTo>
                      <a:pt x="149102" y="112892"/>
                      <a:pt x="170438" y="110415"/>
                      <a:pt x="175486" y="92603"/>
                    </a:cubicBezTo>
                    <a:cubicBezTo>
                      <a:pt x="180534" y="74792"/>
                      <a:pt x="145768" y="81555"/>
                      <a:pt x="138338" y="68982"/>
                    </a:cubicBezTo>
                    <a:cubicBezTo>
                      <a:pt x="130909" y="56408"/>
                      <a:pt x="142434" y="47931"/>
                      <a:pt x="122717" y="36025"/>
                    </a:cubicBezTo>
                    <a:cubicBezTo>
                      <a:pt x="103001" y="24119"/>
                      <a:pt x="111097" y="16975"/>
                      <a:pt x="110621" y="6688"/>
                    </a:cubicBezTo>
                    <a:cubicBezTo>
                      <a:pt x="110144" y="-3599"/>
                      <a:pt x="95476" y="-3123"/>
                      <a:pt x="87284" y="15927"/>
                    </a:cubicBezTo>
                    <a:close/>
                    <a:moveTo>
                      <a:pt x="103477" y="70410"/>
                    </a:moveTo>
                    <a:cubicBezTo>
                      <a:pt x="106430" y="81745"/>
                      <a:pt x="101953" y="82698"/>
                      <a:pt x="103477" y="96699"/>
                    </a:cubicBezTo>
                    <a:cubicBezTo>
                      <a:pt x="104750" y="108301"/>
                      <a:pt x="101319" y="119931"/>
                      <a:pt x="93952" y="128989"/>
                    </a:cubicBezTo>
                    <a:cubicBezTo>
                      <a:pt x="88427" y="134704"/>
                      <a:pt x="69568" y="131847"/>
                      <a:pt x="63662" y="125465"/>
                    </a:cubicBezTo>
                    <a:cubicBezTo>
                      <a:pt x="57757" y="119083"/>
                      <a:pt x="65853" y="109272"/>
                      <a:pt x="75759" y="99081"/>
                    </a:cubicBezTo>
                    <a:cubicBezTo>
                      <a:pt x="85467" y="88355"/>
                      <a:pt x="92055" y="75182"/>
                      <a:pt x="94809" y="60981"/>
                    </a:cubicBezTo>
                    <a:cubicBezTo>
                      <a:pt x="97286" y="48122"/>
                      <a:pt x="100524" y="59266"/>
                      <a:pt x="103382" y="70506"/>
                    </a:cubicBezTo>
                    <a:close/>
                  </a:path>
                </a:pathLst>
              </a:custGeom>
              <a:solidFill>
                <a:srgbClr val="455A64"/>
              </a:solidFill>
              <a:ln w="9525" cap="flat">
                <a:noFill/>
                <a:prstDash val="solid"/>
                <a:miter/>
              </a:ln>
            </p:spPr>
            <p:txBody>
              <a:bodyPr rtlCol="0" anchor="ctr"/>
              <a:lstStyle/>
              <a:p>
                <a:endParaRPr lang="en-US"/>
              </a:p>
            </p:txBody>
          </p:sp>
          <p:sp>
            <p:nvSpPr>
              <p:cNvPr id="285" name="Graphic 4">
                <a:extLst>
                  <a:ext uri="{FF2B5EF4-FFF2-40B4-BE49-F238E27FC236}">
                    <a16:creationId xmlns:a16="http://schemas.microsoft.com/office/drawing/2014/main" id="{F2D2C2A2-15EA-4B36-B3EB-E0EA3B338554}"/>
                  </a:ext>
                </a:extLst>
              </p:cNvPr>
              <p:cNvSpPr/>
              <p:nvPr/>
            </p:nvSpPr>
            <p:spPr>
              <a:xfrm>
                <a:off x="2826119" y="4217034"/>
                <a:ext cx="341738" cy="419152"/>
              </a:xfrm>
              <a:custGeom>
                <a:avLst/>
                <a:gdLst>
                  <a:gd name="connsiteX0" fmla="*/ 304781 w 341738"/>
                  <a:gd name="connsiteY0" fmla="*/ 105251 h 419152"/>
                  <a:gd name="connsiteX1" fmla="*/ 305448 w 341738"/>
                  <a:gd name="connsiteY1" fmla="*/ 106013 h 419152"/>
                  <a:gd name="connsiteX2" fmla="*/ 303162 w 341738"/>
                  <a:gd name="connsiteY2" fmla="*/ 125539 h 419152"/>
                  <a:gd name="connsiteX3" fmla="*/ 296304 w 341738"/>
                  <a:gd name="connsiteY3" fmla="*/ 162211 h 419152"/>
                  <a:gd name="connsiteX4" fmla="*/ 311258 w 341738"/>
                  <a:gd name="connsiteY4" fmla="*/ 197929 h 419152"/>
                  <a:gd name="connsiteX5" fmla="*/ 307353 w 341738"/>
                  <a:gd name="connsiteY5" fmla="*/ 243650 h 419152"/>
                  <a:gd name="connsiteX6" fmla="*/ 329260 w 341738"/>
                  <a:gd name="connsiteY6" fmla="*/ 290322 h 419152"/>
                  <a:gd name="connsiteX7" fmla="*/ 331070 w 341738"/>
                  <a:gd name="connsiteY7" fmla="*/ 332804 h 419152"/>
                  <a:gd name="connsiteX8" fmla="*/ 341548 w 341738"/>
                  <a:gd name="connsiteY8" fmla="*/ 384715 h 419152"/>
                  <a:gd name="connsiteX9" fmla="*/ 325260 w 341738"/>
                  <a:gd name="connsiteY9" fmla="*/ 417100 h 419152"/>
                  <a:gd name="connsiteX10" fmla="*/ 274301 w 341738"/>
                  <a:gd name="connsiteY10" fmla="*/ 404051 h 419152"/>
                  <a:gd name="connsiteX11" fmla="*/ 233344 w 341738"/>
                  <a:gd name="connsiteY11" fmla="*/ 361188 h 419152"/>
                  <a:gd name="connsiteX12" fmla="*/ 201054 w 341738"/>
                  <a:gd name="connsiteY12" fmla="*/ 324326 h 419152"/>
                  <a:gd name="connsiteX13" fmla="*/ 143237 w 341738"/>
                  <a:gd name="connsiteY13" fmla="*/ 314801 h 419152"/>
                  <a:gd name="connsiteX14" fmla="*/ 108280 w 341738"/>
                  <a:gd name="connsiteY14" fmla="*/ 339852 h 419152"/>
                  <a:gd name="connsiteX15" fmla="*/ 62656 w 341738"/>
                  <a:gd name="connsiteY15" fmla="*/ 318706 h 419152"/>
                  <a:gd name="connsiteX16" fmla="*/ 44939 w 341738"/>
                  <a:gd name="connsiteY16" fmla="*/ 266033 h 419152"/>
                  <a:gd name="connsiteX17" fmla="*/ 63418 w 341738"/>
                  <a:gd name="connsiteY17" fmla="*/ 202406 h 419152"/>
                  <a:gd name="connsiteX18" fmla="*/ 103423 w 341738"/>
                  <a:gd name="connsiteY18" fmla="*/ 178118 h 419152"/>
                  <a:gd name="connsiteX19" fmla="*/ 137522 w 341738"/>
                  <a:gd name="connsiteY19" fmla="*/ 177641 h 419152"/>
                  <a:gd name="connsiteX20" fmla="*/ 156001 w 341738"/>
                  <a:gd name="connsiteY20" fmla="*/ 160401 h 419152"/>
                  <a:gd name="connsiteX21" fmla="*/ 177051 w 341738"/>
                  <a:gd name="connsiteY21" fmla="*/ 149447 h 419152"/>
                  <a:gd name="connsiteX22" fmla="*/ 168097 w 341738"/>
                  <a:gd name="connsiteY22" fmla="*/ 135064 h 419152"/>
                  <a:gd name="connsiteX23" fmla="*/ 150381 w 341738"/>
                  <a:gd name="connsiteY23" fmla="*/ 143923 h 419152"/>
                  <a:gd name="connsiteX24" fmla="*/ 131331 w 341738"/>
                  <a:gd name="connsiteY24" fmla="*/ 146685 h 419152"/>
                  <a:gd name="connsiteX25" fmla="*/ 117710 w 341738"/>
                  <a:gd name="connsiteY25" fmla="*/ 152876 h 419152"/>
                  <a:gd name="connsiteX26" fmla="*/ 123425 w 341738"/>
                  <a:gd name="connsiteY26" fmla="*/ 167164 h 419152"/>
                  <a:gd name="connsiteX27" fmla="*/ 117805 w 341738"/>
                  <a:gd name="connsiteY27" fmla="*/ 167164 h 419152"/>
                  <a:gd name="connsiteX28" fmla="*/ 115329 w 341738"/>
                  <a:gd name="connsiteY28" fmla="*/ 173736 h 419152"/>
                  <a:gd name="connsiteX29" fmla="*/ 105804 w 341738"/>
                  <a:gd name="connsiteY29" fmla="*/ 158591 h 419152"/>
                  <a:gd name="connsiteX30" fmla="*/ 84277 w 341738"/>
                  <a:gd name="connsiteY30" fmla="*/ 160877 h 419152"/>
                  <a:gd name="connsiteX31" fmla="*/ 61989 w 341738"/>
                  <a:gd name="connsiteY31" fmla="*/ 174117 h 419152"/>
                  <a:gd name="connsiteX32" fmla="*/ 55798 w 341738"/>
                  <a:gd name="connsiteY32" fmla="*/ 190595 h 419152"/>
                  <a:gd name="connsiteX33" fmla="*/ 39700 w 341738"/>
                  <a:gd name="connsiteY33" fmla="*/ 219742 h 419152"/>
                  <a:gd name="connsiteX34" fmla="*/ 26556 w 341738"/>
                  <a:gd name="connsiteY34" fmla="*/ 197453 h 419152"/>
                  <a:gd name="connsiteX35" fmla="*/ 33128 w 341738"/>
                  <a:gd name="connsiteY35" fmla="*/ 167450 h 419152"/>
                  <a:gd name="connsiteX36" fmla="*/ 16650 w 341738"/>
                  <a:gd name="connsiteY36" fmla="*/ 161354 h 419152"/>
                  <a:gd name="connsiteX37" fmla="*/ 934 w 341738"/>
                  <a:gd name="connsiteY37" fmla="*/ 144589 h 419152"/>
                  <a:gd name="connsiteX38" fmla="*/ 13792 w 341738"/>
                  <a:gd name="connsiteY38" fmla="*/ 129350 h 419152"/>
                  <a:gd name="connsiteX39" fmla="*/ 36462 w 341738"/>
                  <a:gd name="connsiteY39" fmla="*/ 123825 h 419152"/>
                  <a:gd name="connsiteX40" fmla="*/ 29890 w 341738"/>
                  <a:gd name="connsiteY40" fmla="*/ 105251 h 419152"/>
                  <a:gd name="connsiteX41" fmla="*/ 28080 w 341738"/>
                  <a:gd name="connsiteY41" fmla="*/ 75533 h 419152"/>
                  <a:gd name="connsiteX42" fmla="*/ 45701 w 341738"/>
                  <a:gd name="connsiteY42" fmla="*/ 36481 h 419152"/>
                  <a:gd name="connsiteX43" fmla="*/ 70180 w 341738"/>
                  <a:gd name="connsiteY43" fmla="*/ 23336 h 419152"/>
                  <a:gd name="connsiteX44" fmla="*/ 108280 w 341738"/>
                  <a:gd name="connsiteY44" fmla="*/ 9525 h 419152"/>
                  <a:gd name="connsiteX45" fmla="*/ 114853 w 341738"/>
                  <a:gd name="connsiteY45" fmla="*/ 0 h 419152"/>
                  <a:gd name="connsiteX46" fmla="*/ 304781 w 341738"/>
                  <a:gd name="connsiteY46" fmla="*/ 105251 h 41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1738" h="419152">
                    <a:moveTo>
                      <a:pt x="304781" y="105251"/>
                    </a:moveTo>
                    <a:lnTo>
                      <a:pt x="305448" y="106013"/>
                    </a:lnTo>
                    <a:cubicBezTo>
                      <a:pt x="302086" y="111948"/>
                      <a:pt x="301266" y="118986"/>
                      <a:pt x="303162" y="125539"/>
                    </a:cubicBezTo>
                    <a:cubicBezTo>
                      <a:pt x="309163" y="145828"/>
                      <a:pt x="303162" y="140113"/>
                      <a:pt x="296304" y="162211"/>
                    </a:cubicBezTo>
                    <a:cubicBezTo>
                      <a:pt x="289446" y="184309"/>
                      <a:pt x="302114" y="188119"/>
                      <a:pt x="311258" y="197929"/>
                    </a:cubicBezTo>
                    <a:cubicBezTo>
                      <a:pt x="320402" y="207740"/>
                      <a:pt x="312782" y="233267"/>
                      <a:pt x="307353" y="243650"/>
                    </a:cubicBezTo>
                    <a:cubicBezTo>
                      <a:pt x="301924" y="254032"/>
                      <a:pt x="316878" y="280892"/>
                      <a:pt x="329260" y="290322"/>
                    </a:cubicBezTo>
                    <a:cubicBezTo>
                      <a:pt x="341643" y="299752"/>
                      <a:pt x="331070" y="315468"/>
                      <a:pt x="331070" y="332804"/>
                    </a:cubicBezTo>
                    <a:cubicBezTo>
                      <a:pt x="331070" y="350139"/>
                      <a:pt x="340595" y="371761"/>
                      <a:pt x="341548" y="384715"/>
                    </a:cubicBezTo>
                    <a:cubicBezTo>
                      <a:pt x="342948" y="397774"/>
                      <a:pt x="336576" y="410442"/>
                      <a:pt x="325260" y="417100"/>
                    </a:cubicBezTo>
                    <a:cubicBezTo>
                      <a:pt x="313830" y="423386"/>
                      <a:pt x="291256" y="414147"/>
                      <a:pt x="274301" y="404051"/>
                    </a:cubicBezTo>
                    <a:cubicBezTo>
                      <a:pt x="256880" y="393906"/>
                      <a:pt x="242688" y="379048"/>
                      <a:pt x="233344" y="361188"/>
                    </a:cubicBezTo>
                    <a:cubicBezTo>
                      <a:pt x="223819" y="342995"/>
                      <a:pt x="224390" y="345853"/>
                      <a:pt x="201054" y="324326"/>
                    </a:cubicBezTo>
                    <a:cubicBezTo>
                      <a:pt x="185841" y="309039"/>
                      <a:pt x="162551" y="305200"/>
                      <a:pt x="143237" y="314801"/>
                    </a:cubicBezTo>
                    <a:cubicBezTo>
                      <a:pt x="131902" y="320040"/>
                      <a:pt x="120663" y="338042"/>
                      <a:pt x="108280" y="339852"/>
                    </a:cubicBezTo>
                    <a:cubicBezTo>
                      <a:pt x="95898" y="341662"/>
                      <a:pt x="86563" y="337376"/>
                      <a:pt x="62656" y="318706"/>
                    </a:cubicBezTo>
                    <a:cubicBezTo>
                      <a:pt x="38748" y="300038"/>
                      <a:pt x="45892" y="285655"/>
                      <a:pt x="44939" y="266033"/>
                    </a:cubicBezTo>
                    <a:cubicBezTo>
                      <a:pt x="44402" y="243430"/>
                      <a:pt x="50855" y="221209"/>
                      <a:pt x="63418" y="202406"/>
                    </a:cubicBezTo>
                    <a:cubicBezTo>
                      <a:pt x="72893" y="189205"/>
                      <a:pt x="87339" y="180432"/>
                      <a:pt x="103423" y="178118"/>
                    </a:cubicBezTo>
                    <a:cubicBezTo>
                      <a:pt x="116948" y="175260"/>
                      <a:pt x="130093" y="182404"/>
                      <a:pt x="137522" y="177641"/>
                    </a:cubicBezTo>
                    <a:cubicBezTo>
                      <a:pt x="144952" y="172879"/>
                      <a:pt x="148095" y="164592"/>
                      <a:pt x="156001" y="160401"/>
                    </a:cubicBezTo>
                    <a:cubicBezTo>
                      <a:pt x="163906" y="156210"/>
                      <a:pt x="171336" y="155924"/>
                      <a:pt x="177051" y="149447"/>
                    </a:cubicBezTo>
                    <a:cubicBezTo>
                      <a:pt x="182766" y="142970"/>
                      <a:pt x="172479" y="138589"/>
                      <a:pt x="168097" y="135064"/>
                    </a:cubicBezTo>
                    <a:cubicBezTo>
                      <a:pt x="163716" y="131540"/>
                      <a:pt x="158572" y="137541"/>
                      <a:pt x="150381" y="143923"/>
                    </a:cubicBezTo>
                    <a:cubicBezTo>
                      <a:pt x="145546" y="149352"/>
                      <a:pt x="137508" y="150514"/>
                      <a:pt x="131331" y="146685"/>
                    </a:cubicBezTo>
                    <a:cubicBezTo>
                      <a:pt x="124187" y="143637"/>
                      <a:pt x="123330" y="152019"/>
                      <a:pt x="117710" y="152876"/>
                    </a:cubicBezTo>
                    <a:cubicBezTo>
                      <a:pt x="112090" y="153734"/>
                      <a:pt x="120758" y="163068"/>
                      <a:pt x="123425" y="167164"/>
                    </a:cubicBezTo>
                    <a:cubicBezTo>
                      <a:pt x="126092" y="171260"/>
                      <a:pt x="117805" y="167164"/>
                      <a:pt x="117805" y="167164"/>
                    </a:cubicBezTo>
                    <a:cubicBezTo>
                      <a:pt x="117805" y="167164"/>
                      <a:pt x="118663" y="174974"/>
                      <a:pt x="115329" y="173736"/>
                    </a:cubicBezTo>
                    <a:cubicBezTo>
                      <a:pt x="111995" y="172498"/>
                      <a:pt x="110662" y="164211"/>
                      <a:pt x="105804" y="158591"/>
                    </a:cubicBezTo>
                    <a:cubicBezTo>
                      <a:pt x="100946" y="152971"/>
                      <a:pt x="93231" y="161258"/>
                      <a:pt x="84277" y="160877"/>
                    </a:cubicBezTo>
                    <a:cubicBezTo>
                      <a:pt x="75031" y="161049"/>
                      <a:pt x="66561" y="166078"/>
                      <a:pt x="61989" y="174117"/>
                    </a:cubicBezTo>
                    <a:cubicBezTo>
                      <a:pt x="56655" y="182309"/>
                      <a:pt x="53893" y="181642"/>
                      <a:pt x="55798" y="190595"/>
                    </a:cubicBezTo>
                    <a:cubicBezTo>
                      <a:pt x="57703" y="199549"/>
                      <a:pt x="45415" y="216599"/>
                      <a:pt x="39700" y="219742"/>
                    </a:cubicBezTo>
                    <a:cubicBezTo>
                      <a:pt x="33985" y="222885"/>
                      <a:pt x="29413" y="210217"/>
                      <a:pt x="26556" y="197453"/>
                    </a:cubicBezTo>
                    <a:cubicBezTo>
                      <a:pt x="23698" y="184690"/>
                      <a:pt x="34938" y="180975"/>
                      <a:pt x="33128" y="167450"/>
                    </a:cubicBezTo>
                    <a:cubicBezTo>
                      <a:pt x="31318" y="153924"/>
                      <a:pt x="22841" y="158782"/>
                      <a:pt x="16650" y="161354"/>
                    </a:cubicBezTo>
                    <a:cubicBezTo>
                      <a:pt x="10459" y="163925"/>
                      <a:pt x="4934" y="160306"/>
                      <a:pt x="934" y="144589"/>
                    </a:cubicBezTo>
                    <a:cubicBezTo>
                      <a:pt x="-3067" y="128873"/>
                      <a:pt x="6649" y="126302"/>
                      <a:pt x="13792" y="129350"/>
                    </a:cubicBezTo>
                    <a:cubicBezTo>
                      <a:pt x="21790" y="131817"/>
                      <a:pt x="30495" y="129692"/>
                      <a:pt x="36462" y="123825"/>
                    </a:cubicBezTo>
                    <a:cubicBezTo>
                      <a:pt x="43320" y="118586"/>
                      <a:pt x="37891" y="114967"/>
                      <a:pt x="29890" y="105251"/>
                    </a:cubicBezTo>
                    <a:cubicBezTo>
                      <a:pt x="22298" y="97031"/>
                      <a:pt x="21541" y="84611"/>
                      <a:pt x="28080" y="75533"/>
                    </a:cubicBezTo>
                    <a:cubicBezTo>
                      <a:pt x="35657" y="63351"/>
                      <a:pt x="41583" y="50225"/>
                      <a:pt x="45701" y="36481"/>
                    </a:cubicBezTo>
                    <a:cubicBezTo>
                      <a:pt x="47130" y="26384"/>
                      <a:pt x="60179" y="21812"/>
                      <a:pt x="70180" y="23336"/>
                    </a:cubicBezTo>
                    <a:cubicBezTo>
                      <a:pt x="80182" y="24860"/>
                      <a:pt x="93898" y="17526"/>
                      <a:pt x="108280" y="9525"/>
                    </a:cubicBezTo>
                    <a:cubicBezTo>
                      <a:pt x="111827" y="7534"/>
                      <a:pt x="114253" y="4020"/>
                      <a:pt x="114853" y="0"/>
                    </a:cubicBezTo>
                    <a:cubicBezTo>
                      <a:pt x="187709" y="14088"/>
                      <a:pt x="254213" y="50940"/>
                      <a:pt x="304781" y="105251"/>
                    </a:cubicBezTo>
                    <a:close/>
                  </a:path>
                </a:pathLst>
              </a:custGeom>
              <a:solidFill>
                <a:srgbClr val="455A64"/>
              </a:solidFill>
              <a:ln w="9525" cap="flat">
                <a:noFill/>
                <a:prstDash val="solid"/>
                <a:miter/>
              </a:ln>
            </p:spPr>
            <p:txBody>
              <a:bodyPr rtlCol="0" anchor="ctr"/>
              <a:lstStyle/>
              <a:p>
                <a:endParaRPr lang="en-US"/>
              </a:p>
            </p:txBody>
          </p:sp>
          <p:sp>
            <p:nvSpPr>
              <p:cNvPr id="286" name="Graphic 4">
                <a:extLst>
                  <a:ext uri="{FF2B5EF4-FFF2-40B4-BE49-F238E27FC236}">
                    <a16:creationId xmlns:a16="http://schemas.microsoft.com/office/drawing/2014/main" id="{5FF0AA78-CF0F-49F8-B4EA-ED1C4A025540}"/>
                  </a:ext>
                </a:extLst>
              </p:cNvPr>
              <p:cNvSpPr/>
              <p:nvPr/>
            </p:nvSpPr>
            <p:spPr>
              <a:xfrm>
                <a:off x="3181950" y="4497762"/>
                <a:ext cx="19483" cy="46103"/>
              </a:xfrm>
              <a:custGeom>
                <a:avLst/>
                <a:gdLst>
                  <a:gd name="connsiteX0" fmla="*/ 5528 w 19483"/>
                  <a:gd name="connsiteY0" fmla="*/ 1212 h 46103"/>
                  <a:gd name="connsiteX1" fmla="*/ 575 w 19483"/>
                  <a:gd name="connsiteY1" fmla="*/ 15595 h 46103"/>
                  <a:gd name="connsiteX2" fmla="*/ 5337 w 19483"/>
                  <a:gd name="connsiteY2" fmla="*/ 39217 h 46103"/>
                  <a:gd name="connsiteX3" fmla="*/ 18101 w 19483"/>
                  <a:gd name="connsiteY3" fmla="*/ 42455 h 46103"/>
                  <a:gd name="connsiteX4" fmla="*/ 18101 w 19483"/>
                  <a:gd name="connsiteY4" fmla="*/ 22929 h 46103"/>
                  <a:gd name="connsiteX5" fmla="*/ 5528 w 19483"/>
                  <a:gd name="connsiteY5" fmla="*/ 1212 h 4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3" h="46103">
                    <a:moveTo>
                      <a:pt x="5528" y="1212"/>
                    </a:moveTo>
                    <a:cubicBezTo>
                      <a:pt x="-2092" y="5403"/>
                      <a:pt x="289" y="7118"/>
                      <a:pt x="575" y="15595"/>
                    </a:cubicBezTo>
                    <a:cubicBezTo>
                      <a:pt x="861" y="24072"/>
                      <a:pt x="-92" y="34645"/>
                      <a:pt x="5337" y="39217"/>
                    </a:cubicBezTo>
                    <a:cubicBezTo>
                      <a:pt x="10767" y="43789"/>
                      <a:pt x="16672" y="50266"/>
                      <a:pt x="18101" y="42455"/>
                    </a:cubicBezTo>
                    <a:cubicBezTo>
                      <a:pt x="19530" y="34645"/>
                      <a:pt x="14005" y="31121"/>
                      <a:pt x="18101" y="22929"/>
                    </a:cubicBezTo>
                    <a:cubicBezTo>
                      <a:pt x="22197" y="14738"/>
                      <a:pt x="16958" y="-5074"/>
                      <a:pt x="5528" y="1212"/>
                    </a:cubicBezTo>
                    <a:close/>
                  </a:path>
                </a:pathLst>
              </a:custGeom>
              <a:solidFill>
                <a:srgbClr val="455A64"/>
              </a:solidFill>
              <a:ln w="9525" cap="flat">
                <a:noFill/>
                <a:prstDash val="solid"/>
                <a:miter/>
              </a:ln>
            </p:spPr>
            <p:txBody>
              <a:bodyPr rtlCol="0" anchor="ctr"/>
              <a:lstStyle/>
              <a:p>
                <a:endParaRPr lang="en-US"/>
              </a:p>
            </p:txBody>
          </p:sp>
          <p:sp>
            <p:nvSpPr>
              <p:cNvPr id="287" name="Graphic 4">
                <a:extLst>
                  <a:ext uri="{FF2B5EF4-FFF2-40B4-BE49-F238E27FC236}">
                    <a16:creationId xmlns:a16="http://schemas.microsoft.com/office/drawing/2014/main" id="{28C7C099-F0AD-44A2-B0CE-5ED2F1A42B16}"/>
                  </a:ext>
                </a:extLst>
              </p:cNvPr>
              <p:cNvSpPr/>
              <p:nvPr/>
            </p:nvSpPr>
            <p:spPr>
              <a:xfrm>
                <a:off x="2610675" y="4233719"/>
                <a:ext cx="454875" cy="263361"/>
              </a:xfrm>
              <a:custGeom>
                <a:avLst/>
                <a:gdLst>
                  <a:gd name="connsiteX0" fmla="*/ 139320 w 454875"/>
                  <a:gd name="connsiteY0" fmla="*/ 27130 h 263361"/>
                  <a:gd name="connsiteX1" fmla="*/ 139320 w 454875"/>
                  <a:gd name="connsiteY1" fmla="*/ 263350 h 263361"/>
                  <a:gd name="connsiteX2" fmla="*/ 453645 w 454875"/>
                  <a:gd name="connsiteY2" fmla="*/ 95330 h 263361"/>
                  <a:gd name="connsiteX3" fmla="*/ 139320 w 454875"/>
                  <a:gd name="connsiteY3" fmla="*/ 27130 h 263361"/>
                </a:gdLst>
                <a:ahLst/>
                <a:cxnLst>
                  <a:cxn ang="0">
                    <a:pos x="connsiteX0" y="connsiteY0"/>
                  </a:cxn>
                  <a:cxn ang="0">
                    <a:pos x="connsiteX1" y="connsiteY1"/>
                  </a:cxn>
                  <a:cxn ang="0">
                    <a:pos x="connsiteX2" y="connsiteY2"/>
                  </a:cxn>
                  <a:cxn ang="0">
                    <a:pos x="connsiteX3" y="connsiteY3"/>
                  </a:cxn>
                </a:cxnLst>
                <a:rect l="l" t="t" r="r" b="b"/>
                <a:pathLst>
                  <a:path w="454875" h="263361">
                    <a:moveTo>
                      <a:pt x="139320" y="27130"/>
                    </a:moveTo>
                    <a:cubicBezTo>
                      <a:pt x="-76421" y="116475"/>
                      <a:pt x="-13842" y="262112"/>
                      <a:pt x="139320" y="263350"/>
                    </a:cubicBezTo>
                    <a:cubicBezTo>
                      <a:pt x="292482" y="264589"/>
                      <a:pt x="471457" y="162195"/>
                      <a:pt x="453645" y="95330"/>
                    </a:cubicBezTo>
                    <a:cubicBezTo>
                      <a:pt x="435833" y="28464"/>
                      <a:pt x="299531" y="-39068"/>
                      <a:pt x="139320" y="27130"/>
                    </a:cubicBezTo>
                    <a:close/>
                  </a:path>
                </a:pathLst>
              </a:custGeom>
              <a:solidFill>
                <a:srgbClr val="FFFFFF">
                  <a:alpha val="10000"/>
                </a:srgbClr>
              </a:solidFill>
              <a:ln w="9525" cap="flat">
                <a:noFill/>
                <a:prstDash val="solid"/>
                <a:miter/>
              </a:ln>
            </p:spPr>
            <p:txBody>
              <a:bodyPr rtlCol="0" anchor="ctr"/>
              <a:lstStyle/>
              <a:p>
                <a:endParaRPr lang="en-US"/>
              </a:p>
            </p:txBody>
          </p:sp>
          <p:sp>
            <p:nvSpPr>
              <p:cNvPr id="288" name="Graphic 4">
                <a:extLst>
                  <a:ext uri="{FF2B5EF4-FFF2-40B4-BE49-F238E27FC236}">
                    <a16:creationId xmlns:a16="http://schemas.microsoft.com/office/drawing/2014/main" id="{AF4F16A8-9319-4C10-AB23-E44B43FF3818}"/>
                  </a:ext>
                </a:extLst>
              </p:cNvPr>
              <p:cNvSpPr/>
              <p:nvPr/>
            </p:nvSpPr>
            <p:spPr>
              <a:xfrm>
                <a:off x="2520466" y="4370768"/>
                <a:ext cx="704913" cy="544299"/>
              </a:xfrm>
              <a:custGeom>
                <a:avLst/>
                <a:gdLst>
                  <a:gd name="connsiteX0" fmla="*/ 388026 w 704913"/>
                  <a:gd name="connsiteY0" fmla="*/ 389096 h 544299"/>
                  <a:gd name="connsiteX1" fmla="*/ 56937 w 704913"/>
                  <a:gd name="connsiteY1" fmla="*/ 0 h 544299"/>
                  <a:gd name="connsiteX2" fmla="*/ 56937 w 704913"/>
                  <a:gd name="connsiteY2" fmla="*/ 0 h 544299"/>
                  <a:gd name="connsiteX3" fmla="*/ 46173 w 704913"/>
                  <a:gd name="connsiteY3" fmla="*/ 17526 h 544299"/>
                  <a:gd name="connsiteX4" fmla="*/ 178199 w 704913"/>
                  <a:gd name="connsiteY4" fmla="*/ 498129 h 544299"/>
                  <a:gd name="connsiteX5" fmla="*/ 658802 w 704913"/>
                  <a:gd name="connsiteY5" fmla="*/ 366103 h 544299"/>
                  <a:gd name="connsiteX6" fmla="*/ 691397 w 704913"/>
                  <a:gd name="connsiteY6" fmla="*/ 95155 h 544299"/>
                  <a:gd name="connsiteX7" fmla="*/ 388026 w 704913"/>
                  <a:gd name="connsiteY7" fmla="*/ 389096 h 54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913" h="544299">
                    <a:moveTo>
                      <a:pt x="388026" y="389096"/>
                    </a:moveTo>
                    <a:cubicBezTo>
                      <a:pt x="162474" y="386048"/>
                      <a:pt x="-6595" y="165545"/>
                      <a:pt x="56937" y="0"/>
                    </a:cubicBezTo>
                    <a:lnTo>
                      <a:pt x="56937" y="0"/>
                    </a:lnTo>
                    <a:cubicBezTo>
                      <a:pt x="53222" y="5715"/>
                      <a:pt x="49602" y="11525"/>
                      <a:pt x="46173" y="17526"/>
                    </a:cubicBezTo>
                    <a:cubicBezTo>
                      <a:pt x="-50083" y="186699"/>
                      <a:pt x="9027" y="401869"/>
                      <a:pt x="178199" y="498129"/>
                    </a:cubicBezTo>
                    <a:cubicBezTo>
                      <a:pt x="347371" y="594379"/>
                      <a:pt x="562543" y="535276"/>
                      <a:pt x="658802" y="366103"/>
                    </a:cubicBezTo>
                    <a:cubicBezTo>
                      <a:pt x="705608" y="283826"/>
                      <a:pt x="717362" y="186185"/>
                      <a:pt x="691397" y="95155"/>
                    </a:cubicBezTo>
                    <a:cubicBezTo>
                      <a:pt x="695588" y="179356"/>
                      <a:pt x="613387" y="392239"/>
                      <a:pt x="388026" y="389096"/>
                    </a:cubicBezTo>
                    <a:close/>
                  </a:path>
                </a:pathLst>
              </a:custGeom>
              <a:solidFill>
                <a:srgbClr val="000000">
                  <a:alpha val="44000"/>
                </a:srgbClr>
              </a:solidFill>
              <a:ln w="9525" cap="flat">
                <a:noFill/>
                <a:prstDash val="solid"/>
                <a:miter/>
              </a:ln>
            </p:spPr>
            <p:txBody>
              <a:bodyPr rtlCol="0" anchor="ctr"/>
              <a:lstStyle/>
              <a:p>
                <a:endParaRPr lang="en-US"/>
              </a:p>
            </p:txBody>
          </p:sp>
        </p:grpSp>
      </p:grpSp>
      <p:grpSp>
        <p:nvGrpSpPr>
          <p:cNvPr id="289" name="table">
            <a:extLst>
              <a:ext uri="{FF2B5EF4-FFF2-40B4-BE49-F238E27FC236}">
                <a16:creationId xmlns:a16="http://schemas.microsoft.com/office/drawing/2014/main" id="{B9DB17C8-8121-4D4D-AAAA-DB4D9B747951}"/>
              </a:ext>
            </a:extLst>
          </p:cNvPr>
          <p:cNvGrpSpPr/>
          <p:nvPr/>
        </p:nvGrpSpPr>
        <p:grpSpPr>
          <a:xfrm>
            <a:off x="3227102" y="3003843"/>
            <a:ext cx="2973323" cy="3029608"/>
            <a:chOff x="3227102" y="3003843"/>
            <a:chExt cx="2973323" cy="3029608"/>
          </a:xfrm>
        </p:grpSpPr>
        <p:grpSp>
          <p:nvGrpSpPr>
            <p:cNvPr id="290" name="Graphic 4">
              <a:extLst>
                <a:ext uri="{FF2B5EF4-FFF2-40B4-BE49-F238E27FC236}">
                  <a16:creationId xmlns:a16="http://schemas.microsoft.com/office/drawing/2014/main" id="{02282E5F-D25A-496D-BBAE-2C8236B15A06}"/>
                </a:ext>
              </a:extLst>
            </p:cNvPr>
            <p:cNvGrpSpPr/>
            <p:nvPr/>
          </p:nvGrpSpPr>
          <p:grpSpPr>
            <a:xfrm>
              <a:off x="3227102" y="3168904"/>
              <a:ext cx="2973323" cy="2864548"/>
              <a:chOff x="3227102" y="3168904"/>
              <a:chExt cx="2973323" cy="2864548"/>
            </a:xfrm>
          </p:grpSpPr>
          <p:sp>
            <p:nvSpPr>
              <p:cNvPr id="291" name="Graphic 4">
                <a:extLst>
                  <a:ext uri="{FF2B5EF4-FFF2-40B4-BE49-F238E27FC236}">
                    <a16:creationId xmlns:a16="http://schemas.microsoft.com/office/drawing/2014/main" id="{957FD7E0-148D-4D72-928C-F39B77B6E248}"/>
                  </a:ext>
                </a:extLst>
              </p:cNvPr>
              <p:cNvSpPr/>
              <p:nvPr/>
            </p:nvSpPr>
            <p:spPr>
              <a:xfrm>
                <a:off x="4320477" y="4924742"/>
                <a:ext cx="32194" cy="1108709"/>
              </a:xfrm>
              <a:custGeom>
                <a:avLst/>
                <a:gdLst>
                  <a:gd name="connsiteX0" fmla="*/ 32195 w 32194"/>
                  <a:gd name="connsiteY0" fmla="*/ 18669 h 1108709"/>
                  <a:gd name="connsiteX1" fmla="*/ 32195 w 32194"/>
                  <a:gd name="connsiteY1" fmla="*/ 1108710 h 1108709"/>
                  <a:gd name="connsiteX2" fmla="*/ 0 w 32194"/>
                  <a:gd name="connsiteY2" fmla="*/ 1090136 h 1108709"/>
                  <a:gd name="connsiteX3" fmla="*/ 0 w 32194"/>
                  <a:gd name="connsiteY3" fmla="*/ 0 h 1108709"/>
                  <a:gd name="connsiteX4" fmla="*/ 32195 w 32194"/>
                  <a:gd name="connsiteY4" fmla="*/ 18669 h 110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 h="1108709">
                    <a:moveTo>
                      <a:pt x="32195" y="18669"/>
                    </a:moveTo>
                    <a:lnTo>
                      <a:pt x="32195" y="1108710"/>
                    </a:lnTo>
                    <a:lnTo>
                      <a:pt x="0" y="1090136"/>
                    </a:lnTo>
                    <a:lnTo>
                      <a:pt x="0" y="0"/>
                    </a:lnTo>
                    <a:lnTo>
                      <a:pt x="32195" y="18669"/>
                    </a:lnTo>
                    <a:close/>
                  </a:path>
                </a:pathLst>
              </a:custGeom>
              <a:solidFill>
                <a:srgbClr val="37474F"/>
              </a:solidFill>
              <a:ln w="9525" cap="flat">
                <a:noFill/>
                <a:prstDash val="solid"/>
                <a:miter/>
              </a:ln>
            </p:spPr>
            <p:txBody>
              <a:bodyPr rtlCol="0" anchor="ctr"/>
              <a:lstStyle/>
              <a:p>
                <a:endParaRPr lang="en-US"/>
              </a:p>
            </p:txBody>
          </p:sp>
          <p:sp>
            <p:nvSpPr>
              <p:cNvPr id="292" name="Graphic 4">
                <a:extLst>
                  <a:ext uri="{FF2B5EF4-FFF2-40B4-BE49-F238E27FC236}">
                    <a16:creationId xmlns:a16="http://schemas.microsoft.com/office/drawing/2014/main" id="{129A1FDA-C9A4-4982-952C-90F76C9ADB7D}"/>
                  </a:ext>
                </a:extLst>
              </p:cNvPr>
              <p:cNvSpPr/>
              <p:nvPr/>
            </p:nvSpPr>
            <p:spPr>
              <a:xfrm>
                <a:off x="4352672" y="4924742"/>
                <a:ext cx="32194" cy="1108709"/>
              </a:xfrm>
              <a:custGeom>
                <a:avLst/>
                <a:gdLst>
                  <a:gd name="connsiteX0" fmla="*/ 0 w 32194"/>
                  <a:gd name="connsiteY0" fmla="*/ 18669 h 1108709"/>
                  <a:gd name="connsiteX1" fmla="*/ 0 w 32194"/>
                  <a:gd name="connsiteY1" fmla="*/ 1108710 h 1108709"/>
                  <a:gd name="connsiteX2" fmla="*/ 32195 w 32194"/>
                  <a:gd name="connsiteY2" fmla="*/ 1090136 h 1108709"/>
                  <a:gd name="connsiteX3" fmla="*/ 32195 w 32194"/>
                  <a:gd name="connsiteY3" fmla="*/ 0 h 1108709"/>
                  <a:gd name="connsiteX4" fmla="*/ 0 w 32194"/>
                  <a:gd name="connsiteY4" fmla="*/ 18669 h 110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 h="1108709">
                    <a:moveTo>
                      <a:pt x="0" y="18669"/>
                    </a:moveTo>
                    <a:lnTo>
                      <a:pt x="0" y="1108710"/>
                    </a:lnTo>
                    <a:lnTo>
                      <a:pt x="32195" y="1090136"/>
                    </a:lnTo>
                    <a:lnTo>
                      <a:pt x="32195" y="0"/>
                    </a:lnTo>
                    <a:lnTo>
                      <a:pt x="0" y="18669"/>
                    </a:lnTo>
                    <a:close/>
                  </a:path>
                </a:pathLst>
              </a:custGeom>
              <a:solidFill>
                <a:srgbClr val="455A64"/>
              </a:solidFill>
              <a:ln w="9525" cap="flat">
                <a:noFill/>
                <a:prstDash val="solid"/>
                <a:miter/>
              </a:ln>
            </p:spPr>
            <p:txBody>
              <a:bodyPr rtlCol="0" anchor="ctr"/>
              <a:lstStyle/>
              <a:p>
                <a:endParaRPr lang="en-US"/>
              </a:p>
            </p:txBody>
          </p:sp>
          <p:sp>
            <p:nvSpPr>
              <p:cNvPr id="293" name="Graphic 4">
                <a:extLst>
                  <a:ext uri="{FF2B5EF4-FFF2-40B4-BE49-F238E27FC236}">
                    <a16:creationId xmlns:a16="http://schemas.microsoft.com/office/drawing/2014/main" id="{B4DC935A-7061-4434-AF32-AB1724438968}"/>
                  </a:ext>
                </a:extLst>
              </p:cNvPr>
              <p:cNvSpPr/>
              <p:nvPr/>
            </p:nvSpPr>
            <p:spPr>
              <a:xfrm>
                <a:off x="3326448" y="4350861"/>
                <a:ext cx="32289" cy="1108709"/>
              </a:xfrm>
              <a:custGeom>
                <a:avLst/>
                <a:gdLst>
                  <a:gd name="connsiteX0" fmla="*/ 32290 w 32289"/>
                  <a:gd name="connsiteY0" fmla="*/ 18669 h 1108709"/>
                  <a:gd name="connsiteX1" fmla="*/ 32290 w 32289"/>
                  <a:gd name="connsiteY1" fmla="*/ 1108710 h 1108709"/>
                  <a:gd name="connsiteX2" fmla="*/ 0 w 32289"/>
                  <a:gd name="connsiteY2" fmla="*/ 1090136 h 1108709"/>
                  <a:gd name="connsiteX3" fmla="*/ 0 w 32289"/>
                  <a:gd name="connsiteY3" fmla="*/ 0 h 1108709"/>
                  <a:gd name="connsiteX4" fmla="*/ 32290 w 32289"/>
                  <a:gd name="connsiteY4" fmla="*/ 18669 h 110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9" h="1108709">
                    <a:moveTo>
                      <a:pt x="32290" y="18669"/>
                    </a:moveTo>
                    <a:lnTo>
                      <a:pt x="32290" y="1108710"/>
                    </a:lnTo>
                    <a:lnTo>
                      <a:pt x="0" y="1090136"/>
                    </a:lnTo>
                    <a:lnTo>
                      <a:pt x="0" y="0"/>
                    </a:lnTo>
                    <a:lnTo>
                      <a:pt x="32290" y="18669"/>
                    </a:lnTo>
                    <a:close/>
                  </a:path>
                </a:pathLst>
              </a:custGeom>
              <a:solidFill>
                <a:srgbClr val="37474F"/>
              </a:solidFill>
              <a:ln w="9525" cap="flat">
                <a:noFill/>
                <a:prstDash val="solid"/>
                <a:miter/>
              </a:ln>
            </p:spPr>
            <p:txBody>
              <a:bodyPr rtlCol="0" anchor="ctr"/>
              <a:lstStyle/>
              <a:p>
                <a:endParaRPr lang="en-US"/>
              </a:p>
            </p:txBody>
          </p:sp>
          <p:sp>
            <p:nvSpPr>
              <p:cNvPr id="294" name="Graphic 4">
                <a:extLst>
                  <a:ext uri="{FF2B5EF4-FFF2-40B4-BE49-F238E27FC236}">
                    <a16:creationId xmlns:a16="http://schemas.microsoft.com/office/drawing/2014/main" id="{4F089B6A-CA7A-4DEA-B4A4-704AE1614280}"/>
                  </a:ext>
                </a:extLst>
              </p:cNvPr>
              <p:cNvSpPr/>
              <p:nvPr/>
            </p:nvSpPr>
            <p:spPr>
              <a:xfrm>
                <a:off x="3358738" y="4350861"/>
                <a:ext cx="32194" cy="1108709"/>
              </a:xfrm>
              <a:custGeom>
                <a:avLst/>
                <a:gdLst>
                  <a:gd name="connsiteX0" fmla="*/ 0 w 32194"/>
                  <a:gd name="connsiteY0" fmla="*/ 18669 h 1108709"/>
                  <a:gd name="connsiteX1" fmla="*/ 0 w 32194"/>
                  <a:gd name="connsiteY1" fmla="*/ 1108710 h 1108709"/>
                  <a:gd name="connsiteX2" fmla="*/ 32195 w 32194"/>
                  <a:gd name="connsiteY2" fmla="*/ 1090136 h 1108709"/>
                  <a:gd name="connsiteX3" fmla="*/ 32195 w 32194"/>
                  <a:gd name="connsiteY3" fmla="*/ 0 h 1108709"/>
                  <a:gd name="connsiteX4" fmla="*/ 0 w 32194"/>
                  <a:gd name="connsiteY4" fmla="*/ 18669 h 110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 h="1108709">
                    <a:moveTo>
                      <a:pt x="0" y="18669"/>
                    </a:moveTo>
                    <a:lnTo>
                      <a:pt x="0" y="1108710"/>
                    </a:lnTo>
                    <a:lnTo>
                      <a:pt x="32195" y="1090136"/>
                    </a:lnTo>
                    <a:lnTo>
                      <a:pt x="32195" y="0"/>
                    </a:lnTo>
                    <a:lnTo>
                      <a:pt x="0" y="18669"/>
                    </a:lnTo>
                    <a:close/>
                  </a:path>
                </a:pathLst>
              </a:custGeom>
              <a:solidFill>
                <a:srgbClr val="455A64"/>
              </a:solidFill>
              <a:ln w="9525" cap="flat">
                <a:noFill/>
                <a:prstDash val="solid"/>
                <a:miter/>
              </a:ln>
            </p:spPr>
            <p:txBody>
              <a:bodyPr rtlCol="0" anchor="ctr"/>
              <a:lstStyle/>
              <a:p>
                <a:endParaRPr lang="en-US"/>
              </a:p>
            </p:txBody>
          </p:sp>
          <p:sp>
            <p:nvSpPr>
              <p:cNvPr id="295" name="Graphic 4">
                <a:extLst>
                  <a:ext uri="{FF2B5EF4-FFF2-40B4-BE49-F238E27FC236}">
                    <a16:creationId xmlns:a16="http://schemas.microsoft.com/office/drawing/2014/main" id="{D7E46DA1-E5F6-4890-A427-9963BCE62BFC}"/>
                  </a:ext>
                </a:extLst>
              </p:cNvPr>
              <p:cNvSpPr/>
              <p:nvPr/>
            </p:nvSpPr>
            <p:spPr>
              <a:xfrm>
                <a:off x="6036596" y="3933475"/>
                <a:ext cx="32194" cy="1108709"/>
              </a:xfrm>
              <a:custGeom>
                <a:avLst/>
                <a:gdLst>
                  <a:gd name="connsiteX0" fmla="*/ 32194 w 32194"/>
                  <a:gd name="connsiteY0" fmla="*/ 18669 h 1108709"/>
                  <a:gd name="connsiteX1" fmla="*/ 32194 w 32194"/>
                  <a:gd name="connsiteY1" fmla="*/ 1108710 h 1108709"/>
                  <a:gd name="connsiteX2" fmla="*/ 0 w 32194"/>
                  <a:gd name="connsiteY2" fmla="*/ 1090136 h 1108709"/>
                  <a:gd name="connsiteX3" fmla="*/ 0 w 32194"/>
                  <a:gd name="connsiteY3" fmla="*/ 0 h 1108709"/>
                  <a:gd name="connsiteX4" fmla="*/ 32194 w 32194"/>
                  <a:gd name="connsiteY4" fmla="*/ 18669 h 110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 h="1108709">
                    <a:moveTo>
                      <a:pt x="32194" y="18669"/>
                    </a:moveTo>
                    <a:lnTo>
                      <a:pt x="32194" y="1108710"/>
                    </a:lnTo>
                    <a:lnTo>
                      <a:pt x="0" y="1090136"/>
                    </a:lnTo>
                    <a:lnTo>
                      <a:pt x="0" y="0"/>
                    </a:lnTo>
                    <a:lnTo>
                      <a:pt x="32194" y="18669"/>
                    </a:lnTo>
                    <a:close/>
                  </a:path>
                </a:pathLst>
              </a:custGeom>
              <a:solidFill>
                <a:srgbClr val="37474F"/>
              </a:solidFill>
              <a:ln w="9525" cap="flat">
                <a:noFill/>
                <a:prstDash val="solid"/>
                <a:miter/>
              </a:ln>
            </p:spPr>
            <p:txBody>
              <a:bodyPr rtlCol="0" anchor="ctr"/>
              <a:lstStyle/>
              <a:p>
                <a:endParaRPr lang="en-US"/>
              </a:p>
            </p:txBody>
          </p:sp>
          <p:sp>
            <p:nvSpPr>
              <p:cNvPr id="296" name="Graphic 4">
                <a:extLst>
                  <a:ext uri="{FF2B5EF4-FFF2-40B4-BE49-F238E27FC236}">
                    <a16:creationId xmlns:a16="http://schemas.microsoft.com/office/drawing/2014/main" id="{CE5557F5-74A6-49E8-8977-DD44C84BB908}"/>
                  </a:ext>
                </a:extLst>
              </p:cNvPr>
              <p:cNvSpPr/>
              <p:nvPr/>
            </p:nvSpPr>
            <p:spPr>
              <a:xfrm>
                <a:off x="6068791" y="3933475"/>
                <a:ext cx="32194" cy="1108709"/>
              </a:xfrm>
              <a:custGeom>
                <a:avLst/>
                <a:gdLst>
                  <a:gd name="connsiteX0" fmla="*/ 0 w 32194"/>
                  <a:gd name="connsiteY0" fmla="*/ 18669 h 1108709"/>
                  <a:gd name="connsiteX1" fmla="*/ 0 w 32194"/>
                  <a:gd name="connsiteY1" fmla="*/ 1108710 h 1108709"/>
                  <a:gd name="connsiteX2" fmla="*/ 32195 w 32194"/>
                  <a:gd name="connsiteY2" fmla="*/ 1090136 h 1108709"/>
                  <a:gd name="connsiteX3" fmla="*/ 32195 w 32194"/>
                  <a:gd name="connsiteY3" fmla="*/ 0 h 1108709"/>
                  <a:gd name="connsiteX4" fmla="*/ 0 w 32194"/>
                  <a:gd name="connsiteY4" fmla="*/ 18669 h 110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 h="1108709">
                    <a:moveTo>
                      <a:pt x="0" y="18669"/>
                    </a:moveTo>
                    <a:lnTo>
                      <a:pt x="0" y="1108710"/>
                    </a:lnTo>
                    <a:lnTo>
                      <a:pt x="32195" y="1090136"/>
                    </a:lnTo>
                    <a:lnTo>
                      <a:pt x="32195" y="0"/>
                    </a:lnTo>
                    <a:lnTo>
                      <a:pt x="0" y="18669"/>
                    </a:lnTo>
                    <a:close/>
                  </a:path>
                </a:pathLst>
              </a:custGeom>
              <a:solidFill>
                <a:srgbClr val="455A64"/>
              </a:solidFill>
              <a:ln w="9525" cap="flat">
                <a:noFill/>
                <a:prstDash val="solid"/>
                <a:miter/>
              </a:ln>
            </p:spPr>
            <p:txBody>
              <a:bodyPr rtlCol="0" anchor="ctr"/>
              <a:lstStyle/>
              <a:p>
                <a:endParaRPr lang="en-US"/>
              </a:p>
            </p:txBody>
          </p:sp>
          <p:sp>
            <p:nvSpPr>
              <p:cNvPr id="297" name="Graphic 4">
                <a:extLst>
                  <a:ext uri="{FF2B5EF4-FFF2-40B4-BE49-F238E27FC236}">
                    <a16:creationId xmlns:a16="http://schemas.microsoft.com/office/drawing/2014/main" id="{A03FA4AC-F93E-4E51-8E61-DC8EF19A66E5}"/>
                  </a:ext>
                </a:extLst>
              </p:cNvPr>
              <p:cNvSpPr/>
              <p:nvPr/>
            </p:nvSpPr>
            <p:spPr>
              <a:xfrm>
                <a:off x="3326448" y="4178744"/>
                <a:ext cx="1026223" cy="822007"/>
              </a:xfrm>
              <a:custGeom>
                <a:avLst/>
                <a:gdLst>
                  <a:gd name="connsiteX0" fmla="*/ 1026224 w 1026223"/>
                  <a:gd name="connsiteY0" fmla="*/ 592455 h 822007"/>
                  <a:gd name="connsiteX1" fmla="*/ 1026224 w 1026223"/>
                  <a:gd name="connsiteY1" fmla="*/ 822007 h 822007"/>
                  <a:gd name="connsiteX2" fmla="*/ 0 w 1026223"/>
                  <a:gd name="connsiteY2" fmla="*/ 229553 h 822007"/>
                  <a:gd name="connsiteX3" fmla="*/ 0 w 1026223"/>
                  <a:gd name="connsiteY3" fmla="*/ 0 h 822007"/>
                  <a:gd name="connsiteX4" fmla="*/ 1026224 w 1026223"/>
                  <a:gd name="connsiteY4" fmla="*/ 592455 h 82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223" h="822007">
                    <a:moveTo>
                      <a:pt x="1026224" y="592455"/>
                    </a:moveTo>
                    <a:lnTo>
                      <a:pt x="1026224" y="822007"/>
                    </a:lnTo>
                    <a:lnTo>
                      <a:pt x="0" y="229553"/>
                    </a:lnTo>
                    <a:lnTo>
                      <a:pt x="0" y="0"/>
                    </a:lnTo>
                    <a:lnTo>
                      <a:pt x="1026224" y="592455"/>
                    </a:lnTo>
                    <a:close/>
                  </a:path>
                </a:pathLst>
              </a:custGeom>
              <a:solidFill>
                <a:srgbClr val="37474F"/>
              </a:solidFill>
              <a:ln w="9525" cap="flat">
                <a:noFill/>
                <a:prstDash val="solid"/>
                <a:miter/>
              </a:ln>
            </p:spPr>
            <p:txBody>
              <a:bodyPr rtlCol="0" anchor="ctr"/>
              <a:lstStyle/>
              <a:p>
                <a:endParaRPr lang="en-US"/>
              </a:p>
            </p:txBody>
          </p:sp>
          <p:sp>
            <p:nvSpPr>
              <p:cNvPr id="298" name="Graphic 4">
                <a:extLst>
                  <a:ext uri="{FF2B5EF4-FFF2-40B4-BE49-F238E27FC236}">
                    <a16:creationId xmlns:a16="http://schemas.microsoft.com/office/drawing/2014/main" id="{4944E5D8-2BB4-49EC-8744-544F3B4163DF}"/>
                  </a:ext>
                </a:extLst>
              </p:cNvPr>
              <p:cNvSpPr/>
              <p:nvPr/>
            </p:nvSpPr>
            <p:spPr>
              <a:xfrm>
                <a:off x="4352672" y="3876135"/>
                <a:ext cx="1748408" cy="1124616"/>
              </a:xfrm>
              <a:custGeom>
                <a:avLst/>
                <a:gdLst>
                  <a:gd name="connsiteX0" fmla="*/ 0 w 1748408"/>
                  <a:gd name="connsiteY0" fmla="*/ 1124617 h 1124616"/>
                  <a:gd name="connsiteX1" fmla="*/ 1748314 w 1748408"/>
                  <a:gd name="connsiteY1" fmla="*/ 114776 h 1124616"/>
                  <a:gd name="connsiteX2" fmla="*/ 1748409 w 1748408"/>
                  <a:gd name="connsiteY2" fmla="*/ 0 h 1124616"/>
                  <a:gd name="connsiteX3" fmla="*/ 0 w 1748408"/>
                  <a:gd name="connsiteY3" fmla="*/ 1009841 h 1124616"/>
                  <a:gd name="connsiteX4" fmla="*/ 0 w 1748408"/>
                  <a:gd name="connsiteY4" fmla="*/ 1124617 h 112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8408" h="1124616">
                    <a:moveTo>
                      <a:pt x="0" y="1124617"/>
                    </a:moveTo>
                    <a:lnTo>
                      <a:pt x="1748314" y="114776"/>
                    </a:lnTo>
                    <a:lnTo>
                      <a:pt x="1748409" y="0"/>
                    </a:lnTo>
                    <a:lnTo>
                      <a:pt x="0" y="1009841"/>
                    </a:lnTo>
                    <a:lnTo>
                      <a:pt x="0" y="1124617"/>
                    </a:lnTo>
                    <a:close/>
                  </a:path>
                </a:pathLst>
              </a:custGeom>
              <a:solidFill>
                <a:srgbClr val="455A64"/>
              </a:solidFill>
              <a:ln w="9525" cap="flat">
                <a:noFill/>
                <a:prstDash val="solid"/>
                <a:miter/>
              </a:ln>
            </p:spPr>
            <p:txBody>
              <a:bodyPr rtlCol="0" anchor="ctr"/>
              <a:lstStyle/>
              <a:p>
                <a:endParaRPr lang="en-US"/>
              </a:p>
            </p:txBody>
          </p:sp>
          <p:grpSp>
            <p:nvGrpSpPr>
              <p:cNvPr id="299" name="Graphic 4">
                <a:extLst>
                  <a:ext uri="{FF2B5EF4-FFF2-40B4-BE49-F238E27FC236}">
                    <a16:creationId xmlns:a16="http://schemas.microsoft.com/office/drawing/2014/main" id="{3A2BFF1F-39A1-4B52-8A57-9FE18F650006}"/>
                  </a:ext>
                </a:extLst>
              </p:cNvPr>
              <p:cNvGrpSpPr/>
              <p:nvPr/>
            </p:nvGrpSpPr>
            <p:grpSpPr>
              <a:xfrm>
                <a:off x="3227102" y="3168904"/>
                <a:ext cx="2973323" cy="1774507"/>
                <a:chOff x="3227102" y="3168904"/>
                <a:chExt cx="2973323" cy="1774507"/>
              </a:xfrm>
            </p:grpSpPr>
            <p:sp>
              <p:nvSpPr>
                <p:cNvPr id="300" name="Graphic 4">
                  <a:extLst>
                    <a:ext uri="{FF2B5EF4-FFF2-40B4-BE49-F238E27FC236}">
                      <a16:creationId xmlns:a16="http://schemas.microsoft.com/office/drawing/2014/main" id="{AB7EBEAC-7FC9-43A5-9C6D-0FFE058C52D5}"/>
                    </a:ext>
                  </a:extLst>
                </p:cNvPr>
                <p:cNvSpPr/>
                <p:nvPr/>
              </p:nvSpPr>
              <p:spPr>
                <a:xfrm>
                  <a:off x="3227102" y="3168904"/>
                  <a:ext cx="2973323" cy="1717071"/>
                </a:xfrm>
                <a:custGeom>
                  <a:avLst/>
                  <a:gdLst>
                    <a:gd name="connsiteX0" fmla="*/ 1125569 w 2973323"/>
                    <a:gd name="connsiteY0" fmla="*/ 1717072 h 1717071"/>
                    <a:gd name="connsiteX1" fmla="*/ 0 w 2973323"/>
                    <a:gd name="connsiteY1" fmla="*/ 1067276 h 1717071"/>
                    <a:gd name="connsiteX2" fmla="*/ 1847660 w 2973323"/>
                    <a:gd name="connsiteY2" fmla="*/ 0 h 1717071"/>
                    <a:gd name="connsiteX3" fmla="*/ 2973324 w 2973323"/>
                    <a:gd name="connsiteY3" fmla="*/ 649891 h 1717071"/>
                    <a:gd name="connsiteX4" fmla="*/ 1125569 w 2973323"/>
                    <a:gd name="connsiteY4" fmla="*/ 1717072 h 1717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323" h="1717071">
                      <a:moveTo>
                        <a:pt x="1125569" y="1717072"/>
                      </a:moveTo>
                      <a:lnTo>
                        <a:pt x="0" y="1067276"/>
                      </a:lnTo>
                      <a:lnTo>
                        <a:pt x="1847660" y="0"/>
                      </a:lnTo>
                      <a:lnTo>
                        <a:pt x="2973324" y="649891"/>
                      </a:lnTo>
                      <a:lnTo>
                        <a:pt x="1125569" y="1717072"/>
                      </a:lnTo>
                      <a:close/>
                    </a:path>
                  </a:pathLst>
                </a:custGeom>
                <a:solidFill>
                  <a:srgbClr val="BA68C8"/>
                </a:solidFill>
                <a:ln w="9525" cap="flat">
                  <a:noFill/>
                  <a:prstDash val="solid"/>
                  <a:miter/>
                </a:ln>
              </p:spPr>
              <p:txBody>
                <a:bodyPr rtlCol="0" anchor="ctr"/>
                <a:lstStyle/>
                <a:p>
                  <a:endParaRPr lang="en-US"/>
                </a:p>
              </p:txBody>
            </p:sp>
            <p:sp>
              <p:nvSpPr>
                <p:cNvPr id="301" name="Graphic 4">
                  <a:extLst>
                    <a:ext uri="{FF2B5EF4-FFF2-40B4-BE49-F238E27FC236}">
                      <a16:creationId xmlns:a16="http://schemas.microsoft.com/office/drawing/2014/main" id="{4E5553AE-DCC1-4B41-BD5E-4F3215E58FB6}"/>
                    </a:ext>
                  </a:extLst>
                </p:cNvPr>
                <p:cNvSpPr/>
                <p:nvPr/>
              </p:nvSpPr>
              <p:spPr>
                <a:xfrm>
                  <a:off x="3227102" y="3168904"/>
                  <a:ext cx="2973323" cy="1717071"/>
                </a:xfrm>
                <a:custGeom>
                  <a:avLst/>
                  <a:gdLst>
                    <a:gd name="connsiteX0" fmla="*/ 1125569 w 2973323"/>
                    <a:gd name="connsiteY0" fmla="*/ 1717072 h 1717071"/>
                    <a:gd name="connsiteX1" fmla="*/ 0 w 2973323"/>
                    <a:gd name="connsiteY1" fmla="*/ 1067276 h 1717071"/>
                    <a:gd name="connsiteX2" fmla="*/ 1847660 w 2973323"/>
                    <a:gd name="connsiteY2" fmla="*/ 0 h 1717071"/>
                    <a:gd name="connsiteX3" fmla="*/ 2973324 w 2973323"/>
                    <a:gd name="connsiteY3" fmla="*/ 649891 h 1717071"/>
                    <a:gd name="connsiteX4" fmla="*/ 1125569 w 2973323"/>
                    <a:gd name="connsiteY4" fmla="*/ 1717072 h 1717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323" h="1717071">
                      <a:moveTo>
                        <a:pt x="1125569" y="1717072"/>
                      </a:moveTo>
                      <a:lnTo>
                        <a:pt x="0" y="1067276"/>
                      </a:lnTo>
                      <a:lnTo>
                        <a:pt x="1847660" y="0"/>
                      </a:lnTo>
                      <a:lnTo>
                        <a:pt x="2973324" y="649891"/>
                      </a:lnTo>
                      <a:lnTo>
                        <a:pt x="1125569" y="1717072"/>
                      </a:lnTo>
                      <a:close/>
                    </a:path>
                  </a:pathLst>
                </a:custGeom>
                <a:solidFill>
                  <a:srgbClr val="FFFFFF">
                    <a:alpha val="60000"/>
                  </a:srgbClr>
                </a:solidFill>
                <a:ln w="9525" cap="flat">
                  <a:noFill/>
                  <a:prstDash val="solid"/>
                  <a:miter/>
                </a:ln>
              </p:spPr>
              <p:txBody>
                <a:bodyPr rtlCol="0" anchor="ctr"/>
                <a:lstStyle/>
                <a:p>
                  <a:endParaRPr lang="en-US"/>
                </a:p>
              </p:txBody>
            </p:sp>
            <p:sp>
              <p:nvSpPr>
                <p:cNvPr id="302" name="Graphic 4">
                  <a:extLst>
                    <a:ext uri="{FF2B5EF4-FFF2-40B4-BE49-F238E27FC236}">
                      <a16:creationId xmlns:a16="http://schemas.microsoft.com/office/drawing/2014/main" id="{BA4DF500-8F1A-4E96-9BDB-891822A0CAAB}"/>
                    </a:ext>
                  </a:extLst>
                </p:cNvPr>
                <p:cNvSpPr/>
                <p:nvPr/>
              </p:nvSpPr>
              <p:spPr>
                <a:xfrm>
                  <a:off x="3227102" y="4236180"/>
                  <a:ext cx="1125569" cy="707231"/>
                </a:xfrm>
                <a:custGeom>
                  <a:avLst/>
                  <a:gdLst>
                    <a:gd name="connsiteX0" fmla="*/ 0 w 1125569"/>
                    <a:gd name="connsiteY0" fmla="*/ 0 h 707231"/>
                    <a:gd name="connsiteX1" fmla="*/ 0 w 1125569"/>
                    <a:gd name="connsiteY1" fmla="*/ 57340 h 707231"/>
                    <a:gd name="connsiteX2" fmla="*/ 1125569 w 1125569"/>
                    <a:gd name="connsiteY2" fmla="*/ 707231 h 707231"/>
                    <a:gd name="connsiteX3" fmla="*/ 1125569 w 1125569"/>
                    <a:gd name="connsiteY3" fmla="*/ 649796 h 707231"/>
                    <a:gd name="connsiteX4" fmla="*/ 0 w 1125569"/>
                    <a:gd name="connsiteY4" fmla="*/ 0 h 707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5569" h="707231">
                      <a:moveTo>
                        <a:pt x="0" y="0"/>
                      </a:moveTo>
                      <a:lnTo>
                        <a:pt x="0" y="57340"/>
                      </a:lnTo>
                      <a:lnTo>
                        <a:pt x="1125569" y="707231"/>
                      </a:lnTo>
                      <a:lnTo>
                        <a:pt x="1125569" y="649796"/>
                      </a:lnTo>
                      <a:lnTo>
                        <a:pt x="0" y="0"/>
                      </a:lnTo>
                      <a:close/>
                    </a:path>
                  </a:pathLst>
                </a:custGeom>
                <a:solidFill>
                  <a:srgbClr val="BA68C8"/>
                </a:solidFill>
                <a:ln w="9525" cap="flat">
                  <a:noFill/>
                  <a:prstDash val="solid"/>
                  <a:miter/>
                </a:ln>
              </p:spPr>
              <p:txBody>
                <a:bodyPr rtlCol="0" anchor="ctr"/>
                <a:lstStyle/>
                <a:p>
                  <a:endParaRPr lang="en-US"/>
                </a:p>
              </p:txBody>
            </p:sp>
            <p:sp>
              <p:nvSpPr>
                <p:cNvPr id="303" name="Graphic 4">
                  <a:extLst>
                    <a:ext uri="{FF2B5EF4-FFF2-40B4-BE49-F238E27FC236}">
                      <a16:creationId xmlns:a16="http://schemas.microsoft.com/office/drawing/2014/main" id="{87BDF699-14B2-4A1F-BE7C-41944E5EE96E}"/>
                    </a:ext>
                  </a:extLst>
                </p:cNvPr>
                <p:cNvSpPr/>
                <p:nvPr/>
              </p:nvSpPr>
              <p:spPr>
                <a:xfrm>
                  <a:off x="3227102" y="4236180"/>
                  <a:ext cx="1125569" cy="707231"/>
                </a:xfrm>
                <a:custGeom>
                  <a:avLst/>
                  <a:gdLst>
                    <a:gd name="connsiteX0" fmla="*/ 0 w 1125569"/>
                    <a:gd name="connsiteY0" fmla="*/ 0 h 707231"/>
                    <a:gd name="connsiteX1" fmla="*/ 0 w 1125569"/>
                    <a:gd name="connsiteY1" fmla="*/ 57340 h 707231"/>
                    <a:gd name="connsiteX2" fmla="*/ 1125569 w 1125569"/>
                    <a:gd name="connsiteY2" fmla="*/ 707231 h 707231"/>
                    <a:gd name="connsiteX3" fmla="*/ 1125569 w 1125569"/>
                    <a:gd name="connsiteY3" fmla="*/ 649796 h 707231"/>
                    <a:gd name="connsiteX4" fmla="*/ 0 w 1125569"/>
                    <a:gd name="connsiteY4" fmla="*/ 0 h 707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5569" h="707231">
                      <a:moveTo>
                        <a:pt x="0" y="0"/>
                      </a:moveTo>
                      <a:lnTo>
                        <a:pt x="0" y="57340"/>
                      </a:lnTo>
                      <a:lnTo>
                        <a:pt x="1125569" y="707231"/>
                      </a:lnTo>
                      <a:lnTo>
                        <a:pt x="1125569" y="649796"/>
                      </a:lnTo>
                      <a:lnTo>
                        <a:pt x="0" y="0"/>
                      </a:lnTo>
                      <a:close/>
                    </a:path>
                  </a:pathLst>
                </a:custGeom>
                <a:solidFill>
                  <a:srgbClr val="FFFFFF">
                    <a:alpha val="25000"/>
                  </a:srgbClr>
                </a:solidFill>
                <a:ln w="9525" cap="flat">
                  <a:noFill/>
                  <a:prstDash val="solid"/>
                  <a:miter/>
                </a:ln>
              </p:spPr>
              <p:txBody>
                <a:bodyPr rtlCol="0" anchor="ctr"/>
                <a:lstStyle/>
                <a:p>
                  <a:endParaRPr lang="en-US"/>
                </a:p>
              </p:txBody>
            </p:sp>
            <p:sp>
              <p:nvSpPr>
                <p:cNvPr id="304" name="Graphic 4">
                  <a:extLst>
                    <a:ext uri="{FF2B5EF4-FFF2-40B4-BE49-F238E27FC236}">
                      <a16:creationId xmlns:a16="http://schemas.microsoft.com/office/drawing/2014/main" id="{85E64B23-8C97-4C12-B19F-E362F763967E}"/>
                    </a:ext>
                  </a:extLst>
                </p:cNvPr>
                <p:cNvSpPr/>
                <p:nvPr/>
              </p:nvSpPr>
              <p:spPr>
                <a:xfrm>
                  <a:off x="4352672" y="3818794"/>
                  <a:ext cx="1847754" cy="1124616"/>
                </a:xfrm>
                <a:custGeom>
                  <a:avLst/>
                  <a:gdLst>
                    <a:gd name="connsiteX0" fmla="*/ 0 w 1847754"/>
                    <a:gd name="connsiteY0" fmla="*/ 1124617 h 1124616"/>
                    <a:gd name="connsiteX1" fmla="*/ 1847755 w 1847754"/>
                    <a:gd name="connsiteY1" fmla="*/ 57341 h 1124616"/>
                    <a:gd name="connsiteX2" fmla="*/ 1847755 w 1847754"/>
                    <a:gd name="connsiteY2" fmla="*/ 0 h 1124616"/>
                    <a:gd name="connsiteX3" fmla="*/ 0 w 1847754"/>
                    <a:gd name="connsiteY3" fmla="*/ 1067181 h 1124616"/>
                    <a:gd name="connsiteX4" fmla="*/ 0 w 1847754"/>
                    <a:gd name="connsiteY4" fmla="*/ 1124617 h 112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754" h="1124616">
                      <a:moveTo>
                        <a:pt x="0" y="1124617"/>
                      </a:moveTo>
                      <a:lnTo>
                        <a:pt x="1847755" y="57341"/>
                      </a:lnTo>
                      <a:lnTo>
                        <a:pt x="1847755" y="0"/>
                      </a:lnTo>
                      <a:lnTo>
                        <a:pt x="0" y="1067181"/>
                      </a:lnTo>
                      <a:lnTo>
                        <a:pt x="0" y="1124617"/>
                      </a:lnTo>
                      <a:close/>
                    </a:path>
                  </a:pathLst>
                </a:custGeom>
                <a:solidFill>
                  <a:srgbClr val="BA68C8"/>
                </a:solidFill>
                <a:ln w="9525" cap="flat">
                  <a:noFill/>
                  <a:prstDash val="solid"/>
                  <a:miter/>
                </a:ln>
              </p:spPr>
              <p:txBody>
                <a:bodyPr rtlCol="0" anchor="ctr"/>
                <a:lstStyle/>
                <a:p>
                  <a:endParaRPr lang="en-US"/>
                </a:p>
              </p:txBody>
            </p:sp>
            <p:sp>
              <p:nvSpPr>
                <p:cNvPr id="305" name="Graphic 4">
                  <a:extLst>
                    <a:ext uri="{FF2B5EF4-FFF2-40B4-BE49-F238E27FC236}">
                      <a16:creationId xmlns:a16="http://schemas.microsoft.com/office/drawing/2014/main" id="{B2FE1FBD-6DEF-4A8D-A700-D91C34840E82}"/>
                    </a:ext>
                  </a:extLst>
                </p:cNvPr>
                <p:cNvSpPr/>
                <p:nvPr/>
              </p:nvSpPr>
              <p:spPr>
                <a:xfrm>
                  <a:off x="4352672" y="3818794"/>
                  <a:ext cx="1847754" cy="1124616"/>
                </a:xfrm>
                <a:custGeom>
                  <a:avLst/>
                  <a:gdLst>
                    <a:gd name="connsiteX0" fmla="*/ 0 w 1847754"/>
                    <a:gd name="connsiteY0" fmla="*/ 1124617 h 1124616"/>
                    <a:gd name="connsiteX1" fmla="*/ 1847755 w 1847754"/>
                    <a:gd name="connsiteY1" fmla="*/ 57341 h 1124616"/>
                    <a:gd name="connsiteX2" fmla="*/ 1847755 w 1847754"/>
                    <a:gd name="connsiteY2" fmla="*/ 0 h 1124616"/>
                    <a:gd name="connsiteX3" fmla="*/ 0 w 1847754"/>
                    <a:gd name="connsiteY3" fmla="*/ 1067181 h 1124616"/>
                    <a:gd name="connsiteX4" fmla="*/ 0 w 1847754"/>
                    <a:gd name="connsiteY4" fmla="*/ 1124617 h 112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754" h="1124616">
                      <a:moveTo>
                        <a:pt x="0" y="1124617"/>
                      </a:moveTo>
                      <a:lnTo>
                        <a:pt x="1847755" y="57341"/>
                      </a:lnTo>
                      <a:lnTo>
                        <a:pt x="1847755" y="0"/>
                      </a:lnTo>
                      <a:lnTo>
                        <a:pt x="0" y="1067181"/>
                      </a:lnTo>
                      <a:lnTo>
                        <a:pt x="0" y="1124617"/>
                      </a:lnTo>
                      <a:close/>
                    </a:path>
                  </a:pathLst>
                </a:custGeom>
                <a:solidFill>
                  <a:srgbClr val="FFFFFF">
                    <a:alpha val="40000"/>
                  </a:srgbClr>
                </a:solidFill>
                <a:ln w="9525" cap="flat">
                  <a:noFill/>
                  <a:prstDash val="solid"/>
                  <a:miter/>
                </a:ln>
              </p:spPr>
              <p:txBody>
                <a:bodyPr rtlCol="0" anchor="ctr"/>
                <a:lstStyle/>
                <a:p>
                  <a:endParaRPr lang="en-US"/>
                </a:p>
              </p:txBody>
            </p:sp>
          </p:grpSp>
        </p:grpSp>
        <p:grpSp>
          <p:nvGrpSpPr>
            <p:cNvPr id="306" name="Graphic 4">
              <a:extLst>
                <a:ext uri="{FF2B5EF4-FFF2-40B4-BE49-F238E27FC236}">
                  <a16:creationId xmlns:a16="http://schemas.microsoft.com/office/drawing/2014/main" id="{CCC7AB76-ED4A-40FC-8D32-4F8D7E1EC0F0}"/>
                </a:ext>
              </a:extLst>
            </p:cNvPr>
            <p:cNvGrpSpPr/>
            <p:nvPr/>
          </p:nvGrpSpPr>
          <p:grpSpPr>
            <a:xfrm>
              <a:off x="5468338" y="3003843"/>
              <a:ext cx="630605" cy="919713"/>
              <a:chOff x="5468338" y="3003843"/>
              <a:chExt cx="630605" cy="919713"/>
            </a:xfrm>
          </p:grpSpPr>
          <p:sp>
            <p:nvSpPr>
              <p:cNvPr id="307" name="Graphic 4">
                <a:extLst>
                  <a:ext uri="{FF2B5EF4-FFF2-40B4-BE49-F238E27FC236}">
                    <a16:creationId xmlns:a16="http://schemas.microsoft.com/office/drawing/2014/main" id="{8FFD2F21-F65D-4993-B0C6-4AE360781619}"/>
                  </a:ext>
                </a:extLst>
              </p:cNvPr>
              <p:cNvSpPr/>
              <p:nvPr/>
            </p:nvSpPr>
            <p:spPr>
              <a:xfrm>
                <a:off x="5727546" y="3734986"/>
                <a:ext cx="340959" cy="188571"/>
              </a:xfrm>
              <a:custGeom>
                <a:avLst/>
                <a:gdLst>
                  <a:gd name="connsiteX0" fmla="*/ 290953 w 340959"/>
                  <a:gd name="connsiteY0" fmla="*/ 27611 h 188571"/>
                  <a:gd name="connsiteX1" fmla="*/ 290953 w 340959"/>
                  <a:gd name="connsiteY1" fmla="*/ 160961 h 188571"/>
                  <a:gd name="connsiteX2" fmla="*/ 49971 w 340959"/>
                  <a:gd name="connsiteY2" fmla="*/ 160961 h 188571"/>
                  <a:gd name="connsiteX3" fmla="*/ 49971 w 340959"/>
                  <a:gd name="connsiteY3" fmla="*/ 27611 h 188571"/>
                  <a:gd name="connsiteX4" fmla="*/ 290953 w 340959"/>
                  <a:gd name="connsiteY4" fmla="*/ 27611 h 188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59" h="188571">
                    <a:moveTo>
                      <a:pt x="290953" y="27611"/>
                    </a:moveTo>
                    <a:cubicBezTo>
                      <a:pt x="357628" y="64472"/>
                      <a:pt x="357628" y="124194"/>
                      <a:pt x="290953" y="160961"/>
                    </a:cubicBezTo>
                    <a:cubicBezTo>
                      <a:pt x="224278" y="197727"/>
                      <a:pt x="116550" y="197822"/>
                      <a:pt x="49971" y="160961"/>
                    </a:cubicBezTo>
                    <a:cubicBezTo>
                      <a:pt x="-16609" y="124099"/>
                      <a:pt x="-16704" y="64377"/>
                      <a:pt x="49971" y="27611"/>
                    </a:cubicBezTo>
                    <a:cubicBezTo>
                      <a:pt x="116646" y="-9156"/>
                      <a:pt x="224469" y="-9251"/>
                      <a:pt x="290953" y="27611"/>
                    </a:cubicBezTo>
                    <a:close/>
                  </a:path>
                </a:pathLst>
              </a:custGeom>
              <a:solidFill>
                <a:srgbClr val="000000">
                  <a:alpha val="10000"/>
                </a:srgbClr>
              </a:solidFill>
              <a:ln w="9525" cap="flat">
                <a:noFill/>
                <a:prstDash val="solid"/>
                <a:miter/>
              </a:ln>
            </p:spPr>
            <p:txBody>
              <a:bodyPr rtlCol="0" anchor="ctr"/>
              <a:lstStyle/>
              <a:p>
                <a:endParaRPr lang="en-US"/>
              </a:p>
            </p:txBody>
          </p:sp>
          <p:sp>
            <p:nvSpPr>
              <p:cNvPr id="308" name="Graphic 4">
                <a:extLst>
                  <a:ext uri="{FF2B5EF4-FFF2-40B4-BE49-F238E27FC236}">
                    <a16:creationId xmlns:a16="http://schemas.microsoft.com/office/drawing/2014/main" id="{B9E205D9-B6A5-4754-91ED-D5596BC19A8A}"/>
                  </a:ext>
                </a:extLst>
              </p:cNvPr>
              <p:cNvSpPr/>
              <p:nvPr/>
            </p:nvSpPr>
            <p:spPr>
              <a:xfrm>
                <a:off x="5758533" y="3700399"/>
                <a:ext cx="278933" cy="191381"/>
              </a:xfrm>
              <a:custGeom>
                <a:avLst/>
                <a:gdLst>
                  <a:gd name="connsiteX0" fmla="*/ 278921 w 278933"/>
                  <a:gd name="connsiteY0" fmla="*/ 112014 h 191381"/>
                  <a:gd name="connsiteX1" fmla="*/ 277873 w 278933"/>
                  <a:gd name="connsiteY1" fmla="*/ 100965 h 191381"/>
                  <a:gd name="connsiteX2" fmla="*/ 210150 w 278933"/>
                  <a:gd name="connsiteY2" fmla="*/ 0 h 191381"/>
                  <a:gd name="connsiteX3" fmla="*/ 68799 w 278933"/>
                  <a:gd name="connsiteY3" fmla="*/ 0 h 191381"/>
                  <a:gd name="connsiteX4" fmla="*/ 1172 w 278933"/>
                  <a:gd name="connsiteY4" fmla="*/ 100870 h 191381"/>
                  <a:gd name="connsiteX5" fmla="*/ 29 w 278933"/>
                  <a:gd name="connsiteY5" fmla="*/ 112014 h 191381"/>
                  <a:gd name="connsiteX6" fmla="*/ 29 w 278933"/>
                  <a:gd name="connsiteY6" fmla="*/ 113919 h 191381"/>
                  <a:gd name="connsiteX7" fmla="*/ 40605 w 278933"/>
                  <a:gd name="connsiteY7" fmla="*/ 167735 h 191381"/>
                  <a:gd name="connsiteX8" fmla="*/ 237963 w 278933"/>
                  <a:gd name="connsiteY8" fmla="*/ 167735 h 191381"/>
                  <a:gd name="connsiteX9" fmla="*/ 278635 w 278933"/>
                  <a:gd name="connsiteY9" fmla="*/ 113919 h 191381"/>
                  <a:gd name="connsiteX10" fmla="*/ 278921 w 278933"/>
                  <a:gd name="connsiteY10" fmla="*/ 112014 h 19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933" h="191381">
                    <a:moveTo>
                      <a:pt x="278921" y="112014"/>
                    </a:moveTo>
                    <a:cubicBezTo>
                      <a:pt x="279006" y="108299"/>
                      <a:pt x="278654" y="104594"/>
                      <a:pt x="277873" y="100965"/>
                    </a:cubicBezTo>
                    <a:cubicBezTo>
                      <a:pt x="268853" y="59969"/>
                      <a:pt x="244659" y="23898"/>
                      <a:pt x="210150" y="0"/>
                    </a:cubicBezTo>
                    <a:lnTo>
                      <a:pt x="68799" y="0"/>
                    </a:lnTo>
                    <a:cubicBezTo>
                      <a:pt x="34319" y="23870"/>
                      <a:pt x="10154" y="59912"/>
                      <a:pt x="1172" y="100870"/>
                    </a:cubicBezTo>
                    <a:cubicBezTo>
                      <a:pt x="324" y="104518"/>
                      <a:pt x="-67" y="108261"/>
                      <a:pt x="29" y="112014"/>
                    </a:cubicBezTo>
                    <a:cubicBezTo>
                      <a:pt x="-10" y="112652"/>
                      <a:pt x="-10" y="113281"/>
                      <a:pt x="29" y="113919"/>
                    </a:cubicBezTo>
                    <a:cubicBezTo>
                      <a:pt x="1362" y="132969"/>
                      <a:pt x="14792" y="152781"/>
                      <a:pt x="40605" y="167735"/>
                    </a:cubicBezTo>
                    <a:cubicBezTo>
                      <a:pt x="95088" y="199263"/>
                      <a:pt x="183480" y="199263"/>
                      <a:pt x="237963" y="167735"/>
                    </a:cubicBezTo>
                    <a:cubicBezTo>
                      <a:pt x="263871" y="152876"/>
                      <a:pt x="277301" y="133445"/>
                      <a:pt x="278635" y="113919"/>
                    </a:cubicBezTo>
                    <a:cubicBezTo>
                      <a:pt x="278825" y="113919"/>
                      <a:pt x="278921" y="112776"/>
                      <a:pt x="278921" y="112014"/>
                    </a:cubicBezTo>
                    <a:close/>
                  </a:path>
                </a:pathLst>
              </a:custGeom>
              <a:solidFill>
                <a:srgbClr val="BA68C8"/>
              </a:solidFill>
              <a:ln w="9525" cap="flat">
                <a:noFill/>
                <a:prstDash val="solid"/>
                <a:miter/>
              </a:ln>
            </p:spPr>
            <p:txBody>
              <a:bodyPr rtlCol="0" anchor="ctr"/>
              <a:lstStyle/>
              <a:p>
                <a:endParaRPr lang="en-US"/>
              </a:p>
            </p:txBody>
          </p:sp>
          <p:sp>
            <p:nvSpPr>
              <p:cNvPr id="309" name="Graphic 4">
                <a:extLst>
                  <a:ext uri="{FF2B5EF4-FFF2-40B4-BE49-F238E27FC236}">
                    <a16:creationId xmlns:a16="http://schemas.microsoft.com/office/drawing/2014/main" id="{6214172E-A0C7-4CC6-9A8D-C4F1414BCA71}"/>
                  </a:ext>
                </a:extLst>
              </p:cNvPr>
              <p:cNvSpPr/>
              <p:nvPr/>
            </p:nvSpPr>
            <p:spPr>
              <a:xfrm>
                <a:off x="5758533" y="3700399"/>
                <a:ext cx="278933" cy="191381"/>
              </a:xfrm>
              <a:custGeom>
                <a:avLst/>
                <a:gdLst>
                  <a:gd name="connsiteX0" fmla="*/ 278921 w 278933"/>
                  <a:gd name="connsiteY0" fmla="*/ 112014 h 191381"/>
                  <a:gd name="connsiteX1" fmla="*/ 277873 w 278933"/>
                  <a:gd name="connsiteY1" fmla="*/ 100965 h 191381"/>
                  <a:gd name="connsiteX2" fmla="*/ 210150 w 278933"/>
                  <a:gd name="connsiteY2" fmla="*/ 0 h 191381"/>
                  <a:gd name="connsiteX3" fmla="*/ 68799 w 278933"/>
                  <a:gd name="connsiteY3" fmla="*/ 0 h 191381"/>
                  <a:gd name="connsiteX4" fmla="*/ 1172 w 278933"/>
                  <a:gd name="connsiteY4" fmla="*/ 100870 h 191381"/>
                  <a:gd name="connsiteX5" fmla="*/ 29 w 278933"/>
                  <a:gd name="connsiteY5" fmla="*/ 112014 h 191381"/>
                  <a:gd name="connsiteX6" fmla="*/ 29 w 278933"/>
                  <a:gd name="connsiteY6" fmla="*/ 113919 h 191381"/>
                  <a:gd name="connsiteX7" fmla="*/ 40605 w 278933"/>
                  <a:gd name="connsiteY7" fmla="*/ 167735 h 191381"/>
                  <a:gd name="connsiteX8" fmla="*/ 237963 w 278933"/>
                  <a:gd name="connsiteY8" fmla="*/ 167735 h 191381"/>
                  <a:gd name="connsiteX9" fmla="*/ 278635 w 278933"/>
                  <a:gd name="connsiteY9" fmla="*/ 113919 h 191381"/>
                  <a:gd name="connsiteX10" fmla="*/ 278921 w 278933"/>
                  <a:gd name="connsiteY10" fmla="*/ 112014 h 19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933" h="191381">
                    <a:moveTo>
                      <a:pt x="278921" y="112014"/>
                    </a:moveTo>
                    <a:cubicBezTo>
                      <a:pt x="279006" y="108299"/>
                      <a:pt x="278654" y="104594"/>
                      <a:pt x="277873" y="100965"/>
                    </a:cubicBezTo>
                    <a:cubicBezTo>
                      <a:pt x="268853" y="59969"/>
                      <a:pt x="244659" y="23898"/>
                      <a:pt x="210150" y="0"/>
                    </a:cubicBezTo>
                    <a:lnTo>
                      <a:pt x="68799" y="0"/>
                    </a:lnTo>
                    <a:cubicBezTo>
                      <a:pt x="34319" y="23870"/>
                      <a:pt x="10154" y="59912"/>
                      <a:pt x="1172" y="100870"/>
                    </a:cubicBezTo>
                    <a:cubicBezTo>
                      <a:pt x="324" y="104518"/>
                      <a:pt x="-67" y="108261"/>
                      <a:pt x="29" y="112014"/>
                    </a:cubicBezTo>
                    <a:cubicBezTo>
                      <a:pt x="-10" y="112652"/>
                      <a:pt x="-10" y="113281"/>
                      <a:pt x="29" y="113919"/>
                    </a:cubicBezTo>
                    <a:cubicBezTo>
                      <a:pt x="1362" y="132969"/>
                      <a:pt x="14792" y="152781"/>
                      <a:pt x="40605" y="167735"/>
                    </a:cubicBezTo>
                    <a:cubicBezTo>
                      <a:pt x="95088" y="199263"/>
                      <a:pt x="183480" y="199263"/>
                      <a:pt x="237963" y="167735"/>
                    </a:cubicBezTo>
                    <a:cubicBezTo>
                      <a:pt x="263871" y="152876"/>
                      <a:pt x="277301" y="133445"/>
                      <a:pt x="278635" y="113919"/>
                    </a:cubicBezTo>
                    <a:cubicBezTo>
                      <a:pt x="278825" y="113919"/>
                      <a:pt x="278921" y="112776"/>
                      <a:pt x="278921" y="112014"/>
                    </a:cubicBezTo>
                    <a:close/>
                  </a:path>
                </a:pathLst>
              </a:custGeom>
              <a:solidFill>
                <a:srgbClr val="000000"/>
              </a:solidFill>
              <a:ln w="9525" cap="flat">
                <a:noFill/>
                <a:prstDash val="solid"/>
                <a:miter/>
              </a:ln>
            </p:spPr>
            <p:txBody>
              <a:bodyPr rtlCol="0" anchor="ctr"/>
              <a:lstStyle/>
              <a:p>
                <a:endParaRPr lang="en-US"/>
              </a:p>
            </p:txBody>
          </p:sp>
          <p:sp>
            <p:nvSpPr>
              <p:cNvPr id="310" name="Graphic 4">
                <a:extLst>
                  <a:ext uri="{FF2B5EF4-FFF2-40B4-BE49-F238E27FC236}">
                    <a16:creationId xmlns:a16="http://schemas.microsoft.com/office/drawing/2014/main" id="{B547216D-E78A-41E6-B40E-2297D7575DC7}"/>
                  </a:ext>
                </a:extLst>
              </p:cNvPr>
              <p:cNvSpPr/>
              <p:nvPr/>
            </p:nvSpPr>
            <p:spPr>
              <a:xfrm>
                <a:off x="5803162" y="3682134"/>
                <a:ext cx="189690" cy="109513"/>
              </a:xfrm>
              <a:custGeom>
                <a:avLst/>
                <a:gdLst>
                  <a:gd name="connsiteX0" fmla="*/ 27789 w 189690"/>
                  <a:gd name="connsiteY0" fmla="*/ 16073 h 109513"/>
                  <a:gd name="connsiteX1" fmla="*/ 27789 w 189690"/>
                  <a:gd name="connsiteY1" fmla="*/ 93512 h 109513"/>
                  <a:gd name="connsiteX2" fmla="*/ 161901 w 189690"/>
                  <a:gd name="connsiteY2" fmla="*/ 93512 h 109513"/>
                  <a:gd name="connsiteX3" fmla="*/ 161901 w 189690"/>
                  <a:gd name="connsiteY3" fmla="*/ 16073 h 109513"/>
                  <a:gd name="connsiteX4" fmla="*/ 27789 w 189690"/>
                  <a:gd name="connsiteY4" fmla="*/ 16073 h 109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90" h="109513">
                    <a:moveTo>
                      <a:pt x="27789" y="16073"/>
                    </a:moveTo>
                    <a:cubicBezTo>
                      <a:pt x="-9263" y="37409"/>
                      <a:pt x="-9263" y="72080"/>
                      <a:pt x="27789" y="93512"/>
                    </a:cubicBezTo>
                    <a:cubicBezTo>
                      <a:pt x="69947" y="114848"/>
                      <a:pt x="119744" y="114848"/>
                      <a:pt x="161901" y="93512"/>
                    </a:cubicBezTo>
                    <a:cubicBezTo>
                      <a:pt x="198953" y="72080"/>
                      <a:pt x="198953" y="37409"/>
                      <a:pt x="161901" y="16073"/>
                    </a:cubicBezTo>
                    <a:cubicBezTo>
                      <a:pt x="119762" y="-5358"/>
                      <a:pt x="69928" y="-5358"/>
                      <a:pt x="27789" y="16073"/>
                    </a:cubicBezTo>
                    <a:close/>
                  </a:path>
                </a:pathLst>
              </a:custGeom>
              <a:solidFill>
                <a:srgbClr val="BA68C8"/>
              </a:solidFill>
              <a:ln w="9525" cap="flat">
                <a:noFill/>
                <a:prstDash val="solid"/>
                <a:miter/>
              </a:ln>
            </p:spPr>
            <p:txBody>
              <a:bodyPr rtlCol="0" anchor="ctr"/>
              <a:lstStyle/>
              <a:p>
                <a:endParaRPr lang="en-US"/>
              </a:p>
            </p:txBody>
          </p:sp>
          <p:sp>
            <p:nvSpPr>
              <p:cNvPr id="311" name="Graphic 4">
                <a:extLst>
                  <a:ext uri="{FF2B5EF4-FFF2-40B4-BE49-F238E27FC236}">
                    <a16:creationId xmlns:a16="http://schemas.microsoft.com/office/drawing/2014/main" id="{A792F6B5-1CBD-4110-B643-4A86398E09EB}"/>
                  </a:ext>
                </a:extLst>
              </p:cNvPr>
              <p:cNvSpPr/>
              <p:nvPr/>
            </p:nvSpPr>
            <p:spPr>
              <a:xfrm>
                <a:off x="5871362" y="3404362"/>
                <a:ext cx="191618" cy="343304"/>
              </a:xfrm>
              <a:custGeom>
                <a:avLst/>
                <a:gdLst>
                  <a:gd name="connsiteX0" fmla="*/ 49315 w 191618"/>
                  <a:gd name="connsiteY0" fmla="*/ 334613 h 343304"/>
                  <a:gd name="connsiteX1" fmla="*/ 53506 w 191618"/>
                  <a:gd name="connsiteY1" fmla="*/ 328993 h 343304"/>
                  <a:gd name="connsiteX2" fmla="*/ 191619 w 191618"/>
                  <a:gd name="connsiteY2" fmla="*/ 22765 h 343304"/>
                  <a:gd name="connsiteX3" fmla="*/ 148185 w 191618"/>
                  <a:gd name="connsiteY3" fmla="*/ 0 h 343304"/>
                  <a:gd name="connsiteX4" fmla="*/ 2547 w 191618"/>
                  <a:gd name="connsiteY4" fmla="*/ 320516 h 343304"/>
                  <a:gd name="connsiteX5" fmla="*/ 2547 w 191618"/>
                  <a:gd name="connsiteY5" fmla="*/ 320516 h 343304"/>
                  <a:gd name="connsiteX6" fmla="*/ 7120 w 191618"/>
                  <a:gd name="connsiteY6" fmla="*/ 338804 h 343304"/>
                  <a:gd name="connsiteX7" fmla="*/ 44457 w 191618"/>
                  <a:gd name="connsiteY7" fmla="*/ 338804 h 343304"/>
                  <a:gd name="connsiteX8" fmla="*/ 48839 w 191618"/>
                  <a:gd name="connsiteY8" fmla="*/ 335280 h 343304"/>
                  <a:gd name="connsiteX9" fmla="*/ 48839 w 191618"/>
                  <a:gd name="connsiteY9" fmla="*/ 335280 h 34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618" h="343304">
                    <a:moveTo>
                      <a:pt x="49315" y="334613"/>
                    </a:moveTo>
                    <a:cubicBezTo>
                      <a:pt x="50935" y="332918"/>
                      <a:pt x="52344" y="331032"/>
                      <a:pt x="53506" y="328993"/>
                    </a:cubicBezTo>
                    <a:lnTo>
                      <a:pt x="191619" y="22765"/>
                    </a:lnTo>
                    <a:lnTo>
                      <a:pt x="148185" y="0"/>
                    </a:lnTo>
                    <a:lnTo>
                      <a:pt x="2547" y="320516"/>
                    </a:lnTo>
                    <a:lnTo>
                      <a:pt x="2547" y="320516"/>
                    </a:lnTo>
                    <a:cubicBezTo>
                      <a:pt x="-1358" y="328613"/>
                      <a:pt x="-1453" y="333851"/>
                      <a:pt x="7120" y="338804"/>
                    </a:cubicBezTo>
                    <a:cubicBezTo>
                      <a:pt x="18845" y="344805"/>
                      <a:pt x="32732" y="344805"/>
                      <a:pt x="44457" y="338804"/>
                    </a:cubicBezTo>
                    <a:cubicBezTo>
                      <a:pt x="46105" y="337890"/>
                      <a:pt x="47591" y="336699"/>
                      <a:pt x="48839" y="335280"/>
                    </a:cubicBezTo>
                    <a:lnTo>
                      <a:pt x="48839" y="335280"/>
                    </a:lnTo>
                    <a:close/>
                  </a:path>
                </a:pathLst>
              </a:custGeom>
              <a:solidFill>
                <a:srgbClr val="BA68C8"/>
              </a:solidFill>
              <a:ln w="9525" cap="flat">
                <a:noFill/>
                <a:prstDash val="solid"/>
                <a:miter/>
              </a:ln>
            </p:spPr>
            <p:txBody>
              <a:bodyPr rtlCol="0" anchor="ctr"/>
              <a:lstStyle/>
              <a:p>
                <a:endParaRPr lang="en-US"/>
              </a:p>
            </p:txBody>
          </p:sp>
          <p:sp>
            <p:nvSpPr>
              <p:cNvPr id="312" name="Graphic 4">
                <a:extLst>
                  <a:ext uri="{FF2B5EF4-FFF2-40B4-BE49-F238E27FC236}">
                    <a16:creationId xmlns:a16="http://schemas.microsoft.com/office/drawing/2014/main" id="{AED5F949-014F-4578-9C1A-26D3A11BE66F}"/>
                  </a:ext>
                </a:extLst>
              </p:cNvPr>
              <p:cNvSpPr/>
              <p:nvPr/>
            </p:nvSpPr>
            <p:spPr>
              <a:xfrm>
                <a:off x="5871362" y="3404362"/>
                <a:ext cx="191618" cy="343304"/>
              </a:xfrm>
              <a:custGeom>
                <a:avLst/>
                <a:gdLst>
                  <a:gd name="connsiteX0" fmla="*/ 49315 w 191618"/>
                  <a:gd name="connsiteY0" fmla="*/ 334613 h 343304"/>
                  <a:gd name="connsiteX1" fmla="*/ 53506 w 191618"/>
                  <a:gd name="connsiteY1" fmla="*/ 328993 h 343304"/>
                  <a:gd name="connsiteX2" fmla="*/ 191619 w 191618"/>
                  <a:gd name="connsiteY2" fmla="*/ 22765 h 343304"/>
                  <a:gd name="connsiteX3" fmla="*/ 148185 w 191618"/>
                  <a:gd name="connsiteY3" fmla="*/ 0 h 343304"/>
                  <a:gd name="connsiteX4" fmla="*/ 2547 w 191618"/>
                  <a:gd name="connsiteY4" fmla="*/ 320516 h 343304"/>
                  <a:gd name="connsiteX5" fmla="*/ 2547 w 191618"/>
                  <a:gd name="connsiteY5" fmla="*/ 320516 h 343304"/>
                  <a:gd name="connsiteX6" fmla="*/ 7120 w 191618"/>
                  <a:gd name="connsiteY6" fmla="*/ 338804 h 343304"/>
                  <a:gd name="connsiteX7" fmla="*/ 44457 w 191618"/>
                  <a:gd name="connsiteY7" fmla="*/ 338804 h 343304"/>
                  <a:gd name="connsiteX8" fmla="*/ 48839 w 191618"/>
                  <a:gd name="connsiteY8" fmla="*/ 335280 h 343304"/>
                  <a:gd name="connsiteX9" fmla="*/ 48839 w 191618"/>
                  <a:gd name="connsiteY9" fmla="*/ 335280 h 34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618" h="343304">
                    <a:moveTo>
                      <a:pt x="49315" y="334613"/>
                    </a:moveTo>
                    <a:cubicBezTo>
                      <a:pt x="50935" y="332918"/>
                      <a:pt x="52344" y="331032"/>
                      <a:pt x="53506" y="328993"/>
                    </a:cubicBezTo>
                    <a:lnTo>
                      <a:pt x="191619" y="22765"/>
                    </a:lnTo>
                    <a:lnTo>
                      <a:pt x="148185" y="0"/>
                    </a:lnTo>
                    <a:lnTo>
                      <a:pt x="2547" y="320516"/>
                    </a:lnTo>
                    <a:lnTo>
                      <a:pt x="2547" y="320516"/>
                    </a:lnTo>
                    <a:cubicBezTo>
                      <a:pt x="-1358" y="328613"/>
                      <a:pt x="-1453" y="333851"/>
                      <a:pt x="7120" y="338804"/>
                    </a:cubicBezTo>
                    <a:cubicBezTo>
                      <a:pt x="18845" y="344805"/>
                      <a:pt x="32732" y="344805"/>
                      <a:pt x="44457" y="338804"/>
                    </a:cubicBezTo>
                    <a:cubicBezTo>
                      <a:pt x="46105" y="337890"/>
                      <a:pt x="47591" y="336699"/>
                      <a:pt x="48839" y="335280"/>
                    </a:cubicBezTo>
                    <a:lnTo>
                      <a:pt x="48839" y="335280"/>
                    </a:lnTo>
                    <a:close/>
                  </a:path>
                </a:pathLst>
              </a:custGeom>
              <a:solidFill>
                <a:srgbClr val="000000">
                  <a:alpha val="50000"/>
                </a:srgbClr>
              </a:solidFill>
              <a:ln w="9525" cap="flat">
                <a:noFill/>
                <a:prstDash val="solid"/>
                <a:miter/>
              </a:ln>
            </p:spPr>
            <p:txBody>
              <a:bodyPr rtlCol="0" anchor="ctr"/>
              <a:lstStyle/>
              <a:p>
                <a:endParaRPr lang="en-US"/>
              </a:p>
            </p:txBody>
          </p:sp>
          <p:sp>
            <p:nvSpPr>
              <p:cNvPr id="313" name="Graphic 4">
                <a:extLst>
                  <a:ext uri="{FF2B5EF4-FFF2-40B4-BE49-F238E27FC236}">
                    <a16:creationId xmlns:a16="http://schemas.microsoft.com/office/drawing/2014/main" id="{4EC2C451-8F9F-481B-908D-81512718E408}"/>
                  </a:ext>
                </a:extLst>
              </p:cNvPr>
              <p:cNvSpPr/>
              <p:nvPr/>
            </p:nvSpPr>
            <p:spPr>
              <a:xfrm>
                <a:off x="5996440" y="3343700"/>
                <a:ext cx="86828" cy="104381"/>
              </a:xfrm>
              <a:custGeom>
                <a:avLst/>
                <a:gdLst>
                  <a:gd name="connsiteX0" fmla="*/ 39680 w 86828"/>
                  <a:gd name="connsiteY0" fmla="*/ 559 h 104381"/>
                  <a:gd name="connsiteX1" fmla="*/ 39680 w 86828"/>
                  <a:gd name="connsiteY1" fmla="*/ 559 h 104381"/>
                  <a:gd name="connsiteX2" fmla="*/ 17677 w 86828"/>
                  <a:gd name="connsiteY2" fmla="*/ 8274 h 104381"/>
                  <a:gd name="connsiteX3" fmla="*/ 1580 w 86828"/>
                  <a:gd name="connsiteY3" fmla="*/ 69711 h 104381"/>
                  <a:gd name="connsiteX4" fmla="*/ 14153 w 86828"/>
                  <a:gd name="connsiteY4" fmla="*/ 86284 h 104381"/>
                  <a:gd name="connsiteX5" fmla="*/ 14153 w 86828"/>
                  <a:gd name="connsiteY5" fmla="*/ 86284 h 104381"/>
                  <a:gd name="connsiteX6" fmla="*/ 62635 w 86828"/>
                  <a:gd name="connsiteY6" fmla="*/ 104382 h 104381"/>
                  <a:gd name="connsiteX7" fmla="*/ 86829 w 86828"/>
                  <a:gd name="connsiteY7" fmla="*/ 17990 h 1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828" h="104381">
                    <a:moveTo>
                      <a:pt x="39680" y="559"/>
                    </a:moveTo>
                    <a:lnTo>
                      <a:pt x="39680" y="559"/>
                    </a:lnTo>
                    <a:cubicBezTo>
                      <a:pt x="31470" y="-1336"/>
                      <a:pt x="22907" y="1674"/>
                      <a:pt x="17677" y="8274"/>
                    </a:cubicBezTo>
                    <a:cubicBezTo>
                      <a:pt x="2838" y="25019"/>
                      <a:pt x="-3135" y="47841"/>
                      <a:pt x="1580" y="69711"/>
                    </a:cubicBezTo>
                    <a:cubicBezTo>
                      <a:pt x="2914" y="76912"/>
                      <a:pt x="7571" y="83065"/>
                      <a:pt x="14153" y="86284"/>
                    </a:cubicBezTo>
                    <a:lnTo>
                      <a:pt x="14153" y="86284"/>
                    </a:lnTo>
                    <a:lnTo>
                      <a:pt x="62635" y="104382"/>
                    </a:lnTo>
                    <a:lnTo>
                      <a:pt x="86829" y="17990"/>
                    </a:lnTo>
                    <a:close/>
                  </a:path>
                </a:pathLst>
              </a:custGeom>
              <a:solidFill>
                <a:srgbClr val="BA68C8"/>
              </a:solidFill>
              <a:ln w="9525" cap="flat">
                <a:noFill/>
                <a:prstDash val="solid"/>
                <a:miter/>
              </a:ln>
            </p:spPr>
            <p:txBody>
              <a:bodyPr rtlCol="0" anchor="ctr"/>
              <a:lstStyle/>
              <a:p>
                <a:endParaRPr lang="en-US"/>
              </a:p>
            </p:txBody>
          </p:sp>
          <p:sp>
            <p:nvSpPr>
              <p:cNvPr id="314" name="Graphic 4">
                <a:extLst>
                  <a:ext uri="{FF2B5EF4-FFF2-40B4-BE49-F238E27FC236}">
                    <a16:creationId xmlns:a16="http://schemas.microsoft.com/office/drawing/2014/main" id="{47860E39-E31E-4DBF-ADDB-1AE5552684D1}"/>
                  </a:ext>
                </a:extLst>
              </p:cNvPr>
              <p:cNvSpPr/>
              <p:nvPr/>
            </p:nvSpPr>
            <p:spPr>
              <a:xfrm>
                <a:off x="5996440" y="3343700"/>
                <a:ext cx="86828" cy="104381"/>
              </a:xfrm>
              <a:custGeom>
                <a:avLst/>
                <a:gdLst>
                  <a:gd name="connsiteX0" fmla="*/ 39680 w 86828"/>
                  <a:gd name="connsiteY0" fmla="*/ 559 h 104381"/>
                  <a:gd name="connsiteX1" fmla="*/ 39680 w 86828"/>
                  <a:gd name="connsiteY1" fmla="*/ 559 h 104381"/>
                  <a:gd name="connsiteX2" fmla="*/ 17677 w 86828"/>
                  <a:gd name="connsiteY2" fmla="*/ 8274 h 104381"/>
                  <a:gd name="connsiteX3" fmla="*/ 1580 w 86828"/>
                  <a:gd name="connsiteY3" fmla="*/ 69711 h 104381"/>
                  <a:gd name="connsiteX4" fmla="*/ 14153 w 86828"/>
                  <a:gd name="connsiteY4" fmla="*/ 86284 h 104381"/>
                  <a:gd name="connsiteX5" fmla="*/ 14153 w 86828"/>
                  <a:gd name="connsiteY5" fmla="*/ 86284 h 104381"/>
                  <a:gd name="connsiteX6" fmla="*/ 62635 w 86828"/>
                  <a:gd name="connsiteY6" fmla="*/ 104382 h 104381"/>
                  <a:gd name="connsiteX7" fmla="*/ 86829 w 86828"/>
                  <a:gd name="connsiteY7" fmla="*/ 17990 h 1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828" h="104381">
                    <a:moveTo>
                      <a:pt x="39680" y="559"/>
                    </a:moveTo>
                    <a:lnTo>
                      <a:pt x="39680" y="559"/>
                    </a:lnTo>
                    <a:cubicBezTo>
                      <a:pt x="31470" y="-1336"/>
                      <a:pt x="22907" y="1674"/>
                      <a:pt x="17677" y="8274"/>
                    </a:cubicBezTo>
                    <a:cubicBezTo>
                      <a:pt x="2838" y="25019"/>
                      <a:pt x="-3135" y="47841"/>
                      <a:pt x="1580" y="69711"/>
                    </a:cubicBezTo>
                    <a:cubicBezTo>
                      <a:pt x="2914" y="76912"/>
                      <a:pt x="7571" y="83065"/>
                      <a:pt x="14153" y="86284"/>
                    </a:cubicBezTo>
                    <a:lnTo>
                      <a:pt x="14153" y="86284"/>
                    </a:lnTo>
                    <a:lnTo>
                      <a:pt x="62635" y="104382"/>
                    </a:lnTo>
                    <a:lnTo>
                      <a:pt x="86829" y="17990"/>
                    </a:lnTo>
                    <a:close/>
                  </a:path>
                </a:pathLst>
              </a:custGeom>
              <a:solidFill>
                <a:srgbClr val="000000"/>
              </a:solidFill>
              <a:ln w="9525" cap="flat">
                <a:noFill/>
                <a:prstDash val="solid"/>
                <a:miter/>
              </a:ln>
            </p:spPr>
            <p:txBody>
              <a:bodyPr rtlCol="0" anchor="ctr"/>
              <a:lstStyle/>
              <a:p>
                <a:endParaRPr lang="en-US"/>
              </a:p>
            </p:txBody>
          </p:sp>
          <p:sp>
            <p:nvSpPr>
              <p:cNvPr id="315" name="Graphic 4">
                <a:extLst>
                  <a:ext uri="{FF2B5EF4-FFF2-40B4-BE49-F238E27FC236}">
                    <a16:creationId xmlns:a16="http://schemas.microsoft.com/office/drawing/2014/main" id="{327E936B-01BF-42EB-BF9F-778A9E7DC573}"/>
                  </a:ext>
                </a:extLst>
              </p:cNvPr>
              <p:cNvSpPr/>
              <p:nvPr/>
            </p:nvSpPr>
            <p:spPr>
              <a:xfrm>
                <a:off x="6044162" y="3361602"/>
                <a:ext cx="54782" cy="87737"/>
              </a:xfrm>
              <a:custGeom>
                <a:avLst/>
                <a:gdLst>
                  <a:gd name="connsiteX0" fmla="*/ 17771 w 54782"/>
                  <a:gd name="connsiteY0" fmla="*/ 8375 h 87737"/>
                  <a:gd name="connsiteX1" fmla="*/ 1579 w 54782"/>
                  <a:gd name="connsiteY1" fmla="*/ 69811 h 87737"/>
                  <a:gd name="connsiteX2" fmla="*/ 37012 w 54782"/>
                  <a:gd name="connsiteY2" fmla="*/ 79336 h 87737"/>
                  <a:gd name="connsiteX3" fmla="*/ 53204 w 54782"/>
                  <a:gd name="connsiteY3" fmla="*/ 17900 h 87737"/>
                  <a:gd name="connsiteX4" fmla="*/ 17771 w 54782"/>
                  <a:gd name="connsiteY4" fmla="*/ 8375 h 87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82" h="87737">
                    <a:moveTo>
                      <a:pt x="17771" y="8375"/>
                    </a:moveTo>
                    <a:cubicBezTo>
                      <a:pt x="2874" y="25091"/>
                      <a:pt x="-3146" y="47922"/>
                      <a:pt x="1579" y="69811"/>
                    </a:cubicBezTo>
                    <a:cubicBezTo>
                      <a:pt x="6912" y="89337"/>
                      <a:pt x="22819" y="93528"/>
                      <a:pt x="37012" y="79336"/>
                    </a:cubicBezTo>
                    <a:cubicBezTo>
                      <a:pt x="51909" y="62619"/>
                      <a:pt x="57928" y="39788"/>
                      <a:pt x="53204" y="17900"/>
                    </a:cubicBezTo>
                    <a:cubicBezTo>
                      <a:pt x="47870" y="-1817"/>
                      <a:pt x="32059" y="-5627"/>
                      <a:pt x="17771" y="8375"/>
                    </a:cubicBezTo>
                    <a:close/>
                  </a:path>
                </a:pathLst>
              </a:custGeom>
              <a:solidFill>
                <a:srgbClr val="BA68C8"/>
              </a:solidFill>
              <a:ln w="9525" cap="flat">
                <a:noFill/>
                <a:prstDash val="solid"/>
                <a:miter/>
              </a:ln>
            </p:spPr>
            <p:txBody>
              <a:bodyPr rtlCol="0" anchor="ctr"/>
              <a:lstStyle/>
              <a:p>
                <a:endParaRPr lang="en-US"/>
              </a:p>
            </p:txBody>
          </p:sp>
          <p:sp>
            <p:nvSpPr>
              <p:cNvPr id="316" name="Graphic 4">
                <a:extLst>
                  <a:ext uri="{FF2B5EF4-FFF2-40B4-BE49-F238E27FC236}">
                    <a16:creationId xmlns:a16="http://schemas.microsoft.com/office/drawing/2014/main" id="{36D11811-67D0-44C6-B0F6-84F701B96FD4}"/>
                  </a:ext>
                </a:extLst>
              </p:cNvPr>
              <p:cNvSpPr/>
              <p:nvPr/>
            </p:nvSpPr>
            <p:spPr>
              <a:xfrm>
                <a:off x="5796341" y="3085056"/>
                <a:ext cx="257053" cy="296728"/>
              </a:xfrm>
              <a:custGeom>
                <a:avLst/>
                <a:gdLst>
                  <a:gd name="connsiteX0" fmla="*/ 27086 w 257053"/>
                  <a:gd name="connsiteY0" fmla="*/ 314 h 296728"/>
                  <a:gd name="connsiteX1" fmla="*/ 1369 w 257053"/>
                  <a:gd name="connsiteY1" fmla="*/ 20411 h 296728"/>
                  <a:gd name="connsiteX2" fmla="*/ 2321 w 257053"/>
                  <a:gd name="connsiteY2" fmla="*/ 32508 h 296728"/>
                  <a:gd name="connsiteX3" fmla="*/ 2321 w 257053"/>
                  <a:gd name="connsiteY3" fmla="*/ 32508 h 296728"/>
                  <a:gd name="connsiteX4" fmla="*/ 219491 w 257053"/>
                  <a:gd name="connsiteY4" fmla="*/ 293779 h 296728"/>
                  <a:gd name="connsiteX5" fmla="*/ 219491 w 257053"/>
                  <a:gd name="connsiteY5" fmla="*/ 293779 h 296728"/>
                  <a:gd name="connsiteX6" fmla="*/ 229969 w 257053"/>
                  <a:gd name="connsiteY6" fmla="*/ 296446 h 296728"/>
                  <a:gd name="connsiteX7" fmla="*/ 255686 w 257053"/>
                  <a:gd name="connsiteY7" fmla="*/ 276348 h 296728"/>
                  <a:gd name="connsiteX8" fmla="*/ 254638 w 257053"/>
                  <a:gd name="connsiteY8" fmla="*/ 264252 h 296728"/>
                  <a:gd name="connsiteX9" fmla="*/ 254638 w 257053"/>
                  <a:gd name="connsiteY9" fmla="*/ 264252 h 296728"/>
                  <a:gd name="connsiteX10" fmla="*/ 38040 w 257053"/>
                  <a:gd name="connsiteY10" fmla="*/ 3266 h 296728"/>
                  <a:gd name="connsiteX11" fmla="*/ 38040 w 257053"/>
                  <a:gd name="connsiteY11" fmla="*/ 3266 h 296728"/>
                  <a:gd name="connsiteX12" fmla="*/ 27086 w 257053"/>
                  <a:gd name="connsiteY12" fmla="*/ 314 h 29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053" h="296728">
                    <a:moveTo>
                      <a:pt x="27086" y="314"/>
                    </a:moveTo>
                    <a:cubicBezTo>
                      <a:pt x="15799" y="2533"/>
                      <a:pt x="6255" y="10001"/>
                      <a:pt x="1369" y="20411"/>
                    </a:cubicBezTo>
                    <a:cubicBezTo>
                      <a:pt x="-755" y="24269"/>
                      <a:pt x="-384" y="29022"/>
                      <a:pt x="2321" y="32508"/>
                    </a:cubicBezTo>
                    <a:lnTo>
                      <a:pt x="2321" y="32508"/>
                    </a:lnTo>
                    <a:lnTo>
                      <a:pt x="219491" y="293779"/>
                    </a:lnTo>
                    <a:lnTo>
                      <a:pt x="219491" y="293779"/>
                    </a:lnTo>
                    <a:cubicBezTo>
                      <a:pt x="222358" y="296284"/>
                      <a:pt x="226254" y="297265"/>
                      <a:pt x="229969" y="296446"/>
                    </a:cubicBezTo>
                    <a:cubicBezTo>
                      <a:pt x="241256" y="294227"/>
                      <a:pt x="250800" y="286759"/>
                      <a:pt x="255686" y="276348"/>
                    </a:cubicBezTo>
                    <a:cubicBezTo>
                      <a:pt x="257839" y="272481"/>
                      <a:pt x="257420" y="267690"/>
                      <a:pt x="254638" y="264252"/>
                    </a:cubicBezTo>
                    <a:lnTo>
                      <a:pt x="254638" y="264252"/>
                    </a:lnTo>
                    <a:lnTo>
                      <a:pt x="38040" y="3266"/>
                    </a:lnTo>
                    <a:lnTo>
                      <a:pt x="38040" y="3266"/>
                    </a:lnTo>
                    <a:cubicBezTo>
                      <a:pt x="35116" y="514"/>
                      <a:pt x="31001" y="-601"/>
                      <a:pt x="27086" y="314"/>
                    </a:cubicBezTo>
                    <a:close/>
                  </a:path>
                </a:pathLst>
              </a:custGeom>
              <a:solidFill>
                <a:srgbClr val="BA68C8"/>
              </a:solidFill>
              <a:ln w="9525" cap="flat">
                <a:noFill/>
                <a:prstDash val="solid"/>
                <a:miter/>
              </a:ln>
            </p:spPr>
            <p:txBody>
              <a:bodyPr rtlCol="0" anchor="ctr"/>
              <a:lstStyle/>
              <a:p>
                <a:endParaRPr lang="en-US"/>
              </a:p>
            </p:txBody>
          </p:sp>
          <p:sp>
            <p:nvSpPr>
              <p:cNvPr id="317" name="Graphic 4">
                <a:extLst>
                  <a:ext uri="{FF2B5EF4-FFF2-40B4-BE49-F238E27FC236}">
                    <a16:creationId xmlns:a16="http://schemas.microsoft.com/office/drawing/2014/main" id="{0EB2EC66-E82D-4890-A48D-38EAC7E33E09}"/>
                  </a:ext>
                </a:extLst>
              </p:cNvPr>
              <p:cNvSpPr/>
              <p:nvPr/>
            </p:nvSpPr>
            <p:spPr>
              <a:xfrm>
                <a:off x="5796341" y="3085056"/>
                <a:ext cx="257053" cy="296728"/>
              </a:xfrm>
              <a:custGeom>
                <a:avLst/>
                <a:gdLst>
                  <a:gd name="connsiteX0" fmla="*/ 27086 w 257053"/>
                  <a:gd name="connsiteY0" fmla="*/ 314 h 296728"/>
                  <a:gd name="connsiteX1" fmla="*/ 1369 w 257053"/>
                  <a:gd name="connsiteY1" fmla="*/ 20411 h 296728"/>
                  <a:gd name="connsiteX2" fmla="*/ 2321 w 257053"/>
                  <a:gd name="connsiteY2" fmla="*/ 32508 h 296728"/>
                  <a:gd name="connsiteX3" fmla="*/ 2321 w 257053"/>
                  <a:gd name="connsiteY3" fmla="*/ 32508 h 296728"/>
                  <a:gd name="connsiteX4" fmla="*/ 219491 w 257053"/>
                  <a:gd name="connsiteY4" fmla="*/ 293779 h 296728"/>
                  <a:gd name="connsiteX5" fmla="*/ 219491 w 257053"/>
                  <a:gd name="connsiteY5" fmla="*/ 293779 h 296728"/>
                  <a:gd name="connsiteX6" fmla="*/ 229969 w 257053"/>
                  <a:gd name="connsiteY6" fmla="*/ 296446 h 296728"/>
                  <a:gd name="connsiteX7" fmla="*/ 255686 w 257053"/>
                  <a:gd name="connsiteY7" fmla="*/ 276348 h 296728"/>
                  <a:gd name="connsiteX8" fmla="*/ 254638 w 257053"/>
                  <a:gd name="connsiteY8" fmla="*/ 264252 h 296728"/>
                  <a:gd name="connsiteX9" fmla="*/ 254638 w 257053"/>
                  <a:gd name="connsiteY9" fmla="*/ 264252 h 296728"/>
                  <a:gd name="connsiteX10" fmla="*/ 38040 w 257053"/>
                  <a:gd name="connsiteY10" fmla="*/ 3266 h 296728"/>
                  <a:gd name="connsiteX11" fmla="*/ 38040 w 257053"/>
                  <a:gd name="connsiteY11" fmla="*/ 3266 h 296728"/>
                  <a:gd name="connsiteX12" fmla="*/ 27086 w 257053"/>
                  <a:gd name="connsiteY12" fmla="*/ 314 h 29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053" h="296728">
                    <a:moveTo>
                      <a:pt x="27086" y="314"/>
                    </a:moveTo>
                    <a:cubicBezTo>
                      <a:pt x="15799" y="2533"/>
                      <a:pt x="6255" y="10001"/>
                      <a:pt x="1369" y="20411"/>
                    </a:cubicBezTo>
                    <a:cubicBezTo>
                      <a:pt x="-755" y="24269"/>
                      <a:pt x="-384" y="29022"/>
                      <a:pt x="2321" y="32508"/>
                    </a:cubicBezTo>
                    <a:lnTo>
                      <a:pt x="2321" y="32508"/>
                    </a:lnTo>
                    <a:lnTo>
                      <a:pt x="219491" y="293779"/>
                    </a:lnTo>
                    <a:lnTo>
                      <a:pt x="219491" y="293779"/>
                    </a:lnTo>
                    <a:cubicBezTo>
                      <a:pt x="222358" y="296284"/>
                      <a:pt x="226254" y="297265"/>
                      <a:pt x="229969" y="296446"/>
                    </a:cubicBezTo>
                    <a:cubicBezTo>
                      <a:pt x="241256" y="294227"/>
                      <a:pt x="250800" y="286759"/>
                      <a:pt x="255686" y="276348"/>
                    </a:cubicBezTo>
                    <a:cubicBezTo>
                      <a:pt x="257839" y="272481"/>
                      <a:pt x="257420" y="267690"/>
                      <a:pt x="254638" y="264252"/>
                    </a:cubicBezTo>
                    <a:lnTo>
                      <a:pt x="254638" y="264252"/>
                    </a:lnTo>
                    <a:lnTo>
                      <a:pt x="38040" y="3266"/>
                    </a:lnTo>
                    <a:lnTo>
                      <a:pt x="38040" y="3266"/>
                    </a:lnTo>
                    <a:cubicBezTo>
                      <a:pt x="35116" y="514"/>
                      <a:pt x="31001" y="-601"/>
                      <a:pt x="27086" y="314"/>
                    </a:cubicBezTo>
                    <a:close/>
                  </a:path>
                </a:pathLst>
              </a:custGeom>
              <a:solidFill>
                <a:srgbClr val="000000"/>
              </a:solidFill>
              <a:ln w="9525" cap="flat">
                <a:noFill/>
                <a:prstDash val="solid"/>
                <a:miter/>
              </a:ln>
            </p:spPr>
            <p:txBody>
              <a:bodyPr rtlCol="0" anchor="ctr"/>
              <a:lstStyle/>
              <a:p>
                <a:endParaRPr lang="en-US"/>
              </a:p>
            </p:txBody>
          </p:sp>
          <p:sp>
            <p:nvSpPr>
              <p:cNvPr id="318" name="Graphic 4">
                <a:extLst>
                  <a:ext uri="{FF2B5EF4-FFF2-40B4-BE49-F238E27FC236}">
                    <a16:creationId xmlns:a16="http://schemas.microsoft.com/office/drawing/2014/main" id="{0E93AC90-ECD1-4CE5-B9C5-B785938B9462}"/>
                  </a:ext>
                </a:extLst>
              </p:cNvPr>
              <p:cNvSpPr/>
              <p:nvPr/>
            </p:nvSpPr>
            <p:spPr>
              <a:xfrm>
                <a:off x="5716842" y="3003843"/>
                <a:ext cx="143085" cy="145914"/>
              </a:xfrm>
              <a:custGeom>
                <a:avLst/>
                <a:gdLst>
                  <a:gd name="connsiteX0" fmla="*/ 137731 w 143085"/>
                  <a:gd name="connsiteY0" fmla="*/ 82574 h 145914"/>
                  <a:gd name="connsiteX1" fmla="*/ 125444 w 143085"/>
                  <a:gd name="connsiteY1" fmla="*/ 23614 h 145914"/>
                  <a:gd name="connsiteX2" fmla="*/ 68294 w 143085"/>
                  <a:gd name="connsiteY2" fmla="*/ 3230 h 145914"/>
                  <a:gd name="connsiteX3" fmla="*/ 0 w 143085"/>
                  <a:gd name="connsiteY3" fmla="*/ 55999 h 145914"/>
                  <a:gd name="connsiteX4" fmla="*/ 78296 w 143085"/>
                  <a:gd name="connsiteY4" fmla="*/ 145915 h 145914"/>
                  <a:gd name="connsiteX5" fmla="*/ 137731 w 143085"/>
                  <a:gd name="connsiteY5" fmla="*/ 82574 h 14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085" h="145914">
                    <a:moveTo>
                      <a:pt x="137731" y="82574"/>
                    </a:moveTo>
                    <a:cubicBezTo>
                      <a:pt x="149923" y="67429"/>
                      <a:pt x="139351" y="39616"/>
                      <a:pt x="125444" y="23614"/>
                    </a:cubicBezTo>
                    <a:cubicBezTo>
                      <a:pt x="111538" y="7612"/>
                      <a:pt x="85439" y="-6580"/>
                      <a:pt x="68294" y="3230"/>
                    </a:cubicBezTo>
                    <a:cubicBezTo>
                      <a:pt x="51149" y="13041"/>
                      <a:pt x="0" y="55999"/>
                      <a:pt x="0" y="55999"/>
                    </a:cubicBezTo>
                    <a:lnTo>
                      <a:pt x="78296" y="145915"/>
                    </a:lnTo>
                    <a:cubicBezTo>
                      <a:pt x="78296" y="145915"/>
                      <a:pt x="125635" y="97814"/>
                      <a:pt x="137731" y="82574"/>
                    </a:cubicBezTo>
                    <a:close/>
                  </a:path>
                </a:pathLst>
              </a:custGeom>
              <a:solidFill>
                <a:srgbClr val="BA68C8"/>
              </a:solidFill>
              <a:ln w="9525" cap="flat">
                <a:noFill/>
                <a:prstDash val="solid"/>
                <a:miter/>
              </a:ln>
            </p:spPr>
            <p:txBody>
              <a:bodyPr rtlCol="0" anchor="ctr"/>
              <a:lstStyle/>
              <a:p>
                <a:endParaRPr lang="en-US"/>
              </a:p>
            </p:txBody>
          </p:sp>
          <p:sp>
            <p:nvSpPr>
              <p:cNvPr id="319" name="Graphic 4">
                <a:extLst>
                  <a:ext uri="{FF2B5EF4-FFF2-40B4-BE49-F238E27FC236}">
                    <a16:creationId xmlns:a16="http://schemas.microsoft.com/office/drawing/2014/main" id="{AA0D0AE9-5867-4EBA-8A72-C7A993886C27}"/>
                  </a:ext>
                </a:extLst>
              </p:cNvPr>
              <p:cNvSpPr/>
              <p:nvPr/>
            </p:nvSpPr>
            <p:spPr>
              <a:xfrm>
                <a:off x="5716842" y="3003843"/>
                <a:ext cx="143085" cy="145914"/>
              </a:xfrm>
              <a:custGeom>
                <a:avLst/>
                <a:gdLst>
                  <a:gd name="connsiteX0" fmla="*/ 137731 w 143085"/>
                  <a:gd name="connsiteY0" fmla="*/ 82574 h 145914"/>
                  <a:gd name="connsiteX1" fmla="*/ 125444 w 143085"/>
                  <a:gd name="connsiteY1" fmla="*/ 23614 h 145914"/>
                  <a:gd name="connsiteX2" fmla="*/ 68294 w 143085"/>
                  <a:gd name="connsiteY2" fmla="*/ 3230 h 145914"/>
                  <a:gd name="connsiteX3" fmla="*/ 0 w 143085"/>
                  <a:gd name="connsiteY3" fmla="*/ 55999 h 145914"/>
                  <a:gd name="connsiteX4" fmla="*/ 78296 w 143085"/>
                  <a:gd name="connsiteY4" fmla="*/ 145915 h 145914"/>
                  <a:gd name="connsiteX5" fmla="*/ 137731 w 143085"/>
                  <a:gd name="connsiteY5" fmla="*/ 82574 h 14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085" h="145914">
                    <a:moveTo>
                      <a:pt x="137731" y="82574"/>
                    </a:moveTo>
                    <a:cubicBezTo>
                      <a:pt x="149923" y="67429"/>
                      <a:pt x="139351" y="39616"/>
                      <a:pt x="125444" y="23614"/>
                    </a:cubicBezTo>
                    <a:cubicBezTo>
                      <a:pt x="111538" y="7612"/>
                      <a:pt x="85439" y="-6580"/>
                      <a:pt x="68294" y="3230"/>
                    </a:cubicBezTo>
                    <a:cubicBezTo>
                      <a:pt x="51149" y="13041"/>
                      <a:pt x="0" y="55999"/>
                      <a:pt x="0" y="55999"/>
                    </a:cubicBezTo>
                    <a:lnTo>
                      <a:pt x="78296" y="145915"/>
                    </a:lnTo>
                    <a:cubicBezTo>
                      <a:pt x="78296" y="145915"/>
                      <a:pt x="125635" y="97814"/>
                      <a:pt x="137731" y="82574"/>
                    </a:cubicBezTo>
                    <a:close/>
                  </a:path>
                </a:pathLst>
              </a:custGeom>
              <a:solidFill>
                <a:srgbClr val="000000">
                  <a:alpha val="25000"/>
                </a:srgbClr>
              </a:solidFill>
              <a:ln w="9525" cap="flat">
                <a:noFill/>
                <a:prstDash val="solid"/>
                <a:miter/>
              </a:ln>
            </p:spPr>
            <p:txBody>
              <a:bodyPr rtlCol="0" anchor="ctr"/>
              <a:lstStyle/>
              <a:p>
                <a:endParaRPr lang="en-US"/>
              </a:p>
            </p:txBody>
          </p:sp>
          <p:sp>
            <p:nvSpPr>
              <p:cNvPr id="320" name="Graphic 4">
                <a:extLst>
                  <a:ext uri="{FF2B5EF4-FFF2-40B4-BE49-F238E27FC236}">
                    <a16:creationId xmlns:a16="http://schemas.microsoft.com/office/drawing/2014/main" id="{D4835F0E-2BE6-4C13-9B4F-E152FC3C4622}"/>
                  </a:ext>
                </a:extLst>
              </p:cNvPr>
              <p:cNvSpPr/>
              <p:nvPr/>
            </p:nvSpPr>
            <p:spPr>
              <a:xfrm>
                <a:off x="5770754" y="3008217"/>
                <a:ext cx="89132" cy="141731"/>
              </a:xfrm>
              <a:custGeom>
                <a:avLst/>
                <a:gdLst>
                  <a:gd name="connsiteX0" fmla="*/ 45529 w 89132"/>
                  <a:gd name="connsiteY0" fmla="*/ 0 h 141731"/>
                  <a:gd name="connsiteX1" fmla="*/ 0 w 89132"/>
                  <a:gd name="connsiteY1" fmla="*/ 113157 h 141731"/>
                  <a:gd name="connsiteX2" fmla="*/ 24765 w 89132"/>
                  <a:gd name="connsiteY2" fmla="*/ 141732 h 141731"/>
                  <a:gd name="connsiteX3" fmla="*/ 83820 w 89132"/>
                  <a:gd name="connsiteY3" fmla="*/ 78391 h 141731"/>
                  <a:gd name="connsiteX4" fmla="*/ 71533 w 89132"/>
                  <a:gd name="connsiteY4" fmla="*/ 19431 h 141731"/>
                  <a:gd name="connsiteX5" fmla="*/ 45529 w 89132"/>
                  <a:gd name="connsiteY5" fmla="*/ 0 h 14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32" h="141731">
                    <a:moveTo>
                      <a:pt x="45529" y="0"/>
                    </a:moveTo>
                    <a:cubicBezTo>
                      <a:pt x="63151" y="20479"/>
                      <a:pt x="51911" y="77819"/>
                      <a:pt x="0" y="113157"/>
                    </a:cubicBezTo>
                    <a:lnTo>
                      <a:pt x="24765" y="141732"/>
                    </a:lnTo>
                    <a:cubicBezTo>
                      <a:pt x="24765" y="141732"/>
                      <a:pt x="71723" y="94107"/>
                      <a:pt x="83820" y="78391"/>
                    </a:cubicBezTo>
                    <a:cubicBezTo>
                      <a:pt x="95917" y="62675"/>
                      <a:pt x="85439" y="35433"/>
                      <a:pt x="71533" y="19431"/>
                    </a:cubicBezTo>
                    <a:cubicBezTo>
                      <a:pt x="64332" y="11201"/>
                      <a:pt x="55464" y="4581"/>
                      <a:pt x="45529" y="0"/>
                    </a:cubicBezTo>
                    <a:close/>
                  </a:path>
                </a:pathLst>
              </a:custGeom>
              <a:solidFill>
                <a:srgbClr val="000000">
                  <a:alpha val="15000"/>
                </a:srgbClr>
              </a:solidFill>
              <a:ln w="9525" cap="flat">
                <a:noFill/>
                <a:prstDash val="solid"/>
                <a:miter/>
              </a:ln>
            </p:spPr>
            <p:txBody>
              <a:bodyPr rtlCol="0" anchor="ctr"/>
              <a:lstStyle/>
              <a:p>
                <a:endParaRPr lang="en-US"/>
              </a:p>
            </p:txBody>
          </p:sp>
          <p:sp>
            <p:nvSpPr>
              <p:cNvPr id="321" name="Graphic 4">
                <a:extLst>
                  <a:ext uri="{FF2B5EF4-FFF2-40B4-BE49-F238E27FC236}">
                    <a16:creationId xmlns:a16="http://schemas.microsoft.com/office/drawing/2014/main" id="{B3A7D5EC-B762-48FB-AF3E-57315A5C8B86}"/>
                  </a:ext>
                </a:extLst>
              </p:cNvPr>
              <p:cNvSpPr/>
              <p:nvPr/>
            </p:nvSpPr>
            <p:spPr>
              <a:xfrm>
                <a:off x="5484051" y="3055406"/>
                <a:ext cx="313344" cy="316380"/>
              </a:xfrm>
              <a:custGeom>
                <a:avLst/>
                <a:gdLst>
                  <a:gd name="connsiteX0" fmla="*/ 216979 w 313344"/>
                  <a:gd name="connsiteY0" fmla="*/ 316380 h 316380"/>
                  <a:gd name="connsiteX1" fmla="*/ 292418 w 313344"/>
                  <a:gd name="connsiteY1" fmla="*/ 31583 h 316380"/>
                  <a:gd name="connsiteX2" fmla="*/ 0 w 313344"/>
                  <a:gd name="connsiteY2" fmla="*/ 67111 h 316380"/>
                </a:gdLst>
                <a:ahLst/>
                <a:cxnLst>
                  <a:cxn ang="0">
                    <a:pos x="connsiteX0" y="connsiteY0"/>
                  </a:cxn>
                  <a:cxn ang="0">
                    <a:pos x="connsiteX1" y="connsiteY1"/>
                  </a:cxn>
                  <a:cxn ang="0">
                    <a:pos x="connsiteX2" y="connsiteY2"/>
                  </a:cxn>
                </a:cxnLst>
                <a:rect l="l" t="t" r="r" b="b"/>
                <a:pathLst>
                  <a:path w="313344" h="316380">
                    <a:moveTo>
                      <a:pt x="216979" y="316380"/>
                    </a:moveTo>
                    <a:cubicBezTo>
                      <a:pt x="268700" y="271327"/>
                      <a:pt x="352711" y="100829"/>
                      <a:pt x="292418" y="31583"/>
                    </a:cubicBezTo>
                    <a:cubicBezTo>
                      <a:pt x="232124" y="-37664"/>
                      <a:pt x="51721" y="22058"/>
                      <a:pt x="0" y="67111"/>
                    </a:cubicBezTo>
                  </a:path>
                </a:pathLst>
              </a:custGeom>
              <a:solidFill>
                <a:srgbClr val="BA68C8"/>
              </a:solidFill>
              <a:ln w="9525" cap="flat">
                <a:noFill/>
                <a:prstDash val="solid"/>
                <a:miter/>
              </a:ln>
            </p:spPr>
            <p:txBody>
              <a:bodyPr rtlCol="0" anchor="ctr"/>
              <a:lstStyle/>
              <a:p>
                <a:endParaRPr lang="en-US"/>
              </a:p>
            </p:txBody>
          </p:sp>
          <p:sp>
            <p:nvSpPr>
              <p:cNvPr id="322" name="Graphic 4">
                <a:extLst>
                  <a:ext uri="{FF2B5EF4-FFF2-40B4-BE49-F238E27FC236}">
                    <a16:creationId xmlns:a16="http://schemas.microsoft.com/office/drawing/2014/main" id="{BCF1AEF0-5FB3-4622-BBC3-D86330B0A4FB}"/>
                  </a:ext>
                </a:extLst>
              </p:cNvPr>
              <p:cNvSpPr/>
              <p:nvPr/>
            </p:nvSpPr>
            <p:spPr>
              <a:xfrm>
                <a:off x="5484051" y="3055406"/>
                <a:ext cx="313344" cy="316380"/>
              </a:xfrm>
              <a:custGeom>
                <a:avLst/>
                <a:gdLst>
                  <a:gd name="connsiteX0" fmla="*/ 216979 w 313344"/>
                  <a:gd name="connsiteY0" fmla="*/ 316380 h 316380"/>
                  <a:gd name="connsiteX1" fmla="*/ 292418 w 313344"/>
                  <a:gd name="connsiteY1" fmla="*/ 31583 h 316380"/>
                  <a:gd name="connsiteX2" fmla="*/ 0 w 313344"/>
                  <a:gd name="connsiteY2" fmla="*/ 67111 h 316380"/>
                </a:gdLst>
                <a:ahLst/>
                <a:cxnLst>
                  <a:cxn ang="0">
                    <a:pos x="connsiteX0" y="connsiteY0"/>
                  </a:cxn>
                  <a:cxn ang="0">
                    <a:pos x="connsiteX1" y="connsiteY1"/>
                  </a:cxn>
                  <a:cxn ang="0">
                    <a:pos x="connsiteX2" y="connsiteY2"/>
                  </a:cxn>
                </a:cxnLst>
                <a:rect l="l" t="t" r="r" b="b"/>
                <a:pathLst>
                  <a:path w="313344" h="316380">
                    <a:moveTo>
                      <a:pt x="216979" y="316380"/>
                    </a:moveTo>
                    <a:cubicBezTo>
                      <a:pt x="268700" y="271327"/>
                      <a:pt x="352711" y="100829"/>
                      <a:pt x="292418" y="31583"/>
                    </a:cubicBezTo>
                    <a:cubicBezTo>
                      <a:pt x="232124" y="-37664"/>
                      <a:pt x="51721" y="22058"/>
                      <a:pt x="0" y="67111"/>
                    </a:cubicBezTo>
                  </a:path>
                </a:pathLst>
              </a:custGeom>
              <a:solidFill>
                <a:srgbClr val="000000">
                  <a:alpha val="15000"/>
                </a:srgbClr>
              </a:solidFill>
              <a:ln w="9525" cap="flat">
                <a:noFill/>
                <a:prstDash val="solid"/>
                <a:miter/>
              </a:ln>
            </p:spPr>
            <p:txBody>
              <a:bodyPr rtlCol="0" anchor="ctr"/>
              <a:lstStyle/>
              <a:p>
                <a:endParaRPr lang="en-US"/>
              </a:p>
            </p:txBody>
          </p:sp>
          <p:sp>
            <p:nvSpPr>
              <p:cNvPr id="323" name="Graphic 4">
                <a:extLst>
                  <a:ext uri="{FF2B5EF4-FFF2-40B4-BE49-F238E27FC236}">
                    <a16:creationId xmlns:a16="http://schemas.microsoft.com/office/drawing/2014/main" id="{8D9CD682-3178-4F5D-B0F2-30A329A89DF9}"/>
                  </a:ext>
                </a:extLst>
              </p:cNvPr>
              <p:cNvSpPr/>
              <p:nvPr/>
            </p:nvSpPr>
            <p:spPr>
              <a:xfrm>
                <a:off x="5468338" y="3111760"/>
                <a:ext cx="248746" cy="270796"/>
              </a:xfrm>
              <a:custGeom>
                <a:avLst/>
                <a:gdLst>
                  <a:gd name="connsiteX0" fmla="*/ 4854 w 248746"/>
                  <a:gd name="connsiteY0" fmla="*/ 84670 h 270796"/>
                  <a:gd name="connsiteX1" fmla="*/ 90579 w 248746"/>
                  <a:gd name="connsiteY1" fmla="*/ 9899 h 270796"/>
                  <a:gd name="connsiteX2" fmla="*/ 244027 w 248746"/>
                  <a:gd name="connsiteY2" fmla="*/ 186207 h 270796"/>
                  <a:gd name="connsiteX3" fmla="*/ 158302 w 248746"/>
                  <a:gd name="connsiteY3" fmla="*/ 260883 h 270796"/>
                  <a:gd name="connsiteX4" fmla="*/ 4854 w 248746"/>
                  <a:gd name="connsiteY4" fmla="*/ 84670 h 27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746" h="270796">
                    <a:moveTo>
                      <a:pt x="4854" y="84670"/>
                    </a:moveTo>
                    <a:cubicBezTo>
                      <a:pt x="-14196" y="15328"/>
                      <a:pt x="24571" y="-18104"/>
                      <a:pt x="90579" y="9899"/>
                    </a:cubicBezTo>
                    <a:cubicBezTo>
                      <a:pt x="156588" y="37903"/>
                      <a:pt x="225358" y="116865"/>
                      <a:pt x="244027" y="186207"/>
                    </a:cubicBezTo>
                    <a:cubicBezTo>
                      <a:pt x="262696" y="255549"/>
                      <a:pt x="224310" y="288887"/>
                      <a:pt x="158302" y="260883"/>
                    </a:cubicBezTo>
                    <a:cubicBezTo>
                      <a:pt x="92294" y="232879"/>
                      <a:pt x="23142" y="153917"/>
                      <a:pt x="4854" y="84670"/>
                    </a:cubicBezTo>
                    <a:close/>
                  </a:path>
                </a:pathLst>
              </a:custGeom>
              <a:solidFill>
                <a:srgbClr val="BA68C8"/>
              </a:solidFill>
              <a:ln w="9525" cap="flat">
                <a:noFill/>
                <a:prstDash val="solid"/>
                <a:miter/>
              </a:ln>
            </p:spPr>
            <p:txBody>
              <a:bodyPr rtlCol="0" anchor="ctr"/>
              <a:lstStyle/>
              <a:p>
                <a:endParaRPr lang="en-US"/>
              </a:p>
            </p:txBody>
          </p:sp>
          <p:sp>
            <p:nvSpPr>
              <p:cNvPr id="324" name="Graphic 4">
                <a:extLst>
                  <a:ext uri="{FF2B5EF4-FFF2-40B4-BE49-F238E27FC236}">
                    <a16:creationId xmlns:a16="http://schemas.microsoft.com/office/drawing/2014/main" id="{6F48A9A0-5069-43A1-80B7-AD8702E860A7}"/>
                  </a:ext>
                </a:extLst>
              </p:cNvPr>
              <p:cNvSpPr/>
              <p:nvPr/>
            </p:nvSpPr>
            <p:spPr>
              <a:xfrm>
                <a:off x="5468338" y="3111760"/>
                <a:ext cx="248746" cy="270796"/>
              </a:xfrm>
              <a:custGeom>
                <a:avLst/>
                <a:gdLst>
                  <a:gd name="connsiteX0" fmla="*/ 4854 w 248746"/>
                  <a:gd name="connsiteY0" fmla="*/ 84670 h 270796"/>
                  <a:gd name="connsiteX1" fmla="*/ 90579 w 248746"/>
                  <a:gd name="connsiteY1" fmla="*/ 9899 h 270796"/>
                  <a:gd name="connsiteX2" fmla="*/ 244027 w 248746"/>
                  <a:gd name="connsiteY2" fmla="*/ 186207 h 270796"/>
                  <a:gd name="connsiteX3" fmla="*/ 158302 w 248746"/>
                  <a:gd name="connsiteY3" fmla="*/ 260883 h 270796"/>
                  <a:gd name="connsiteX4" fmla="*/ 4854 w 248746"/>
                  <a:gd name="connsiteY4" fmla="*/ 84670 h 27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746" h="270796">
                    <a:moveTo>
                      <a:pt x="4854" y="84670"/>
                    </a:moveTo>
                    <a:cubicBezTo>
                      <a:pt x="-14196" y="15328"/>
                      <a:pt x="24571" y="-18104"/>
                      <a:pt x="90579" y="9899"/>
                    </a:cubicBezTo>
                    <a:cubicBezTo>
                      <a:pt x="156588" y="37903"/>
                      <a:pt x="225358" y="116865"/>
                      <a:pt x="244027" y="186207"/>
                    </a:cubicBezTo>
                    <a:cubicBezTo>
                      <a:pt x="262696" y="255549"/>
                      <a:pt x="224310" y="288887"/>
                      <a:pt x="158302" y="260883"/>
                    </a:cubicBezTo>
                    <a:cubicBezTo>
                      <a:pt x="92294" y="232879"/>
                      <a:pt x="23142" y="153917"/>
                      <a:pt x="4854" y="84670"/>
                    </a:cubicBezTo>
                    <a:close/>
                  </a:path>
                </a:pathLst>
              </a:custGeom>
              <a:solidFill>
                <a:srgbClr val="000000">
                  <a:alpha val="50000"/>
                </a:srgbClr>
              </a:solidFill>
              <a:ln w="9525" cap="flat">
                <a:noFill/>
                <a:prstDash val="solid"/>
                <a:miter/>
              </a:ln>
            </p:spPr>
            <p:txBody>
              <a:bodyPr rtlCol="0" anchor="ctr"/>
              <a:lstStyle/>
              <a:p>
                <a:endParaRPr lang="en-US"/>
              </a:p>
            </p:txBody>
          </p:sp>
          <p:sp>
            <p:nvSpPr>
              <p:cNvPr id="325" name="Graphic 4">
                <a:extLst>
                  <a:ext uri="{FF2B5EF4-FFF2-40B4-BE49-F238E27FC236}">
                    <a16:creationId xmlns:a16="http://schemas.microsoft.com/office/drawing/2014/main" id="{BE52936F-385C-444F-AECE-32D13236E2DE}"/>
                  </a:ext>
                </a:extLst>
              </p:cNvPr>
              <p:cNvSpPr/>
              <p:nvPr/>
            </p:nvSpPr>
            <p:spPr>
              <a:xfrm>
                <a:off x="5575464" y="3147949"/>
                <a:ext cx="116517" cy="122128"/>
              </a:xfrm>
              <a:custGeom>
                <a:avLst/>
                <a:gdLst>
                  <a:gd name="connsiteX0" fmla="*/ 113089 w 116517"/>
                  <a:gd name="connsiteY0" fmla="*/ 104204 h 122128"/>
                  <a:gd name="connsiteX1" fmla="*/ 116518 w 116517"/>
                  <a:gd name="connsiteY1" fmla="*/ 100965 h 122128"/>
                  <a:gd name="connsiteX2" fmla="*/ 28126 w 116517"/>
                  <a:gd name="connsiteY2" fmla="*/ 0 h 122128"/>
                  <a:gd name="connsiteX3" fmla="*/ 24697 w 116517"/>
                  <a:gd name="connsiteY3" fmla="*/ 2667 h 122128"/>
                  <a:gd name="connsiteX4" fmla="*/ 15229 w 116517"/>
                  <a:gd name="connsiteY4" fmla="*/ 97431 h 122128"/>
                  <a:gd name="connsiteX5" fmla="*/ 109993 w 116517"/>
                  <a:gd name="connsiteY5" fmla="*/ 106899 h 122128"/>
                  <a:gd name="connsiteX6" fmla="*/ 113089 w 116517"/>
                  <a:gd name="connsiteY6" fmla="*/ 104204 h 12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17" h="122128">
                    <a:moveTo>
                      <a:pt x="113089" y="104204"/>
                    </a:moveTo>
                    <a:cubicBezTo>
                      <a:pt x="114327" y="103156"/>
                      <a:pt x="115375" y="102108"/>
                      <a:pt x="116518" y="100965"/>
                    </a:cubicBezTo>
                    <a:cubicBezTo>
                      <a:pt x="94296" y="61598"/>
                      <a:pt x="64207" y="27232"/>
                      <a:pt x="28126" y="0"/>
                    </a:cubicBezTo>
                    <a:lnTo>
                      <a:pt x="24697" y="2667"/>
                    </a:lnTo>
                    <a:cubicBezTo>
                      <a:pt x="-4088" y="26222"/>
                      <a:pt x="-8326" y="68647"/>
                      <a:pt x="15229" y="97431"/>
                    </a:cubicBezTo>
                    <a:cubicBezTo>
                      <a:pt x="38785" y="126216"/>
                      <a:pt x="81209" y="130454"/>
                      <a:pt x="109993" y="106899"/>
                    </a:cubicBezTo>
                    <a:cubicBezTo>
                      <a:pt x="111051" y="106032"/>
                      <a:pt x="112089" y="105137"/>
                      <a:pt x="113089" y="104204"/>
                    </a:cubicBezTo>
                    <a:close/>
                  </a:path>
                </a:pathLst>
              </a:custGeom>
              <a:solidFill>
                <a:srgbClr val="BA68C8"/>
              </a:solidFill>
              <a:ln w="9525" cap="flat">
                <a:noFill/>
                <a:prstDash val="solid"/>
                <a:miter/>
              </a:ln>
            </p:spPr>
            <p:txBody>
              <a:bodyPr rtlCol="0" anchor="ctr"/>
              <a:lstStyle/>
              <a:p>
                <a:endParaRPr lang="en-US"/>
              </a:p>
            </p:txBody>
          </p:sp>
          <p:sp>
            <p:nvSpPr>
              <p:cNvPr id="326" name="Graphic 4">
                <a:extLst>
                  <a:ext uri="{FF2B5EF4-FFF2-40B4-BE49-F238E27FC236}">
                    <a16:creationId xmlns:a16="http://schemas.microsoft.com/office/drawing/2014/main" id="{5480893A-1D9F-4BE3-9520-9CED02DC1E5E}"/>
                  </a:ext>
                </a:extLst>
              </p:cNvPr>
              <p:cNvSpPr/>
              <p:nvPr/>
            </p:nvSpPr>
            <p:spPr>
              <a:xfrm>
                <a:off x="5575464" y="3147949"/>
                <a:ext cx="116517" cy="122128"/>
              </a:xfrm>
              <a:custGeom>
                <a:avLst/>
                <a:gdLst>
                  <a:gd name="connsiteX0" fmla="*/ 113089 w 116517"/>
                  <a:gd name="connsiteY0" fmla="*/ 104204 h 122128"/>
                  <a:gd name="connsiteX1" fmla="*/ 116518 w 116517"/>
                  <a:gd name="connsiteY1" fmla="*/ 100965 h 122128"/>
                  <a:gd name="connsiteX2" fmla="*/ 28126 w 116517"/>
                  <a:gd name="connsiteY2" fmla="*/ 0 h 122128"/>
                  <a:gd name="connsiteX3" fmla="*/ 24697 w 116517"/>
                  <a:gd name="connsiteY3" fmla="*/ 2667 h 122128"/>
                  <a:gd name="connsiteX4" fmla="*/ 15229 w 116517"/>
                  <a:gd name="connsiteY4" fmla="*/ 97431 h 122128"/>
                  <a:gd name="connsiteX5" fmla="*/ 109993 w 116517"/>
                  <a:gd name="connsiteY5" fmla="*/ 106899 h 122128"/>
                  <a:gd name="connsiteX6" fmla="*/ 113089 w 116517"/>
                  <a:gd name="connsiteY6" fmla="*/ 104204 h 12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17" h="122128">
                    <a:moveTo>
                      <a:pt x="113089" y="104204"/>
                    </a:moveTo>
                    <a:cubicBezTo>
                      <a:pt x="114327" y="103156"/>
                      <a:pt x="115375" y="102108"/>
                      <a:pt x="116518" y="100965"/>
                    </a:cubicBezTo>
                    <a:cubicBezTo>
                      <a:pt x="94296" y="61598"/>
                      <a:pt x="64207" y="27232"/>
                      <a:pt x="28126" y="0"/>
                    </a:cubicBezTo>
                    <a:lnTo>
                      <a:pt x="24697" y="2667"/>
                    </a:lnTo>
                    <a:cubicBezTo>
                      <a:pt x="-4088" y="26222"/>
                      <a:pt x="-8326" y="68647"/>
                      <a:pt x="15229" y="97431"/>
                    </a:cubicBezTo>
                    <a:cubicBezTo>
                      <a:pt x="38785" y="126216"/>
                      <a:pt x="81209" y="130454"/>
                      <a:pt x="109993" y="106899"/>
                    </a:cubicBezTo>
                    <a:cubicBezTo>
                      <a:pt x="111051" y="106032"/>
                      <a:pt x="112089" y="105137"/>
                      <a:pt x="113089" y="104204"/>
                    </a:cubicBezTo>
                    <a:close/>
                  </a:path>
                </a:pathLst>
              </a:custGeom>
              <a:solidFill>
                <a:srgbClr val="FFFFFF">
                  <a:alpha val="70000"/>
                </a:srgbClr>
              </a:solidFill>
              <a:ln w="9525" cap="flat">
                <a:noFill/>
                <a:prstDash val="solid"/>
                <a:miter/>
              </a:ln>
            </p:spPr>
            <p:txBody>
              <a:bodyPr rtlCol="0" anchor="ctr"/>
              <a:lstStyle/>
              <a:p>
                <a:endParaRPr lang="en-US"/>
              </a:p>
            </p:txBody>
          </p:sp>
        </p:grpSp>
        <p:grpSp>
          <p:nvGrpSpPr>
            <p:cNvPr id="327" name="Graphic 4">
              <a:extLst>
                <a:ext uri="{FF2B5EF4-FFF2-40B4-BE49-F238E27FC236}">
                  <a16:creationId xmlns:a16="http://schemas.microsoft.com/office/drawing/2014/main" id="{34077692-CDE7-4BCF-A2ED-2AE8BE795E6C}"/>
                </a:ext>
              </a:extLst>
            </p:cNvPr>
            <p:cNvGrpSpPr/>
            <p:nvPr/>
          </p:nvGrpSpPr>
          <p:grpSpPr>
            <a:xfrm>
              <a:off x="4647394" y="3521900"/>
              <a:ext cx="1165079" cy="911447"/>
              <a:chOff x="4647394" y="3521900"/>
              <a:chExt cx="1165079" cy="911447"/>
            </a:xfrm>
          </p:grpSpPr>
          <p:sp>
            <p:nvSpPr>
              <p:cNvPr id="328" name="Graphic 4">
                <a:extLst>
                  <a:ext uri="{FF2B5EF4-FFF2-40B4-BE49-F238E27FC236}">
                    <a16:creationId xmlns:a16="http://schemas.microsoft.com/office/drawing/2014/main" id="{DEA662BE-3701-4F18-A03F-F771959C5D7C}"/>
                  </a:ext>
                </a:extLst>
              </p:cNvPr>
              <p:cNvSpPr/>
              <p:nvPr/>
            </p:nvSpPr>
            <p:spPr>
              <a:xfrm>
                <a:off x="4647394" y="3800649"/>
                <a:ext cx="1095737" cy="632697"/>
              </a:xfrm>
              <a:custGeom>
                <a:avLst/>
                <a:gdLst>
                  <a:gd name="connsiteX0" fmla="*/ 1095737 w 1095737"/>
                  <a:gd name="connsiteY0" fmla="*/ 229219 h 632697"/>
                  <a:gd name="connsiteX1" fmla="*/ 704164 w 1095737"/>
                  <a:gd name="connsiteY1" fmla="*/ 3000 h 632697"/>
                  <a:gd name="connsiteX2" fmla="*/ 681685 w 1095737"/>
                  <a:gd name="connsiteY2" fmla="*/ 3000 h 632697"/>
                  <a:gd name="connsiteX3" fmla="*/ 2458 w 1095737"/>
                  <a:gd name="connsiteY3" fmla="*/ 395430 h 632697"/>
                  <a:gd name="connsiteX4" fmla="*/ 715 w 1095737"/>
                  <a:gd name="connsiteY4" fmla="*/ 402355 h 632697"/>
                  <a:gd name="connsiteX5" fmla="*/ 2458 w 1095737"/>
                  <a:gd name="connsiteY5" fmla="*/ 404098 h 632697"/>
                  <a:gd name="connsiteX6" fmla="*/ 397650 w 1095737"/>
                  <a:gd name="connsiteY6" fmla="*/ 632698 h 63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737" h="632697">
                    <a:moveTo>
                      <a:pt x="1095737" y="229219"/>
                    </a:moveTo>
                    <a:lnTo>
                      <a:pt x="704164" y="3000"/>
                    </a:lnTo>
                    <a:cubicBezTo>
                      <a:pt x="697202" y="-1000"/>
                      <a:pt x="688648" y="-1000"/>
                      <a:pt x="681685" y="3000"/>
                    </a:cubicBezTo>
                    <a:lnTo>
                      <a:pt x="2458" y="395430"/>
                    </a:lnTo>
                    <a:cubicBezTo>
                      <a:pt x="67" y="396859"/>
                      <a:pt x="-714" y="399964"/>
                      <a:pt x="715" y="402355"/>
                    </a:cubicBezTo>
                    <a:cubicBezTo>
                      <a:pt x="1143" y="403070"/>
                      <a:pt x="1743" y="403670"/>
                      <a:pt x="2458" y="404098"/>
                    </a:cubicBezTo>
                    <a:lnTo>
                      <a:pt x="397650" y="632698"/>
                    </a:lnTo>
                    <a:close/>
                  </a:path>
                </a:pathLst>
              </a:custGeom>
              <a:solidFill>
                <a:srgbClr val="000000">
                  <a:alpha val="10000"/>
                </a:srgbClr>
              </a:solidFill>
              <a:ln w="9525" cap="flat">
                <a:noFill/>
                <a:prstDash val="solid"/>
                <a:miter/>
              </a:ln>
            </p:spPr>
            <p:txBody>
              <a:bodyPr rtlCol="0" anchor="ctr"/>
              <a:lstStyle/>
              <a:p>
                <a:endParaRPr lang="en-US"/>
              </a:p>
            </p:txBody>
          </p:sp>
          <p:sp>
            <p:nvSpPr>
              <p:cNvPr id="329" name="Graphic 4">
                <a:extLst>
                  <a:ext uri="{FF2B5EF4-FFF2-40B4-BE49-F238E27FC236}">
                    <a16:creationId xmlns:a16="http://schemas.microsoft.com/office/drawing/2014/main" id="{CF7E8EBE-3924-4B4F-8FE3-AB449A621CF1}"/>
                  </a:ext>
                </a:extLst>
              </p:cNvPr>
              <p:cNvSpPr/>
              <p:nvPr/>
            </p:nvSpPr>
            <p:spPr>
              <a:xfrm>
                <a:off x="4663758" y="3982243"/>
                <a:ext cx="1050131" cy="410242"/>
              </a:xfrm>
              <a:custGeom>
                <a:avLst/>
                <a:gdLst>
                  <a:gd name="connsiteX0" fmla="*/ 1050132 w 1050131"/>
                  <a:gd name="connsiteY0" fmla="*/ 0 h 410242"/>
                  <a:gd name="connsiteX1" fmla="*/ 1050132 w 1050131"/>
                  <a:gd name="connsiteY1" fmla="*/ 8858 h 410242"/>
                  <a:gd name="connsiteX2" fmla="*/ 1032034 w 1050131"/>
                  <a:gd name="connsiteY2" fmla="*/ 40196 h 410242"/>
                  <a:gd name="connsiteX3" fmla="*/ 399098 w 1050131"/>
                  <a:gd name="connsiteY3" fmla="*/ 405384 h 410242"/>
                  <a:gd name="connsiteX4" fmla="*/ 381095 w 1050131"/>
                  <a:gd name="connsiteY4" fmla="*/ 410242 h 410242"/>
                  <a:gd name="connsiteX5" fmla="*/ 362903 w 1050131"/>
                  <a:gd name="connsiteY5" fmla="*/ 405384 h 410242"/>
                  <a:gd name="connsiteX6" fmla="*/ 18098 w 1050131"/>
                  <a:gd name="connsiteY6" fmla="*/ 206978 h 410242"/>
                  <a:gd name="connsiteX7" fmla="*/ 0 w 1050131"/>
                  <a:gd name="connsiteY7" fmla="*/ 175641 h 410242"/>
                  <a:gd name="connsiteX8" fmla="*/ 0 w 1050131"/>
                  <a:gd name="connsiteY8" fmla="*/ 163449 h 410242"/>
                  <a:gd name="connsiteX9" fmla="*/ 0 w 1050131"/>
                  <a:gd name="connsiteY9" fmla="*/ 163449 h 410242"/>
                  <a:gd name="connsiteX10" fmla="*/ 2286 w 1050131"/>
                  <a:gd name="connsiteY10" fmla="*/ 167449 h 410242"/>
                  <a:gd name="connsiteX11" fmla="*/ 381000 w 1050131"/>
                  <a:gd name="connsiteY11" fmla="*/ 386524 h 41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0131" h="410242">
                    <a:moveTo>
                      <a:pt x="1050132" y="0"/>
                    </a:moveTo>
                    <a:lnTo>
                      <a:pt x="1050132" y="8858"/>
                    </a:lnTo>
                    <a:cubicBezTo>
                      <a:pt x="1050074" y="21774"/>
                      <a:pt x="1043188" y="33690"/>
                      <a:pt x="1032034" y="40196"/>
                    </a:cubicBezTo>
                    <a:lnTo>
                      <a:pt x="399098" y="405384"/>
                    </a:lnTo>
                    <a:cubicBezTo>
                      <a:pt x="393650" y="408613"/>
                      <a:pt x="387430" y="410290"/>
                      <a:pt x="381095" y="410242"/>
                    </a:cubicBezTo>
                    <a:cubicBezTo>
                      <a:pt x="374714" y="410223"/>
                      <a:pt x="368446" y="408546"/>
                      <a:pt x="362903" y="405384"/>
                    </a:cubicBezTo>
                    <a:lnTo>
                      <a:pt x="18098" y="206978"/>
                    </a:lnTo>
                    <a:cubicBezTo>
                      <a:pt x="6934" y="200482"/>
                      <a:pt x="38" y="188557"/>
                      <a:pt x="0" y="175641"/>
                    </a:cubicBezTo>
                    <a:lnTo>
                      <a:pt x="0" y="163449"/>
                    </a:lnTo>
                    <a:lnTo>
                      <a:pt x="0" y="163449"/>
                    </a:lnTo>
                    <a:cubicBezTo>
                      <a:pt x="-19" y="165097"/>
                      <a:pt x="858" y="166621"/>
                      <a:pt x="2286" y="167449"/>
                    </a:cubicBezTo>
                    <a:lnTo>
                      <a:pt x="381000" y="386524"/>
                    </a:lnTo>
                    <a:close/>
                  </a:path>
                </a:pathLst>
              </a:custGeom>
              <a:solidFill>
                <a:srgbClr val="37474F"/>
              </a:solidFill>
              <a:ln w="9525" cap="flat">
                <a:noFill/>
                <a:prstDash val="solid"/>
                <a:miter/>
              </a:ln>
            </p:spPr>
            <p:txBody>
              <a:bodyPr rtlCol="0" anchor="ctr"/>
              <a:lstStyle/>
              <a:p>
                <a:endParaRPr lang="en-US"/>
              </a:p>
            </p:txBody>
          </p:sp>
          <p:sp>
            <p:nvSpPr>
              <p:cNvPr id="330" name="Graphic 4">
                <a:extLst>
                  <a:ext uri="{FF2B5EF4-FFF2-40B4-BE49-F238E27FC236}">
                    <a16:creationId xmlns:a16="http://schemas.microsoft.com/office/drawing/2014/main" id="{9AB19F01-3485-4EF5-AF10-9495C03C6C29}"/>
                  </a:ext>
                </a:extLst>
              </p:cNvPr>
              <p:cNvSpPr/>
              <p:nvPr/>
            </p:nvSpPr>
            <p:spPr>
              <a:xfrm>
                <a:off x="5045044" y="3982529"/>
                <a:ext cx="668845" cy="409956"/>
              </a:xfrm>
              <a:custGeom>
                <a:avLst/>
                <a:gdLst>
                  <a:gd name="connsiteX0" fmla="*/ 0 w 668845"/>
                  <a:gd name="connsiteY0" fmla="*/ 385858 h 409956"/>
                  <a:gd name="connsiteX1" fmla="*/ 0 w 668845"/>
                  <a:gd name="connsiteY1" fmla="*/ 409956 h 409956"/>
                  <a:gd name="connsiteX2" fmla="*/ 18002 w 668845"/>
                  <a:gd name="connsiteY2" fmla="*/ 405098 h 409956"/>
                  <a:gd name="connsiteX3" fmla="*/ 650748 w 668845"/>
                  <a:gd name="connsiteY3" fmla="*/ 40196 h 409956"/>
                  <a:gd name="connsiteX4" fmla="*/ 668846 w 668845"/>
                  <a:gd name="connsiteY4" fmla="*/ 8763 h 409956"/>
                  <a:gd name="connsiteX5" fmla="*/ 668846 w 668845"/>
                  <a:gd name="connsiteY5" fmla="*/ 0 h 40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8845" h="409956">
                    <a:moveTo>
                      <a:pt x="0" y="385858"/>
                    </a:moveTo>
                    <a:lnTo>
                      <a:pt x="0" y="409956"/>
                    </a:lnTo>
                    <a:cubicBezTo>
                      <a:pt x="6325" y="409956"/>
                      <a:pt x="12535" y="408280"/>
                      <a:pt x="18002" y="405098"/>
                    </a:cubicBezTo>
                    <a:lnTo>
                      <a:pt x="650748" y="40196"/>
                    </a:lnTo>
                    <a:cubicBezTo>
                      <a:pt x="661978" y="33719"/>
                      <a:pt x="668874" y="21727"/>
                      <a:pt x="668846" y="8763"/>
                    </a:cubicBezTo>
                    <a:lnTo>
                      <a:pt x="668846" y="0"/>
                    </a:lnTo>
                    <a:close/>
                  </a:path>
                </a:pathLst>
              </a:custGeom>
              <a:solidFill>
                <a:srgbClr val="263238"/>
              </a:solidFill>
              <a:ln w="9525" cap="flat">
                <a:noFill/>
                <a:prstDash val="solid"/>
                <a:miter/>
              </a:ln>
            </p:spPr>
            <p:txBody>
              <a:bodyPr rtlCol="0" anchor="ctr"/>
              <a:lstStyle/>
              <a:p>
                <a:endParaRPr lang="en-US"/>
              </a:p>
            </p:txBody>
          </p:sp>
          <p:sp>
            <p:nvSpPr>
              <p:cNvPr id="331" name="Graphic 4">
                <a:extLst>
                  <a:ext uri="{FF2B5EF4-FFF2-40B4-BE49-F238E27FC236}">
                    <a16:creationId xmlns:a16="http://schemas.microsoft.com/office/drawing/2014/main" id="{229EF38F-FC7B-4384-9760-31B8D6AC7F86}"/>
                  </a:ext>
                </a:extLst>
              </p:cNvPr>
              <p:cNvSpPr/>
              <p:nvPr/>
            </p:nvSpPr>
            <p:spPr>
              <a:xfrm>
                <a:off x="4664292" y="3762699"/>
                <a:ext cx="1049597" cy="606068"/>
              </a:xfrm>
              <a:custGeom>
                <a:avLst/>
                <a:gdLst>
                  <a:gd name="connsiteX0" fmla="*/ 1049597 w 1049597"/>
                  <a:gd name="connsiteY0" fmla="*/ 219544 h 606068"/>
                  <a:gd name="connsiteX1" fmla="*/ 674789 w 1049597"/>
                  <a:gd name="connsiteY1" fmla="*/ 2850 h 606068"/>
                  <a:gd name="connsiteX2" fmla="*/ 653167 w 1049597"/>
                  <a:gd name="connsiteY2" fmla="*/ 2850 h 606068"/>
                  <a:gd name="connsiteX3" fmla="*/ 2323 w 1049597"/>
                  <a:gd name="connsiteY3" fmla="*/ 378707 h 606068"/>
                  <a:gd name="connsiteX4" fmla="*/ 714 w 1049597"/>
                  <a:gd name="connsiteY4" fmla="*/ 385384 h 606068"/>
                  <a:gd name="connsiteX5" fmla="*/ 2323 w 1049597"/>
                  <a:gd name="connsiteY5" fmla="*/ 386994 h 606068"/>
                  <a:gd name="connsiteX6" fmla="*/ 381038 w 1049597"/>
                  <a:gd name="connsiteY6" fmla="*/ 606069 h 60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9597" h="606068">
                    <a:moveTo>
                      <a:pt x="1049597" y="219544"/>
                    </a:moveTo>
                    <a:lnTo>
                      <a:pt x="674789" y="2850"/>
                    </a:lnTo>
                    <a:cubicBezTo>
                      <a:pt x="668083" y="-950"/>
                      <a:pt x="659872" y="-950"/>
                      <a:pt x="653167" y="2850"/>
                    </a:cubicBezTo>
                    <a:lnTo>
                      <a:pt x="2323" y="378707"/>
                    </a:lnTo>
                    <a:cubicBezTo>
                      <a:pt x="38" y="380107"/>
                      <a:pt x="-686" y="383098"/>
                      <a:pt x="714" y="385384"/>
                    </a:cubicBezTo>
                    <a:cubicBezTo>
                      <a:pt x="1114" y="386041"/>
                      <a:pt x="1666" y="386594"/>
                      <a:pt x="2323" y="386994"/>
                    </a:cubicBezTo>
                    <a:lnTo>
                      <a:pt x="381038" y="606069"/>
                    </a:lnTo>
                    <a:close/>
                  </a:path>
                </a:pathLst>
              </a:custGeom>
              <a:solidFill>
                <a:srgbClr val="455A64"/>
              </a:solidFill>
              <a:ln w="9525" cap="flat">
                <a:noFill/>
                <a:prstDash val="solid"/>
                <a:miter/>
              </a:ln>
            </p:spPr>
            <p:txBody>
              <a:bodyPr rtlCol="0" anchor="ctr"/>
              <a:lstStyle/>
              <a:p>
                <a:endParaRPr lang="en-US"/>
              </a:p>
            </p:txBody>
          </p:sp>
          <p:sp>
            <p:nvSpPr>
              <p:cNvPr id="332" name="Graphic 4">
                <a:extLst>
                  <a:ext uri="{FF2B5EF4-FFF2-40B4-BE49-F238E27FC236}">
                    <a16:creationId xmlns:a16="http://schemas.microsoft.com/office/drawing/2014/main" id="{572545DB-1340-403A-90CD-D835B9A38C91}"/>
                  </a:ext>
                </a:extLst>
              </p:cNvPr>
              <p:cNvSpPr/>
              <p:nvPr/>
            </p:nvSpPr>
            <p:spPr>
              <a:xfrm>
                <a:off x="4839208" y="3878325"/>
                <a:ext cx="795051" cy="458247"/>
              </a:xfrm>
              <a:custGeom>
                <a:avLst/>
                <a:gdLst>
                  <a:gd name="connsiteX0" fmla="*/ 202406 w 795051"/>
                  <a:gd name="connsiteY0" fmla="*/ 458248 h 458247"/>
                  <a:gd name="connsiteX1" fmla="*/ 0 w 795051"/>
                  <a:gd name="connsiteY1" fmla="*/ 341567 h 458247"/>
                  <a:gd name="connsiteX2" fmla="*/ 591693 w 795051"/>
                  <a:gd name="connsiteY2" fmla="*/ 0 h 458247"/>
                  <a:gd name="connsiteX3" fmla="*/ 795052 w 795051"/>
                  <a:gd name="connsiteY3" fmla="*/ 116014 h 458247"/>
                  <a:gd name="connsiteX4" fmla="*/ 202406 w 795051"/>
                  <a:gd name="connsiteY4" fmla="*/ 458248 h 458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051" h="458247">
                    <a:moveTo>
                      <a:pt x="202406" y="458248"/>
                    </a:moveTo>
                    <a:lnTo>
                      <a:pt x="0" y="341567"/>
                    </a:lnTo>
                    <a:lnTo>
                      <a:pt x="591693" y="0"/>
                    </a:lnTo>
                    <a:lnTo>
                      <a:pt x="795052" y="116014"/>
                    </a:lnTo>
                    <a:lnTo>
                      <a:pt x="202406" y="458248"/>
                    </a:lnTo>
                    <a:close/>
                  </a:path>
                </a:pathLst>
              </a:custGeom>
              <a:solidFill>
                <a:srgbClr val="37474F"/>
              </a:solidFill>
              <a:ln w="9525" cap="flat">
                <a:noFill/>
                <a:prstDash val="solid"/>
                <a:miter/>
              </a:ln>
            </p:spPr>
            <p:txBody>
              <a:bodyPr rtlCol="0" anchor="ctr"/>
              <a:lstStyle/>
              <a:p>
                <a:endParaRPr lang="en-US"/>
              </a:p>
            </p:txBody>
          </p:sp>
          <p:sp>
            <p:nvSpPr>
              <p:cNvPr id="333" name="Graphic 4">
                <a:extLst>
                  <a:ext uri="{FF2B5EF4-FFF2-40B4-BE49-F238E27FC236}">
                    <a16:creationId xmlns:a16="http://schemas.microsoft.com/office/drawing/2014/main" id="{448A81F0-CA74-4DD2-A478-539D2FF6F935}"/>
                  </a:ext>
                </a:extLst>
              </p:cNvPr>
              <p:cNvSpPr/>
              <p:nvPr/>
            </p:nvSpPr>
            <p:spPr>
              <a:xfrm>
                <a:off x="4839304" y="3878325"/>
                <a:ext cx="794956" cy="346043"/>
              </a:xfrm>
              <a:custGeom>
                <a:avLst/>
                <a:gdLst>
                  <a:gd name="connsiteX0" fmla="*/ 794956 w 794956"/>
                  <a:gd name="connsiteY0" fmla="*/ 116014 h 346043"/>
                  <a:gd name="connsiteX1" fmla="*/ 787241 w 794956"/>
                  <a:gd name="connsiteY1" fmla="*/ 120491 h 346043"/>
                  <a:gd name="connsiteX2" fmla="*/ 591598 w 794956"/>
                  <a:gd name="connsiteY2" fmla="*/ 8858 h 346043"/>
                  <a:gd name="connsiteX3" fmla="*/ 7715 w 794956"/>
                  <a:gd name="connsiteY3" fmla="*/ 346043 h 346043"/>
                  <a:gd name="connsiteX4" fmla="*/ 0 w 794956"/>
                  <a:gd name="connsiteY4" fmla="*/ 341567 h 346043"/>
                  <a:gd name="connsiteX5" fmla="*/ 591598 w 794956"/>
                  <a:gd name="connsiteY5" fmla="*/ 0 h 346043"/>
                  <a:gd name="connsiteX6" fmla="*/ 794956 w 794956"/>
                  <a:gd name="connsiteY6" fmla="*/ 116014 h 34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4956" h="346043">
                    <a:moveTo>
                      <a:pt x="794956" y="116014"/>
                    </a:moveTo>
                    <a:lnTo>
                      <a:pt x="787241" y="120491"/>
                    </a:lnTo>
                    <a:lnTo>
                      <a:pt x="591598" y="8858"/>
                    </a:lnTo>
                    <a:lnTo>
                      <a:pt x="7715" y="346043"/>
                    </a:lnTo>
                    <a:lnTo>
                      <a:pt x="0" y="341567"/>
                    </a:lnTo>
                    <a:lnTo>
                      <a:pt x="591598" y="0"/>
                    </a:lnTo>
                    <a:lnTo>
                      <a:pt x="794956" y="116014"/>
                    </a:lnTo>
                    <a:close/>
                  </a:path>
                </a:pathLst>
              </a:custGeom>
              <a:solidFill>
                <a:srgbClr val="263238"/>
              </a:solidFill>
              <a:ln w="9525" cap="flat">
                <a:noFill/>
                <a:prstDash val="solid"/>
                <a:miter/>
              </a:ln>
            </p:spPr>
            <p:txBody>
              <a:bodyPr rtlCol="0" anchor="ctr"/>
              <a:lstStyle/>
              <a:p>
                <a:endParaRPr lang="en-US"/>
              </a:p>
            </p:txBody>
          </p:sp>
          <p:sp>
            <p:nvSpPr>
              <p:cNvPr id="334" name="Graphic 4">
                <a:extLst>
                  <a:ext uri="{FF2B5EF4-FFF2-40B4-BE49-F238E27FC236}">
                    <a16:creationId xmlns:a16="http://schemas.microsoft.com/office/drawing/2014/main" id="{91C010F9-6210-4499-9465-2E533FD10C04}"/>
                  </a:ext>
                </a:extLst>
              </p:cNvPr>
              <p:cNvSpPr/>
              <p:nvPr/>
            </p:nvSpPr>
            <p:spPr>
              <a:xfrm>
                <a:off x="4942174" y="3908044"/>
                <a:ext cx="282892" cy="163353"/>
              </a:xfrm>
              <a:custGeom>
                <a:avLst/>
                <a:gdLst>
                  <a:gd name="connsiteX0" fmla="*/ 0 w 282892"/>
                  <a:gd name="connsiteY0" fmla="*/ 103918 h 163353"/>
                  <a:gd name="connsiteX1" fmla="*/ 3715 w 282892"/>
                  <a:gd name="connsiteY1" fmla="*/ 106108 h 163353"/>
                  <a:gd name="connsiteX2" fmla="*/ 102870 w 282892"/>
                  <a:gd name="connsiteY2" fmla="*/ 163354 h 163353"/>
                  <a:gd name="connsiteX3" fmla="*/ 279178 w 282892"/>
                  <a:gd name="connsiteY3" fmla="*/ 61436 h 163353"/>
                  <a:gd name="connsiteX4" fmla="*/ 282893 w 282892"/>
                  <a:gd name="connsiteY4" fmla="*/ 59341 h 163353"/>
                  <a:gd name="connsiteX5" fmla="*/ 180023 w 282892"/>
                  <a:gd name="connsiteY5" fmla="*/ 0 h 163353"/>
                  <a:gd name="connsiteX6" fmla="*/ 0 w 282892"/>
                  <a:gd name="connsiteY6" fmla="*/ 103918 h 16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92" h="163353">
                    <a:moveTo>
                      <a:pt x="0" y="103918"/>
                    </a:moveTo>
                    <a:lnTo>
                      <a:pt x="3715" y="106108"/>
                    </a:lnTo>
                    <a:lnTo>
                      <a:pt x="102870" y="163354"/>
                    </a:lnTo>
                    <a:lnTo>
                      <a:pt x="279178" y="61436"/>
                    </a:lnTo>
                    <a:lnTo>
                      <a:pt x="282893" y="59341"/>
                    </a:lnTo>
                    <a:lnTo>
                      <a:pt x="180023" y="0"/>
                    </a:lnTo>
                    <a:lnTo>
                      <a:pt x="0" y="103918"/>
                    </a:lnTo>
                    <a:close/>
                  </a:path>
                </a:pathLst>
              </a:custGeom>
              <a:solidFill>
                <a:srgbClr val="263238"/>
              </a:solidFill>
              <a:ln w="9525" cap="flat">
                <a:noFill/>
                <a:prstDash val="solid"/>
                <a:miter/>
              </a:ln>
            </p:spPr>
            <p:txBody>
              <a:bodyPr rtlCol="0" anchor="ctr"/>
              <a:lstStyle/>
              <a:p>
                <a:endParaRPr lang="en-US"/>
              </a:p>
            </p:txBody>
          </p:sp>
          <p:sp>
            <p:nvSpPr>
              <p:cNvPr id="335" name="Graphic 4">
                <a:extLst>
                  <a:ext uri="{FF2B5EF4-FFF2-40B4-BE49-F238E27FC236}">
                    <a16:creationId xmlns:a16="http://schemas.microsoft.com/office/drawing/2014/main" id="{1F013134-1FD3-4680-8DB3-ABCDEFCF4097}"/>
                  </a:ext>
                </a:extLst>
              </p:cNvPr>
              <p:cNvSpPr/>
              <p:nvPr/>
            </p:nvSpPr>
            <p:spPr>
              <a:xfrm>
                <a:off x="4945889" y="3912234"/>
                <a:ext cx="275463" cy="159162"/>
              </a:xfrm>
              <a:custGeom>
                <a:avLst/>
                <a:gdLst>
                  <a:gd name="connsiteX0" fmla="*/ 0 w 275463"/>
                  <a:gd name="connsiteY0" fmla="*/ 101918 h 159162"/>
                  <a:gd name="connsiteX1" fmla="*/ 99155 w 275463"/>
                  <a:gd name="connsiteY1" fmla="*/ 159163 h 159162"/>
                  <a:gd name="connsiteX2" fmla="*/ 275463 w 275463"/>
                  <a:gd name="connsiteY2" fmla="*/ 57245 h 159162"/>
                  <a:gd name="connsiteX3" fmla="*/ 176308 w 275463"/>
                  <a:gd name="connsiteY3" fmla="*/ 0 h 159162"/>
                  <a:gd name="connsiteX4" fmla="*/ 0 w 275463"/>
                  <a:gd name="connsiteY4" fmla="*/ 101918 h 159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63" h="159162">
                    <a:moveTo>
                      <a:pt x="0" y="101918"/>
                    </a:moveTo>
                    <a:lnTo>
                      <a:pt x="99155" y="159163"/>
                    </a:lnTo>
                    <a:lnTo>
                      <a:pt x="275463" y="57245"/>
                    </a:lnTo>
                    <a:lnTo>
                      <a:pt x="176308" y="0"/>
                    </a:lnTo>
                    <a:lnTo>
                      <a:pt x="0" y="101918"/>
                    </a:lnTo>
                    <a:close/>
                  </a:path>
                </a:pathLst>
              </a:custGeom>
              <a:solidFill>
                <a:srgbClr val="37474F"/>
              </a:solidFill>
              <a:ln w="9525" cap="flat">
                <a:noFill/>
                <a:prstDash val="solid"/>
                <a:miter/>
              </a:ln>
            </p:spPr>
            <p:txBody>
              <a:bodyPr rtlCol="0" anchor="ctr"/>
              <a:lstStyle/>
              <a:p>
                <a:endParaRPr lang="en-US"/>
              </a:p>
            </p:txBody>
          </p:sp>
          <p:sp>
            <p:nvSpPr>
              <p:cNvPr id="336" name="Graphic 4">
                <a:extLst>
                  <a:ext uri="{FF2B5EF4-FFF2-40B4-BE49-F238E27FC236}">
                    <a16:creationId xmlns:a16="http://schemas.microsoft.com/office/drawing/2014/main" id="{15B3B2B8-B377-4832-AB63-C3530060C8D3}"/>
                  </a:ext>
                </a:extLst>
              </p:cNvPr>
              <p:cNvSpPr/>
              <p:nvPr/>
            </p:nvSpPr>
            <p:spPr>
              <a:xfrm>
                <a:off x="5055236" y="3528567"/>
                <a:ext cx="757237" cy="848094"/>
              </a:xfrm>
              <a:custGeom>
                <a:avLst/>
                <a:gdLst>
                  <a:gd name="connsiteX0" fmla="*/ 0 w 757237"/>
                  <a:gd name="connsiteY0" fmla="*/ 845153 h 848094"/>
                  <a:gd name="connsiteX1" fmla="*/ 36957 w 757237"/>
                  <a:gd name="connsiteY1" fmla="*/ 842296 h 848094"/>
                  <a:gd name="connsiteX2" fmla="*/ 666845 w 757237"/>
                  <a:gd name="connsiteY2" fmla="*/ 478631 h 848094"/>
                  <a:gd name="connsiteX3" fmla="*/ 687705 w 757237"/>
                  <a:gd name="connsiteY3" fmla="*/ 448723 h 848094"/>
                  <a:gd name="connsiteX4" fmla="*/ 756666 w 757237"/>
                  <a:gd name="connsiteY4" fmla="*/ 37433 h 848094"/>
                  <a:gd name="connsiteX5" fmla="*/ 744569 w 757237"/>
                  <a:gd name="connsiteY5" fmla="*/ 0 h 848094"/>
                  <a:gd name="connsiteX6" fmla="*/ 89916 w 757237"/>
                  <a:gd name="connsiteY6" fmla="*/ 377952 h 848094"/>
                  <a:gd name="connsiteX7" fmla="*/ 74485 w 757237"/>
                  <a:gd name="connsiteY7" fmla="*/ 400145 h 84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237" h="848094">
                    <a:moveTo>
                      <a:pt x="0" y="845153"/>
                    </a:moveTo>
                    <a:cubicBezTo>
                      <a:pt x="12106" y="849906"/>
                      <a:pt x="25727" y="848859"/>
                      <a:pt x="36957" y="842296"/>
                    </a:cubicBezTo>
                    <a:lnTo>
                      <a:pt x="666845" y="478631"/>
                    </a:lnTo>
                    <a:cubicBezTo>
                      <a:pt x="677885" y="472240"/>
                      <a:pt x="685524" y="461286"/>
                      <a:pt x="687705" y="448723"/>
                    </a:cubicBezTo>
                    <a:lnTo>
                      <a:pt x="756666" y="37433"/>
                    </a:lnTo>
                    <a:cubicBezTo>
                      <a:pt x="758923" y="23736"/>
                      <a:pt x="754418" y="9792"/>
                      <a:pt x="744569" y="0"/>
                    </a:cubicBezTo>
                    <a:lnTo>
                      <a:pt x="89916" y="377952"/>
                    </a:lnTo>
                    <a:cubicBezTo>
                      <a:pt x="81734" y="382696"/>
                      <a:pt x="76085" y="390830"/>
                      <a:pt x="74485" y="400145"/>
                    </a:cubicBezTo>
                    <a:close/>
                  </a:path>
                </a:pathLst>
              </a:custGeom>
              <a:solidFill>
                <a:srgbClr val="37474F"/>
              </a:solidFill>
              <a:ln w="9525" cap="flat">
                <a:noFill/>
                <a:prstDash val="solid"/>
                <a:miter/>
              </a:ln>
            </p:spPr>
            <p:txBody>
              <a:bodyPr rtlCol="0" anchor="ctr"/>
              <a:lstStyle/>
              <a:p>
                <a:endParaRPr lang="en-US"/>
              </a:p>
            </p:txBody>
          </p:sp>
          <p:sp>
            <p:nvSpPr>
              <p:cNvPr id="337" name="Graphic 4">
                <a:extLst>
                  <a:ext uri="{FF2B5EF4-FFF2-40B4-BE49-F238E27FC236}">
                    <a16:creationId xmlns:a16="http://schemas.microsoft.com/office/drawing/2014/main" id="{6AD7086C-157B-439F-86F4-0CD6DDC564EE}"/>
                  </a:ext>
                </a:extLst>
              </p:cNvPr>
              <p:cNvSpPr/>
              <p:nvPr/>
            </p:nvSpPr>
            <p:spPr>
              <a:xfrm>
                <a:off x="5045044" y="3521900"/>
                <a:ext cx="754570" cy="851820"/>
              </a:xfrm>
              <a:custGeom>
                <a:avLst/>
                <a:gdLst>
                  <a:gd name="connsiteX0" fmla="*/ 0 w 754570"/>
                  <a:gd name="connsiteY0" fmla="*/ 846582 h 851820"/>
                  <a:gd name="connsiteX1" fmla="*/ 4286 w 754570"/>
                  <a:gd name="connsiteY1" fmla="*/ 848963 h 851820"/>
                  <a:gd name="connsiteX2" fmla="*/ 10192 w 754570"/>
                  <a:gd name="connsiteY2" fmla="*/ 851821 h 851820"/>
                  <a:gd name="connsiteX3" fmla="*/ 84487 w 754570"/>
                  <a:gd name="connsiteY3" fmla="*/ 406813 h 851820"/>
                  <a:gd name="connsiteX4" fmla="*/ 99917 w 754570"/>
                  <a:gd name="connsiteY4" fmla="*/ 384620 h 851820"/>
                  <a:gd name="connsiteX5" fmla="*/ 754571 w 754570"/>
                  <a:gd name="connsiteY5" fmla="*/ 6667 h 851820"/>
                  <a:gd name="connsiteX6" fmla="*/ 745807 w 754570"/>
                  <a:gd name="connsiteY6" fmla="*/ 0 h 851820"/>
                  <a:gd name="connsiteX7" fmla="*/ 89821 w 754570"/>
                  <a:gd name="connsiteY7" fmla="*/ 378714 h 851820"/>
                  <a:gd name="connsiteX8" fmla="*/ 74962 w 754570"/>
                  <a:gd name="connsiteY8" fmla="*/ 400812 h 85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4570" h="851820">
                    <a:moveTo>
                      <a:pt x="0" y="846582"/>
                    </a:moveTo>
                    <a:lnTo>
                      <a:pt x="4286" y="848963"/>
                    </a:lnTo>
                    <a:cubicBezTo>
                      <a:pt x="6163" y="850087"/>
                      <a:pt x="8144" y="851040"/>
                      <a:pt x="10192" y="851821"/>
                    </a:cubicBezTo>
                    <a:lnTo>
                      <a:pt x="84487" y="406813"/>
                    </a:lnTo>
                    <a:cubicBezTo>
                      <a:pt x="86087" y="397497"/>
                      <a:pt x="91735" y="389363"/>
                      <a:pt x="99917" y="384620"/>
                    </a:cubicBezTo>
                    <a:lnTo>
                      <a:pt x="754571" y="6667"/>
                    </a:lnTo>
                    <a:cubicBezTo>
                      <a:pt x="751942" y="4086"/>
                      <a:pt x="748998" y="1838"/>
                      <a:pt x="745807" y="0"/>
                    </a:cubicBezTo>
                    <a:lnTo>
                      <a:pt x="89821" y="378714"/>
                    </a:lnTo>
                    <a:cubicBezTo>
                      <a:pt x="81858" y="383534"/>
                      <a:pt x="76419" y="391620"/>
                      <a:pt x="74962" y="400812"/>
                    </a:cubicBezTo>
                    <a:close/>
                  </a:path>
                </a:pathLst>
              </a:custGeom>
              <a:solidFill>
                <a:srgbClr val="455A64"/>
              </a:solidFill>
              <a:ln w="9525" cap="flat">
                <a:noFill/>
                <a:prstDash val="solid"/>
                <a:miter/>
              </a:ln>
            </p:spPr>
            <p:txBody>
              <a:bodyPr rtlCol="0" anchor="ctr"/>
              <a:lstStyle/>
              <a:p>
                <a:endParaRPr lang="en-US"/>
              </a:p>
            </p:txBody>
          </p:sp>
          <p:sp>
            <p:nvSpPr>
              <p:cNvPr id="338" name="Graphic 4">
                <a:extLst>
                  <a:ext uri="{FF2B5EF4-FFF2-40B4-BE49-F238E27FC236}">
                    <a16:creationId xmlns:a16="http://schemas.microsoft.com/office/drawing/2014/main" id="{094ECA7D-1EF1-4EF4-A926-236C04B7CA2A}"/>
                  </a:ext>
                </a:extLst>
              </p:cNvPr>
              <p:cNvSpPr/>
              <p:nvPr/>
            </p:nvSpPr>
            <p:spPr>
              <a:xfrm>
                <a:off x="5045044" y="3909091"/>
                <a:ext cx="90773" cy="464629"/>
              </a:xfrm>
              <a:custGeom>
                <a:avLst/>
                <a:gdLst>
                  <a:gd name="connsiteX0" fmla="*/ 90773 w 90773"/>
                  <a:gd name="connsiteY0" fmla="*/ 5810 h 464629"/>
                  <a:gd name="connsiteX1" fmla="*/ 80677 w 90773"/>
                  <a:gd name="connsiteY1" fmla="*/ 0 h 464629"/>
                  <a:gd name="connsiteX2" fmla="*/ 74676 w 90773"/>
                  <a:gd name="connsiteY2" fmla="*/ 13621 h 464629"/>
                  <a:gd name="connsiteX3" fmla="*/ 0 w 90773"/>
                  <a:gd name="connsiteY3" fmla="*/ 459391 h 464629"/>
                  <a:gd name="connsiteX4" fmla="*/ 4286 w 90773"/>
                  <a:gd name="connsiteY4" fmla="*/ 461772 h 464629"/>
                  <a:gd name="connsiteX5" fmla="*/ 10192 w 90773"/>
                  <a:gd name="connsiteY5" fmla="*/ 464630 h 464629"/>
                  <a:gd name="connsiteX6" fmla="*/ 84487 w 90773"/>
                  <a:gd name="connsiteY6" fmla="*/ 19621 h 464629"/>
                  <a:gd name="connsiteX7" fmla="*/ 90773 w 90773"/>
                  <a:gd name="connsiteY7" fmla="*/ 5810 h 46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73" h="464629">
                    <a:moveTo>
                      <a:pt x="90773" y="5810"/>
                    </a:moveTo>
                    <a:lnTo>
                      <a:pt x="80677" y="0"/>
                    </a:lnTo>
                    <a:cubicBezTo>
                      <a:pt x="77591" y="3981"/>
                      <a:pt x="75533" y="8658"/>
                      <a:pt x="74676" y="13621"/>
                    </a:cubicBezTo>
                    <a:lnTo>
                      <a:pt x="0" y="459391"/>
                    </a:lnTo>
                    <a:lnTo>
                      <a:pt x="4286" y="461772"/>
                    </a:lnTo>
                    <a:cubicBezTo>
                      <a:pt x="6163" y="462896"/>
                      <a:pt x="8144" y="463848"/>
                      <a:pt x="10192" y="464630"/>
                    </a:cubicBezTo>
                    <a:lnTo>
                      <a:pt x="84487" y="19621"/>
                    </a:lnTo>
                    <a:cubicBezTo>
                      <a:pt x="85458" y="14583"/>
                      <a:pt x="87611" y="9849"/>
                      <a:pt x="90773" y="5810"/>
                    </a:cubicBezTo>
                    <a:close/>
                  </a:path>
                </a:pathLst>
              </a:custGeom>
              <a:solidFill>
                <a:srgbClr val="263238"/>
              </a:solidFill>
              <a:ln w="9525" cap="flat">
                <a:noFill/>
                <a:prstDash val="solid"/>
                <a:miter/>
              </a:ln>
            </p:spPr>
            <p:txBody>
              <a:bodyPr rtlCol="0" anchor="ctr"/>
              <a:lstStyle/>
              <a:p>
                <a:endParaRPr lang="en-US"/>
              </a:p>
            </p:txBody>
          </p:sp>
          <p:sp>
            <p:nvSpPr>
              <p:cNvPr id="339" name="Graphic 4">
                <a:extLst>
                  <a:ext uri="{FF2B5EF4-FFF2-40B4-BE49-F238E27FC236}">
                    <a16:creationId xmlns:a16="http://schemas.microsoft.com/office/drawing/2014/main" id="{B5326B85-E067-45FF-B738-9A861B00C19E}"/>
                  </a:ext>
                </a:extLst>
              </p:cNvPr>
              <p:cNvSpPr/>
              <p:nvPr/>
            </p:nvSpPr>
            <p:spPr>
              <a:xfrm>
                <a:off x="5409480" y="3903100"/>
                <a:ext cx="111414" cy="118377"/>
              </a:xfrm>
              <a:custGeom>
                <a:avLst/>
                <a:gdLst>
                  <a:gd name="connsiteX0" fmla="*/ 562 w 111414"/>
                  <a:gd name="connsiteY0" fmla="*/ 91050 h 118377"/>
                  <a:gd name="connsiteX1" fmla="*/ 63998 w 111414"/>
                  <a:gd name="connsiteY1" fmla="*/ 9326 h 118377"/>
                  <a:gd name="connsiteX2" fmla="*/ 110766 w 111414"/>
                  <a:gd name="connsiteY2" fmla="*/ 27328 h 118377"/>
                  <a:gd name="connsiteX3" fmla="*/ 47330 w 111414"/>
                  <a:gd name="connsiteY3" fmla="*/ 109052 h 118377"/>
                  <a:gd name="connsiteX4" fmla="*/ 562 w 111414"/>
                  <a:gd name="connsiteY4" fmla="*/ 91050 h 118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14" h="118377">
                    <a:moveTo>
                      <a:pt x="562" y="91050"/>
                    </a:moveTo>
                    <a:cubicBezTo>
                      <a:pt x="5134" y="63523"/>
                      <a:pt x="33614" y="26947"/>
                      <a:pt x="63998" y="9326"/>
                    </a:cubicBezTo>
                    <a:cubicBezTo>
                      <a:pt x="94383" y="-8296"/>
                      <a:pt x="115434" y="-200"/>
                      <a:pt x="110766" y="27328"/>
                    </a:cubicBezTo>
                    <a:cubicBezTo>
                      <a:pt x="106099" y="54855"/>
                      <a:pt x="77714" y="91431"/>
                      <a:pt x="47330" y="109052"/>
                    </a:cubicBezTo>
                    <a:cubicBezTo>
                      <a:pt x="16945" y="126673"/>
                      <a:pt x="-3724" y="118577"/>
                      <a:pt x="562" y="91050"/>
                    </a:cubicBezTo>
                    <a:close/>
                  </a:path>
                </a:pathLst>
              </a:custGeom>
              <a:solidFill>
                <a:srgbClr val="BA68C8"/>
              </a:solidFill>
              <a:ln w="9525" cap="flat">
                <a:noFill/>
                <a:prstDash val="solid"/>
                <a:miter/>
              </a:ln>
            </p:spPr>
            <p:txBody>
              <a:bodyPr rtlCol="0" anchor="ctr"/>
              <a:lstStyle/>
              <a:p>
                <a:endParaRPr lang="en-US"/>
              </a:p>
            </p:txBody>
          </p:sp>
        </p:grpSp>
        <p:grpSp>
          <p:nvGrpSpPr>
            <p:cNvPr id="340" name="Graphic 4">
              <a:extLst>
                <a:ext uri="{FF2B5EF4-FFF2-40B4-BE49-F238E27FC236}">
                  <a16:creationId xmlns:a16="http://schemas.microsoft.com/office/drawing/2014/main" id="{6D2AC69E-033D-4B2A-9C2E-500BA2B71E1F}"/>
                </a:ext>
              </a:extLst>
            </p:cNvPr>
            <p:cNvGrpSpPr/>
            <p:nvPr/>
          </p:nvGrpSpPr>
          <p:grpSpPr>
            <a:xfrm>
              <a:off x="3344641" y="3762978"/>
              <a:ext cx="1262634" cy="763238"/>
              <a:chOff x="3344641" y="3762978"/>
              <a:chExt cx="1262634" cy="763238"/>
            </a:xfrm>
          </p:grpSpPr>
          <p:sp>
            <p:nvSpPr>
              <p:cNvPr id="341" name="Graphic 4">
                <a:extLst>
                  <a:ext uri="{FF2B5EF4-FFF2-40B4-BE49-F238E27FC236}">
                    <a16:creationId xmlns:a16="http://schemas.microsoft.com/office/drawing/2014/main" id="{ABA96E1B-37C2-40CC-9F14-947EF675061A}"/>
                  </a:ext>
                </a:extLst>
              </p:cNvPr>
              <p:cNvSpPr/>
              <p:nvPr/>
            </p:nvSpPr>
            <p:spPr>
              <a:xfrm>
                <a:off x="3344641" y="3797173"/>
                <a:ext cx="1262634" cy="729043"/>
              </a:xfrm>
              <a:custGeom>
                <a:avLst/>
                <a:gdLst>
                  <a:gd name="connsiteX0" fmla="*/ 497396 w 1262634"/>
                  <a:gd name="connsiteY0" fmla="*/ 729043 h 729043"/>
                  <a:gd name="connsiteX1" fmla="*/ 1262634 w 1262634"/>
                  <a:gd name="connsiteY1" fmla="*/ 287179 h 729043"/>
                  <a:gd name="connsiteX2" fmla="*/ 765238 w 1262634"/>
                  <a:gd name="connsiteY2" fmla="*/ 0 h 729043"/>
                  <a:gd name="connsiteX3" fmla="*/ 0 w 1262634"/>
                  <a:gd name="connsiteY3" fmla="*/ 441865 h 729043"/>
                  <a:gd name="connsiteX4" fmla="*/ 497396 w 1262634"/>
                  <a:gd name="connsiteY4" fmla="*/ 729043 h 729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634" h="729043">
                    <a:moveTo>
                      <a:pt x="497396" y="729043"/>
                    </a:moveTo>
                    <a:lnTo>
                      <a:pt x="1262634" y="287179"/>
                    </a:lnTo>
                    <a:lnTo>
                      <a:pt x="765238" y="0"/>
                    </a:lnTo>
                    <a:lnTo>
                      <a:pt x="0" y="441865"/>
                    </a:lnTo>
                    <a:lnTo>
                      <a:pt x="497396" y="729043"/>
                    </a:lnTo>
                    <a:close/>
                  </a:path>
                </a:pathLst>
              </a:custGeom>
              <a:solidFill>
                <a:srgbClr val="000000">
                  <a:alpha val="10000"/>
                </a:srgbClr>
              </a:solidFill>
              <a:ln w="9525" cap="flat">
                <a:noFill/>
                <a:prstDash val="solid"/>
                <a:miter/>
              </a:ln>
            </p:spPr>
            <p:txBody>
              <a:bodyPr rtlCol="0" anchor="ctr"/>
              <a:lstStyle/>
              <a:p>
                <a:endParaRPr lang="en-US"/>
              </a:p>
            </p:txBody>
          </p:sp>
          <p:sp>
            <p:nvSpPr>
              <p:cNvPr id="342" name="Graphic 4">
                <a:extLst>
                  <a:ext uri="{FF2B5EF4-FFF2-40B4-BE49-F238E27FC236}">
                    <a16:creationId xmlns:a16="http://schemas.microsoft.com/office/drawing/2014/main" id="{FB613A2E-B691-45F5-BEC1-6B4121A7D2D4}"/>
                  </a:ext>
                </a:extLst>
              </p:cNvPr>
              <p:cNvSpPr/>
              <p:nvPr/>
            </p:nvSpPr>
            <p:spPr>
              <a:xfrm>
                <a:off x="3380931" y="3808793"/>
                <a:ext cx="1181290" cy="681894"/>
              </a:xfrm>
              <a:custGeom>
                <a:avLst/>
                <a:gdLst>
                  <a:gd name="connsiteX0" fmla="*/ 460534 w 1181290"/>
                  <a:gd name="connsiteY0" fmla="*/ 681895 h 681894"/>
                  <a:gd name="connsiteX1" fmla="*/ 1181291 w 1181290"/>
                  <a:gd name="connsiteY1" fmla="*/ 265843 h 681894"/>
                  <a:gd name="connsiteX2" fmla="*/ 720757 w 1181290"/>
                  <a:gd name="connsiteY2" fmla="*/ 0 h 681894"/>
                  <a:gd name="connsiteX3" fmla="*/ 0 w 1181290"/>
                  <a:gd name="connsiteY3" fmla="*/ 416052 h 681894"/>
                  <a:gd name="connsiteX4" fmla="*/ 460534 w 1181290"/>
                  <a:gd name="connsiteY4" fmla="*/ 681895 h 681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290" h="681894">
                    <a:moveTo>
                      <a:pt x="460534" y="681895"/>
                    </a:moveTo>
                    <a:lnTo>
                      <a:pt x="1181291" y="265843"/>
                    </a:lnTo>
                    <a:lnTo>
                      <a:pt x="720757" y="0"/>
                    </a:lnTo>
                    <a:lnTo>
                      <a:pt x="0" y="416052"/>
                    </a:lnTo>
                    <a:lnTo>
                      <a:pt x="460534" y="681895"/>
                    </a:lnTo>
                    <a:close/>
                  </a:path>
                </a:pathLst>
              </a:custGeom>
              <a:solidFill>
                <a:srgbClr val="BA68C8"/>
              </a:solidFill>
              <a:ln w="9525" cap="flat">
                <a:noFill/>
                <a:prstDash val="solid"/>
                <a:miter/>
              </a:ln>
            </p:spPr>
            <p:txBody>
              <a:bodyPr rtlCol="0" anchor="ctr"/>
              <a:lstStyle/>
              <a:p>
                <a:endParaRPr lang="en-US"/>
              </a:p>
            </p:txBody>
          </p:sp>
          <p:sp>
            <p:nvSpPr>
              <p:cNvPr id="343" name="Graphic 4">
                <a:extLst>
                  <a:ext uri="{FF2B5EF4-FFF2-40B4-BE49-F238E27FC236}">
                    <a16:creationId xmlns:a16="http://schemas.microsoft.com/office/drawing/2014/main" id="{CBF3B246-074A-4BA4-A8EC-8442F9B0668B}"/>
                  </a:ext>
                </a:extLst>
              </p:cNvPr>
              <p:cNvSpPr/>
              <p:nvPr/>
            </p:nvSpPr>
            <p:spPr>
              <a:xfrm>
                <a:off x="3380931" y="3808793"/>
                <a:ext cx="1181290" cy="681894"/>
              </a:xfrm>
              <a:custGeom>
                <a:avLst/>
                <a:gdLst>
                  <a:gd name="connsiteX0" fmla="*/ 460534 w 1181290"/>
                  <a:gd name="connsiteY0" fmla="*/ 681895 h 681894"/>
                  <a:gd name="connsiteX1" fmla="*/ 1181291 w 1181290"/>
                  <a:gd name="connsiteY1" fmla="*/ 265843 h 681894"/>
                  <a:gd name="connsiteX2" fmla="*/ 720757 w 1181290"/>
                  <a:gd name="connsiteY2" fmla="*/ 0 h 681894"/>
                  <a:gd name="connsiteX3" fmla="*/ 0 w 1181290"/>
                  <a:gd name="connsiteY3" fmla="*/ 416052 h 681894"/>
                  <a:gd name="connsiteX4" fmla="*/ 460534 w 1181290"/>
                  <a:gd name="connsiteY4" fmla="*/ 681895 h 681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290" h="681894">
                    <a:moveTo>
                      <a:pt x="460534" y="681895"/>
                    </a:moveTo>
                    <a:lnTo>
                      <a:pt x="1181291" y="265843"/>
                    </a:lnTo>
                    <a:lnTo>
                      <a:pt x="720757" y="0"/>
                    </a:lnTo>
                    <a:lnTo>
                      <a:pt x="0" y="416052"/>
                    </a:lnTo>
                    <a:lnTo>
                      <a:pt x="460534" y="681895"/>
                    </a:lnTo>
                    <a:close/>
                  </a:path>
                </a:pathLst>
              </a:custGeom>
              <a:solidFill>
                <a:srgbClr val="000000">
                  <a:alpha val="15000"/>
                </a:srgbClr>
              </a:solidFill>
              <a:ln w="9525" cap="flat">
                <a:noFill/>
                <a:prstDash val="solid"/>
                <a:miter/>
              </a:ln>
            </p:spPr>
            <p:txBody>
              <a:bodyPr rtlCol="0" anchor="ctr"/>
              <a:lstStyle/>
              <a:p>
                <a:endParaRPr lang="en-US"/>
              </a:p>
            </p:txBody>
          </p:sp>
          <p:sp>
            <p:nvSpPr>
              <p:cNvPr id="344" name="Graphic 4">
                <a:extLst>
                  <a:ext uri="{FF2B5EF4-FFF2-40B4-BE49-F238E27FC236}">
                    <a16:creationId xmlns:a16="http://schemas.microsoft.com/office/drawing/2014/main" id="{54576B87-8ABD-4F81-9FBB-37B9DE1124DD}"/>
                  </a:ext>
                </a:extLst>
              </p:cNvPr>
              <p:cNvSpPr/>
              <p:nvPr/>
            </p:nvSpPr>
            <p:spPr>
              <a:xfrm>
                <a:off x="4192271" y="4017391"/>
                <a:ext cx="350043" cy="259746"/>
              </a:xfrm>
              <a:custGeom>
                <a:avLst/>
                <a:gdLst>
                  <a:gd name="connsiteX0" fmla="*/ 0 w 350043"/>
                  <a:gd name="connsiteY0" fmla="*/ 259747 h 259746"/>
                  <a:gd name="connsiteX1" fmla="*/ 0 w 350043"/>
                  <a:gd name="connsiteY1" fmla="*/ 246888 h 259746"/>
                  <a:gd name="connsiteX2" fmla="*/ 63722 w 350043"/>
                  <a:gd name="connsiteY2" fmla="*/ 165259 h 259746"/>
                  <a:gd name="connsiteX3" fmla="*/ 350044 w 350043"/>
                  <a:gd name="connsiteY3" fmla="*/ 0 h 259746"/>
                  <a:gd name="connsiteX4" fmla="*/ 350044 w 350043"/>
                  <a:gd name="connsiteY4" fmla="*/ 57721 h 259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43" h="259746">
                    <a:moveTo>
                      <a:pt x="0" y="259747"/>
                    </a:moveTo>
                    <a:lnTo>
                      <a:pt x="0" y="246888"/>
                    </a:lnTo>
                    <a:cubicBezTo>
                      <a:pt x="0" y="230981"/>
                      <a:pt x="28575" y="185738"/>
                      <a:pt x="63722" y="165259"/>
                    </a:cubicBezTo>
                    <a:lnTo>
                      <a:pt x="350044" y="0"/>
                    </a:lnTo>
                    <a:lnTo>
                      <a:pt x="350044" y="57721"/>
                    </a:lnTo>
                    <a:close/>
                  </a:path>
                </a:pathLst>
              </a:custGeom>
              <a:solidFill>
                <a:srgbClr val="F5F5F5"/>
              </a:solidFill>
              <a:ln w="9525" cap="flat">
                <a:noFill/>
                <a:prstDash val="solid"/>
                <a:miter/>
              </a:ln>
            </p:spPr>
            <p:txBody>
              <a:bodyPr rtlCol="0" anchor="ctr"/>
              <a:lstStyle/>
              <a:p>
                <a:endParaRPr lang="en-US"/>
              </a:p>
            </p:txBody>
          </p:sp>
          <p:sp>
            <p:nvSpPr>
              <p:cNvPr id="345" name="Graphic 4">
                <a:extLst>
                  <a:ext uri="{FF2B5EF4-FFF2-40B4-BE49-F238E27FC236}">
                    <a16:creationId xmlns:a16="http://schemas.microsoft.com/office/drawing/2014/main" id="{0F3A317B-3B2A-402D-98F4-D83E39B21D5B}"/>
                  </a:ext>
                </a:extLst>
              </p:cNvPr>
              <p:cNvSpPr/>
              <p:nvPr/>
            </p:nvSpPr>
            <p:spPr>
              <a:xfrm>
                <a:off x="3751835" y="3763073"/>
                <a:ext cx="790289" cy="514064"/>
              </a:xfrm>
              <a:custGeom>
                <a:avLst/>
                <a:gdLst>
                  <a:gd name="connsiteX0" fmla="*/ 790289 w 790289"/>
                  <a:gd name="connsiteY0" fmla="*/ 254317 h 514064"/>
                  <a:gd name="connsiteX1" fmla="*/ 503968 w 790289"/>
                  <a:gd name="connsiteY1" fmla="*/ 419671 h 514064"/>
                  <a:gd name="connsiteX2" fmla="*/ 440246 w 790289"/>
                  <a:gd name="connsiteY2" fmla="*/ 501205 h 514064"/>
                  <a:gd name="connsiteX3" fmla="*/ 440246 w 790289"/>
                  <a:gd name="connsiteY3" fmla="*/ 514064 h 514064"/>
                  <a:gd name="connsiteX4" fmla="*/ 0 w 790289"/>
                  <a:gd name="connsiteY4" fmla="*/ 259651 h 514064"/>
                  <a:gd name="connsiteX5" fmla="*/ 0 w 790289"/>
                  <a:gd name="connsiteY5" fmla="*/ 259651 h 514064"/>
                  <a:gd name="connsiteX6" fmla="*/ 0 w 790289"/>
                  <a:gd name="connsiteY6" fmla="*/ 246793 h 514064"/>
                  <a:gd name="connsiteX7" fmla="*/ 63627 w 790289"/>
                  <a:gd name="connsiteY7" fmla="*/ 165259 h 514064"/>
                  <a:gd name="connsiteX8" fmla="*/ 349377 w 790289"/>
                  <a:gd name="connsiteY8" fmla="*/ 0 h 514064"/>
                  <a:gd name="connsiteX9" fmla="*/ 349377 w 790289"/>
                  <a:gd name="connsiteY9" fmla="*/ 0 h 51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289" h="514064">
                    <a:moveTo>
                      <a:pt x="790289" y="254317"/>
                    </a:moveTo>
                    <a:lnTo>
                      <a:pt x="503968" y="419671"/>
                    </a:lnTo>
                    <a:cubicBezTo>
                      <a:pt x="468535" y="439960"/>
                      <a:pt x="440150" y="485394"/>
                      <a:pt x="440246" y="501205"/>
                    </a:cubicBezTo>
                    <a:lnTo>
                      <a:pt x="440246" y="514064"/>
                    </a:lnTo>
                    <a:lnTo>
                      <a:pt x="0" y="259651"/>
                    </a:lnTo>
                    <a:lnTo>
                      <a:pt x="0" y="259651"/>
                    </a:lnTo>
                    <a:lnTo>
                      <a:pt x="0" y="246793"/>
                    </a:lnTo>
                    <a:cubicBezTo>
                      <a:pt x="0" y="230981"/>
                      <a:pt x="28575" y="185642"/>
                      <a:pt x="63627" y="165259"/>
                    </a:cubicBezTo>
                    <a:lnTo>
                      <a:pt x="349377" y="0"/>
                    </a:lnTo>
                    <a:lnTo>
                      <a:pt x="349377" y="0"/>
                    </a:lnTo>
                    <a:close/>
                  </a:path>
                </a:pathLst>
              </a:custGeom>
              <a:solidFill>
                <a:srgbClr val="FAFAFA"/>
              </a:solidFill>
              <a:ln w="9525" cap="flat">
                <a:noFill/>
                <a:prstDash val="solid"/>
                <a:miter/>
              </a:ln>
            </p:spPr>
            <p:txBody>
              <a:bodyPr rtlCol="0" anchor="ctr"/>
              <a:lstStyle/>
              <a:p>
                <a:endParaRPr lang="en-US"/>
              </a:p>
            </p:txBody>
          </p:sp>
          <p:sp>
            <p:nvSpPr>
              <p:cNvPr id="346" name="Graphic 4">
                <a:extLst>
                  <a:ext uri="{FF2B5EF4-FFF2-40B4-BE49-F238E27FC236}">
                    <a16:creationId xmlns:a16="http://schemas.microsoft.com/office/drawing/2014/main" id="{CCEA4194-3AC3-46E6-93DB-7EDFD188A443}"/>
                  </a:ext>
                </a:extLst>
              </p:cNvPr>
              <p:cNvSpPr/>
              <p:nvPr/>
            </p:nvSpPr>
            <p:spPr>
              <a:xfrm>
                <a:off x="3751835" y="3762978"/>
                <a:ext cx="790289" cy="514159"/>
              </a:xfrm>
              <a:custGeom>
                <a:avLst/>
                <a:gdLst>
                  <a:gd name="connsiteX0" fmla="*/ 790289 w 790289"/>
                  <a:gd name="connsiteY0" fmla="*/ 254413 h 514159"/>
                  <a:gd name="connsiteX1" fmla="*/ 503968 w 790289"/>
                  <a:gd name="connsiteY1" fmla="*/ 419767 h 514159"/>
                  <a:gd name="connsiteX2" fmla="*/ 440246 w 790289"/>
                  <a:gd name="connsiteY2" fmla="*/ 501301 h 514159"/>
                  <a:gd name="connsiteX3" fmla="*/ 440246 w 790289"/>
                  <a:gd name="connsiteY3" fmla="*/ 514159 h 514159"/>
                  <a:gd name="connsiteX4" fmla="*/ 0 w 790289"/>
                  <a:gd name="connsiteY4" fmla="*/ 259747 h 514159"/>
                  <a:gd name="connsiteX5" fmla="*/ 0 w 790289"/>
                  <a:gd name="connsiteY5" fmla="*/ 259747 h 514159"/>
                  <a:gd name="connsiteX6" fmla="*/ 0 w 790289"/>
                  <a:gd name="connsiteY6" fmla="*/ 246888 h 514159"/>
                  <a:gd name="connsiteX7" fmla="*/ 63627 w 790289"/>
                  <a:gd name="connsiteY7" fmla="*/ 165354 h 514159"/>
                  <a:gd name="connsiteX8" fmla="*/ 349949 w 790289"/>
                  <a:gd name="connsiteY8" fmla="*/ 0 h 51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289" h="514159">
                    <a:moveTo>
                      <a:pt x="790289" y="254413"/>
                    </a:moveTo>
                    <a:lnTo>
                      <a:pt x="503968" y="419767"/>
                    </a:lnTo>
                    <a:cubicBezTo>
                      <a:pt x="468535" y="440055"/>
                      <a:pt x="440150" y="485489"/>
                      <a:pt x="440246" y="501301"/>
                    </a:cubicBezTo>
                    <a:lnTo>
                      <a:pt x="440246" y="514159"/>
                    </a:lnTo>
                    <a:lnTo>
                      <a:pt x="0" y="259747"/>
                    </a:lnTo>
                    <a:lnTo>
                      <a:pt x="0" y="259747"/>
                    </a:lnTo>
                    <a:lnTo>
                      <a:pt x="0" y="246888"/>
                    </a:lnTo>
                    <a:cubicBezTo>
                      <a:pt x="0" y="231076"/>
                      <a:pt x="28575" y="185738"/>
                      <a:pt x="63627" y="165354"/>
                    </a:cubicBezTo>
                    <a:lnTo>
                      <a:pt x="349949" y="0"/>
                    </a:lnTo>
                    <a:close/>
                  </a:path>
                </a:pathLst>
              </a:custGeom>
              <a:solidFill>
                <a:srgbClr val="FAFAFA"/>
              </a:solidFill>
              <a:ln w="9525" cap="flat">
                <a:noFill/>
                <a:prstDash val="solid"/>
                <a:miter/>
              </a:ln>
            </p:spPr>
            <p:txBody>
              <a:bodyPr rtlCol="0" anchor="ctr"/>
              <a:lstStyle/>
              <a:p>
                <a:endParaRPr lang="en-US"/>
              </a:p>
            </p:txBody>
          </p:sp>
          <p:sp>
            <p:nvSpPr>
              <p:cNvPr id="347" name="Graphic 4">
                <a:extLst>
                  <a:ext uri="{FF2B5EF4-FFF2-40B4-BE49-F238E27FC236}">
                    <a16:creationId xmlns:a16="http://schemas.microsoft.com/office/drawing/2014/main" id="{02F573C3-87E4-4CDC-8E65-06F132F0AE68}"/>
                  </a:ext>
                </a:extLst>
              </p:cNvPr>
              <p:cNvSpPr/>
              <p:nvPr/>
            </p:nvSpPr>
            <p:spPr>
              <a:xfrm>
                <a:off x="4128548" y="4227283"/>
                <a:ext cx="63626" cy="37947"/>
              </a:xfrm>
              <a:custGeom>
                <a:avLst/>
                <a:gdLst>
                  <a:gd name="connsiteX0" fmla="*/ 63627 w 63626"/>
                  <a:gd name="connsiteY0" fmla="*/ 37948 h 37947"/>
                  <a:gd name="connsiteX1" fmla="*/ 36195 w 63626"/>
                  <a:gd name="connsiteY1" fmla="*/ 22041 h 37947"/>
                  <a:gd name="connsiteX2" fmla="*/ 0 w 63626"/>
                  <a:gd name="connsiteY2" fmla="*/ 1086 h 37947"/>
                  <a:gd name="connsiteX3" fmla="*/ 44482 w 63626"/>
                  <a:gd name="connsiteY3" fmla="*/ 7563 h 37947"/>
                  <a:gd name="connsiteX4" fmla="*/ 63627 w 63626"/>
                  <a:gd name="connsiteY4" fmla="*/ 37948 h 3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26" h="37947">
                    <a:moveTo>
                      <a:pt x="63627" y="37948"/>
                    </a:moveTo>
                    <a:lnTo>
                      <a:pt x="36195" y="22041"/>
                    </a:lnTo>
                    <a:lnTo>
                      <a:pt x="0" y="1086"/>
                    </a:lnTo>
                    <a:cubicBezTo>
                      <a:pt x="15135" y="-1581"/>
                      <a:pt x="30728" y="696"/>
                      <a:pt x="44482" y="7563"/>
                    </a:cubicBezTo>
                    <a:cubicBezTo>
                      <a:pt x="55636" y="13755"/>
                      <a:pt x="62855" y="25213"/>
                      <a:pt x="63627" y="37948"/>
                    </a:cubicBezTo>
                    <a:close/>
                  </a:path>
                </a:pathLst>
              </a:custGeom>
              <a:solidFill>
                <a:srgbClr val="F0F0F0"/>
              </a:solidFill>
              <a:ln w="9525" cap="flat">
                <a:noFill/>
                <a:prstDash val="solid"/>
                <a:miter/>
              </a:ln>
            </p:spPr>
            <p:txBody>
              <a:bodyPr rtlCol="0" anchor="ctr"/>
              <a:lstStyle/>
              <a:p>
                <a:endParaRPr lang="en-US"/>
              </a:p>
            </p:txBody>
          </p:sp>
          <p:sp>
            <p:nvSpPr>
              <p:cNvPr id="348" name="Graphic 4">
                <a:extLst>
                  <a:ext uri="{FF2B5EF4-FFF2-40B4-BE49-F238E27FC236}">
                    <a16:creationId xmlns:a16="http://schemas.microsoft.com/office/drawing/2014/main" id="{26DB758E-45E3-49E4-8C4A-D64483641187}"/>
                  </a:ext>
                </a:extLst>
              </p:cNvPr>
              <p:cNvSpPr/>
              <p:nvPr/>
            </p:nvSpPr>
            <p:spPr>
              <a:xfrm>
                <a:off x="4128548" y="4227283"/>
                <a:ext cx="63626" cy="37947"/>
              </a:xfrm>
              <a:custGeom>
                <a:avLst/>
                <a:gdLst>
                  <a:gd name="connsiteX0" fmla="*/ 63627 w 63626"/>
                  <a:gd name="connsiteY0" fmla="*/ 37948 h 37947"/>
                  <a:gd name="connsiteX1" fmla="*/ 36195 w 63626"/>
                  <a:gd name="connsiteY1" fmla="*/ 22041 h 37947"/>
                  <a:gd name="connsiteX2" fmla="*/ 0 w 63626"/>
                  <a:gd name="connsiteY2" fmla="*/ 1086 h 37947"/>
                  <a:gd name="connsiteX3" fmla="*/ 44482 w 63626"/>
                  <a:gd name="connsiteY3" fmla="*/ 7563 h 37947"/>
                  <a:gd name="connsiteX4" fmla="*/ 63627 w 63626"/>
                  <a:gd name="connsiteY4" fmla="*/ 37948 h 3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26" h="37947">
                    <a:moveTo>
                      <a:pt x="63627" y="37948"/>
                    </a:moveTo>
                    <a:lnTo>
                      <a:pt x="36195" y="22041"/>
                    </a:lnTo>
                    <a:lnTo>
                      <a:pt x="0" y="1086"/>
                    </a:lnTo>
                    <a:cubicBezTo>
                      <a:pt x="15135" y="-1581"/>
                      <a:pt x="30728" y="696"/>
                      <a:pt x="44482" y="7563"/>
                    </a:cubicBezTo>
                    <a:cubicBezTo>
                      <a:pt x="55636" y="13755"/>
                      <a:pt x="62855" y="25213"/>
                      <a:pt x="63627" y="37948"/>
                    </a:cubicBezTo>
                    <a:close/>
                  </a:path>
                </a:pathLst>
              </a:custGeom>
              <a:solidFill>
                <a:srgbClr val="E0E0E0"/>
              </a:solidFill>
              <a:ln w="9525" cap="flat">
                <a:noFill/>
                <a:prstDash val="solid"/>
                <a:miter/>
              </a:ln>
            </p:spPr>
            <p:txBody>
              <a:bodyPr rtlCol="0" anchor="ctr"/>
              <a:lstStyle/>
              <a:p>
                <a:endParaRPr lang="en-US"/>
              </a:p>
            </p:txBody>
          </p:sp>
          <p:sp>
            <p:nvSpPr>
              <p:cNvPr id="349" name="Graphic 4">
                <a:extLst>
                  <a:ext uri="{FF2B5EF4-FFF2-40B4-BE49-F238E27FC236}">
                    <a16:creationId xmlns:a16="http://schemas.microsoft.com/office/drawing/2014/main" id="{1EAB2FF9-D4A2-43EB-956A-AC56CE1FC608}"/>
                  </a:ext>
                </a:extLst>
              </p:cNvPr>
              <p:cNvSpPr/>
              <p:nvPr/>
            </p:nvSpPr>
            <p:spPr>
              <a:xfrm>
                <a:off x="3380931" y="4224845"/>
                <a:ext cx="460629" cy="277844"/>
              </a:xfrm>
              <a:custGeom>
                <a:avLst/>
                <a:gdLst>
                  <a:gd name="connsiteX0" fmla="*/ 460629 w 460629"/>
                  <a:gd name="connsiteY0" fmla="*/ 277844 h 277844"/>
                  <a:gd name="connsiteX1" fmla="*/ 460534 w 460629"/>
                  <a:gd name="connsiteY1" fmla="*/ 265843 h 277844"/>
                  <a:gd name="connsiteX2" fmla="*/ 0 w 460629"/>
                  <a:gd name="connsiteY2" fmla="*/ 0 h 277844"/>
                  <a:gd name="connsiteX3" fmla="*/ 0 w 460629"/>
                  <a:gd name="connsiteY3" fmla="*/ 12002 h 277844"/>
                  <a:gd name="connsiteX4" fmla="*/ 460629 w 460629"/>
                  <a:gd name="connsiteY4" fmla="*/ 277844 h 277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629" h="277844">
                    <a:moveTo>
                      <a:pt x="460629" y="277844"/>
                    </a:moveTo>
                    <a:lnTo>
                      <a:pt x="460534" y="265843"/>
                    </a:lnTo>
                    <a:lnTo>
                      <a:pt x="0" y="0"/>
                    </a:lnTo>
                    <a:lnTo>
                      <a:pt x="0" y="12002"/>
                    </a:lnTo>
                    <a:lnTo>
                      <a:pt x="460629" y="277844"/>
                    </a:lnTo>
                    <a:close/>
                  </a:path>
                </a:pathLst>
              </a:custGeom>
              <a:solidFill>
                <a:srgbClr val="BA68C8"/>
              </a:solidFill>
              <a:ln w="9525" cap="flat">
                <a:noFill/>
                <a:prstDash val="solid"/>
                <a:miter/>
              </a:ln>
            </p:spPr>
            <p:txBody>
              <a:bodyPr rtlCol="0" anchor="ctr"/>
              <a:lstStyle/>
              <a:p>
                <a:endParaRPr lang="en-US"/>
              </a:p>
            </p:txBody>
          </p:sp>
          <p:sp>
            <p:nvSpPr>
              <p:cNvPr id="350" name="Graphic 4">
                <a:extLst>
                  <a:ext uri="{FF2B5EF4-FFF2-40B4-BE49-F238E27FC236}">
                    <a16:creationId xmlns:a16="http://schemas.microsoft.com/office/drawing/2014/main" id="{5BEA1B7C-1727-4A38-A7C0-F6B7431DC2F7}"/>
                  </a:ext>
                </a:extLst>
              </p:cNvPr>
              <p:cNvSpPr/>
              <p:nvPr/>
            </p:nvSpPr>
            <p:spPr>
              <a:xfrm>
                <a:off x="3380931" y="4224845"/>
                <a:ext cx="460629" cy="277844"/>
              </a:xfrm>
              <a:custGeom>
                <a:avLst/>
                <a:gdLst>
                  <a:gd name="connsiteX0" fmla="*/ 460629 w 460629"/>
                  <a:gd name="connsiteY0" fmla="*/ 277844 h 277844"/>
                  <a:gd name="connsiteX1" fmla="*/ 460534 w 460629"/>
                  <a:gd name="connsiteY1" fmla="*/ 265843 h 277844"/>
                  <a:gd name="connsiteX2" fmla="*/ 0 w 460629"/>
                  <a:gd name="connsiteY2" fmla="*/ 0 h 277844"/>
                  <a:gd name="connsiteX3" fmla="*/ 0 w 460629"/>
                  <a:gd name="connsiteY3" fmla="*/ 12002 h 277844"/>
                  <a:gd name="connsiteX4" fmla="*/ 460629 w 460629"/>
                  <a:gd name="connsiteY4" fmla="*/ 277844 h 277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629" h="277844">
                    <a:moveTo>
                      <a:pt x="460629" y="277844"/>
                    </a:moveTo>
                    <a:lnTo>
                      <a:pt x="460534" y="265843"/>
                    </a:lnTo>
                    <a:lnTo>
                      <a:pt x="0" y="0"/>
                    </a:lnTo>
                    <a:lnTo>
                      <a:pt x="0" y="12002"/>
                    </a:lnTo>
                    <a:lnTo>
                      <a:pt x="460629" y="277844"/>
                    </a:lnTo>
                    <a:close/>
                  </a:path>
                </a:pathLst>
              </a:custGeom>
              <a:solidFill>
                <a:srgbClr val="000000">
                  <a:alpha val="30000"/>
                </a:srgbClr>
              </a:solidFill>
              <a:ln w="9525" cap="flat">
                <a:noFill/>
                <a:prstDash val="solid"/>
                <a:miter/>
              </a:ln>
            </p:spPr>
            <p:txBody>
              <a:bodyPr rtlCol="0" anchor="ctr"/>
              <a:lstStyle/>
              <a:p>
                <a:endParaRPr lang="en-US"/>
              </a:p>
            </p:txBody>
          </p:sp>
          <p:sp>
            <p:nvSpPr>
              <p:cNvPr id="351" name="Graphic 4">
                <a:extLst>
                  <a:ext uri="{FF2B5EF4-FFF2-40B4-BE49-F238E27FC236}">
                    <a16:creationId xmlns:a16="http://schemas.microsoft.com/office/drawing/2014/main" id="{BA271639-A74B-418D-9FEB-AA4C619396EE}"/>
                  </a:ext>
                </a:extLst>
              </p:cNvPr>
              <p:cNvSpPr/>
              <p:nvPr/>
            </p:nvSpPr>
            <p:spPr>
              <a:xfrm>
                <a:off x="3841465" y="4074636"/>
                <a:ext cx="720756" cy="428053"/>
              </a:xfrm>
              <a:custGeom>
                <a:avLst/>
                <a:gdLst>
                  <a:gd name="connsiteX0" fmla="*/ 95 w 720756"/>
                  <a:gd name="connsiteY0" fmla="*/ 428054 h 428053"/>
                  <a:gd name="connsiteX1" fmla="*/ 720757 w 720756"/>
                  <a:gd name="connsiteY1" fmla="*/ 12001 h 428053"/>
                  <a:gd name="connsiteX2" fmla="*/ 720757 w 720756"/>
                  <a:gd name="connsiteY2" fmla="*/ 0 h 428053"/>
                  <a:gd name="connsiteX3" fmla="*/ 0 w 720756"/>
                  <a:gd name="connsiteY3" fmla="*/ 416052 h 428053"/>
                  <a:gd name="connsiteX4" fmla="*/ 95 w 720756"/>
                  <a:gd name="connsiteY4" fmla="*/ 428054 h 428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56" h="428053">
                    <a:moveTo>
                      <a:pt x="95" y="428054"/>
                    </a:moveTo>
                    <a:lnTo>
                      <a:pt x="720757" y="12001"/>
                    </a:lnTo>
                    <a:lnTo>
                      <a:pt x="720757" y="0"/>
                    </a:lnTo>
                    <a:lnTo>
                      <a:pt x="0" y="416052"/>
                    </a:lnTo>
                    <a:lnTo>
                      <a:pt x="95" y="428054"/>
                    </a:lnTo>
                    <a:close/>
                  </a:path>
                </a:pathLst>
              </a:custGeom>
              <a:solidFill>
                <a:srgbClr val="BA68C8"/>
              </a:solidFill>
              <a:ln w="9525" cap="flat">
                <a:noFill/>
                <a:prstDash val="solid"/>
                <a:miter/>
              </a:ln>
            </p:spPr>
            <p:txBody>
              <a:bodyPr rtlCol="0" anchor="ctr"/>
              <a:lstStyle/>
              <a:p>
                <a:endParaRPr lang="en-US"/>
              </a:p>
            </p:txBody>
          </p:sp>
          <p:sp>
            <p:nvSpPr>
              <p:cNvPr id="352" name="Graphic 4">
                <a:extLst>
                  <a:ext uri="{FF2B5EF4-FFF2-40B4-BE49-F238E27FC236}">
                    <a16:creationId xmlns:a16="http://schemas.microsoft.com/office/drawing/2014/main" id="{B65C166A-402D-4406-A867-4A289569409E}"/>
                  </a:ext>
                </a:extLst>
              </p:cNvPr>
              <p:cNvSpPr/>
              <p:nvPr/>
            </p:nvSpPr>
            <p:spPr>
              <a:xfrm>
                <a:off x="3841369" y="4246057"/>
                <a:ext cx="350901" cy="233867"/>
              </a:xfrm>
              <a:custGeom>
                <a:avLst/>
                <a:gdLst>
                  <a:gd name="connsiteX0" fmla="*/ 350806 w 350901"/>
                  <a:gd name="connsiteY0" fmla="*/ 19174 h 233867"/>
                  <a:gd name="connsiteX1" fmla="*/ 286226 w 350901"/>
                  <a:gd name="connsiteY1" fmla="*/ 10316 h 233867"/>
                  <a:gd name="connsiteX2" fmla="*/ 0 w 350901"/>
                  <a:gd name="connsiteY2" fmla="*/ 174337 h 233867"/>
                  <a:gd name="connsiteX3" fmla="*/ 0 w 350901"/>
                  <a:gd name="connsiteY3" fmla="*/ 233868 h 233867"/>
                  <a:gd name="connsiteX4" fmla="*/ 350901 w 350901"/>
                  <a:gd name="connsiteY4" fmla="*/ 31271 h 233867"/>
                  <a:gd name="connsiteX5" fmla="*/ 350806 w 350901"/>
                  <a:gd name="connsiteY5" fmla="*/ 19174 h 23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01" h="233867">
                    <a:moveTo>
                      <a:pt x="350806" y="19174"/>
                    </a:moveTo>
                    <a:cubicBezTo>
                      <a:pt x="350806" y="3268"/>
                      <a:pt x="321659" y="-9972"/>
                      <a:pt x="286226" y="10316"/>
                    </a:cubicBezTo>
                    <a:lnTo>
                      <a:pt x="0" y="174337"/>
                    </a:lnTo>
                    <a:lnTo>
                      <a:pt x="0" y="233868"/>
                    </a:lnTo>
                    <a:lnTo>
                      <a:pt x="350901" y="31271"/>
                    </a:lnTo>
                    <a:cubicBezTo>
                      <a:pt x="350901" y="31271"/>
                      <a:pt x="350901" y="34986"/>
                      <a:pt x="350806" y="19174"/>
                    </a:cubicBezTo>
                    <a:close/>
                  </a:path>
                </a:pathLst>
              </a:custGeom>
              <a:solidFill>
                <a:srgbClr val="F5F5F5"/>
              </a:solidFill>
              <a:ln w="9525" cap="flat">
                <a:noFill/>
                <a:prstDash val="solid"/>
                <a:miter/>
              </a:ln>
            </p:spPr>
            <p:txBody>
              <a:bodyPr rtlCol="0" anchor="ctr"/>
              <a:lstStyle/>
              <a:p>
                <a:endParaRPr lang="en-US"/>
              </a:p>
            </p:txBody>
          </p:sp>
          <p:sp>
            <p:nvSpPr>
              <p:cNvPr id="353" name="Graphic 4">
                <a:extLst>
                  <a:ext uri="{FF2B5EF4-FFF2-40B4-BE49-F238E27FC236}">
                    <a16:creationId xmlns:a16="http://schemas.microsoft.com/office/drawing/2014/main" id="{82409722-62DB-4513-A3E2-1116C161E84D}"/>
                  </a:ext>
                </a:extLst>
              </p:cNvPr>
              <p:cNvSpPr/>
              <p:nvPr/>
            </p:nvSpPr>
            <p:spPr>
              <a:xfrm>
                <a:off x="3400934" y="4166076"/>
                <a:ext cx="440435" cy="313658"/>
              </a:xfrm>
              <a:custGeom>
                <a:avLst/>
                <a:gdLst>
                  <a:gd name="connsiteX0" fmla="*/ 440436 w 440435"/>
                  <a:gd name="connsiteY0" fmla="*/ 313658 h 313658"/>
                  <a:gd name="connsiteX1" fmla="*/ 440436 w 440435"/>
                  <a:gd name="connsiteY1" fmla="*/ 254318 h 313658"/>
                  <a:gd name="connsiteX2" fmla="*/ 0 w 440435"/>
                  <a:gd name="connsiteY2" fmla="*/ 0 h 313658"/>
                  <a:gd name="connsiteX3" fmla="*/ 0 w 440435"/>
                  <a:gd name="connsiteY3" fmla="*/ 59341 h 313658"/>
                  <a:gd name="connsiteX4" fmla="*/ 440436 w 440435"/>
                  <a:gd name="connsiteY4" fmla="*/ 313658 h 31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435" h="313658">
                    <a:moveTo>
                      <a:pt x="440436" y="313658"/>
                    </a:moveTo>
                    <a:lnTo>
                      <a:pt x="440436" y="254318"/>
                    </a:lnTo>
                    <a:lnTo>
                      <a:pt x="0" y="0"/>
                    </a:lnTo>
                    <a:lnTo>
                      <a:pt x="0" y="59341"/>
                    </a:lnTo>
                    <a:lnTo>
                      <a:pt x="440436" y="313658"/>
                    </a:lnTo>
                    <a:close/>
                  </a:path>
                </a:pathLst>
              </a:custGeom>
              <a:solidFill>
                <a:srgbClr val="EBEBEB"/>
              </a:solidFill>
              <a:ln w="9525" cap="flat">
                <a:noFill/>
                <a:prstDash val="solid"/>
                <a:miter/>
              </a:ln>
            </p:spPr>
            <p:txBody>
              <a:bodyPr rtlCol="0" anchor="ctr"/>
              <a:lstStyle/>
              <a:p>
                <a:endParaRPr lang="en-US"/>
              </a:p>
            </p:txBody>
          </p:sp>
          <p:sp>
            <p:nvSpPr>
              <p:cNvPr id="354" name="Graphic 4">
                <a:extLst>
                  <a:ext uri="{FF2B5EF4-FFF2-40B4-BE49-F238E27FC236}">
                    <a16:creationId xmlns:a16="http://schemas.microsoft.com/office/drawing/2014/main" id="{88505396-F82C-4D5F-AA9A-0C736A4E0BB0}"/>
                  </a:ext>
                </a:extLst>
              </p:cNvPr>
              <p:cNvSpPr/>
              <p:nvPr/>
            </p:nvSpPr>
            <p:spPr>
              <a:xfrm>
                <a:off x="3400934" y="3990185"/>
                <a:ext cx="782954" cy="430208"/>
              </a:xfrm>
              <a:custGeom>
                <a:avLst/>
                <a:gdLst>
                  <a:gd name="connsiteX0" fmla="*/ 726662 w 782954"/>
                  <a:gd name="connsiteY0" fmla="*/ 266188 h 430208"/>
                  <a:gd name="connsiteX1" fmla="*/ 713899 w 782954"/>
                  <a:gd name="connsiteY1" fmla="*/ 273522 h 430208"/>
                  <a:gd name="connsiteX2" fmla="*/ 440436 w 782954"/>
                  <a:gd name="connsiteY2" fmla="*/ 430209 h 430208"/>
                  <a:gd name="connsiteX3" fmla="*/ 51435 w 782954"/>
                  <a:gd name="connsiteY3" fmla="*/ 205609 h 430208"/>
                  <a:gd name="connsiteX4" fmla="*/ 0 w 782954"/>
                  <a:gd name="connsiteY4" fmla="*/ 175891 h 430208"/>
                  <a:gd name="connsiteX5" fmla="*/ 285750 w 782954"/>
                  <a:gd name="connsiteY5" fmla="*/ 11966 h 430208"/>
                  <a:gd name="connsiteX6" fmla="*/ 336423 w 782954"/>
                  <a:gd name="connsiteY6" fmla="*/ 3965 h 430208"/>
                  <a:gd name="connsiteX7" fmla="*/ 336423 w 782954"/>
                  <a:gd name="connsiteY7" fmla="*/ 3965 h 430208"/>
                  <a:gd name="connsiteX8" fmla="*/ 782955 w 782954"/>
                  <a:gd name="connsiteY8" fmla="*/ 261807 h 430208"/>
                  <a:gd name="connsiteX9" fmla="*/ 726662 w 782954"/>
                  <a:gd name="connsiteY9" fmla="*/ 266188 h 4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954" h="430208">
                    <a:moveTo>
                      <a:pt x="726662" y="266188"/>
                    </a:moveTo>
                    <a:lnTo>
                      <a:pt x="713899" y="273522"/>
                    </a:lnTo>
                    <a:lnTo>
                      <a:pt x="440436" y="430209"/>
                    </a:lnTo>
                    <a:lnTo>
                      <a:pt x="51435" y="205609"/>
                    </a:lnTo>
                    <a:lnTo>
                      <a:pt x="0" y="175891"/>
                    </a:lnTo>
                    <a:lnTo>
                      <a:pt x="285750" y="11966"/>
                    </a:lnTo>
                    <a:cubicBezTo>
                      <a:pt x="311753" y="-2988"/>
                      <a:pt x="326231" y="-1750"/>
                      <a:pt x="336423" y="3965"/>
                    </a:cubicBezTo>
                    <a:lnTo>
                      <a:pt x="336423" y="3965"/>
                    </a:lnTo>
                    <a:lnTo>
                      <a:pt x="782955" y="261807"/>
                    </a:lnTo>
                    <a:cubicBezTo>
                      <a:pt x="767239" y="252662"/>
                      <a:pt x="748475" y="254568"/>
                      <a:pt x="726662" y="266188"/>
                    </a:cubicBezTo>
                    <a:close/>
                  </a:path>
                </a:pathLst>
              </a:custGeom>
              <a:solidFill>
                <a:srgbClr val="FAFAFA"/>
              </a:solidFill>
              <a:ln w="9525" cap="flat">
                <a:noFill/>
                <a:prstDash val="solid"/>
                <a:miter/>
              </a:ln>
            </p:spPr>
            <p:txBody>
              <a:bodyPr rtlCol="0" anchor="ctr"/>
              <a:lstStyle/>
              <a:p>
                <a:endParaRPr lang="en-US"/>
              </a:p>
            </p:txBody>
          </p:sp>
          <p:sp>
            <p:nvSpPr>
              <p:cNvPr id="355" name="Graphic 4">
                <a:extLst>
                  <a:ext uri="{FF2B5EF4-FFF2-40B4-BE49-F238E27FC236}">
                    <a16:creationId xmlns:a16="http://schemas.microsoft.com/office/drawing/2014/main" id="{C554DBD1-81DA-4A38-8059-7E1E4C790FA3}"/>
                  </a:ext>
                </a:extLst>
              </p:cNvPr>
              <p:cNvSpPr/>
              <p:nvPr/>
            </p:nvSpPr>
            <p:spPr>
              <a:xfrm>
                <a:off x="3821367" y="4227702"/>
                <a:ext cx="265937" cy="153447"/>
              </a:xfrm>
              <a:custGeom>
                <a:avLst/>
                <a:gdLst>
                  <a:gd name="connsiteX0" fmla="*/ 0 w 265937"/>
                  <a:gd name="connsiteY0" fmla="*/ 148019 h 153447"/>
                  <a:gd name="connsiteX1" fmla="*/ 243745 w 265937"/>
                  <a:gd name="connsiteY1" fmla="*/ 7334 h 153447"/>
                  <a:gd name="connsiteX2" fmla="*/ 256604 w 265937"/>
                  <a:gd name="connsiteY2" fmla="*/ 0 h 153447"/>
                  <a:gd name="connsiteX3" fmla="*/ 265938 w 265937"/>
                  <a:gd name="connsiteY3" fmla="*/ 5429 h 153447"/>
                  <a:gd name="connsiteX4" fmla="*/ 253079 w 265937"/>
                  <a:gd name="connsiteY4" fmla="*/ 12763 h 153447"/>
                  <a:gd name="connsiteX5" fmla="*/ 9334 w 265937"/>
                  <a:gd name="connsiteY5" fmla="*/ 153448 h 153447"/>
                  <a:gd name="connsiteX6" fmla="*/ 0 w 265937"/>
                  <a:gd name="connsiteY6" fmla="*/ 148019 h 15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447">
                    <a:moveTo>
                      <a:pt x="0" y="148019"/>
                    </a:moveTo>
                    <a:lnTo>
                      <a:pt x="243745" y="7334"/>
                    </a:lnTo>
                    <a:lnTo>
                      <a:pt x="256604" y="0"/>
                    </a:lnTo>
                    <a:lnTo>
                      <a:pt x="265938" y="5429"/>
                    </a:lnTo>
                    <a:lnTo>
                      <a:pt x="253079" y="12763"/>
                    </a:lnTo>
                    <a:lnTo>
                      <a:pt x="9334" y="153448"/>
                    </a:lnTo>
                    <a:lnTo>
                      <a:pt x="0" y="148019"/>
                    </a:lnTo>
                    <a:close/>
                  </a:path>
                </a:pathLst>
              </a:custGeom>
              <a:solidFill>
                <a:srgbClr val="E0E0E0"/>
              </a:solidFill>
              <a:ln w="9525" cap="flat">
                <a:noFill/>
                <a:prstDash val="solid"/>
                <a:miter/>
              </a:ln>
            </p:spPr>
            <p:txBody>
              <a:bodyPr rtlCol="0" anchor="ctr"/>
              <a:lstStyle/>
              <a:p>
                <a:endParaRPr lang="en-US"/>
              </a:p>
            </p:txBody>
          </p:sp>
          <p:sp>
            <p:nvSpPr>
              <p:cNvPr id="356" name="Graphic 4">
                <a:extLst>
                  <a:ext uri="{FF2B5EF4-FFF2-40B4-BE49-F238E27FC236}">
                    <a16:creationId xmlns:a16="http://schemas.microsoft.com/office/drawing/2014/main" id="{9C7493CD-4C16-4C08-B97E-7927ED00023F}"/>
                  </a:ext>
                </a:extLst>
              </p:cNvPr>
              <p:cNvSpPr/>
              <p:nvPr/>
            </p:nvSpPr>
            <p:spPr>
              <a:xfrm>
                <a:off x="3798888" y="4214749"/>
                <a:ext cx="265937" cy="153352"/>
              </a:xfrm>
              <a:custGeom>
                <a:avLst/>
                <a:gdLst>
                  <a:gd name="connsiteX0" fmla="*/ 0 w 265937"/>
                  <a:gd name="connsiteY0" fmla="*/ 147923 h 153352"/>
                  <a:gd name="connsiteX1" fmla="*/ 243745 w 265937"/>
                  <a:gd name="connsiteY1" fmla="*/ 7334 h 153352"/>
                  <a:gd name="connsiteX2" fmla="*/ 256508 w 265937"/>
                  <a:gd name="connsiteY2" fmla="*/ 0 h 153352"/>
                  <a:gd name="connsiteX3" fmla="*/ 265938 w 265937"/>
                  <a:gd name="connsiteY3" fmla="*/ 5429 h 153352"/>
                  <a:gd name="connsiteX4" fmla="*/ 253079 w 265937"/>
                  <a:gd name="connsiteY4" fmla="*/ 12763 h 153352"/>
                  <a:gd name="connsiteX5" fmla="*/ 9334 w 265937"/>
                  <a:gd name="connsiteY5" fmla="*/ 153353 h 153352"/>
                  <a:gd name="connsiteX6" fmla="*/ 0 w 265937"/>
                  <a:gd name="connsiteY6" fmla="*/ 147923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352">
                    <a:moveTo>
                      <a:pt x="0" y="147923"/>
                    </a:moveTo>
                    <a:lnTo>
                      <a:pt x="243745" y="7334"/>
                    </a:lnTo>
                    <a:lnTo>
                      <a:pt x="256508" y="0"/>
                    </a:lnTo>
                    <a:lnTo>
                      <a:pt x="265938" y="5429"/>
                    </a:lnTo>
                    <a:lnTo>
                      <a:pt x="253079" y="12763"/>
                    </a:lnTo>
                    <a:lnTo>
                      <a:pt x="9334" y="153353"/>
                    </a:lnTo>
                    <a:lnTo>
                      <a:pt x="0" y="147923"/>
                    </a:lnTo>
                    <a:close/>
                  </a:path>
                </a:pathLst>
              </a:custGeom>
              <a:solidFill>
                <a:srgbClr val="E0E0E0"/>
              </a:solidFill>
              <a:ln w="9525" cap="flat">
                <a:noFill/>
                <a:prstDash val="solid"/>
                <a:miter/>
              </a:ln>
            </p:spPr>
            <p:txBody>
              <a:bodyPr rtlCol="0" anchor="ctr"/>
              <a:lstStyle/>
              <a:p>
                <a:endParaRPr lang="en-US"/>
              </a:p>
            </p:txBody>
          </p:sp>
          <p:sp>
            <p:nvSpPr>
              <p:cNvPr id="357" name="Graphic 4">
                <a:extLst>
                  <a:ext uri="{FF2B5EF4-FFF2-40B4-BE49-F238E27FC236}">
                    <a16:creationId xmlns:a16="http://schemas.microsoft.com/office/drawing/2014/main" id="{08907E82-2720-4F10-8A03-494DBEAC16A7}"/>
                  </a:ext>
                </a:extLst>
              </p:cNvPr>
              <p:cNvSpPr/>
              <p:nvPr/>
            </p:nvSpPr>
            <p:spPr>
              <a:xfrm>
                <a:off x="3776314" y="4201699"/>
                <a:ext cx="265938" cy="153447"/>
              </a:xfrm>
              <a:custGeom>
                <a:avLst/>
                <a:gdLst>
                  <a:gd name="connsiteX0" fmla="*/ 0 w 265938"/>
                  <a:gd name="connsiteY0" fmla="*/ 148018 h 153447"/>
                  <a:gd name="connsiteX1" fmla="*/ 243745 w 265938"/>
                  <a:gd name="connsiteY1" fmla="*/ 7334 h 153447"/>
                  <a:gd name="connsiteX2" fmla="*/ 256604 w 265938"/>
                  <a:gd name="connsiteY2" fmla="*/ 0 h 153447"/>
                  <a:gd name="connsiteX3" fmla="*/ 265938 w 265938"/>
                  <a:gd name="connsiteY3" fmla="*/ 5429 h 153447"/>
                  <a:gd name="connsiteX4" fmla="*/ 253175 w 265938"/>
                  <a:gd name="connsiteY4" fmla="*/ 12763 h 153447"/>
                  <a:gd name="connsiteX5" fmla="*/ 9430 w 265938"/>
                  <a:gd name="connsiteY5" fmla="*/ 153448 h 153447"/>
                  <a:gd name="connsiteX6" fmla="*/ 0 w 265938"/>
                  <a:gd name="connsiteY6" fmla="*/ 148018 h 15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8" h="153447">
                    <a:moveTo>
                      <a:pt x="0" y="148018"/>
                    </a:moveTo>
                    <a:lnTo>
                      <a:pt x="243745" y="7334"/>
                    </a:lnTo>
                    <a:lnTo>
                      <a:pt x="256604" y="0"/>
                    </a:lnTo>
                    <a:lnTo>
                      <a:pt x="265938" y="5429"/>
                    </a:lnTo>
                    <a:lnTo>
                      <a:pt x="253175" y="12763"/>
                    </a:lnTo>
                    <a:lnTo>
                      <a:pt x="9430" y="153448"/>
                    </a:lnTo>
                    <a:lnTo>
                      <a:pt x="0" y="148018"/>
                    </a:lnTo>
                    <a:close/>
                  </a:path>
                </a:pathLst>
              </a:custGeom>
              <a:solidFill>
                <a:srgbClr val="E0E0E0"/>
              </a:solidFill>
              <a:ln w="9525" cap="flat">
                <a:noFill/>
                <a:prstDash val="solid"/>
                <a:miter/>
              </a:ln>
            </p:spPr>
            <p:txBody>
              <a:bodyPr rtlCol="0" anchor="ctr"/>
              <a:lstStyle/>
              <a:p>
                <a:endParaRPr lang="en-US"/>
              </a:p>
            </p:txBody>
          </p:sp>
          <p:sp>
            <p:nvSpPr>
              <p:cNvPr id="358" name="Graphic 4">
                <a:extLst>
                  <a:ext uri="{FF2B5EF4-FFF2-40B4-BE49-F238E27FC236}">
                    <a16:creationId xmlns:a16="http://schemas.microsoft.com/office/drawing/2014/main" id="{85B49693-D844-4B59-A331-4AE277FD82C8}"/>
                  </a:ext>
                </a:extLst>
              </p:cNvPr>
              <p:cNvSpPr/>
              <p:nvPr/>
            </p:nvSpPr>
            <p:spPr>
              <a:xfrm>
                <a:off x="3753835" y="4188745"/>
                <a:ext cx="265937" cy="153352"/>
              </a:xfrm>
              <a:custGeom>
                <a:avLst/>
                <a:gdLst>
                  <a:gd name="connsiteX0" fmla="*/ 0 w 265937"/>
                  <a:gd name="connsiteY0" fmla="*/ 147923 h 153352"/>
                  <a:gd name="connsiteX1" fmla="*/ 243745 w 265937"/>
                  <a:gd name="connsiteY1" fmla="*/ 7334 h 153352"/>
                  <a:gd name="connsiteX2" fmla="*/ 256603 w 265937"/>
                  <a:gd name="connsiteY2" fmla="*/ 0 h 153352"/>
                  <a:gd name="connsiteX3" fmla="*/ 265938 w 265937"/>
                  <a:gd name="connsiteY3" fmla="*/ 5429 h 153352"/>
                  <a:gd name="connsiteX4" fmla="*/ 253174 w 265937"/>
                  <a:gd name="connsiteY4" fmla="*/ 12763 h 153352"/>
                  <a:gd name="connsiteX5" fmla="*/ 9430 w 265937"/>
                  <a:gd name="connsiteY5" fmla="*/ 153353 h 153352"/>
                  <a:gd name="connsiteX6" fmla="*/ 0 w 265937"/>
                  <a:gd name="connsiteY6" fmla="*/ 147923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352">
                    <a:moveTo>
                      <a:pt x="0" y="147923"/>
                    </a:moveTo>
                    <a:lnTo>
                      <a:pt x="243745" y="7334"/>
                    </a:lnTo>
                    <a:lnTo>
                      <a:pt x="256603" y="0"/>
                    </a:lnTo>
                    <a:lnTo>
                      <a:pt x="265938" y="5429"/>
                    </a:lnTo>
                    <a:lnTo>
                      <a:pt x="253174" y="12763"/>
                    </a:lnTo>
                    <a:lnTo>
                      <a:pt x="9430" y="153353"/>
                    </a:lnTo>
                    <a:lnTo>
                      <a:pt x="0" y="147923"/>
                    </a:lnTo>
                    <a:close/>
                  </a:path>
                </a:pathLst>
              </a:custGeom>
              <a:solidFill>
                <a:srgbClr val="E0E0E0"/>
              </a:solidFill>
              <a:ln w="9525" cap="flat">
                <a:noFill/>
                <a:prstDash val="solid"/>
                <a:miter/>
              </a:ln>
            </p:spPr>
            <p:txBody>
              <a:bodyPr rtlCol="0" anchor="ctr"/>
              <a:lstStyle/>
              <a:p>
                <a:endParaRPr lang="en-US"/>
              </a:p>
            </p:txBody>
          </p:sp>
          <p:sp>
            <p:nvSpPr>
              <p:cNvPr id="359" name="Graphic 4">
                <a:extLst>
                  <a:ext uri="{FF2B5EF4-FFF2-40B4-BE49-F238E27FC236}">
                    <a16:creationId xmlns:a16="http://schemas.microsoft.com/office/drawing/2014/main" id="{3D7D1B4F-8BC5-4CA2-8F16-DB146846D144}"/>
                  </a:ext>
                </a:extLst>
              </p:cNvPr>
              <p:cNvSpPr/>
              <p:nvPr/>
            </p:nvSpPr>
            <p:spPr>
              <a:xfrm>
                <a:off x="3731356" y="4175696"/>
                <a:ext cx="265937" cy="153447"/>
              </a:xfrm>
              <a:custGeom>
                <a:avLst/>
                <a:gdLst>
                  <a:gd name="connsiteX0" fmla="*/ 0 w 265937"/>
                  <a:gd name="connsiteY0" fmla="*/ 148019 h 153447"/>
                  <a:gd name="connsiteX1" fmla="*/ 243745 w 265937"/>
                  <a:gd name="connsiteY1" fmla="*/ 7334 h 153447"/>
                  <a:gd name="connsiteX2" fmla="*/ 256508 w 265937"/>
                  <a:gd name="connsiteY2" fmla="*/ 0 h 153447"/>
                  <a:gd name="connsiteX3" fmla="*/ 265938 w 265937"/>
                  <a:gd name="connsiteY3" fmla="*/ 5429 h 153447"/>
                  <a:gd name="connsiteX4" fmla="*/ 253079 w 265937"/>
                  <a:gd name="connsiteY4" fmla="*/ 12763 h 153447"/>
                  <a:gd name="connsiteX5" fmla="*/ 9334 w 265937"/>
                  <a:gd name="connsiteY5" fmla="*/ 153448 h 153447"/>
                  <a:gd name="connsiteX6" fmla="*/ 0 w 265937"/>
                  <a:gd name="connsiteY6" fmla="*/ 148019 h 15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447">
                    <a:moveTo>
                      <a:pt x="0" y="148019"/>
                    </a:moveTo>
                    <a:lnTo>
                      <a:pt x="243745" y="7334"/>
                    </a:lnTo>
                    <a:lnTo>
                      <a:pt x="256508" y="0"/>
                    </a:lnTo>
                    <a:lnTo>
                      <a:pt x="265938" y="5429"/>
                    </a:lnTo>
                    <a:lnTo>
                      <a:pt x="253079" y="12763"/>
                    </a:lnTo>
                    <a:lnTo>
                      <a:pt x="9334" y="153448"/>
                    </a:lnTo>
                    <a:lnTo>
                      <a:pt x="0" y="148019"/>
                    </a:lnTo>
                    <a:close/>
                  </a:path>
                </a:pathLst>
              </a:custGeom>
              <a:solidFill>
                <a:srgbClr val="E0E0E0"/>
              </a:solidFill>
              <a:ln w="9525" cap="flat">
                <a:noFill/>
                <a:prstDash val="solid"/>
                <a:miter/>
              </a:ln>
            </p:spPr>
            <p:txBody>
              <a:bodyPr rtlCol="0" anchor="ctr"/>
              <a:lstStyle/>
              <a:p>
                <a:endParaRPr lang="en-US"/>
              </a:p>
            </p:txBody>
          </p:sp>
          <p:sp>
            <p:nvSpPr>
              <p:cNvPr id="360" name="Graphic 4">
                <a:extLst>
                  <a:ext uri="{FF2B5EF4-FFF2-40B4-BE49-F238E27FC236}">
                    <a16:creationId xmlns:a16="http://schemas.microsoft.com/office/drawing/2014/main" id="{A87B546E-4ADE-4F97-986C-583031C92C14}"/>
                  </a:ext>
                </a:extLst>
              </p:cNvPr>
              <p:cNvSpPr/>
              <p:nvPr/>
            </p:nvSpPr>
            <p:spPr>
              <a:xfrm>
                <a:off x="3708781" y="4162742"/>
                <a:ext cx="265937" cy="153352"/>
              </a:xfrm>
              <a:custGeom>
                <a:avLst/>
                <a:gdLst>
                  <a:gd name="connsiteX0" fmla="*/ 0 w 265937"/>
                  <a:gd name="connsiteY0" fmla="*/ 148018 h 153352"/>
                  <a:gd name="connsiteX1" fmla="*/ 243745 w 265937"/>
                  <a:gd name="connsiteY1" fmla="*/ 7334 h 153352"/>
                  <a:gd name="connsiteX2" fmla="*/ 256604 w 265937"/>
                  <a:gd name="connsiteY2" fmla="*/ 0 h 153352"/>
                  <a:gd name="connsiteX3" fmla="*/ 265938 w 265937"/>
                  <a:gd name="connsiteY3" fmla="*/ 5429 h 153352"/>
                  <a:gd name="connsiteX4" fmla="*/ 253175 w 265937"/>
                  <a:gd name="connsiteY4" fmla="*/ 12763 h 153352"/>
                  <a:gd name="connsiteX5" fmla="*/ 9430 w 265937"/>
                  <a:gd name="connsiteY5" fmla="*/ 153352 h 153352"/>
                  <a:gd name="connsiteX6" fmla="*/ 0 w 265937"/>
                  <a:gd name="connsiteY6" fmla="*/ 148018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352">
                    <a:moveTo>
                      <a:pt x="0" y="148018"/>
                    </a:moveTo>
                    <a:lnTo>
                      <a:pt x="243745" y="7334"/>
                    </a:lnTo>
                    <a:lnTo>
                      <a:pt x="256604" y="0"/>
                    </a:lnTo>
                    <a:lnTo>
                      <a:pt x="265938" y="5429"/>
                    </a:lnTo>
                    <a:lnTo>
                      <a:pt x="253175" y="12763"/>
                    </a:lnTo>
                    <a:lnTo>
                      <a:pt x="9430" y="153352"/>
                    </a:lnTo>
                    <a:lnTo>
                      <a:pt x="0" y="148018"/>
                    </a:lnTo>
                    <a:close/>
                  </a:path>
                </a:pathLst>
              </a:custGeom>
              <a:solidFill>
                <a:srgbClr val="E0E0E0"/>
              </a:solidFill>
              <a:ln w="9525" cap="flat">
                <a:noFill/>
                <a:prstDash val="solid"/>
                <a:miter/>
              </a:ln>
            </p:spPr>
            <p:txBody>
              <a:bodyPr rtlCol="0" anchor="ctr"/>
              <a:lstStyle/>
              <a:p>
                <a:endParaRPr lang="en-US"/>
              </a:p>
            </p:txBody>
          </p:sp>
          <p:sp>
            <p:nvSpPr>
              <p:cNvPr id="361" name="Graphic 4">
                <a:extLst>
                  <a:ext uri="{FF2B5EF4-FFF2-40B4-BE49-F238E27FC236}">
                    <a16:creationId xmlns:a16="http://schemas.microsoft.com/office/drawing/2014/main" id="{698B8484-264C-4C26-898B-861647A4E9CD}"/>
                  </a:ext>
                </a:extLst>
              </p:cNvPr>
              <p:cNvSpPr/>
              <p:nvPr/>
            </p:nvSpPr>
            <p:spPr>
              <a:xfrm>
                <a:off x="3686302" y="4149693"/>
                <a:ext cx="265937" cy="153447"/>
              </a:xfrm>
              <a:custGeom>
                <a:avLst/>
                <a:gdLst>
                  <a:gd name="connsiteX0" fmla="*/ 0 w 265937"/>
                  <a:gd name="connsiteY0" fmla="*/ 148019 h 153447"/>
                  <a:gd name="connsiteX1" fmla="*/ 243745 w 265937"/>
                  <a:gd name="connsiteY1" fmla="*/ 7429 h 153447"/>
                  <a:gd name="connsiteX2" fmla="*/ 256604 w 265937"/>
                  <a:gd name="connsiteY2" fmla="*/ 0 h 153447"/>
                  <a:gd name="connsiteX3" fmla="*/ 265938 w 265937"/>
                  <a:gd name="connsiteY3" fmla="*/ 5429 h 153447"/>
                  <a:gd name="connsiteX4" fmla="*/ 253175 w 265937"/>
                  <a:gd name="connsiteY4" fmla="*/ 12764 h 153447"/>
                  <a:gd name="connsiteX5" fmla="*/ 9430 w 265937"/>
                  <a:gd name="connsiteY5" fmla="*/ 153448 h 153447"/>
                  <a:gd name="connsiteX6" fmla="*/ 0 w 265937"/>
                  <a:gd name="connsiteY6" fmla="*/ 148019 h 15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447">
                    <a:moveTo>
                      <a:pt x="0" y="148019"/>
                    </a:moveTo>
                    <a:lnTo>
                      <a:pt x="243745" y="7429"/>
                    </a:lnTo>
                    <a:lnTo>
                      <a:pt x="256604" y="0"/>
                    </a:lnTo>
                    <a:lnTo>
                      <a:pt x="265938" y="5429"/>
                    </a:lnTo>
                    <a:lnTo>
                      <a:pt x="253175" y="12764"/>
                    </a:lnTo>
                    <a:lnTo>
                      <a:pt x="9430" y="153448"/>
                    </a:lnTo>
                    <a:lnTo>
                      <a:pt x="0" y="148019"/>
                    </a:lnTo>
                    <a:close/>
                  </a:path>
                </a:pathLst>
              </a:custGeom>
              <a:solidFill>
                <a:srgbClr val="E0E0E0"/>
              </a:solidFill>
              <a:ln w="9525" cap="flat">
                <a:noFill/>
                <a:prstDash val="solid"/>
                <a:miter/>
              </a:ln>
            </p:spPr>
            <p:txBody>
              <a:bodyPr rtlCol="0" anchor="ctr"/>
              <a:lstStyle/>
              <a:p>
                <a:endParaRPr lang="en-US"/>
              </a:p>
            </p:txBody>
          </p:sp>
          <p:sp>
            <p:nvSpPr>
              <p:cNvPr id="362" name="Graphic 4">
                <a:extLst>
                  <a:ext uri="{FF2B5EF4-FFF2-40B4-BE49-F238E27FC236}">
                    <a16:creationId xmlns:a16="http://schemas.microsoft.com/office/drawing/2014/main" id="{53BF0935-A2D3-4000-A34B-EB5675633E25}"/>
                  </a:ext>
                </a:extLst>
              </p:cNvPr>
              <p:cNvSpPr/>
              <p:nvPr/>
            </p:nvSpPr>
            <p:spPr>
              <a:xfrm>
                <a:off x="3663823" y="4136739"/>
                <a:ext cx="265937" cy="153352"/>
              </a:xfrm>
              <a:custGeom>
                <a:avLst/>
                <a:gdLst>
                  <a:gd name="connsiteX0" fmla="*/ 0 w 265937"/>
                  <a:gd name="connsiteY0" fmla="*/ 148019 h 153352"/>
                  <a:gd name="connsiteX1" fmla="*/ 243745 w 265937"/>
                  <a:gd name="connsiteY1" fmla="*/ 7334 h 153352"/>
                  <a:gd name="connsiteX2" fmla="*/ 256508 w 265937"/>
                  <a:gd name="connsiteY2" fmla="*/ 0 h 153352"/>
                  <a:gd name="connsiteX3" fmla="*/ 265938 w 265937"/>
                  <a:gd name="connsiteY3" fmla="*/ 5429 h 153352"/>
                  <a:gd name="connsiteX4" fmla="*/ 253079 w 265937"/>
                  <a:gd name="connsiteY4" fmla="*/ 12763 h 153352"/>
                  <a:gd name="connsiteX5" fmla="*/ 9335 w 265937"/>
                  <a:gd name="connsiteY5" fmla="*/ 153353 h 153352"/>
                  <a:gd name="connsiteX6" fmla="*/ 0 w 265937"/>
                  <a:gd name="connsiteY6" fmla="*/ 148019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352">
                    <a:moveTo>
                      <a:pt x="0" y="148019"/>
                    </a:moveTo>
                    <a:lnTo>
                      <a:pt x="243745" y="7334"/>
                    </a:lnTo>
                    <a:lnTo>
                      <a:pt x="256508" y="0"/>
                    </a:lnTo>
                    <a:lnTo>
                      <a:pt x="265938" y="5429"/>
                    </a:lnTo>
                    <a:lnTo>
                      <a:pt x="253079" y="12763"/>
                    </a:lnTo>
                    <a:lnTo>
                      <a:pt x="9335" y="153353"/>
                    </a:lnTo>
                    <a:lnTo>
                      <a:pt x="0" y="148019"/>
                    </a:lnTo>
                    <a:close/>
                  </a:path>
                </a:pathLst>
              </a:custGeom>
              <a:solidFill>
                <a:srgbClr val="E0E0E0"/>
              </a:solidFill>
              <a:ln w="9525" cap="flat">
                <a:noFill/>
                <a:prstDash val="solid"/>
                <a:miter/>
              </a:ln>
            </p:spPr>
            <p:txBody>
              <a:bodyPr rtlCol="0" anchor="ctr"/>
              <a:lstStyle/>
              <a:p>
                <a:endParaRPr lang="en-US"/>
              </a:p>
            </p:txBody>
          </p:sp>
          <p:sp>
            <p:nvSpPr>
              <p:cNvPr id="363" name="Graphic 4">
                <a:extLst>
                  <a:ext uri="{FF2B5EF4-FFF2-40B4-BE49-F238E27FC236}">
                    <a16:creationId xmlns:a16="http://schemas.microsoft.com/office/drawing/2014/main" id="{9D4ACB5E-5449-4E03-B54A-0524957B173A}"/>
                  </a:ext>
                </a:extLst>
              </p:cNvPr>
              <p:cNvSpPr/>
              <p:nvPr/>
            </p:nvSpPr>
            <p:spPr>
              <a:xfrm>
                <a:off x="3641249" y="4123785"/>
                <a:ext cx="266033" cy="153352"/>
              </a:xfrm>
              <a:custGeom>
                <a:avLst/>
                <a:gdLst>
                  <a:gd name="connsiteX0" fmla="*/ 0 w 266033"/>
                  <a:gd name="connsiteY0" fmla="*/ 147924 h 153352"/>
                  <a:gd name="connsiteX1" fmla="*/ 243745 w 266033"/>
                  <a:gd name="connsiteY1" fmla="*/ 7334 h 153352"/>
                  <a:gd name="connsiteX2" fmla="*/ 256604 w 266033"/>
                  <a:gd name="connsiteY2" fmla="*/ 0 h 153352"/>
                  <a:gd name="connsiteX3" fmla="*/ 266033 w 266033"/>
                  <a:gd name="connsiteY3" fmla="*/ 5429 h 153352"/>
                  <a:gd name="connsiteX4" fmla="*/ 253175 w 266033"/>
                  <a:gd name="connsiteY4" fmla="*/ 12668 h 153352"/>
                  <a:gd name="connsiteX5" fmla="*/ 9430 w 266033"/>
                  <a:gd name="connsiteY5" fmla="*/ 153353 h 153352"/>
                  <a:gd name="connsiteX6" fmla="*/ 0 w 266033"/>
                  <a:gd name="connsiteY6" fmla="*/ 147924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033" h="153352">
                    <a:moveTo>
                      <a:pt x="0" y="147924"/>
                    </a:moveTo>
                    <a:lnTo>
                      <a:pt x="243745" y="7334"/>
                    </a:lnTo>
                    <a:lnTo>
                      <a:pt x="256604" y="0"/>
                    </a:lnTo>
                    <a:lnTo>
                      <a:pt x="266033" y="5429"/>
                    </a:lnTo>
                    <a:lnTo>
                      <a:pt x="253175" y="12668"/>
                    </a:lnTo>
                    <a:lnTo>
                      <a:pt x="9430" y="153353"/>
                    </a:lnTo>
                    <a:lnTo>
                      <a:pt x="0" y="147924"/>
                    </a:lnTo>
                    <a:close/>
                  </a:path>
                </a:pathLst>
              </a:custGeom>
              <a:solidFill>
                <a:srgbClr val="E0E0E0"/>
              </a:solidFill>
              <a:ln w="9525" cap="flat">
                <a:noFill/>
                <a:prstDash val="solid"/>
                <a:miter/>
              </a:ln>
            </p:spPr>
            <p:txBody>
              <a:bodyPr rtlCol="0" anchor="ctr"/>
              <a:lstStyle/>
              <a:p>
                <a:endParaRPr lang="en-US"/>
              </a:p>
            </p:txBody>
          </p:sp>
          <p:sp>
            <p:nvSpPr>
              <p:cNvPr id="364" name="Graphic 4">
                <a:extLst>
                  <a:ext uri="{FF2B5EF4-FFF2-40B4-BE49-F238E27FC236}">
                    <a16:creationId xmlns:a16="http://schemas.microsoft.com/office/drawing/2014/main" id="{7CA13EC5-0EBD-4D57-98AB-C8EA5905453B}"/>
                  </a:ext>
                </a:extLst>
              </p:cNvPr>
              <p:cNvSpPr/>
              <p:nvPr/>
            </p:nvSpPr>
            <p:spPr>
              <a:xfrm>
                <a:off x="3618770" y="4110735"/>
                <a:ext cx="265937" cy="153447"/>
              </a:xfrm>
              <a:custGeom>
                <a:avLst/>
                <a:gdLst>
                  <a:gd name="connsiteX0" fmla="*/ 0 w 265937"/>
                  <a:gd name="connsiteY0" fmla="*/ 148019 h 153447"/>
                  <a:gd name="connsiteX1" fmla="*/ 243745 w 265937"/>
                  <a:gd name="connsiteY1" fmla="*/ 7334 h 153447"/>
                  <a:gd name="connsiteX2" fmla="*/ 256604 w 265937"/>
                  <a:gd name="connsiteY2" fmla="*/ 0 h 153447"/>
                  <a:gd name="connsiteX3" fmla="*/ 265938 w 265937"/>
                  <a:gd name="connsiteY3" fmla="*/ 5429 h 153447"/>
                  <a:gd name="connsiteX4" fmla="*/ 253175 w 265937"/>
                  <a:gd name="connsiteY4" fmla="*/ 12763 h 153447"/>
                  <a:gd name="connsiteX5" fmla="*/ 9430 w 265937"/>
                  <a:gd name="connsiteY5" fmla="*/ 153448 h 153447"/>
                  <a:gd name="connsiteX6" fmla="*/ 0 w 265937"/>
                  <a:gd name="connsiteY6" fmla="*/ 148019 h 15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447">
                    <a:moveTo>
                      <a:pt x="0" y="148019"/>
                    </a:moveTo>
                    <a:lnTo>
                      <a:pt x="243745" y="7334"/>
                    </a:lnTo>
                    <a:lnTo>
                      <a:pt x="256604" y="0"/>
                    </a:lnTo>
                    <a:lnTo>
                      <a:pt x="265938" y="5429"/>
                    </a:lnTo>
                    <a:lnTo>
                      <a:pt x="253175" y="12763"/>
                    </a:lnTo>
                    <a:lnTo>
                      <a:pt x="9430" y="153448"/>
                    </a:lnTo>
                    <a:lnTo>
                      <a:pt x="0" y="148019"/>
                    </a:lnTo>
                    <a:close/>
                  </a:path>
                </a:pathLst>
              </a:custGeom>
              <a:solidFill>
                <a:srgbClr val="E0E0E0"/>
              </a:solidFill>
              <a:ln w="9525" cap="flat">
                <a:noFill/>
                <a:prstDash val="solid"/>
                <a:miter/>
              </a:ln>
            </p:spPr>
            <p:txBody>
              <a:bodyPr rtlCol="0" anchor="ctr"/>
              <a:lstStyle/>
              <a:p>
                <a:endParaRPr lang="en-US"/>
              </a:p>
            </p:txBody>
          </p:sp>
          <p:sp>
            <p:nvSpPr>
              <p:cNvPr id="365" name="Graphic 4">
                <a:extLst>
                  <a:ext uri="{FF2B5EF4-FFF2-40B4-BE49-F238E27FC236}">
                    <a16:creationId xmlns:a16="http://schemas.microsoft.com/office/drawing/2014/main" id="{A74A9A24-1F4E-4BB7-BBE2-2EA7B4975522}"/>
                  </a:ext>
                </a:extLst>
              </p:cNvPr>
              <p:cNvSpPr/>
              <p:nvPr/>
            </p:nvSpPr>
            <p:spPr>
              <a:xfrm>
                <a:off x="3596291" y="4097782"/>
                <a:ext cx="265937" cy="153352"/>
              </a:xfrm>
              <a:custGeom>
                <a:avLst/>
                <a:gdLst>
                  <a:gd name="connsiteX0" fmla="*/ 0 w 265937"/>
                  <a:gd name="connsiteY0" fmla="*/ 147923 h 153352"/>
                  <a:gd name="connsiteX1" fmla="*/ 243745 w 265937"/>
                  <a:gd name="connsiteY1" fmla="*/ 7334 h 153352"/>
                  <a:gd name="connsiteX2" fmla="*/ 256604 w 265937"/>
                  <a:gd name="connsiteY2" fmla="*/ 0 h 153352"/>
                  <a:gd name="connsiteX3" fmla="*/ 265938 w 265937"/>
                  <a:gd name="connsiteY3" fmla="*/ 5429 h 153352"/>
                  <a:gd name="connsiteX4" fmla="*/ 253079 w 265937"/>
                  <a:gd name="connsiteY4" fmla="*/ 12763 h 153352"/>
                  <a:gd name="connsiteX5" fmla="*/ 9334 w 265937"/>
                  <a:gd name="connsiteY5" fmla="*/ 153353 h 153352"/>
                  <a:gd name="connsiteX6" fmla="*/ 0 w 265937"/>
                  <a:gd name="connsiteY6" fmla="*/ 147923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352">
                    <a:moveTo>
                      <a:pt x="0" y="147923"/>
                    </a:moveTo>
                    <a:lnTo>
                      <a:pt x="243745" y="7334"/>
                    </a:lnTo>
                    <a:lnTo>
                      <a:pt x="256604" y="0"/>
                    </a:lnTo>
                    <a:lnTo>
                      <a:pt x="265938" y="5429"/>
                    </a:lnTo>
                    <a:lnTo>
                      <a:pt x="253079" y="12763"/>
                    </a:lnTo>
                    <a:lnTo>
                      <a:pt x="9334" y="153353"/>
                    </a:lnTo>
                    <a:lnTo>
                      <a:pt x="0" y="147923"/>
                    </a:lnTo>
                    <a:close/>
                  </a:path>
                </a:pathLst>
              </a:custGeom>
              <a:solidFill>
                <a:srgbClr val="E0E0E0"/>
              </a:solidFill>
              <a:ln w="9525" cap="flat">
                <a:noFill/>
                <a:prstDash val="solid"/>
                <a:miter/>
              </a:ln>
            </p:spPr>
            <p:txBody>
              <a:bodyPr rtlCol="0" anchor="ctr"/>
              <a:lstStyle/>
              <a:p>
                <a:endParaRPr lang="en-US"/>
              </a:p>
            </p:txBody>
          </p:sp>
          <p:sp>
            <p:nvSpPr>
              <p:cNvPr id="366" name="Graphic 4">
                <a:extLst>
                  <a:ext uri="{FF2B5EF4-FFF2-40B4-BE49-F238E27FC236}">
                    <a16:creationId xmlns:a16="http://schemas.microsoft.com/office/drawing/2014/main" id="{F38F7FC8-C5AE-4582-8644-2B03142ABD4F}"/>
                  </a:ext>
                </a:extLst>
              </p:cNvPr>
              <p:cNvSpPr/>
              <p:nvPr/>
            </p:nvSpPr>
            <p:spPr>
              <a:xfrm>
                <a:off x="3573717" y="4084732"/>
                <a:ext cx="266033" cy="153447"/>
              </a:xfrm>
              <a:custGeom>
                <a:avLst/>
                <a:gdLst>
                  <a:gd name="connsiteX0" fmla="*/ 0 w 266033"/>
                  <a:gd name="connsiteY0" fmla="*/ 148018 h 153447"/>
                  <a:gd name="connsiteX1" fmla="*/ 243745 w 266033"/>
                  <a:gd name="connsiteY1" fmla="*/ 7334 h 153447"/>
                  <a:gd name="connsiteX2" fmla="*/ 256604 w 266033"/>
                  <a:gd name="connsiteY2" fmla="*/ 0 h 153447"/>
                  <a:gd name="connsiteX3" fmla="*/ 266033 w 266033"/>
                  <a:gd name="connsiteY3" fmla="*/ 5429 h 153447"/>
                  <a:gd name="connsiteX4" fmla="*/ 253175 w 266033"/>
                  <a:gd name="connsiteY4" fmla="*/ 12763 h 153447"/>
                  <a:gd name="connsiteX5" fmla="*/ 9430 w 266033"/>
                  <a:gd name="connsiteY5" fmla="*/ 153448 h 153447"/>
                  <a:gd name="connsiteX6" fmla="*/ 0 w 266033"/>
                  <a:gd name="connsiteY6" fmla="*/ 148018 h 15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033" h="153447">
                    <a:moveTo>
                      <a:pt x="0" y="148018"/>
                    </a:moveTo>
                    <a:lnTo>
                      <a:pt x="243745" y="7334"/>
                    </a:lnTo>
                    <a:lnTo>
                      <a:pt x="256604" y="0"/>
                    </a:lnTo>
                    <a:lnTo>
                      <a:pt x="266033" y="5429"/>
                    </a:lnTo>
                    <a:lnTo>
                      <a:pt x="253175" y="12763"/>
                    </a:lnTo>
                    <a:lnTo>
                      <a:pt x="9430" y="153448"/>
                    </a:lnTo>
                    <a:lnTo>
                      <a:pt x="0" y="148018"/>
                    </a:lnTo>
                    <a:close/>
                  </a:path>
                </a:pathLst>
              </a:custGeom>
              <a:solidFill>
                <a:srgbClr val="E0E0E0"/>
              </a:solidFill>
              <a:ln w="9525" cap="flat">
                <a:noFill/>
                <a:prstDash val="solid"/>
                <a:miter/>
              </a:ln>
            </p:spPr>
            <p:txBody>
              <a:bodyPr rtlCol="0" anchor="ctr"/>
              <a:lstStyle/>
              <a:p>
                <a:endParaRPr lang="en-US"/>
              </a:p>
            </p:txBody>
          </p:sp>
          <p:sp>
            <p:nvSpPr>
              <p:cNvPr id="367" name="Graphic 4">
                <a:extLst>
                  <a:ext uri="{FF2B5EF4-FFF2-40B4-BE49-F238E27FC236}">
                    <a16:creationId xmlns:a16="http://schemas.microsoft.com/office/drawing/2014/main" id="{383EF2E5-9C64-4245-AE41-02638F460A8E}"/>
                  </a:ext>
                </a:extLst>
              </p:cNvPr>
              <p:cNvSpPr/>
              <p:nvPr/>
            </p:nvSpPr>
            <p:spPr>
              <a:xfrm>
                <a:off x="3551238" y="4071778"/>
                <a:ext cx="265937" cy="153352"/>
              </a:xfrm>
              <a:custGeom>
                <a:avLst/>
                <a:gdLst>
                  <a:gd name="connsiteX0" fmla="*/ 0 w 265937"/>
                  <a:gd name="connsiteY0" fmla="*/ 147923 h 153352"/>
                  <a:gd name="connsiteX1" fmla="*/ 243745 w 265937"/>
                  <a:gd name="connsiteY1" fmla="*/ 7334 h 153352"/>
                  <a:gd name="connsiteX2" fmla="*/ 256604 w 265937"/>
                  <a:gd name="connsiteY2" fmla="*/ 0 h 153352"/>
                  <a:gd name="connsiteX3" fmla="*/ 265938 w 265937"/>
                  <a:gd name="connsiteY3" fmla="*/ 5429 h 153352"/>
                  <a:gd name="connsiteX4" fmla="*/ 253175 w 265937"/>
                  <a:gd name="connsiteY4" fmla="*/ 12763 h 153352"/>
                  <a:gd name="connsiteX5" fmla="*/ 9430 w 265937"/>
                  <a:gd name="connsiteY5" fmla="*/ 153353 h 153352"/>
                  <a:gd name="connsiteX6" fmla="*/ 0 w 265937"/>
                  <a:gd name="connsiteY6" fmla="*/ 147923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352">
                    <a:moveTo>
                      <a:pt x="0" y="147923"/>
                    </a:moveTo>
                    <a:lnTo>
                      <a:pt x="243745" y="7334"/>
                    </a:lnTo>
                    <a:lnTo>
                      <a:pt x="256604" y="0"/>
                    </a:lnTo>
                    <a:lnTo>
                      <a:pt x="265938" y="5429"/>
                    </a:lnTo>
                    <a:lnTo>
                      <a:pt x="253175" y="12763"/>
                    </a:lnTo>
                    <a:lnTo>
                      <a:pt x="9430" y="153353"/>
                    </a:lnTo>
                    <a:lnTo>
                      <a:pt x="0" y="147923"/>
                    </a:lnTo>
                    <a:close/>
                  </a:path>
                </a:pathLst>
              </a:custGeom>
              <a:solidFill>
                <a:srgbClr val="E0E0E0"/>
              </a:solidFill>
              <a:ln w="9525" cap="flat">
                <a:noFill/>
                <a:prstDash val="solid"/>
                <a:miter/>
              </a:ln>
            </p:spPr>
            <p:txBody>
              <a:bodyPr rtlCol="0" anchor="ctr"/>
              <a:lstStyle/>
              <a:p>
                <a:endParaRPr lang="en-US"/>
              </a:p>
            </p:txBody>
          </p:sp>
          <p:sp>
            <p:nvSpPr>
              <p:cNvPr id="368" name="Graphic 4">
                <a:extLst>
                  <a:ext uri="{FF2B5EF4-FFF2-40B4-BE49-F238E27FC236}">
                    <a16:creationId xmlns:a16="http://schemas.microsoft.com/office/drawing/2014/main" id="{F529CF6D-AC95-42EE-BCD8-C91BF104B60E}"/>
                  </a:ext>
                </a:extLst>
              </p:cNvPr>
              <p:cNvSpPr/>
              <p:nvPr/>
            </p:nvSpPr>
            <p:spPr>
              <a:xfrm>
                <a:off x="3528759" y="4058824"/>
                <a:ext cx="265937" cy="153352"/>
              </a:xfrm>
              <a:custGeom>
                <a:avLst/>
                <a:gdLst>
                  <a:gd name="connsiteX0" fmla="*/ 0 w 265937"/>
                  <a:gd name="connsiteY0" fmla="*/ 147923 h 153352"/>
                  <a:gd name="connsiteX1" fmla="*/ 243745 w 265937"/>
                  <a:gd name="connsiteY1" fmla="*/ 7334 h 153352"/>
                  <a:gd name="connsiteX2" fmla="*/ 256604 w 265937"/>
                  <a:gd name="connsiteY2" fmla="*/ 0 h 153352"/>
                  <a:gd name="connsiteX3" fmla="*/ 265938 w 265937"/>
                  <a:gd name="connsiteY3" fmla="*/ 5334 h 153352"/>
                  <a:gd name="connsiteX4" fmla="*/ 253079 w 265937"/>
                  <a:gd name="connsiteY4" fmla="*/ 12668 h 153352"/>
                  <a:gd name="connsiteX5" fmla="*/ 9334 w 265937"/>
                  <a:gd name="connsiteY5" fmla="*/ 153353 h 153352"/>
                  <a:gd name="connsiteX6" fmla="*/ 0 w 265937"/>
                  <a:gd name="connsiteY6" fmla="*/ 147923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352">
                    <a:moveTo>
                      <a:pt x="0" y="147923"/>
                    </a:moveTo>
                    <a:lnTo>
                      <a:pt x="243745" y="7334"/>
                    </a:lnTo>
                    <a:lnTo>
                      <a:pt x="256604" y="0"/>
                    </a:lnTo>
                    <a:lnTo>
                      <a:pt x="265938" y="5334"/>
                    </a:lnTo>
                    <a:lnTo>
                      <a:pt x="253079" y="12668"/>
                    </a:lnTo>
                    <a:lnTo>
                      <a:pt x="9334" y="153353"/>
                    </a:lnTo>
                    <a:lnTo>
                      <a:pt x="0" y="147923"/>
                    </a:lnTo>
                    <a:close/>
                  </a:path>
                </a:pathLst>
              </a:custGeom>
              <a:solidFill>
                <a:srgbClr val="E0E0E0"/>
              </a:solidFill>
              <a:ln w="9525" cap="flat">
                <a:noFill/>
                <a:prstDash val="solid"/>
                <a:miter/>
              </a:ln>
            </p:spPr>
            <p:txBody>
              <a:bodyPr rtlCol="0" anchor="ctr"/>
              <a:lstStyle/>
              <a:p>
                <a:endParaRPr lang="en-US"/>
              </a:p>
            </p:txBody>
          </p:sp>
          <p:sp>
            <p:nvSpPr>
              <p:cNvPr id="369" name="Graphic 4">
                <a:extLst>
                  <a:ext uri="{FF2B5EF4-FFF2-40B4-BE49-F238E27FC236}">
                    <a16:creationId xmlns:a16="http://schemas.microsoft.com/office/drawing/2014/main" id="{3B276627-788A-4171-84FE-72A81B91B4F9}"/>
                  </a:ext>
                </a:extLst>
              </p:cNvPr>
              <p:cNvSpPr/>
              <p:nvPr/>
            </p:nvSpPr>
            <p:spPr>
              <a:xfrm>
                <a:off x="3506185" y="4045775"/>
                <a:ext cx="266033" cy="153352"/>
              </a:xfrm>
              <a:custGeom>
                <a:avLst/>
                <a:gdLst>
                  <a:gd name="connsiteX0" fmla="*/ 0 w 266033"/>
                  <a:gd name="connsiteY0" fmla="*/ 148018 h 153352"/>
                  <a:gd name="connsiteX1" fmla="*/ 243840 w 266033"/>
                  <a:gd name="connsiteY1" fmla="*/ 7334 h 153352"/>
                  <a:gd name="connsiteX2" fmla="*/ 256603 w 266033"/>
                  <a:gd name="connsiteY2" fmla="*/ 0 h 153352"/>
                  <a:gd name="connsiteX3" fmla="*/ 266033 w 266033"/>
                  <a:gd name="connsiteY3" fmla="*/ 5429 h 153352"/>
                  <a:gd name="connsiteX4" fmla="*/ 253174 w 266033"/>
                  <a:gd name="connsiteY4" fmla="*/ 12763 h 153352"/>
                  <a:gd name="connsiteX5" fmla="*/ 9430 w 266033"/>
                  <a:gd name="connsiteY5" fmla="*/ 153352 h 153352"/>
                  <a:gd name="connsiteX6" fmla="*/ 0 w 266033"/>
                  <a:gd name="connsiteY6" fmla="*/ 148018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033" h="153352">
                    <a:moveTo>
                      <a:pt x="0" y="148018"/>
                    </a:moveTo>
                    <a:lnTo>
                      <a:pt x="243840" y="7334"/>
                    </a:lnTo>
                    <a:lnTo>
                      <a:pt x="256603" y="0"/>
                    </a:lnTo>
                    <a:lnTo>
                      <a:pt x="266033" y="5429"/>
                    </a:lnTo>
                    <a:lnTo>
                      <a:pt x="253174" y="12763"/>
                    </a:lnTo>
                    <a:lnTo>
                      <a:pt x="9430" y="153352"/>
                    </a:lnTo>
                    <a:lnTo>
                      <a:pt x="0" y="148018"/>
                    </a:lnTo>
                    <a:close/>
                  </a:path>
                </a:pathLst>
              </a:custGeom>
              <a:solidFill>
                <a:srgbClr val="E0E0E0"/>
              </a:solidFill>
              <a:ln w="9525" cap="flat">
                <a:noFill/>
                <a:prstDash val="solid"/>
                <a:miter/>
              </a:ln>
            </p:spPr>
            <p:txBody>
              <a:bodyPr rtlCol="0" anchor="ctr"/>
              <a:lstStyle/>
              <a:p>
                <a:endParaRPr lang="en-US"/>
              </a:p>
            </p:txBody>
          </p:sp>
          <p:sp>
            <p:nvSpPr>
              <p:cNvPr id="370" name="Graphic 4">
                <a:extLst>
                  <a:ext uri="{FF2B5EF4-FFF2-40B4-BE49-F238E27FC236}">
                    <a16:creationId xmlns:a16="http://schemas.microsoft.com/office/drawing/2014/main" id="{9130D42C-E255-4AFA-A828-9A84E813E1BF}"/>
                  </a:ext>
                </a:extLst>
              </p:cNvPr>
              <p:cNvSpPr/>
              <p:nvPr/>
            </p:nvSpPr>
            <p:spPr>
              <a:xfrm>
                <a:off x="3483706" y="4032821"/>
                <a:ext cx="265937" cy="153352"/>
              </a:xfrm>
              <a:custGeom>
                <a:avLst/>
                <a:gdLst>
                  <a:gd name="connsiteX0" fmla="*/ 0 w 265937"/>
                  <a:gd name="connsiteY0" fmla="*/ 147923 h 153352"/>
                  <a:gd name="connsiteX1" fmla="*/ 243745 w 265937"/>
                  <a:gd name="connsiteY1" fmla="*/ 7334 h 153352"/>
                  <a:gd name="connsiteX2" fmla="*/ 256603 w 265937"/>
                  <a:gd name="connsiteY2" fmla="*/ 0 h 153352"/>
                  <a:gd name="connsiteX3" fmla="*/ 265938 w 265937"/>
                  <a:gd name="connsiteY3" fmla="*/ 5334 h 153352"/>
                  <a:gd name="connsiteX4" fmla="*/ 253174 w 265937"/>
                  <a:gd name="connsiteY4" fmla="*/ 12668 h 153352"/>
                  <a:gd name="connsiteX5" fmla="*/ 9430 w 265937"/>
                  <a:gd name="connsiteY5" fmla="*/ 153353 h 153352"/>
                  <a:gd name="connsiteX6" fmla="*/ 0 w 265937"/>
                  <a:gd name="connsiteY6" fmla="*/ 147923 h 1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352">
                    <a:moveTo>
                      <a:pt x="0" y="147923"/>
                    </a:moveTo>
                    <a:lnTo>
                      <a:pt x="243745" y="7334"/>
                    </a:lnTo>
                    <a:lnTo>
                      <a:pt x="256603" y="0"/>
                    </a:lnTo>
                    <a:lnTo>
                      <a:pt x="265938" y="5334"/>
                    </a:lnTo>
                    <a:lnTo>
                      <a:pt x="253174" y="12668"/>
                    </a:lnTo>
                    <a:lnTo>
                      <a:pt x="9430" y="153353"/>
                    </a:lnTo>
                    <a:lnTo>
                      <a:pt x="0" y="147923"/>
                    </a:lnTo>
                    <a:close/>
                  </a:path>
                </a:pathLst>
              </a:custGeom>
              <a:solidFill>
                <a:srgbClr val="E0E0E0"/>
              </a:solidFill>
              <a:ln w="9525" cap="flat">
                <a:noFill/>
                <a:prstDash val="solid"/>
                <a:miter/>
              </a:ln>
            </p:spPr>
            <p:txBody>
              <a:bodyPr rtlCol="0" anchor="ctr"/>
              <a:lstStyle/>
              <a:p>
                <a:endParaRPr lang="en-US"/>
              </a:p>
            </p:txBody>
          </p:sp>
          <p:sp>
            <p:nvSpPr>
              <p:cNvPr id="371" name="Graphic 4">
                <a:extLst>
                  <a:ext uri="{FF2B5EF4-FFF2-40B4-BE49-F238E27FC236}">
                    <a16:creationId xmlns:a16="http://schemas.microsoft.com/office/drawing/2014/main" id="{25B442C7-2318-4664-9DED-55F7ECF33873}"/>
                  </a:ext>
                </a:extLst>
              </p:cNvPr>
              <p:cNvSpPr/>
              <p:nvPr/>
            </p:nvSpPr>
            <p:spPr>
              <a:xfrm>
                <a:off x="3461227" y="4019772"/>
                <a:ext cx="265937" cy="153447"/>
              </a:xfrm>
              <a:custGeom>
                <a:avLst/>
                <a:gdLst>
                  <a:gd name="connsiteX0" fmla="*/ 0 w 265937"/>
                  <a:gd name="connsiteY0" fmla="*/ 148019 h 153447"/>
                  <a:gd name="connsiteX1" fmla="*/ 243745 w 265937"/>
                  <a:gd name="connsiteY1" fmla="*/ 7334 h 153447"/>
                  <a:gd name="connsiteX2" fmla="*/ 256603 w 265937"/>
                  <a:gd name="connsiteY2" fmla="*/ 0 h 153447"/>
                  <a:gd name="connsiteX3" fmla="*/ 265938 w 265937"/>
                  <a:gd name="connsiteY3" fmla="*/ 5429 h 153447"/>
                  <a:gd name="connsiteX4" fmla="*/ 253079 w 265937"/>
                  <a:gd name="connsiteY4" fmla="*/ 12763 h 153447"/>
                  <a:gd name="connsiteX5" fmla="*/ 9334 w 265937"/>
                  <a:gd name="connsiteY5" fmla="*/ 153448 h 153447"/>
                  <a:gd name="connsiteX6" fmla="*/ 0 w 265937"/>
                  <a:gd name="connsiteY6" fmla="*/ 148019 h 15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37" h="153447">
                    <a:moveTo>
                      <a:pt x="0" y="148019"/>
                    </a:moveTo>
                    <a:lnTo>
                      <a:pt x="243745" y="7334"/>
                    </a:lnTo>
                    <a:lnTo>
                      <a:pt x="256603" y="0"/>
                    </a:lnTo>
                    <a:lnTo>
                      <a:pt x="265938" y="5429"/>
                    </a:lnTo>
                    <a:lnTo>
                      <a:pt x="253079" y="12763"/>
                    </a:lnTo>
                    <a:lnTo>
                      <a:pt x="9334" y="153448"/>
                    </a:lnTo>
                    <a:lnTo>
                      <a:pt x="0" y="148019"/>
                    </a:lnTo>
                    <a:close/>
                  </a:path>
                </a:pathLst>
              </a:custGeom>
              <a:solidFill>
                <a:srgbClr val="E0E0E0"/>
              </a:solidFill>
              <a:ln w="9525" cap="flat">
                <a:noFill/>
                <a:prstDash val="solid"/>
                <a:miter/>
              </a:ln>
            </p:spPr>
            <p:txBody>
              <a:bodyPr rtlCol="0" anchor="ctr"/>
              <a:lstStyle/>
              <a:p>
                <a:endParaRPr lang="en-US"/>
              </a:p>
            </p:txBody>
          </p:sp>
          <p:sp>
            <p:nvSpPr>
              <p:cNvPr id="372" name="Graphic 4">
                <a:extLst>
                  <a:ext uri="{FF2B5EF4-FFF2-40B4-BE49-F238E27FC236}">
                    <a16:creationId xmlns:a16="http://schemas.microsoft.com/office/drawing/2014/main" id="{E6D3CCCA-C917-41D5-8322-014BCF9FD3D6}"/>
                  </a:ext>
                </a:extLst>
              </p:cNvPr>
              <p:cNvSpPr/>
              <p:nvPr/>
            </p:nvSpPr>
            <p:spPr>
              <a:xfrm>
                <a:off x="3474562" y="3991197"/>
                <a:ext cx="709612" cy="364998"/>
              </a:xfrm>
              <a:custGeom>
                <a:avLst/>
                <a:gdLst>
                  <a:gd name="connsiteX0" fmla="*/ 655796 w 709612"/>
                  <a:gd name="connsiteY0" fmla="*/ 249841 h 364998"/>
                  <a:gd name="connsiteX1" fmla="*/ 633127 w 709612"/>
                  <a:gd name="connsiteY1" fmla="*/ 255365 h 364998"/>
                  <a:gd name="connsiteX2" fmla="*/ 517208 w 709612"/>
                  <a:gd name="connsiteY2" fmla="*/ 304229 h 364998"/>
                  <a:gd name="connsiteX3" fmla="*/ 402908 w 709612"/>
                  <a:gd name="connsiteY3" fmla="*/ 364998 h 364998"/>
                  <a:gd name="connsiteX4" fmla="*/ 0 w 709612"/>
                  <a:gd name="connsiteY4" fmla="*/ 132588 h 364998"/>
                  <a:gd name="connsiteX5" fmla="*/ 212408 w 709612"/>
                  <a:gd name="connsiteY5" fmla="*/ 10954 h 364998"/>
                  <a:gd name="connsiteX6" fmla="*/ 238696 w 709612"/>
                  <a:gd name="connsiteY6" fmla="*/ 0 h 364998"/>
                  <a:gd name="connsiteX7" fmla="*/ 256984 w 709612"/>
                  <a:gd name="connsiteY7" fmla="*/ 6382 h 364998"/>
                  <a:gd name="connsiteX8" fmla="*/ 259842 w 709612"/>
                  <a:gd name="connsiteY8" fmla="*/ 1429 h 364998"/>
                  <a:gd name="connsiteX9" fmla="*/ 263080 w 709612"/>
                  <a:gd name="connsiteY9" fmla="*/ 2953 h 364998"/>
                  <a:gd name="connsiteX10" fmla="*/ 709613 w 709612"/>
                  <a:gd name="connsiteY10" fmla="*/ 260795 h 364998"/>
                  <a:gd name="connsiteX11" fmla="*/ 655796 w 709612"/>
                  <a:gd name="connsiteY11" fmla="*/ 249841 h 36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9612" h="364998">
                    <a:moveTo>
                      <a:pt x="655796" y="249841"/>
                    </a:moveTo>
                    <a:cubicBezTo>
                      <a:pt x="650462" y="250317"/>
                      <a:pt x="639223" y="253937"/>
                      <a:pt x="633127" y="255365"/>
                    </a:cubicBezTo>
                    <a:cubicBezTo>
                      <a:pt x="607124" y="261175"/>
                      <a:pt x="561213" y="282130"/>
                      <a:pt x="517208" y="304229"/>
                    </a:cubicBezTo>
                    <a:cubicBezTo>
                      <a:pt x="458438" y="333661"/>
                      <a:pt x="402908" y="364998"/>
                      <a:pt x="402908" y="364998"/>
                    </a:cubicBezTo>
                    <a:lnTo>
                      <a:pt x="0" y="132588"/>
                    </a:lnTo>
                    <a:lnTo>
                      <a:pt x="212408" y="10954"/>
                    </a:lnTo>
                    <a:cubicBezTo>
                      <a:pt x="220551" y="5972"/>
                      <a:pt x="229419" y="2276"/>
                      <a:pt x="238696" y="0"/>
                    </a:cubicBezTo>
                    <a:cubicBezTo>
                      <a:pt x="245126" y="1019"/>
                      <a:pt x="251317" y="3181"/>
                      <a:pt x="256984" y="6382"/>
                    </a:cubicBezTo>
                    <a:lnTo>
                      <a:pt x="259842" y="1429"/>
                    </a:lnTo>
                    <a:lnTo>
                      <a:pt x="263080" y="2953"/>
                    </a:lnTo>
                    <a:lnTo>
                      <a:pt x="709613" y="260795"/>
                    </a:lnTo>
                    <a:cubicBezTo>
                      <a:pt x="693801" y="250222"/>
                      <a:pt x="674475" y="246288"/>
                      <a:pt x="655796" y="249841"/>
                    </a:cubicBezTo>
                    <a:close/>
                  </a:path>
                </a:pathLst>
              </a:custGeom>
              <a:solidFill>
                <a:srgbClr val="000000">
                  <a:alpha val="10000"/>
                </a:srgbClr>
              </a:solidFill>
              <a:ln w="9525" cap="flat">
                <a:noFill/>
                <a:prstDash val="solid"/>
                <a:miter/>
              </a:ln>
            </p:spPr>
            <p:txBody>
              <a:bodyPr rtlCol="0" anchor="ctr"/>
              <a:lstStyle/>
              <a:p>
                <a:endParaRPr lang="en-US"/>
              </a:p>
            </p:txBody>
          </p:sp>
          <p:sp>
            <p:nvSpPr>
              <p:cNvPr id="373" name="Graphic 4">
                <a:extLst>
                  <a:ext uri="{FF2B5EF4-FFF2-40B4-BE49-F238E27FC236}">
                    <a16:creationId xmlns:a16="http://schemas.microsoft.com/office/drawing/2014/main" id="{F87F645E-0C3A-4792-A3A0-4DF6581920FC}"/>
                  </a:ext>
                </a:extLst>
              </p:cNvPr>
              <p:cNvSpPr/>
              <p:nvPr/>
            </p:nvSpPr>
            <p:spPr>
              <a:xfrm>
                <a:off x="3797745" y="4411154"/>
                <a:ext cx="87058" cy="26479"/>
              </a:xfrm>
              <a:custGeom>
                <a:avLst/>
                <a:gdLst>
                  <a:gd name="connsiteX0" fmla="*/ 43339 w 87058"/>
                  <a:gd name="connsiteY0" fmla="*/ 22193 h 26479"/>
                  <a:gd name="connsiteX1" fmla="*/ 87059 w 87058"/>
                  <a:gd name="connsiteY1" fmla="*/ 0 h 26479"/>
                  <a:gd name="connsiteX2" fmla="*/ 43625 w 87058"/>
                  <a:gd name="connsiteY2" fmla="*/ 26479 h 26479"/>
                  <a:gd name="connsiteX3" fmla="*/ 0 w 87058"/>
                  <a:gd name="connsiteY3" fmla="*/ 1238 h 26479"/>
                  <a:gd name="connsiteX4" fmla="*/ 43339 w 87058"/>
                  <a:gd name="connsiteY4" fmla="*/ 22193 h 26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58" h="26479">
                    <a:moveTo>
                      <a:pt x="43339" y="22193"/>
                    </a:moveTo>
                    <a:lnTo>
                      <a:pt x="87059" y="0"/>
                    </a:lnTo>
                    <a:lnTo>
                      <a:pt x="43625" y="26479"/>
                    </a:lnTo>
                    <a:lnTo>
                      <a:pt x="0" y="1238"/>
                    </a:lnTo>
                    <a:lnTo>
                      <a:pt x="43339" y="22193"/>
                    </a:lnTo>
                    <a:close/>
                  </a:path>
                </a:pathLst>
              </a:custGeom>
              <a:solidFill>
                <a:srgbClr val="E6E6E6"/>
              </a:solidFill>
              <a:ln w="9525" cap="flat">
                <a:noFill/>
                <a:prstDash val="solid"/>
                <a:miter/>
              </a:ln>
            </p:spPr>
            <p:txBody>
              <a:bodyPr rtlCol="0" anchor="ctr"/>
              <a:lstStyle/>
              <a:p>
                <a:endParaRPr lang="en-US"/>
              </a:p>
            </p:txBody>
          </p:sp>
          <p:sp>
            <p:nvSpPr>
              <p:cNvPr id="374" name="Graphic 4">
                <a:extLst>
                  <a:ext uri="{FF2B5EF4-FFF2-40B4-BE49-F238E27FC236}">
                    <a16:creationId xmlns:a16="http://schemas.microsoft.com/office/drawing/2014/main" id="{031511E8-C80F-46ED-9606-F4B9C85560D4}"/>
                  </a:ext>
                </a:extLst>
              </p:cNvPr>
              <p:cNvSpPr/>
              <p:nvPr/>
            </p:nvSpPr>
            <p:spPr>
              <a:xfrm>
                <a:off x="3751358" y="4410964"/>
                <a:ext cx="170211" cy="52006"/>
              </a:xfrm>
              <a:custGeom>
                <a:avLst/>
                <a:gdLst>
                  <a:gd name="connsiteX0" fmla="*/ 90107 w 170211"/>
                  <a:gd name="connsiteY0" fmla="*/ 52006 h 52006"/>
                  <a:gd name="connsiteX1" fmla="*/ 170212 w 170211"/>
                  <a:gd name="connsiteY1" fmla="*/ 5810 h 52006"/>
                  <a:gd name="connsiteX2" fmla="*/ 90107 w 170211"/>
                  <a:gd name="connsiteY2" fmla="*/ 48863 h 52006"/>
                  <a:gd name="connsiteX3" fmla="*/ 0 w 170211"/>
                  <a:gd name="connsiteY3" fmla="*/ 0 h 52006"/>
                  <a:gd name="connsiteX4" fmla="*/ 90107 w 170211"/>
                  <a:gd name="connsiteY4" fmla="*/ 52006 h 52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11" h="52006">
                    <a:moveTo>
                      <a:pt x="90107" y="52006"/>
                    </a:moveTo>
                    <a:lnTo>
                      <a:pt x="170212" y="5810"/>
                    </a:lnTo>
                    <a:lnTo>
                      <a:pt x="90107" y="48863"/>
                    </a:lnTo>
                    <a:lnTo>
                      <a:pt x="0" y="0"/>
                    </a:lnTo>
                    <a:lnTo>
                      <a:pt x="90107" y="52006"/>
                    </a:lnTo>
                    <a:close/>
                  </a:path>
                </a:pathLst>
              </a:custGeom>
              <a:solidFill>
                <a:srgbClr val="E6E6E6"/>
              </a:solidFill>
              <a:ln w="9525" cap="flat">
                <a:noFill/>
                <a:prstDash val="solid"/>
                <a:miter/>
              </a:ln>
            </p:spPr>
            <p:txBody>
              <a:bodyPr rtlCol="0" anchor="ctr"/>
              <a:lstStyle/>
              <a:p>
                <a:endParaRPr lang="en-US"/>
              </a:p>
            </p:txBody>
          </p:sp>
          <p:sp>
            <p:nvSpPr>
              <p:cNvPr id="375" name="Graphic 4">
                <a:extLst>
                  <a:ext uri="{FF2B5EF4-FFF2-40B4-BE49-F238E27FC236}">
                    <a16:creationId xmlns:a16="http://schemas.microsoft.com/office/drawing/2014/main" id="{614A3B6D-240E-4A53-8EC6-E2E6AC534E41}"/>
                  </a:ext>
                </a:extLst>
              </p:cNvPr>
              <p:cNvSpPr/>
              <p:nvPr/>
            </p:nvSpPr>
            <p:spPr>
              <a:xfrm>
                <a:off x="3400934" y="4179220"/>
                <a:ext cx="67341" cy="40576"/>
              </a:xfrm>
              <a:custGeom>
                <a:avLst/>
                <a:gdLst>
                  <a:gd name="connsiteX0" fmla="*/ 0 w 67341"/>
                  <a:gd name="connsiteY0" fmla="*/ 0 h 40576"/>
                  <a:gd name="connsiteX1" fmla="*/ 67342 w 67341"/>
                  <a:gd name="connsiteY1" fmla="*/ 40577 h 40576"/>
                  <a:gd name="connsiteX2" fmla="*/ 0 w 67341"/>
                  <a:gd name="connsiteY2" fmla="*/ 6191 h 40576"/>
                  <a:gd name="connsiteX3" fmla="*/ 0 w 67341"/>
                  <a:gd name="connsiteY3" fmla="*/ 0 h 40576"/>
                </a:gdLst>
                <a:ahLst/>
                <a:cxnLst>
                  <a:cxn ang="0">
                    <a:pos x="connsiteX0" y="connsiteY0"/>
                  </a:cxn>
                  <a:cxn ang="0">
                    <a:pos x="connsiteX1" y="connsiteY1"/>
                  </a:cxn>
                  <a:cxn ang="0">
                    <a:pos x="connsiteX2" y="connsiteY2"/>
                  </a:cxn>
                  <a:cxn ang="0">
                    <a:pos x="connsiteX3" y="connsiteY3"/>
                  </a:cxn>
                </a:cxnLst>
                <a:rect l="l" t="t" r="r" b="b"/>
                <a:pathLst>
                  <a:path w="67341" h="40576">
                    <a:moveTo>
                      <a:pt x="0" y="0"/>
                    </a:moveTo>
                    <a:lnTo>
                      <a:pt x="67342" y="40577"/>
                    </a:lnTo>
                    <a:lnTo>
                      <a:pt x="0" y="6191"/>
                    </a:lnTo>
                    <a:lnTo>
                      <a:pt x="0" y="0"/>
                    </a:lnTo>
                    <a:close/>
                  </a:path>
                </a:pathLst>
              </a:custGeom>
              <a:solidFill>
                <a:srgbClr val="E6E6E6"/>
              </a:solidFill>
              <a:ln w="9525" cap="flat">
                <a:noFill/>
                <a:prstDash val="solid"/>
                <a:miter/>
              </a:ln>
            </p:spPr>
            <p:txBody>
              <a:bodyPr rtlCol="0" anchor="ctr"/>
              <a:lstStyle/>
              <a:p>
                <a:endParaRPr lang="en-US"/>
              </a:p>
            </p:txBody>
          </p:sp>
          <p:sp>
            <p:nvSpPr>
              <p:cNvPr id="376" name="Graphic 4">
                <a:extLst>
                  <a:ext uri="{FF2B5EF4-FFF2-40B4-BE49-F238E27FC236}">
                    <a16:creationId xmlns:a16="http://schemas.microsoft.com/office/drawing/2014/main" id="{8AA4F4BF-5029-4160-BC46-7CA0E45718F0}"/>
                  </a:ext>
                </a:extLst>
              </p:cNvPr>
              <p:cNvSpPr/>
              <p:nvPr/>
            </p:nvSpPr>
            <p:spPr>
              <a:xfrm>
                <a:off x="3400934" y="4202366"/>
                <a:ext cx="100107" cy="61150"/>
              </a:xfrm>
              <a:custGeom>
                <a:avLst/>
                <a:gdLst>
                  <a:gd name="connsiteX0" fmla="*/ 95 w 100107"/>
                  <a:gd name="connsiteY0" fmla="*/ 0 h 61150"/>
                  <a:gd name="connsiteX1" fmla="*/ 100108 w 100107"/>
                  <a:gd name="connsiteY1" fmla="*/ 61151 h 61150"/>
                  <a:gd name="connsiteX2" fmla="*/ 0 w 100107"/>
                  <a:gd name="connsiteY2" fmla="*/ 5525 h 61150"/>
                  <a:gd name="connsiteX3" fmla="*/ 95 w 100107"/>
                  <a:gd name="connsiteY3" fmla="*/ 0 h 61150"/>
                </a:gdLst>
                <a:ahLst/>
                <a:cxnLst>
                  <a:cxn ang="0">
                    <a:pos x="connsiteX0" y="connsiteY0"/>
                  </a:cxn>
                  <a:cxn ang="0">
                    <a:pos x="connsiteX1" y="connsiteY1"/>
                  </a:cxn>
                  <a:cxn ang="0">
                    <a:pos x="connsiteX2" y="connsiteY2"/>
                  </a:cxn>
                  <a:cxn ang="0">
                    <a:pos x="connsiteX3" y="connsiteY3"/>
                  </a:cxn>
                </a:cxnLst>
                <a:rect l="l" t="t" r="r" b="b"/>
                <a:pathLst>
                  <a:path w="100107" h="61150">
                    <a:moveTo>
                      <a:pt x="95" y="0"/>
                    </a:moveTo>
                    <a:lnTo>
                      <a:pt x="100108" y="61151"/>
                    </a:lnTo>
                    <a:lnTo>
                      <a:pt x="0" y="5525"/>
                    </a:lnTo>
                    <a:lnTo>
                      <a:pt x="95" y="0"/>
                    </a:lnTo>
                    <a:close/>
                  </a:path>
                </a:pathLst>
              </a:custGeom>
              <a:solidFill>
                <a:srgbClr val="E6E6E6"/>
              </a:solidFill>
              <a:ln w="9525" cap="flat">
                <a:noFill/>
                <a:prstDash val="solid"/>
                <a:miter/>
              </a:ln>
            </p:spPr>
            <p:txBody>
              <a:bodyPr rtlCol="0" anchor="ctr"/>
              <a:lstStyle/>
              <a:p>
                <a:endParaRPr lang="en-US"/>
              </a:p>
            </p:txBody>
          </p:sp>
          <p:sp>
            <p:nvSpPr>
              <p:cNvPr id="377" name="Graphic 4">
                <a:extLst>
                  <a:ext uri="{FF2B5EF4-FFF2-40B4-BE49-F238E27FC236}">
                    <a16:creationId xmlns:a16="http://schemas.microsoft.com/office/drawing/2014/main" id="{5EF18E65-FF22-4FF1-9464-8AAC624D7F56}"/>
                  </a:ext>
                </a:extLst>
              </p:cNvPr>
              <p:cNvSpPr/>
              <p:nvPr/>
            </p:nvSpPr>
            <p:spPr>
              <a:xfrm>
                <a:off x="3440462" y="3974683"/>
                <a:ext cx="732377" cy="366272"/>
              </a:xfrm>
              <a:custGeom>
                <a:avLst/>
                <a:gdLst>
                  <a:gd name="connsiteX0" fmla="*/ 688086 w 732377"/>
                  <a:gd name="connsiteY0" fmla="*/ 253686 h 366272"/>
                  <a:gd name="connsiteX1" fmla="*/ 670941 w 732377"/>
                  <a:gd name="connsiteY1" fmla="*/ 256639 h 366272"/>
                  <a:gd name="connsiteX2" fmla="*/ 555022 w 732377"/>
                  <a:gd name="connsiteY2" fmla="*/ 305503 h 366272"/>
                  <a:gd name="connsiteX3" fmla="*/ 440722 w 732377"/>
                  <a:gd name="connsiteY3" fmla="*/ 366272 h 366272"/>
                  <a:gd name="connsiteX4" fmla="*/ 0 w 732377"/>
                  <a:gd name="connsiteY4" fmla="*/ 112145 h 366272"/>
                  <a:gd name="connsiteX5" fmla="*/ 233553 w 732377"/>
                  <a:gd name="connsiteY5" fmla="*/ 2893 h 366272"/>
                  <a:gd name="connsiteX6" fmla="*/ 294894 w 732377"/>
                  <a:gd name="connsiteY6" fmla="*/ 7656 h 366272"/>
                  <a:gd name="connsiteX7" fmla="*/ 294894 w 732377"/>
                  <a:gd name="connsiteY7" fmla="*/ 7656 h 366272"/>
                  <a:gd name="connsiteX8" fmla="*/ 732377 w 732377"/>
                  <a:gd name="connsiteY8" fmla="*/ 260259 h 366272"/>
                  <a:gd name="connsiteX9" fmla="*/ 688086 w 732377"/>
                  <a:gd name="connsiteY9" fmla="*/ 253686 h 3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2377" h="366272">
                    <a:moveTo>
                      <a:pt x="688086" y="253686"/>
                    </a:moveTo>
                    <a:cubicBezTo>
                      <a:pt x="682314" y="254334"/>
                      <a:pt x="676589" y="255315"/>
                      <a:pt x="670941" y="256639"/>
                    </a:cubicBezTo>
                    <a:cubicBezTo>
                      <a:pt x="644938" y="262545"/>
                      <a:pt x="599027" y="283500"/>
                      <a:pt x="555022" y="305503"/>
                    </a:cubicBezTo>
                    <a:cubicBezTo>
                      <a:pt x="496253" y="334935"/>
                      <a:pt x="440722" y="366272"/>
                      <a:pt x="440722" y="366272"/>
                    </a:cubicBezTo>
                    <a:lnTo>
                      <a:pt x="0" y="112145"/>
                    </a:lnTo>
                    <a:cubicBezTo>
                      <a:pt x="0" y="112145"/>
                      <a:pt x="167735" y="15657"/>
                      <a:pt x="233553" y="2893"/>
                    </a:cubicBezTo>
                    <a:cubicBezTo>
                      <a:pt x="264414" y="-3107"/>
                      <a:pt x="283369" y="1084"/>
                      <a:pt x="294894" y="7656"/>
                    </a:cubicBezTo>
                    <a:lnTo>
                      <a:pt x="294894" y="7656"/>
                    </a:lnTo>
                    <a:lnTo>
                      <a:pt x="732377" y="260259"/>
                    </a:lnTo>
                    <a:cubicBezTo>
                      <a:pt x="718690" y="253401"/>
                      <a:pt x="703174" y="251096"/>
                      <a:pt x="688086" y="253686"/>
                    </a:cubicBezTo>
                    <a:close/>
                  </a:path>
                </a:pathLst>
              </a:custGeom>
              <a:solidFill>
                <a:srgbClr val="F5F5F5"/>
              </a:solidFill>
              <a:ln w="9525" cap="flat">
                <a:noFill/>
                <a:prstDash val="solid"/>
                <a:miter/>
              </a:ln>
            </p:spPr>
            <p:txBody>
              <a:bodyPr rtlCol="0" anchor="ctr"/>
              <a:lstStyle/>
              <a:p>
                <a:endParaRPr lang="en-US"/>
              </a:p>
            </p:txBody>
          </p:sp>
          <p:sp>
            <p:nvSpPr>
              <p:cNvPr id="378" name="Graphic 4">
                <a:extLst>
                  <a:ext uri="{FF2B5EF4-FFF2-40B4-BE49-F238E27FC236}">
                    <a16:creationId xmlns:a16="http://schemas.microsoft.com/office/drawing/2014/main" id="{FAD3B5E9-2E08-4A4B-B10D-636FD0C5A940}"/>
                  </a:ext>
                </a:extLst>
              </p:cNvPr>
              <p:cNvSpPr/>
              <p:nvPr/>
            </p:nvSpPr>
            <p:spPr>
              <a:xfrm>
                <a:off x="3854419" y="4198422"/>
                <a:ext cx="278606" cy="106337"/>
              </a:xfrm>
              <a:custGeom>
                <a:avLst/>
                <a:gdLst>
                  <a:gd name="connsiteX0" fmla="*/ 268605 w 278606"/>
                  <a:gd name="connsiteY0" fmla="*/ 7563 h 106337"/>
                  <a:gd name="connsiteX1" fmla="*/ 224123 w 278606"/>
                  <a:gd name="connsiteY1" fmla="*/ 1086 h 106337"/>
                  <a:gd name="connsiteX2" fmla="*/ 206978 w 278606"/>
                  <a:gd name="connsiteY2" fmla="*/ 4039 h 106337"/>
                  <a:gd name="connsiteX3" fmla="*/ 134969 w 278606"/>
                  <a:gd name="connsiteY3" fmla="*/ 31661 h 106337"/>
                  <a:gd name="connsiteX4" fmla="*/ 91059 w 278606"/>
                  <a:gd name="connsiteY4" fmla="*/ 52902 h 106337"/>
                  <a:gd name="connsiteX5" fmla="*/ 0 w 278606"/>
                  <a:gd name="connsiteY5" fmla="*/ 100527 h 106337"/>
                  <a:gd name="connsiteX6" fmla="*/ 10001 w 278606"/>
                  <a:gd name="connsiteY6" fmla="*/ 106337 h 106337"/>
                  <a:gd name="connsiteX7" fmla="*/ 101060 w 278606"/>
                  <a:gd name="connsiteY7" fmla="*/ 58712 h 106337"/>
                  <a:gd name="connsiteX8" fmla="*/ 145066 w 278606"/>
                  <a:gd name="connsiteY8" fmla="*/ 37567 h 106337"/>
                  <a:gd name="connsiteX9" fmla="*/ 216979 w 278606"/>
                  <a:gd name="connsiteY9" fmla="*/ 9944 h 106337"/>
                  <a:gd name="connsiteX10" fmla="*/ 234125 w 278606"/>
                  <a:gd name="connsiteY10" fmla="*/ 6992 h 106337"/>
                  <a:gd name="connsiteX11" fmla="*/ 278606 w 278606"/>
                  <a:gd name="connsiteY11" fmla="*/ 13373 h 10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606" h="106337">
                    <a:moveTo>
                      <a:pt x="268605" y="7563"/>
                    </a:moveTo>
                    <a:cubicBezTo>
                      <a:pt x="254851" y="696"/>
                      <a:pt x="239258" y="-1581"/>
                      <a:pt x="224123" y="1086"/>
                    </a:cubicBezTo>
                    <a:cubicBezTo>
                      <a:pt x="218351" y="1724"/>
                      <a:pt x="212627" y="2706"/>
                      <a:pt x="206978" y="4039"/>
                    </a:cubicBezTo>
                    <a:cubicBezTo>
                      <a:pt x="182185" y="11040"/>
                      <a:pt x="158086" y="20288"/>
                      <a:pt x="134969" y="31661"/>
                    </a:cubicBezTo>
                    <a:cubicBezTo>
                      <a:pt x="120682" y="38234"/>
                      <a:pt x="105727" y="45473"/>
                      <a:pt x="91059" y="52902"/>
                    </a:cubicBezTo>
                    <a:cubicBezTo>
                      <a:pt x="55721" y="70619"/>
                      <a:pt x="21622" y="89002"/>
                      <a:pt x="0" y="100527"/>
                    </a:cubicBezTo>
                    <a:lnTo>
                      <a:pt x="10001" y="106337"/>
                    </a:lnTo>
                    <a:cubicBezTo>
                      <a:pt x="31623" y="94526"/>
                      <a:pt x="65722" y="76048"/>
                      <a:pt x="101060" y="58712"/>
                    </a:cubicBezTo>
                    <a:cubicBezTo>
                      <a:pt x="115824" y="51378"/>
                      <a:pt x="130683" y="44139"/>
                      <a:pt x="145066" y="37567"/>
                    </a:cubicBezTo>
                    <a:cubicBezTo>
                      <a:pt x="168126" y="26137"/>
                      <a:pt x="192195" y="16888"/>
                      <a:pt x="216979" y="9944"/>
                    </a:cubicBezTo>
                    <a:cubicBezTo>
                      <a:pt x="222628" y="8621"/>
                      <a:pt x="228352" y="7639"/>
                      <a:pt x="234125" y="6992"/>
                    </a:cubicBezTo>
                    <a:cubicBezTo>
                      <a:pt x="249250" y="4258"/>
                      <a:pt x="264862" y="6496"/>
                      <a:pt x="278606" y="13373"/>
                    </a:cubicBezTo>
                    <a:close/>
                  </a:path>
                </a:pathLst>
              </a:custGeom>
              <a:solidFill>
                <a:srgbClr val="E0E0E0"/>
              </a:solidFill>
              <a:ln w="9525" cap="flat">
                <a:noFill/>
                <a:prstDash val="solid"/>
                <a:miter/>
              </a:ln>
            </p:spPr>
            <p:txBody>
              <a:bodyPr rtlCol="0" anchor="ctr"/>
              <a:lstStyle/>
              <a:p>
                <a:endParaRPr lang="en-US"/>
              </a:p>
            </p:txBody>
          </p:sp>
          <p:sp>
            <p:nvSpPr>
              <p:cNvPr id="379" name="Graphic 4">
                <a:extLst>
                  <a:ext uri="{FF2B5EF4-FFF2-40B4-BE49-F238E27FC236}">
                    <a16:creationId xmlns:a16="http://schemas.microsoft.com/office/drawing/2014/main" id="{7B786043-6FB1-45BD-85BD-7DAB2FE4AC45}"/>
                  </a:ext>
                </a:extLst>
              </p:cNvPr>
              <p:cNvSpPr/>
              <p:nvPr/>
            </p:nvSpPr>
            <p:spPr>
              <a:xfrm>
                <a:off x="3832226" y="4185373"/>
                <a:ext cx="278701" cy="106242"/>
              </a:xfrm>
              <a:custGeom>
                <a:avLst/>
                <a:gdLst>
                  <a:gd name="connsiteX0" fmla="*/ 268605 w 278701"/>
                  <a:gd name="connsiteY0" fmla="*/ 7563 h 106242"/>
                  <a:gd name="connsiteX1" fmla="*/ 224123 w 278701"/>
                  <a:gd name="connsiteY1" fmla="*/ 1086 h 106242"/>
                  <a:gd name="connsiteX2" fmla="*/ 206978 w 278701"/>
                  <a:gd name="connsiteY2" fmla="*/ 4039 h 106242"/>
                  <a:gd name="connsiteX3" fmla="*/ 135064 w 278701"/>
                  <a:gd name="connsiteY3" fmla="*/ 31661 h 106242"/>
                  <a:gd name="connsiteX4" fmla="*/ 91059 w 278701"/>
                  <a:gd name="connsiteY4" fmla="*/ 52902 h 106242"/>
                  <a:gd name="connsiteX5" fmla="*/ 0 w 278701"/>
                  <a:gd name="connsiteY5" fmla="*/ 100527 h 106242"/>
                  <a:gd name="connsiteX6" fmla="*/ 10096 w 278701"/>
                  <a:gd name="connsiteY6" fmla="*/ 106242 h 106242"/>
                  <a:gd name="connsiteX7" fmla="*/ 101060 w 278701"/>
                  <a:gd name="connsiteY7" fmla="*/ 58617 h 106242"/>
                  <a:gd name="connsiteX8" fmla="*/ 145066 w 278701"/>
                  <a:gd name="connsiteY8" fmla="*/ 37376 h 106242"/>
                  <a:gd name="connsiteX9" fmla="*/ 216979 w 278701"/>
                  <a:gd name="connsiteY9" fmla="*/ 9754 h 106242"/>
                  <a:gd name="connsiteX10" fmla="*/ 234220 w 278701"/>
                  <a:gd name="connsiteY10" fmla="*/ 6801 h 106242"/>
                  <a:gd name="connsiteX11" fmla="*/ 278701 w 278701"/>
                  <a:gd name="connsiteY11" fmla="*/ 13278 h 10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01" h="106242">
                    <a:moveTo>
                      <a:pt x="268605" y="7563"/>
                    </a:moveTo>
                    <a:cubicBezTo>
                      <a:pt x="254851" y="695"/>
                      <a:pt x="239259" y="-1581"/>
                      <a:pt x="224123" y="1086"/>
                    </a:cubicBezTo>
                    <a:cubicBezTo>
                      <a:pt x="218361" y="1781"/>
                      <a:pt x="212636" y="2763"/>
                      <a:pt x="206978" y="4039"/>
                    </a:cubicBezTo>
                    <a:cubicBezTo>
                      <a:pt x="182213" y="11030"/>
                      <a:pt x="158144" y="20270"/>
                      <a:pt x="135064" y="31661"/>
                    </a:cubicBezTo>
                    <a:cubicBezTo>
                      <a:pt x="120682" y="38329"/>
                      <a:pt x="105823" y="45568"/>
                      <a:pt x="91059" y="52902"/>
                    </a:cubicBezTo>
                    <a:cubicBezTo>
                      <a:pt x="55721" y="70619"/>
                      <a:pt x="21622" y="89002"/>
                      <a:pt x="0" y="100527"/>
                    </a:cubicBezTo>
                    <a:lnTo>
                      <a:pt x="10096" y="106242"/>
                    </a:lnTo>
                    <a:cubicBezTo>
                      <a:pt x="31623" y="94431"/>
                      <a:pt x="65722" y="76048"/>
                      <a:pt x="101060" y="58617"/>
                    </a:cubicBezTo>
                    <a:cubicBezTo>
                      <a:pt x="115824" y="51188"/>
                      <a:pt x="130683" y="43949"/>
                      <a:pt x="145066" y="37376"/>
                    </a:cubicBezTo>
                    <a:cubicBezTo>
                      <a:pt x="168145" y="25984"/>
                      <a:pt x="192214" y="16745"/>
                      <a:pt x="216979" y="9754"/>
                    </a:cubicBezTo>
                    <a:cubicBezTo>
                      <a:pt x="222666" y="8420"/>
                      <a:pt x="228419" y="7439"/>
                      <a:pt x="234220" y="6801"/>
                    </a:cubicBezTo>
                    <a:cubicBezTo>
                      <a:pt x="249355" y="4153"/>
                      <a:pt x="264947" y="6420"/>
                      <a:pt x="278701" y="13278"/>
                    </a:cubicBezTo>
                    <a:close/>
                  </a:path>
                </a:pathLst>
              </a:custGeom>
              <a:solidFill>
                <a:srgbClr val="E0E0E0"/>
              </a:solidFill>
              <a:ln w="9525" cap="flat">
                <a:noFill/>
                <a:prstDash val="solid"/>
                <a:miter/>
              </a:ln>
            </p:spPr>
            <p:txBody>
              <a:bodyPr rtlCol="0" anchor="ctr"/>
              <a:lstStyle/>
              <a:p>
                <a:endParaRPr lang="en-US"/>
              </a:p>
            </p:txBody>
          </p:sp>
          <p:sp>
            <p:nvSpPr>
              <p:cNvPr id="380" name="Graphic 4">
                <a:extLst>
                  <a:ext uri="{FF2B5EF4-FFF2-40B4-BE49-F238E27FC236}">
                    <a16:creationId xmlns:a16="http://schemas.microsoft.com/office/drawing/2014/main" id="{AA4B839C-DBCA-4737-82BE-8A33FD91AEF0}"/>
                  </a:ext>
                </a:extLst>
              </p:cNvPr>
              <p:cNvSpPr/>
              <p:nvPr/>
            </p:nvSpPr>
            <p:spPr>
              <a:xfrm>
                <a:off x="3809365" y="4172377"/>
                <a:ext cx="278130" cy="106284"/>
              </a:xfrm>
              <a:custGeom>
                <a:avLst/>
                <a:gdLst>
                  <a:gd name="connsiteX0" fmla="*/ 268605 w 278130"/>
                  <a:gd name="connsiteY0" fmla="*/ 7510 h 106284"/>
                  <a:gd name="connsiteX1" fmla="*/ 224123 w 278130"/>
                  <a:gd name="connsiteY1" fmla="*/ 1128 h 106284"/>
                  <a:gd name="connsiteX2" fmla="*/ 206883 w 278130"/>
                  <a:gd name="connsiteY2" fmla="*/ 4081 h 106284"/>
                  <a:gd name="connsiteX3" fmla="*/ 134969 w 278130"/>
                  <a:gd name="connsiteY3" fmla="*/ 31704 h 106284"/>
                  <a:gd name="connsiteX4" fmla="*/ 91059 w 278130"/>
                  <a:gd name="connsiteY4" fmla="*/ 52849 h 106284"/>
                  <a:gd name="connsiteX5" fmla="*/ 0 w 278130"/>
                  <a:gd name="connsiteY5" fmla="*/ 100474 h 106284"/>
                  <a:gd name="connsiteX6" fmla="*/ 9525 w 278130"/>
                  <a:gd name="connsiteY6" fmla="*/ 106285 h 106284"/>
                  <a:gd name="connsiteX7" fmla="*/ 100584 w 278130"/>
                  <a:gd name="connsiteY7" fmla="*/ 58660 h 106284"/>
                  <a:gd name="connsiteX8" fmla="*/ 144494 w 278130"/>
                  <a:gd name="connsiteY8" fmla="*/ 37419 h 106284"/>
                  <a:gd name="connsiteX9" fmla="*/ 216408 w 278130"/>
                  <a:gd name="connsiteY9" fmla="*/ 9796 h 106284"/>
                  <a:gd name="connsiteX10" fmla="*/ 233648 w 278130"/>
                  <a:gd name="connsiteY10" fmla="*/ 6844 h 106284"/>
                  <a:gd name="connsiteX11" fmla="*/ 278130 w 278130"/>
                  <a:gd name="connsiteY11" fmla="*/ 13320 h 10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130" h="106284">
                    <a:moveTo>
                      <a:pt x="268605" y="7510"/>
                    </a:moveTo>
                    <a:cubicBezTo>
                      <a:pt x="254851" y="643"/>
                      <a:pt x="239249" y="-1596"/>
                      <a:pt x="224123" y="1128"/>
                    </a:cubicBezTo>
                    <a:cubicBezTo>
                      <a:pt x="218323" y="1767"/>
                      <a:pt x="212569" y="2748"/>
                      <a:pt x="206883" y="4081"/>
                    </a:cubicBezTo>
                    <a:cubicBezTo>
                      <a:pt x="182109" y="11044"/>
                      <a:pt x="158029" y="20293"/>
                      <a:pt x="134969" y="31704"/>
                    </a:cubicBezTo>
                    <a:cubicBezTo>
                      <a:pt x="120682" y="38276"/>
                      <a:pt x="105728" y="45515"/>
                      <a:pt x="91059" y="52849"/>
                    </a:cubicBezTo>
                    <a:cubicBezTo>
                      <a:pt x="55626" y="70566"/>
                      <a:pt x="21527" y="89044"/>
                      <a:pt x="0" y="100474"/>
                    </a:cubicBezTo>
                    <a:lnTo>
                      <a:pt x="9525" y="106285"/>
                    </a:lnTo>
                    <a:cubicBezTo>
                      <a:pt x="31052" y="94378"/>
                      <a:pt x="65151" y="75995"/>
                      <a:pt x="100584" y="58660"/>
                    </a:cubicBezTo>
                    <a:cubicBezTo>
                      <a:pt x="115253" y="51325"/>
                      <a:pt x="130207" y="44086"/>
                      <a:pt x="144494" y="37419"/>
                    </a:cubicBezTo>
                    <a:cubicBezTo>
                      <a:pt x="167573" y="26046"/>
                      <a:pt x="191643" y="16797"/>
                      <a:pt x="216408" y="9796"/>
                    </a:cubicBezTo>
                    <a:cubicBezTo>
                      <a:pt x="222104" y="8511"/>
                      <a:pt x="227857" y="7530"/>
                      <a:pt x="233648" y="6844"/>
                    </a:cubicBezTo>
                    <a:cubicBezTo>
                      <a:pt x="248784" y="4196"/>
                      <a:pt x="264376" y="6463"/>
                      <a:pt x="278130" y="13320"/>
                    </a:cubicBezTo>
                    <a:close/>
                  </a:path>
                </a:pathLst>
              </a:custGeom>
              <a:solidFill>
                <a:srgbClr val="E0E0E0"/>
              </a:solidFill>
              <a:ln w="9525" cap="flat">
                <a:noFill/>
                <a:prstDash val="solid"/>
                <a:miter/>
              </a:ln>
            </p:spPr>
            <p:txBody>
              <a:bodyPr rtlCol="0" anchor="ctr"/>
              <a:lstStyle/>
              <a:p>
                <a:endParaRPr lang="en-US"/>
              </a:p>
            </p:txBody>
          </p:sp>
          <p:sp>
            <p:nvSpPr>
              <p:cNvPr id="381" name="Graphic 4">
                <a:extLst>
                  <a:ext uri="{FF2B5EF4-FFF2-40B4-BE49-F238E27FC236}">
                    <a16:creationId xmlns:a16="http://schemas.microsoft.com/office/drawing/2014/main" id="{D22EA6E0-C592-49DD-84E4-AFCDEB66B030}"/>
                  </a:ext>
                </a:extLst>
              </p:cNvPr>
              <p:cNvSpPr/>
              <p:nvPr/>
            </p:nvSpPr>
            <p:spPr>
              <a:xfrm>
                <a:off x="3786791" y="4159380"/>
                <a:ext cx="278606" cy="106327"/>
              </a:xfrm>
              <a:custGeom>
                <a:avLst/>
                <a:gdLst>
                  <a:gd name="connsiteX0" fmla="*/ 268605 w 278606"/>
                  <a:gd name="connsiteY0" fmla="*/ 7553 h 106327"/>
                  <a:gd name="connsiteX1" fmla="*/ 224123 w 278606"/>
                  <a:gd name="connsiteY1" fmla="*/ 1076 h 106327"/>
                  <a:gd name="connsiteX2" fmla="*/ 206978 w 278606"/>
                  <a:gd name="connsiteY2" fmla="*/ 4029 h 106327"/>
                  <a:gd name="connsiteX3" fmla="*/ 134969 w 278606"/>
                  <a:gd name="connsiteY3" fmla="*/ 31652 h 106327"/>
                  <a:gd name="connsiteX4" fmla="*/ 91059 w 278606"/>
                  <a:gd name="connsiteY4" fmla="*/ 52892 h 106327"/>
                  <a:gd name="connsiteX5" fmla="*/ 0 w 278606"/>
                  <a:gd name="connsiteY5" fmla="*/ 100517 h 106327"/>
                  <a:gd name="connsiteX6" fmla="*/ 10001 w 278606"/>
                  <a:gd name="connsiteY6" fmla="*/ 106328 h 106327"/>
                  <a:gd name="connsiteX7" fmla="*/ 101060 w 278606"/>
                  <a:gd name="connsiteY7" fmla="*/ 58703 h 106327"/>
                  <a:gd name="connsiteX8" fmla="*/ 144971 w 278606"/>
                  <a:gd name="connsiteY8" fmla="*/ 37557 h 106327"/>
                  <a:gd name="connsiteX9" fmla="*/ 216979 w 278606"/>
                  <a:gd name="connsiteY9" fmla="*/ 9935 h 106327"/>
                  <a:gd name="connsiteX10" fmla="*/ 234125 w 278606"/>
                  <a:gd name="connsiteY10" fmla="*/ 6982 h 106327"/>
                  <a:gd name="connsiteX11" fmla="*/ 278606 w 278606"/>
                  <a:gd name="connsiteY11" fmla="*/ 13364 h 10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606" h="106327">
                    <a:moveTo>
                      <a:pt x="268605" y="7553"/>
                    </a:moveTo>
                    <a:cubicBezTo>
                      <a:pt x="254851" y="695"/>
                      <a:pt x="239259" y="-1572"/>
                      <a:pt x="224123" y="1076"/>
                    </a:cubicBezTo>
                    <a:cubicBezTo>
                      <a:pt x="218351" y="1705"/>
                      <a:pt x="212627" y="2696"/>
                      <a:pt x="206978" y="4029"/>
                    </a:cubicBezTo>
                    <a:cubicBezTo>
                      <a:pt x="182185" y="11011"/>
                      <a:pt x="158077" y="20260"/>
                      <a:pt x="134969" y="31652"/>
                    </a:cubicBezTo>
                    <a:cubicBezTo>
                      <a:pt x="120682" y="38224"/>
                      <a:pt x="105728" y="45463"/>
                      <a:pt x="91059" y="52892"/>
                    </a:cubicBezTo>
                    <a:cubicBezTo>
                      <a:pt x="55721" y="70609"/>
                      <a:pt x="21526" y="88992"/>
                      <a:pt x="0" y="100517"/>
                    </a:cubicBezTo>
                    <a:lnTo>
                      <a:pt x="10001" y="106328"/>
                    </a:lnTo>
                    <a:cubicBezTo>
                      <a:pt x="31623" y="94421"/>
                      <a:pt x="65722" y="76038"/>
                      <a:pt x="101060" y="58703"/>
                    </a:cubicBezTo>
                    <a:cubicBezTo>
                      <a:pt x="115729" y="51368"/>
                      <a:pt x="130683" y="44129"/>
                      <a:pt x="144971" y="37557"/>
                    </a:cubicBezTo>
                    <a:cubicBezTo>
                      <a:pt x="168069" y="26137"/>
                      <a:pt x="192176" y="16897"/>
                      <a:pt x="216979" y="9935"/>
                    </a:cubicBezTo>
                    <a:cubicBezTo>
                      <a:pt x="222628" y="8611"/>
                      <a:pt x="228352" y="7620"/>
                      <a:pt x="234125" y="6982"/>
                    </a:cubicBezTo>
                    <a:cubicBezTo>
                      <a:pt x="249250" y="4258"/>
                      <a:pt x="264852" y="6496"/>
                      <a:pt x="278606" y="13364"/>
                    </a:cubicBezTo>
                    <a:close/>
                  </a:path>
                </a:pathLst>
              </a:custGeom>
              <a:solidFill>
                <a:srgbClr val="E0E0E0"/>
              </a:solidFill>
              <a:ln w="9525" cap="flat">
                <a:noFill/>
                <a:prstDash val="solid"/>
                <a:miter/>
              </a:ln>
            </p:spPr>
            <p:txBody>
              <a:bodyPr rtlCol="0" anchor="ctr"/>
              <a:lstStyle/>
              <a:p>
                <a:endParaRPr lang="en-US"/>
              </a:p>
            </p:txBody>
          </p:sp>
          <p:sp>
            <p:nvSpPr>
              <p:cNvPr id="382" name="Graphic 4">
                <a:extLst>
                  <a:ext uri="{FF2B5EF4-FFF2-40B4-BE49-F238E27FC236}">
                    <a16:creationId xmlns:a16="http://schemas.microsoft.com/office/drawing/2014/main" id="{79F1C58B-F2E4-4989-B7F5-C34A47F345F3}"/>
                  </a:ext>
                </a:extLst>
              </p:cNvPr>
              <p:cNvSpPr/>
              <p:nvPr/>
            </p:nvSpPr>
            <p:spPr>
              <a:xfrm>
                <a:off x="3764217" y="4146321"/>
                <a:ext cx="278606" cy="106242"/>
              </a:xfrm>
              <a:custGeom>
                <a:avLst/>
                <a:gdLst>
                  <a:gd name="connsiteX0" fmla="*/ 268605 w 278606"/>
                  <a:gd name="connsiteY0" fmla="*/ 7563 h 106242"/>
                  <a:gd name="connsiteX1" fmla="*/ 224123 w 278606"/>
                  <a:gd name="connsiteY1" fmla="*/ 1086 h 106242"/>
                  <a:gd name="connsiteX2" fmla="*/ 206978 w 278606"/>
                  <a:gd name="connsiteY2" fmla="*/ 4039 h 106242"/>
                  <a:gd name="connsiteX3" fmla="*/ 135064 w 278606"/>
                  <a:gd name="connsiteY3" fmla="*/ 31661 h 106242"/>
                  <a:gd name="connsiteX4" fmla="*/ 91059 w 278606"/>
                  <a:gd name="connsiteY4" fmla="*/ 52902 h 106242"/>
                  <a:gd name="connsiteX5" fmla="*/ 0 w 278606"/>
                  <a:gd name="connsiteY5" fmla="*/ 100527 h 106242"/>
                  <a:gd name="connsiteX6" fmla="*/ 10001 w 278606"/>
                  <a:gd name="connsiteY6" fmla="*/ 106242 h 106242"/>
                  <a:gd name="connsiteX7" fmla="*/ 101060 w 278606"/>
                  <a:gd name="connsiteY7" fmla="*/ 58617 h 106242"/>
                  <a:gd name="connsiteX8" fmla="*/ 145066 w 278606"/>
                  <a:gd name="connsiteY8" fmla="*/ 37376 h 106242"/>
                  <a:gd name="connsiteX9" fmla="*/ 216979 w 278606"/>
                  <a:gd name="connsiteY9" fmla="*/ 9754 h 106242"/>
                  <a:gd name="connsiteX10" fmla="*/ 234125 w 278606"/>
                  <a:gd name="connsiteY10" fmla="*/ 6801 h 106242"/>
                  <a:gd name="connsiteX11" fmla="*/ 278606 w 278606"/>
                  <a:gd name="connsiteY11" fmla="*/ 13278 h 10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606" h="106242">
                    <a:moveTo>
                      <a:pt x="268605" y="7563"/>
                    </a:moveTo>
                    <a:cubicBezTo>
                      <a:pt x="254851" y="696"/>
                      <a:pt x="239259" y="-1581"/>
                      <a:pt x="224123" y="1086"/>
                    </a:cubicBezTo>
                    <a:cubicBezTo>
                      <a:pt x="218361" y="1772"/>
                      <a:pt x="212636" y="2753"/>
                      <a:pt x="206978" y="4039"/>
                    </a:cubicBezTo>
                    <a:cubicBezTo>
                      <a:pt x="182213" y="11030"/>
                      <a:pt x="158144" y="20270"/>
                      <a:pt x="135064" y="31661"/>
                    </a:cubicBezTo>
                    <a:cubicBezTo>
                      <a:pt x="120682" y="38329"/>
                      <a:pt x="105823" y="45568"/>
                      <a:pt x="91059" y="52902"/>
                    </a:cubicBezTo>
                    <a:cubicBezTo>
                      <a:pt x="55721" y="70619"/>
                      <a:pt x="21622" y="89002"/>
                      <a:pt x="0" y="100527"/>
                    </a:cubicBezTo>
                    <a:lnTo>
                      <a:pt x="10001" y="106242"/>
                    </a:lnTo>
                    <a:cubicBezTo>
                      <a:pt x="31623" y="94431"/>
                      <a:pt x="65722" y="76048"/>
                      <a:pt x="101060" y="58617"/>
                    </a:cubicBezTo>
                    <a:cubicBezTo>
                      <a:pt x="115824" y="51188"/>
                      <a:pt x="130683" y="43949"/>
                      <a:pt x="145066" y="37376"/>
                    </a:cubicBezTo>
                    <a:cubicBezTo>
                      <a:pt x="168145" y="25985"/>
                      <a:pt x="192214" y="16745"/>
                      <a:pt x="216979" y="9754"/>
                    </a:cubicBezTo>
                    <a:cubicBezTo>
                      <a:pt x="222628" y="8430"/>
                      <a:pt x="228352" y="7449"/>
                      <a:pt x="234125" y="6801"/>
                    </a:cubicBezTo>
                    <a:cubicBezTo>
                      <a:pt x="249260" y="4134"/>
                      <a:pt x="264852" y="6411"/>
                      <a:pt x="278606" y="13278"/>
                    </a:cubicBezTo>
                    <a:close/>
                  </a:path>
                </a:pathLst>
              </a:custGeom>
              <a:solidFill>
                <a:srgbClr val="E0E0E0"/>
              </a:solidFill>
              <a:ln w="9525" cap="flat">
                <a:noFill/>
                <a:prstDash val="solid"/>
                <a:miter/>
              </a:ln>
            </p:spPr>
            <p:txBody>
              <a:bodyPr rtlCol="0" anchor="ctr"/>
              <a:lstStyle/>
              <a:p>
                <a:endParaRPr lang="en-US"/>
              </a:p>
            </p:txBody>
          </p:sp>
          <p:sp>
            <p:nvSpPr>
              <p:cNvPr id="383" name="Graphic 4">
                <a:extLst>
                  <a:ext uri="{FF2B5EF4-FFF2-40B4-BE49-F238E27FC236}">
                    <a16:creationId xmlns:a16="http://schemas.microsoft.com/office/drawing/2014/main" id="{02932D4D-2A2C-46E7-A528-A271B3CA76A8}"/>
                  </a:ext>
                </a:extLst>
              </p:cNvPr>
              <p:cNvSpPr/>
              <p:nvPr/>
            </p:nvSpPr>
            <p:spPr>
              <a:xfrm>
                <a:off x="3741547" y="4133324"/>
                <a:ext cx="278129" cy="105903"/>
              </a:xfrm>
              <a:custGeom>
                <a:avLst/>
                <a:gdLst>
                  <a:gd name="connsiteX0" fmla="*/ 268796 w 278129"/>
                  <a:gd name="connsiteY0" fmla="*/ 7510 h 105903"/>
                  <a:gd name="connsiteX1" fmla="*/ 224314 w 278129"/>
                  <a:gd name="connsiteY1" fmla="*/ 1129 h 105903"/>
                  <a:gd name="connsiteX2" fmla="*/ 206883 w 278129"/>
                  <a:gd name="connsiteY2" fmla="*/ 3700 h 105903"/>
                  <a:gd name="connsiteX3" fmla="*/ 134969 w 278129"/>
                  <a:gd name="connsiteY3" fmla="*/ 31323 h 105903"/>
                  <a:gd name="connsiteX4" fmla="*/ 90964 w 278129"/>
                  <a:gd name="connsiteY4" fmla="*/ 52468 h 105903"/>
                  <a:gd name="connsiteX5" fmla="*/ 0 w 278129"/>
                  <a:gd name="connsiteY5" fmla="*/ 100093 h 105903"/>
                  <a:gd name="connsiteX6" fmla="*/ 9525 w 278129"/>
                  <a:gd name="connsiteY6" fmla="*/ 105904 h 105903"/>
                  <a:gd name="connsiteX7" fmla="*/ 100489 w 278129"/>
                  <a:gd name="connsiteY7" fmla="*/ 58279 h 105903"/>
                  <a:gd name="connsiteX8" fmla="*/ 144494 w 278129"/>
                  <a:gd name="connsiteY8" fmla="*/ 37038 h 105903"/>
                  <a:gd name="connsiteX9" fmla="*/ 216408 w 278129"/>
                  <a:gd name="connsiteY9" fmla="*/ 9415 h 105903"/>
                  <a:gd name="connsiteX10" fmla="*/ 233648 w 278129"/>
                  <a:gd name="connsiteY10" fmla="*/ 6463 h 105903"/>
                  <a:gd name="connsiteX11" fmla="*/ 278130 w 278129"/>
                  <a:gd name="connsiteY11" fmla="*/ 12940 h 10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129" h="105903">
                    <a:moveTo>
                      <a:pt x="268796" y="7510"/>
                    </a:moveTo>
                    <a:cubicBezTo>
                      <a:pt x="255041" y="643"/>
                      <a:pt x="239439" y="-1596"/>
                      <a:pt x="224314" y="1129"/>
                    </a:cubicBezTo>
                    <a:cubicBezTo>
                      <a:pt x="218456" y="1633"/>
                      <a:pt x="212636" y="2490"/>
                      <a:pt x="206883" y="3700"/>
                    </a:cubicBezTo>
                    <a:cubicBezTo>
                      <a:pt x="182099" y="10644"/>
                      <a:pt x="158029" y="19893"/>
                      <a:pt x="134969" y="31323"/>
                    </a:cubicBezTo>
                    <a:cubicBezTo>
                      <a:pt x="120587" y="37895"/>
                      <a:pt x="105728" y="45134"/>
                      <a:pt x="90964" y="52468"/>
                    </a:cubicBezTo>
                    <a:cubicBezTo>
                      <a:pt x="55626" y="70185"/>
                      <a:pt x="21526" y="88568"/>
                      <a:pt x="0" y="100093"/>
                    </a:cubicBezTo>
                    <a:lnTo>
                      <a:pt x="9525" y="105904"/>
                    </a:lnTo>
                    <a:cubicBezTo>
                      <a:pt x="31051" y="93997"/>
                      <a:pt x="65151" y="75614"/>
                      <a:pt x="100489" y="58279"/>
                    </a:cubicBezTo>
                    <a:cubicBezTo>
                      <a:pt x="115253" y="50944"/>
                      <a:pt x="130112" y="43705"/>
                      <a:pt x="144494" y="37038"/>
                    </a:cubicBezTo>
                    <a:cubicBezTo>
                      <a:pt x="167573" y="25646"/>
                      <a:pt x="191643" y="16407"/>
                      <a:pt x="216408" y="9415"/>
                    </a:cubicBezTo>
                    <a:cubicBezTo>
                      <a:pt x="222104" y="8129"/>
                      <a:pt x="227857" y="7148"/>
                      <a:pt x="233648" y="6463"/>
                    </a:cubicBezTo>
                    <a:cubicBezTo>
                      <a:pt x="248784" y="3815"/>
                      <a:pt x="264376" y="6082"/>
                      <a:pt x="278130" y="12940"/>
                    </a:cubicBezTo>
                    <a:close/>
                  </a:path>
                </a:pathLst>
              </a:custGeom>
              <a:solidFill>
                <a:srgbClr val="E0E0E0"/>
              </a:solidFill>
              <a:ln w="9525" cap="flat">
                <a:noFill/>
                <a:prstDash val="solid"/>
                <a:miter/>
              </a:ln>
            </p:spPr>
            <p:txBody>
              <a:bodyPr rtlCol="0" anchor="ctr"/>
              <a:lstStyle/>
              <a:p>
                <a:endParaRPr lang="en-US"/>
              </a:p>
            </p:txBody>
          </p:sp>
          <p:sp>
            <p:nvSpPr>
              <p:cNvPr id="384" name="Graphic 4">
                <a:extLst>
                  <a:ext uri="{FF2B5EF4-FFF2-40B4-BE49-F238E27FC236}">
                    <a16:creationId xmlns:a16="http://schemas.microsoft.com/office/drawing/2014/main" id="{284695ED-3B62-4DD2-AF5B-BC0A434F4C48}"/>
                  </a:ext>
                </a:extLst>
              </p:cNvPr>
              <p:cNvSpPr/>
              <p:nvPr/>
            </p:nvSpPr>
            <p:spPr>
              <a:xfrm>
                <a:off x="3719164" y="4119946"/>
                <a:ext cx="278130" cy="106327"/>
              </a:xfrm>
              <a:custGeom>
                <a:avLst/>
                <a:gdLst>
                  <a:gd name="connsiteX0" fmla="*/ 268605 w 278130"/>
                  <a:gd name="connsiteY0" fmla="*/ 7553 h 106327"/>
                  <a:gd name="connsiteX1" fmla="*/ 224123 w 278130"/>
                  <a:gd name="connsiteY1" fmla="*/ 1076 h 106327"/>
                  <a:gd name="connsiteX2" fmla="*/ 206883 w 278130"/>
                  <a:gd name="connsiteY2" fmla="*/ 4029 h 106327"/>
                  <a:gd name="connsiteX3" fmla="*/ 134969 w 278130"/>
                  <a:gd name="connsiteY3" fmla="*/ 31652 h 106327"/>
                  <a:gd name="connsiteX4" fmla="*/ 91059 w 278130"/>
                  <a:gd name="connsiteY4" fmla="*/ 52892 h 106327"/>
                  <a:gd name="connsiteX5" fmla="*/ 0 w 278130"/>
                  <a:gd name="connsiteY5" fmla="*/ 100517 h 106327"/>
                  <a:gd name="connsiteX6" fmla="*/ 9525 w 278130"/>
                  <a:gd name="connsiteY6" fmla="*/ 106328 h 106327"/>
                  <a:gd name="connsiteX7" fmla="*/ 100584 w 278130"/>
                  <a:gd name="connsiteY7" fmla="*/ 58703 h 106327"/>
                  <a:gd name="connsiteX8" fmla="*/ 144494 w 278130"/>
                  <a:gd name="connsiteY8" fmla="*/ 37557 h 106327"/>
                  <a:gd name="connsiteX9" fmla="*/ 216503 w 278130"/>
                  <a:gd name="connsiteY9" fmla="*/ 9935 h 106327"/>
                  <a:gd name="connsiteX10" fmla="*/ 233648 w 278130"/>
                  <a:gd name="connsiteY10" fmla="*/ 6982 h 106327"/>
                  <a:gd name="connsiteX11" fmla="*/ 278130 w 278130"/>
                  <a:gd name="connsiteY11" fmla="*/ 13363 h 10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130" h="106327">
                    <a:moveTo>
                      <a:pt x="268605" y="7553"/>
                    </a:moveTo>
                    <a:cubicBezTo>
                      <a:pt x="254851" y="695"/>
                      <a:pt x="239259" y="-1572"/>
                      <a:pt x="224123" y="1076"/>
                    </a:cubicBezTo>
                    <a:cubicBezTo>
                      <a:pt x="218323" y="1714"/>
                      <a:pt x="212569" y="2696"/>
                      <a:pt x="206883" y="4029"/>
                    </a:cubicBezTo>
                    <a:cubicBezTo>
                      <a:pt x="182118" y="11030"/>
                      <a:pt x="158048" y="20279"/>
                      <a:pt x="134969" y="31652"/>
                    </a:cubicBezTo>
                    <a:cubicBezTo>
                      <a:pt x="120682" y="38224"/>
                      <a:pt x="105728" y="45463"/>
                      <a:pt x="91059" y="52892"/>
                    </a:cubicBezTo>
                    <a:cubicBezTo>
                      <a:pt x="55626" y="70609"/>
                      <a:pt x="21527" y="88992"/>
                      <a:pt x="0" y="100517"/>
                    </a:cubicBezTo>
                    <a:lnTo>
                      <a:pt x="9525" y="106328"/>
                    </a:lnTo>
                    <a:cubicBezTo>
                      <a:pt x="31052" y="94421"/>
                      <a:pt x="65151" y="76038"/>
                      <a:pt x="100584" y="58703"/>
                    </a:cubicBezTo>
                    <a:cubicBezTo>
                      <a:pt x="115253" y="51368"/>
                      <a:pt x="130207" y="44129"/>
                      <a:pt x="144494" y="37557"/>
                    </a:cubicBezTo>
                    <a:cubicBezTo>
                      <a:pt x="167583" y="26127"/>
                      <a:pt x="191691" y="16878"/>
                      <a:pt x="216503" y="9935"/>
                    </a:cubicBezTo>
                    <a:cubicBezTo>
                      <a:pt x="222152" y="8601"/>
                      <a:pt x="227876" y="7611"/>
                      <a:pt x="233648" y="6982"/>
                    </a:cubicBezTo>
                    <a:cubicBezTo>
                      <a:pt x="248774" y="4258"/>
                      <a:pt x="264376" y="6496"/>
                      <a:pt x="278130" y="13363"/>
                    </a:cubicBezTo>
                    <a:close/>
                  </a:path>
                </a:pathLst>
              </a:custGeom>
              <a:solidFill>
                <a:srgbClr val="E0E0E0"/>
              </a:solidFill>
              <a:ln w="9525" cap="flat">
                <a:noFill/>
                <a:prstDash val="solid"/>
                <a:miter/>
              </a:ln>
            </p:spPr>
            <p:txBody>
              <a:bodyPr rtlCol="0" anchor="ctr"/>
              <a:lstStyle/>
              <a:p>
                <a:endParaRPr lang="en-US"/>
              </a:p>
            </p:txBody>
          </p:sp>
          <p:sp>
            <p:nvSpPr>
              <p:cNvPr id="385" name="Graphic 4">
                <a:extLst>
                  <a:ext uri="{FF2B5EF4-FFF2-40B4-BE49-F238E27FC236}">
                    <a16:creationId xmlns:a16="http://schemas.microsoft.com/office/drawing/2014/main" id="{4ABAE5B2-9F83-4844-BADD-62CD44374548}"/>
                  </a:ext>
                </a:extLst>
              </p:cNvPr>
              <p:cNvSpPr/>
              <p:nvPr/>
            </p:nvSpPr>
            <p:spPr>
              <a:xfrm>
                <a:off x="3696589" y="4107268"/>
                <a:ext cx="278606" cy="106242"/>
              </a:xfrm>
              <a:custGeom>
                <a:avLst/>
                <a:gdLst>
                  <a:gd name="connsiteX0" fmla="*/ 268605 w 278606"/>
                  <a:gd name="connsiteY0" fmla="*/ 7563 h 106242"/>
                  <a:gd name="connsiteX1" fmla="*/ 224123 w 278606"/>
                  <a:gd name="connsiteY1" fmla="*/ 1086 h 106242"/>
                  <a:gd name="connsiteX2" fmla="*/ 206978 w 278606"/>
                  <a:gd name="connsiteY2" fmla="*/ 4039 h 106242"/>
                  <a:gd name="connsiteX3" fmla="*/ 134969 w 278606"/>
                  <a:gd name="connsiteY3" fmla="*/ 31662 h 106242"/>
                  <a:gd name="connsiteX4" fmla="*/ 91059 w 278606"/>
                  <a:gd name="connsiteY4" fmla="*/ 52902 h 106242"/>
                  <a:gd name="connsiteX5" fmla="*/ 0 w 278606"/>
                  <a:gd name="connsiteY5" fmla="*/ 100527 h 106242"/>
                  <a:gd name="connsiteX6" fmla="*/ 10001 w 278606"/>
                  <a:gd name="connsiteY6" fmla="*/ 106242 h 106242"/>
                  <a:gd name="connsiteX7" fmla="*/ 101060 w 278606"/>
                  <a:gd name="connsiteY7" fmla="*/ 58617 h 106242"/>
                  <a:gd name="connsiteX8" fmla="*/ 144971 w 278606"/>
                  <a:gd name="connsiteY8" fmla="*/ 37376 h 106242"/>
                  <a:gd name="connsiteX9" fmla="*/ 216979 w 278606"/>
                  <a:gd name="connsiteY9" fmla="*/ 9754 h 106242"/>
                  <a:gd name="connsiteX10" fmla="*/ 234125 w 278606"/>
                  <a:gd name="connsiteY10" fmla="*/ 6801 h 106242"/>
                  <a:gd name="connsiteX11" fmla="*/ 278606 w 278606"/>
                  <a:gd name="connsiteY11" fmla="*/ 13278 h 10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606" h="106242">
                    <a:moveTo>
                      <a:pt x="268605" y="7563"/>
                    </a:moveTo>
                    <a:cubicBezTo>
                      <a:pt x="254851" y="696"/>
                      <a:pt x="239259" y="-1581"/>
                      <a:pt x="224123" y="1086"/>
                    </a:cubicBezTo>
                    <a:cubicBezTo>
                      <a:pt x="218351" y="1724"/>
                      <a:pt x="212627" y="2715"/>
                      <a:pt x="206978" y="4039"/>
                    </a:cubicBezTo>
                    <a:cubicBezTo>
                      <a:pt x="182185" y="11040"/>
                      <a:pt x="158086" y="20289"/>
                      <a:pt x="134969" y="31662"/>
                    </a:cubicBezTo>
                    <a:cubicBezTo>
                      <a:pt x="120682" y="38329"/>
                      <a:pt x="105728" y="45568"/>
                      <a:pt x="91059" y="52902"/>
                    </a:cubicBezTo>
                    <a:cubicBezTo>
                      <a:pt x="55721" y="70619"/>
                      <a:pt x="21622" y="89002"/>
                      <a:pt x="0" y="100527"/>
                    </a:cubicBezTo>
                    <a:lnTo>
                      <a:pt x="10001" y="106242"/>
                    </a:lnTo>
                    <a:cubicBezTo>
                      <a:pt x="31623" y="94431"/>
                      <a:pt x="65723" y="76048"/>
                      <a:pt x="101060" y="58617"/>
                    </a:cubicBezTo>
                    <a:cubicBezTo>
                      <a:pt x="115729" y="51188"/>
                      <a:pt x="130683" y="43949"/>
                      <a:pt x="144971" y="37376"/>
                    </a:cubicBezTo>
                    <a:cubicBezTo>
                      <a:pt x="168088" y="26003"/>
                      <a:pt x="192186" y="16755"/>
                      <a:pt x="216979" y="9754"/>
                    </a:cubicBezTo>
                    <a:cubicBezTo>
                      <a:pt x="222628" y="8421"/>
                      <a:pt x="228352" y="7440"/>
                      <a:pt x="234125" y="6801"/>
                    </a:cubicBezTo>
                    <a:cubicBezTo>
                      <a:pt x="249260" y="4134"/>
                      <a:pt x="264852" y="6411"/>
                      <a:pt x="278606" y="13278"/>
                    </a:cubicBezTo>
                    <a:close/>
                  </a:path>
                </a:pathLst>
              </a:custGeom>
              <a:solidFill>
                <a:srgbClr val="E0E0E0"/>
              </a:solidFill>
              <a:ln w="9525" cap="flat">
                <a:noFill/>
                <a:prstDash val="solid"/>
                <a:miter/>
              </a:ln>
            </p:spPr>
            <p:txBody>
              <a:bodyPr rtlCol="0" anchor="ctr"/>
              <a:lstStyle/>
              <a:p>
                <a:endParaRPr lang="en-US"/>
              </a:p>
            </p:txBody>
          </p:sp>
          <p:sp>
            <p:nvSpPr>
              <p:cNvPr id="386" name="Graphic 4">
                <a:extLst>
                  <a:ext uri="{FF2B5EF4-FFF2-40B4-BE49-F238E27FC236}">
                    <a16:creationId xmlns:a16="http://schemas.microsoft.com/office/drawing/2014/main" id="{934A3BD9-65C1-49FA-85B0-5AAD8018A3DE}"/>
                  </a:ext>
                </a:extLst>
              </p:cNvPr>
              <p:cNvSpPr/>
              <p:nvPr/>
            </p:nvSpPr>
            <p:spPr>
              <a:xfrm>
                <a:off x="3674015" y="4094266"/>
                <a:ext cx="278606" cy="106290"/>
              </a:xfrm>
              <a:custGeom>
                <a:avLst/>
                <a:gdLst>
                  <a:gd name="connsiteX0" fmla="*/ 234125 w 278606"/>
                  <a:gd name="connsiteY0" fmla="*/ 6849 h 106290"/>
                  <a:gd name="connsiteX1" fmla="*/ 216979 w 278606"/>
                  <a:gd name="connsiteY1" fmla="*/ 9802 h 106290"/>
                  <a:gd name="connsiteX2" fmla="*/ 101060 w 278606"/>
                  <a:gd name="connsiteY2" fmla="*/ 58665 h 106290"/>
                  <a:gd name="connsiteX3" fmla="*/ 10001 w 278606"/>
                  <a:gd name="connsiteY3" fmla="*/ 106290 h 106290"/>
                  <a:gd name="connsiteX4" fmla="*/ 0 w 278606"/>
                  <a:gd name="connsiteY4" fmla="*/ 100480 h 106290"/>
                  <a:gd name="connsiteX5" fmla="*/ 91059 w 278606"/>
                  <a:gd name="connsiteY5" fmla="*/ 52855 h 106290"/>
                  <a:gd name="connsiteX6" fmla="*/ 206978 w 278606"/>
                  <a:gd name="connsiteY6" fmla="*/ 4087 h 106290"/>
                  <a:gd name="connsiteX7" fmla="*/ 224123 w 278606"/>
                  <a:gd name="connsiteY7" fmla="*/ 1134 h 106290"/>
                  <a:gd name="connsiteX8" fmla="*/ 268605 w 278606"/>
                  <a:gd name="connsiteY8" fmla="*/ 7516 h 106290"/>
                  <a:gd name="connsiteX9" fmla="*/ 278606 w 278606"/>
                  <a:gd name="connsiteY9" fmla="*/ 13326 h 106290"/>
                  <a:gd name="connsiteX10" fmla="*/ 234125 w 278606"/>
                  <a:gd name="connsiteY10" fmla="*/ 6849 h 10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606" h="106290">
                    <a:moveTo>
                      <a:pt x="234125" y="6849"/>
                    </a:moveTo>
                    <a:cubicBezTo>
                      <a:pt x="228362" y="7545"/>
                      <a:pt x="222637" y="8526"/>
                      <a:pt x="216979" y="9802"/>
                    </a:cubicBezTo>
                    <a:cubicBezTo>
                      <a:pt x="190976" y="15708"/>
                      <a:pt x="145066" y="36662"/>
                      <a:pt x="101060" y="58665"/>
                    </a:cubicBezTo>
                    <a:cubicBezTo>
                      <a:pt x="65722" y="76382"/>
                      <a:pt x="31623" y="94765"/>
                      <a:pt x="10001" y="106290"/>
                    </a:cubicBezTo>
                    <a:lnTo>
                      <a:pt x="0" y="100480"/>
                    </a:lnTo>
                    <a:cubicBezTo>
                      <a:pt x="21622" y="88574"/>
                      <a:pt x="55721" y="70191"/>
                      <a:pt x="91059" y="52855"/>
                    </a:cubicBezTo>
                    <a:cubicBezTo>
                      <a:pt x="135064" y="30852"/>
                      <a:pt x="180975" y="9897"/>
                      <a:pt x="206978" y="4087"/>
                    </a:cubicBezTo>
                    <a:cubicBezTo>
                      <a:pt x="212627" y="2763"/>
                      <a:pt x="218351" y="1782"/>
                      <a:pt x="224123" y="1134"/>
                    </a:cubicBezTo>
                    <a:cubicBezTo>
                      <a:pt x="239249" y="-1599"/>
                      <a:pt x="254860" y="639"/>
                      <a:pt x="268605" y="7516"/>
                    </a:cubicBezTo>
                    <a:lnTo>
                      <a:pt x="278606" y="13326"/>
                    </a:lnTo>
                    <a:cubicBezTo>
                      <a:pt x="264862" y="6449"/>
                      <a:pt x="249260" y="4182"/>
                      <a:pt x="234125" y="6849"/>
                    </a:cubicBezTo>
                    <a:close/>
                  </a:path>
                </a:pathLst>
              </a:custGeom>
              <a:solidFill>
                <a:srgbClr val="E0E0E0"/>
              </a:solidFill>
              <a:ln w="9525" cap="flat">
                <a:noFill/>
                <a:prstDash val="solid"/>
                <a:miter/>
              </a:ln>
            </p:spPr>
            <p:txBody>
              <a:bodyPr rtlCol="0" anchor="ctr"/>
              <a:lstStyle/>
              <a:p>
                <a:endParaRPr lang="en-US"/>
              </a:p>
            </p:txBody>
          </p:sp>
          <p:sp>
            <p:nvSpPr>
              <p:cNvPr id="387" name="Graphic 4">
                <a:extLst>
                  <a:ext uri="{FF2B5EF4-FFF2-40B4-BE49-F238E27FC236}">
                    <a16:creationId xmlns:a16="http://schemas.microsoft.com/office/drawing/2014/main" id="{A4CB9156-3729-4949-ABE6-9E754871308F}"/>
                  </a:ext>
                </a:extLst>
              </p:cNvPr>
              <p:cNvSpPr/>
              <p:nvPr/>
            </p:nvSpPr>
            <p:spPr>
              <a:xfrm>
                <a:off x="3652013" y="4081179"/>
                <a:ext cx="278606" cy="106327"/>
              </a:xfrm>
              <a:custGeom>
                <a:avLst/>
                <a:gdLst>
                  <a:gd name="connsiteX0" fmla="*/ 233648 w 278606"/>
                  <a:gd name="connsiteY0" fmla="*/ 6982 h 106327"/>
                  <a:gd name="connsiteX1" fmla="*/ 216408 w 278606"/>
                  <a:gd name="connsiteY1" fmla="*/ 9935 h 106327"/>
                  <a:gd name="connsiteX2" fmla="*/ 100584 w 278606"/>
                  <a:gd name="connsiteY2" fmla="*/ 58703 h 106327"/>
                  <a:gd name="connsiteX3" fmla="*/ 9525 w 278606"/>
                  <a:gd name="connsiteY3" fmla="*/ 106328 h 106327"/>
                  <a:gd name="connsiteX4" fmla="*/ 0 w 278606"/>
                  <a:gd name="connsiteY4" fmla="*/ 100517 h 106327"/>
                  <a:gd name="connsiteX5" fmla="*/ 91059 w 278606"/>
                  <a:gd name="connsiteY5" fmla="*/ 52892 h 106327"/>
                  <a:gd name="connsiteX6" fmla="*/ 206883 w 278606"/>
                  <a:gd name="connsiteY6" fmla="*/ 4029 h 106327"/>
                  <a:gd name="connsiteX7" fmla="*/ 224123 w 278606"/>
                  <a:gd name="connsiteY7" fmla="*/ 1076 h 106327"/>
                  <a:gd name="connsiteX8" fmla="*/ 268605 w 278606"/>
                  <a:gd name="connsiteY8" fmla="*/ 7553 h 106327"/>
                  <a:gd name="connsiteX9" fmla="*/ 278606 w 278606"/>
                  <a:gd name="connsiteY9" fmla="*/ 13268 h 106327"/>
                  <a:gd name="connsiteX10" fmla="*/ 233648 w 278606"/>
                  <a:gd name="connsiteY10" fmla="*/ 6982 h 10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606" h="106327">
                    <a:moveTo>
                      <a:pt x="233648" y="6982"/>
                    </a:moveTo>
                    <a:cubicBezTo>
                      <a:pt x="227847" y="7620"/>
                      <a:pt x="222094" y="8601"/>
                      <a:pt x="216408" y="9935"/>
                    </a:cubicBezTo>
                    <a:cubicBezTo>
                      <a:pt x="190405" y="15745"/>
                      <a:pt x="144494" y="36700"/>
                      <a:pt x="100584" y="58703"/>
                    </a:cubicBezTo>
                    <a:cubicBezTo>
                      <a:pt x="65151" y="76419"/>
                      <a:pt x="31051" y="94802"/>
                      <a:pt x="9525" y="106328"/>
                    </a:cubicBezTo>
                    <a:lnTo>
                      <a:pt x="0" y="100517"/>
                    </a:lnTo>
                    <a:cubicBezTo>
                      <a:pt x="21526" y="88707"/>
                      <a:pt x="55626" y="70323"/>
                      <a:pt x="91059" y="52892"/>
                    </a:cubicBezTo>
                    <a:cubicBezTo>
                      <a:pt x="134969" y="30794"/>
                      <a:pt x="180880" y="9840"/>
                      <a:pt x="206883" y="4029"/>
                    </a:cubicBezTo>
                    <a:cubicBezTo>
                      <a:pt x="212569" y="2696"/>
                      <a:pt x="218322" y="1714"/>
                      <a:pt x="224123" y="1076"/>
                    </a:cubicBezTo>
                    <a:cubicBezTo>
                      <a:pt x="239258" y="-1572"/>
                      <a:pt x="254851" y="695"/>
                      <a:pt x="268605" y="7553"/>
                    </a:cubicBezTo>
                    <a:lnTo>
                      <a:pt x="278606" y="13268"/>
                    </a:lnTo>
                    <a:cubicBezTo>
                      <a:pt x="264709" y="6325"/>
                      <a:pt x="248917" y="4115"/>
                      <a:pt x="233648" y="6982"/>
                    </a:cubicBezTo>
                    <a:close/>
                  </a:path>
                </a:pathLst>
              </a:custGeom>
              <a:solidFill>
                <a:srgbClr val="E0E0E0"/>
              </a:solidFill>
              <a:ln w="9525" cap="flat">
                <a:noFill/>
                <a:prstDash val="solid"/>
                <a:miter/>
              </a:ln>
            </p:spPr>
            <p:txBody>
              <a:bodyPr rtlCol="0" anchor="ctr"/>
              <a:lstStyle/>
              <a:p>
                <a:endParaRPr lang="en-US"/>
              </a:p>
            </p:txBody>
          </p:sp>
          <p:sp>
            <p:nvSpPr>
              <p:cNvPr id="388" name="Graphic 4">
                <a:extLst>
                  <a:ext uri="{FF2B5EF4-FFF2-40B4-BE49-F238E27FC236}">
                    <a16:creationId xmlns:a16="http://schemas.microsoft.com/office/drawing/2014/main" id="{F710718E-2A39-4091-BB26-B92EFA46C7FD}"/>
                  </a:ext>
                </a:extLst>
              </p:cNvPr>
              <p:cNvSpPr/>
              <p:nvPr/>
            </p:nvSpPr>
            <p:spPr>
              <a:xfrm>
                <a:off x="3629057" y="4068321"/>
                <a:ext cx="278606" cy="106232"/>
              </a:xfrm>
              <a:custGeom>
                <a:avLst/>
                <a:gdLst>
                  <a:gd name="connsiteX0" fmla="*/ 233648 w 278606"/>
                  <a:gd name="connsiteY0" fmla="*/ 6791 h 106232"/>
                  <a:gd name="connsiteX1" fmla="*/ 216503 w 278606"/>
                  <a:gd name="connsiteY1" fmla="*/ 9744 h 106232"/>
                  <a:gd name="connsiteX2" fmla="*/ 100584 w 278606"/>
                  <a:gd name="connsiteY2" fmla="*/ 58607 h 106232"/>
                  <a:gd name="connsiteX3" fmla="*/ 9525 w 278606"/>
                  <a:gd name="connsiteY3" fmla="*/ 106232 h 106232"/>
                  <a:gd name="connsiteX4" fmla="*/ 0 w 278606"/>
                  <a:gd name="connsiteY4" fmla="*/ 100517 h 106232"/>
                  <a:gd name="connsiteX5" fmla="*/ 91059 w 278606"/>
                  <a:gd name="connsiteY5" fmla="*/ 52892 h 106232"/>
                  <a:gd name="connsiteX6" fmla="*/ 206978 w 278606"/>
                  <a:gd name="connsiteY6" fmla="*/ 4029 h 106232"/>
                  <a:gd name="connsiteX7" fmla="*/ 224123 w 278606"/>
                  <a:gd name="connsiteY7" fmla="*/ 1076 h 106232"/>
                  <a:gd name="connsiteX8" fmla="*/ 268605 w 278606"/>
                  <a:gd name="connsiteY8" fmla="*/ 7553 h 106232"/>
                  <a:gd name="connsiteX9" fmla="*/ 278606 w 278606"/>
                  <a:gd name="connsiteY9" fmla="*/ 13364 h 106232"/>
                  <a:gd name="connsiteX10" fmla="*/ 233648 w 278606"/>
                  <a:gd name="connsiteY10" fmla="*/ 6791 h 10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606" h="106232">
                    <a:moveTo>
                      <a:pt x="233648" y="6791"/>
                    </a:moveTo>
                    <a:cubicBezTo>
                      <a:pt x="227876" y="7420"/>
                      <a:pt x="222152" y="8411"/>
                      <a:pt x="216503" y="9744"/>
                    </a:cubicBezTo>
                    <a:cubicBezTo>
                      <a:pt x="190405" y="15555"/>
                      <a:pt x="144494" y="36509"/>
                      <a:pt x="100584" y="58607"/>
                    </a:cubicBezTo>
                    <a:cubicBezTo>
                      <a:pt x="65246" y="76229"/>
                      <a:pt x="31051" y="94707"/>
                      <a:pt x="9525" y="106232"/>
                    </a:cubicBezTo>
                    <a:lnTo>
                      <a:pt x="0" y="100517"/>
                    </a:lnTo>
                    <a:cubicBezTo>
                      <a:pt x="21526" y="88611"/>
                      <a:pt x="55721" y="70228"/>
                      <a:pt x="91059" y="52892"/>
                    </a:cubicBezTo>
                    <a:cubicBezTo>
                      <a:pt x="134969" y="30890"/>
                      <a:pt x="180880" y="9935"/>
                      <a:pt x="206978" y="4029"/>
                    </a:cubicBezTo>
                    <a:cubicBezTo>
                      <a:pt x="212627" y="2696"/>
                      <a:pt x="218351" y="1705"/>
                      <a:pt x="224123" y="1076"/>
                    </a:cubicBezTo>
                    <a:cubicBezTo>
                      <a:pt x="239259" y="-1571"/>
                      <a:pt x="254851" y="695"/>
                      <a:pt x="268605" y="7553"/>
                    </a:cubicBezTo>
                    <a:lnTo>
                      <a:pt x="278606" y="13364"/>
                    </a:lnTo>
                    <a:cubicBezTo>
                      <a:pt x="264728" y="6372"/>
                      <a:pt x="248955" y="4067"/>
                      <a:pt x="233648" y="6791"/>
                    </a:cubicBezTo>
                    <a:close/>
                  </a:path>
                </a:pathLst>
              </a:custGeom>
              <a:solidFill>
                <a:srgbClr val="E0E0E0"/>
              </a:solidFill>
              <a:ln w="9525" cap="flat">
                <a:noFill/>
                <a:prstDash val="solid"/>
                <a:miter/>
              </a:ln>
            </p:spPr>
            <p:txBody>
              <a:bodyPr rtlCol="0" anchor="ctr"/>
              <a:lstStyle/>
              <a:p>
                <a:endParaRPr lang="en-US"/>
              </a:p>
            </p:txBody>
          </p:sp>
          <p:sp>
            <p:nvSpPr>
              <p:cNvPr id="389" name="Graphic 4">
                <a:extLst>
                  <a:ext uri="{FF2B5EF4-FFF2-40B4-BE49-F238E27FC236}">
                    <a16:creationId xmlns:a16="http://schemas.microsoft.com/office/drawing/2014/main" id="{DF136CD3-DA65-4FE9-A088-D456EC56CA8E}"/>
                  </a:ext>
                </a:extLst>
              </p:cNvPr>
              <p:cNvSpPr/>
              <p:nvPr/>
            </p:nvSpPr>
            <p:spPr>
              <a:xfrm>
                <a:off x="3606864" y="4055214"/>
                <a:ext cx="278606" cy="106290"/>
              </a:xfrm>
              <a:custGeom>
                <a:avLst/>
                <a:gdLst>
                  <a:gd name="connsiteX0" fmla="*/ 233648 w 278606"/>
                  <a:gd name="connsiteY0" fmla="*/ 6849 h 106290"/>
                  <a:gd name="connsiteX1" fmla="*/ 216503 w 278606"/>
                  <a:gd name="connsiteY1" fmla="*/ 9802 h 106290"/>
                  <a:gd name="connsiteX2" fmla="*/ 100584 w 278606"/>
                  <a:gd name="connsiteY2" fmla="*/ 58665 h 106290"/>
                  <a:gd name="connsiteX3" fmla="*/ 9525 w 278606"/>
                  <a:gd name="connsiteY3" fmla="*/ 106290 h 106290"/>
                  <a:gd name="connsiteX4" fmla="*/ 0 w 278606"/>
                  <a:gd name="connsiteY4" fmla="*/ 100480 h 106290"/>
                  <a:gd name="connsiteX5" fmla="*/ 91059 w 278606"/>
                  <a:gd name="connsiteY5" fmla="*/ 52855 h 106290"/>
                  <a:gd name="connsiteX6" fmla="*/ 206978 w 278606"/>
                  <a:gd name="connsiteY6" fmla="*/ 3992 h 106290"/>
                  <a:gd name="connsiteX7" fmla="*/ 224123 w 278606"/>
                  <a:gd name="connsiteY7" fmla="*/ 1134 h 106290"/>
                  <a:gd name="connsiteX8" fmla="*/ 268605 w 278606"/>
                  <a:gd name="connsiteY8" fmla="*/ 7516 h 106290"/>
                  <a:gd name="connsiteX9" fmla="*/ 278606 w 278606"/>
                  <a:gd name="connsiteY9" fmla="*/ 13326 h 106290"/>
                  <a:gd name="connsiteX10" fmla="*/ 233648 w 278606"/>
                  <a:gd name="connsiteY10" fmla="*/ 6849 h 10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606" h="106290">
                    <a:moveTo>
                      <a:pt x="233648" y="6849"/>
                    </a:moveTo>
                    <a:cubicBezTo>
                      <a:pt x="227876" y="7497"/>
                      <a:pt x="222152" y="8478"/>
                      <a:pt x="216503" y="9802"/>
                    </a:cubicBezTo>
                    <a:cubicBezTo>
                      <a:pt x="190500" y="15707"/>
                      <a:pt x="144590" y="36663"/>
                      <a:pt x="100584" y="58665"/>
                    </a:cubicBezTo>
                    <a:cubicBezTo>
                      <a:pt x="65246" y="76382"/>
                      <a:pt x="31147" y="94765"/>
                      <a:pt x="9525" y="106290"/>
                    </a:cubicBezTo>
                    <a:lnTo>
                      <a:pt x="0" y="100480"/>
                    </a:lnTo>
                    <a:cubicBezTo>
                      <a:pt x="21622" y="88574"/>
                      <a:pt x="55721" y="70190"/>
                      <a:pt x="91059" y="52855"/>
                    </a:cubicBezTo>
                    <a:cubicBezTo>
                      <a:pt x="135065" y="30852"/>
                      <a:pt x="180975" y="9897"/>
                      <a:pt x="206978" y="3992"/>
                    </a:cubicBezTo>
                    <a:cubicBezTo>
                      <a:pt x="212636" y="2734"/>
                      <a:pt x="218361" y="1782"/>
                      <a:pt x="224123" y="1134"/>
                    </a:cubicBezTo>
                    <a:cubicBezTo>
                      <a:pt x="239249" y="-1599"/>
                      <a:pt x="254860" y="639"/>
                      <a:pt x="268605" y="7516"/>
                    </a:cubicBezTo>
                    <a:lnTo>
                      <a:pt x="278606" y="13326"/>
                    </a:lnTo>
                    <a:cubicBezTo>
                      <a:pt x="264719" y="6354"/>
                      <a:pt x="248936" y="4077"/>
                      <a:pt x="233648" y="6849"/>
                    </a:cubicBezTo>
                    <a:close/>
                  </a:path>
                </a:pathLst>
              </a:custGeom>
              <a:solidFill>
                <a:srgbClr val="E0E0E0"/>
              </a:solidFill>
              <a:ln w="9525" cap="flat">
                <a:noFill/>
                <a:prstDash val="solid"/>
                <a:miter/>
              </a:ln>
            </p:spPr>
            <p:txBody>
              <a:bodyPr rtlCol="0" anchor="ctr"/>
              <a:lstStyle/>
              <a:p>
                <a:endParaRPr lang="en-US"/>
              </a:p>
            </p:txBody>
          </p:sp>
          <p:sp>
            <p:nvSpPr>
              <p:cNvPr id="390" name="Graphic 4">
                <a:extLst>
                  <a:ext uri="{FF2B5EF4-FFF2-40B4-BE49-F238E27FC236}">
                    <a16:creationId xmlns:a16="http://schemas.microsoft.com/office/drawing/2014/main" id="{5D931136-F5E8-47B7-8BF1-7C49F8D854E7}"/>
                  </a:ext>
                </a:extLst>
              </p:cNvPr>
              <p:cNvSpPr/>
              <p:nvPr/>
            </p:nvSpPr>
            <p:spPr>
              <a:xfrm>
                <a:off x="3583909" y="4042121"/>
                <a:ext cx="278129" cy="106333"/>
              </a:xfrm>
              <a:custGeom>
                <a:avLst/>
                <a:gdLst>
                  <a:gd name="connsiteX0" fmla="*/ 234125 w 278129"/>
                  <a:gd name="connsiteY0" fmla="*/ 6987 h 106333"/>
                  <a:gd name="connsiteX1" fmla="*/ 216884 w 278129"/>
                  <a:gd name="connsiteY1" fmla="*/ 9845 h 106333"/>
                  <a:gd name="connsiteX2" fmla="*/ 100965 w 278129"/>
                  <a:gd name="connsiteY2" fmla="*/ 58708 h 106333"/>
                  <a:gd name="connsiteX3" fmla="*/ 10001 w 278129"/>
                  <a:gd name="connsiteY3" fmla="*/ 106333 h 106333"/>
                  <a:gd name="connsiteX4" fmla="*/ 0 w 278129"/>
                  <a:gd name="connsiteY4" fmla="*/ 100523 h 106333"/>
                  <a:gd name="connsiteX5" fmla="*/ 90964 w 278129"/>
                  <a:gd name="connsiteY5" fmla="*/ 52898 h 106333"/>
                  <a:gd name="connsiteX6" fmla="*/ 206883 w 278129"/>
                  <a:gd name="connsiteY6" fmla="*/ 4035 h 106333"/>
                  <a:gd name="connsiteX7" fmla="*/ 224028 w 278129"/>
                  <a:gd name="connsiteY7" fmla="*/ 1082 h 106333"/>
                  <a:gd name="connsiteX8" fmla="*/ 268605 w 278129"/>
                  <a:gd name="connsiteY8" fmla="*/ 7559 h 106333"/>
                  <a:gd name="connsiteX9" fmla="*/ 278130 w 278129"/>
                  <a:gd name="connsiteY9" fmla="*/ 13274 h 106333"/>
                  <a:gd name="connsiteX10" fmla="*/ 234125 w 278129"/>
                  <a:gd name="connsiteY10" fmla="*/ 6987 h 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129" h="106333">
                    <a:moveTo>
                      <a:pt x="234125" y="6987"/>
                    </a:moveTo>
                    <a:cubicBezTo>
                      <a:pt x="228333" y="7635"/>
                      <a:pt x="222580" y="8588"/>
                      <a:pt x="216884" y="9845"/>
                    </a:cubicBezTo>
                    <a:cubicBezTo>
                      <a:pt x="190881" y="15751"/>
                      <a:pt x="144971" y="36706"/>
                      <a:pt x="100965" y="58708"/>
                    </a:cubicBezTo>
                    <a:cubicBezTo>
                      <a:pt x="65627" y="76425"/>
                      <a:pt x="31528" y="94808"/>
                      <a:pt x="10001" y="106333"/>
                    </a:cubicBezTo>
                    <a:lnTo>
                      <a:pt x="0" y="100523"/>
                    </a:lnTo>
                    <a:cubicBezTo>
                      <a:pt x="21527" y="88712"/>
                      <a:pt x="55626" y="70234"/>
                      <a:pt x="90964" y="52898"/>
                    </a:cubicBezTo>
                    <a:cubicBezTo>
                      <a:pt x="134969" y="30800"/>
                      <a:pt x="180880" y="9845"/>
                      <a:pt x="206883" y="4035"/>
                    </a:cubicBezTo>
                    <a:cubicBezTo>
                      <a:pt x="212531" y="2711"/>
                      <a:pt x="218256" y="1730"/>
                      <a:pt x="224028" y="1082"/>
                    </a:cubicBezTo>
                    <a:cubicBezTo>
                      <a:pt x="239201" y="-1575"/>
                      <a:pt x="254822" y="692"/>
                      <a:pt x="268605" y="7559"/>
                    </a:cubicBezTo>
                    <a:lnTo>
                      <a:pt x="278130" y="13274"/>
                    </a:lnTo>
                    <a:cubicBezTo>
                      <a:pt x="264509" y="6540"/>
                      <a:pt x="249088" y="4340"/>
                      <a:pt x="234125" y="6987"/>
                    </a:cubicBezTo>
                    <a:close/>
                  </a:path>
                </a:pathLst>
              </a:custGeom>
              <a:solidFill>
                <a:srgbClr val="E0E0E0"/>
              </a:solidFill>
              <a:ln w="9525" cap="flat">
                <a:noFill/>
                <a:prstDash val="solid"/>
                <a:miter/>
              </a:ln>
            </p:spPr>
            <p:txBody>
              <a:bodyPr rtlCol="0" anchor="ctr"/>
              <a:lstStyle/>
              <a:p>
                <a:endParaRPr lang="en-US"/>
              </a:p>
            </p:txBody>
          </p:sp>
          <p:sp>
            <p:nvSpPr>
              <p:cNvPr id="391" name="Graphic 4">
                <a:extLst>
                  <a:ext uri="{FF2B5EF4-FFF2-40B4-BE49-F238E27FC236}">
                    <a16:creationId xmlns:a16="http://schemas.microsoft.com/office/drawing/2014/main" id="{3EC40300-ED37-450C-9CF4-74B1FE123E4A}"/>
                  </a:ext>
                </a:extLst>
              </p:cNvPr>
              <p:cNvSpPr/>
              <p:nvPr/>
            </p:nvSpPr>
            <p:spPr>
              <a:xfrm>
                <a:off x="3561811" y="4029268"/>
                <a:ext cx="278606" cy="106232"/>
              </a:xfrm>
              <a:custGeom>
                <a:avLst/>
                <a:gdLst>
                  <a:gd name="connsiteX0" fmla="*/ 233648 w 278606"/>
                  <a:gd name="connsiteY0" fmla="*/ 6791 h 106232"/>
                  <a:gd name="connsiteX1" fmla="*/ 216503 w 278606"/>
                  <a:gd name="connsiteY1" fmla="*/ 9744 h 106232"/>
                  <a:gd name="connsiteX2" fmla="*/ 100584 w 278606"/>
                  <a:gd name="connsiteY2" fmla="*/ 58607 h 106232"/>
                  <a:gd name="connsiteX3" fmla="*/ 9525 w 278606"/>
                  <a:gd name="connsiteY3" fmla="*/ 106232 h 106232"/>
                  <a:gd name="connsiteX4" fmla="*/ 0 w 278606"/>
                  <a:gd name="connsiteY4" fmla="*/ 100517 h 106232"/>
                  <a:gd name="connsiteX5" fmla="*/ 91059 w 278606"/>
                  <a:gd name="connsiteY5" fmla="*/ 52892 h 106232"/>
                  <a:gd name="connsiteX6" fmla="*/ 206883 w 278606"/>
                  <a:gd name="connsiteY6" fmla="*/ 4029 h 106232"/>
                  <a:gd name="connsiteX7" fmla="*/ 224123 w 278606"/>
                  <a:gd name="connsiteY7" fmla="*/ 1076 h 106232"/>
                  <a:gd name="connsiteX8" fmla="*/ 268605 w 278606"/>
                  <a:gd name="connsiteY8" fmla="*/ 7553 h 106232"/>
                  <a:gd name="connsiteX9" fmla="*/ 278606 w 278606"/>
                  <a:gd name="connsiteY9" fmla="*/ 13364 h 106232"/>
                  <a:gd name="connsiteX10" fmla="*/ 233648 w 278606"/>
                  <a:gd name="connsiteY10" fmla="*/ 6791 h 10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606" h="106232">
                    <a:moveTo>
                      <a:pt x="233648" y="6791"/>
                    </a:moveTo>
                    <a:cubicBezTo>
                      <a:pt x="227876" y="7420"/>
                      <a:pt x="222152" y="8411"/>
                      <a:pt x="216503" y="9744"/>
                    </a:cubicBezTo>
                    <a:cubicBezTo>
                      <a:pt x="190405" y="15554"/>
                      <a:pt x="144494" y="36509"/>
                      <a:pt x="100584" y="58607"/>
                    </a:cubicBezTo>
                    <a:cubicBezTo>
                      <a:pt x="65151" y="76324"/>
                      <a:pt x="31051" y="94707"/>
                      <a:pt x="9525" y="106232"/>
                    </a:cubicBezTo>
                    <a:lnTo>
                      <a:pt x="0" y="100517"/>
                    </a:lnTo>
                    <a:cubicBezTo>
                      <a:pt x="21526" y="88611"/>
                      <a:pt x="55626" y="70228"/>
                      <a:pt x="91059" y="52892"/>
                    </a:cubicBezTo>
                    <a:cubicBezTo>
                      <a:pt x="134969" y="30890"/>
                      <a:pt x="180880" y="9935"/>
                      <a:pt x="206883" y="4029"/>
                    </a:cubicBezTo>
                    <a:cubicBezTo>
                      <a:pt x="212569" y="2696"/>
                      <a:pt x="218322" y="1715"/>
                      <a:pt x="224123" y="1076"/>
                    </a:cubicBezTo>
                    <a:cubicBezTo>
                      <a:pt x="239259" y="-1572"/>
                      <a:pt x="254851" y="695"/>
                      <a:pt x="268605" y="7553"/>
                    </a:cubicBezTo>
                    <a:lnTo>
                      <a:pt x="278606" y="13364"/>
                    </a:lnTo>
                    <a:cubicBezTo>
                      <a:pt x="264728" y="6372"/>
                      <a:pt x="248955" y="4067"/>
                      <a:pt x="233648" y="6791"/>
                    </a:cubicBezTo>
                    <a:close/>
                  </a:path>
                </a:pathLst>
              </a:custGeom>
              <a:solidFill>
                <a:srgbClr val="E0E0E0"/>
              </a:solidFill>
              <a:ln w="9525" cap="flat">
                <a:noFill/>
                <a:prstDash val="solid"/>
                <a:miter/>
              </a:ln>
            </p:spPr>
            <p:txBody>
              <a:bodyPr rtlCol="0" anchor="ctr"/>
              <a:lstStyle/>
              <a:p>
                <a:endParaRPr lang="en-US"/>
              </a:p>
            </p:txBody>
          </p:sp>
          <p:sp>
            <p:nvSpPr>
              <p:cNvPr id="392" name="Graphic 4">
                <a:extLst>
                  <a:ext uri="{FF2B5EF4-FFF2-40B4-BE49-F238E27FC236}">
                    <a16:creationId xmlns:a16="http://schemas.microsoft.com/office/drawing/2014/main" id="{13235288-0844-4661-80F4-0013A287EE60}"/>
                  </a:ext>
                </a:extLst>
              </p:cNvPr>
              <p:cNvSpPr/>
              <p:nvPr/>
            </p:nvSpPr>
            <p:spPr>
              <a:xfrm>
                <a:off x="3539236" y="4015881"/>
                <a:ext cx="278606" cy="106284"/>
              </a:xfrm>
              <a:custGeom>
                <a:avLst/>
                <a:gdLst>
                  <a:gd name="connsiteX0" fmla="*/ 233648 w 278606"/>
                  <a:gd name="connsiteY0" fmla="*/ 6844 h 106284"/>
                  <a:gd name="connsiteX1" fmla="*/ 216503 w 278606"/>
                  <a:gd name="connsiteY1" fmla="*/ 9796 h 106284"/>
                  <a:gd name="connsiteX2" fmla="*/ 100584 w 278606"/>
                  <a:gd name="connsiteY2" fmla="*/ 58660 h 106284"/>
                  <a:gd name="connsiteX3" fmla="*/ 9525 w 278606"/>
                  <a:gd name="connsiteY3" fmla="*/ 106285 h 106284"/>
                  <a:gd name="connsiteX4" fmla="*/ 0 w 278606"/>
                  <a:gd name="connsiteY4" fmla="*/ 100474 h 106284"/>
                  <a:gd name="connsiteX5" fmla="*/ 91059 w 278606"/>
                  <a:gd name="connsiteY5" fmla="*/ 52849 h 106284"/>
                  <a:gd name="connsiteX6" fmla="*/ 206978 w 278606"/>
                  <a:gd name="connsiteY6" fmla="*/ 3986 h 106284"/>
                  <a:gd name="connsiteX7" fmla="*/ 224123 w 278606"/>
                  <a:gd name="connsiteY7" fmla="*/ 1128 h 106284"/>
                  <a:gd name="connsiteX8" fmla="*/ 268605 w 278606"/>
                  <a:gd name="connsiteY8" fmla="*/ 7510 h 106284"/>
                  <a:gd name="connsiteX9" fmla="*/ 278606 w 278606"/>
                  <a:gd name="connsiteY9" fmla="*/ 13320 h 106284"/>
                  <a:gd name="connsiteX10" fmla="*/ 233648 w 278606"/>
                  <a:gd name="connsiteY10" fmla="*/ 6844 h 10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606" h="106284">
                    <a:moveTo>
                      <a:pt x="233648" y="6844"/>
                    </a:moveTo>
                    <a:cubicBezTo>
                      <a:pt x="227876" y="7482"/>
                      <a:pt x="222152" y="8472"/>
                      <a:pt x="216503" y="9796"/>
                    </a:cubicBezTo>
                    <a:cubicBezTo>
                      <a:pt x="190405" y="15702"/>
                      <a:pt x="144590" y="36657"/>
                      <a:pt x="100584" y="58660"/>
                    </a:cubicBezTo>
                    <a:cubicBezTo>
                      <a:pt x="65246" y="76376"/>
                      <a:pt x="31147" y="94759"/>
                      <a:pt x="9525" y="106285"/>
                    </a:cubicBezTo>
                    <a:lnTo>
                      <a:pt x="0" y="100474"/>
                    </a:lnTo>
                    <a:cubicBezTo>
                      <a:pt x="21622" y="88568"/>
                      <a:pt x="55721" y="70185"/>
                      <a:pt x="91059" y="52849"/>
                    </a:cubicBezTo>
                    <a:cubicBezTo>
                      <a:pt x="134969" y="30846"/>
                      <a:pt x="180880" y="9892"/>
                      <a:pt x="206978" y="3986"/>
                    </a:cubicBezTo>
                    <a:cubicBezTo>
                      <a:pt x="212636" y="2729"/>
                      <a:pt x="218361" y="1776"/>
                      <a:pt x="224123" y="1128"/>
                    </a:cubicBezTo>
                    <a:cubicBezTo>
                      <a:pt x="239249" y="-1596"/>
                      <a:pt x="254851" y="643"/>
                      <a:pt x="268605" y="7510"/>
                    </a:cubicBezTo>
                    <a:lnTo>
                      <a:pt x="278606" y="13320"/>
                    </a:lnTo>
                    <a:cubicBezTo>
                      <a:pt x="264719" y="6348"/>
                      <a:pt x="248936" y="4072"/>
                      <a:pt x="233648" y="6844"/>
                    </a:cubicBezTo>
                    <a:close/>
                  </a:path>
                </a:pathLst>
              </a:custGeom>
              <a:solidFill>
                <a:srgbClr val="E0E0E0"/>
              </a:solidFill>
              <a:ln w="9525" cap="flat">
                <a:noFill/>
                <a:prstDash val="solid"/>
                <a:miter/>
              </a:ln>
            </p:spPr>
            <p:txBody>
              <a:bodyPr rtlCol="0" anchor="ctr"/>
              <a:lstStyle/>
              <a:p>
                <a:endParaRPr lang="en-US"/>
              </a:p>
            </p:txBody>
          </p:sp>
          <p:sp>
            <p:nvSpPr>
              <p:cNvPr id="393" name="Graphic 4">
                <a:extLst>
                  <a:ext uri="{FF2B5EF4-FFF2-40B4-BE49-F238E27FC236}">
                    <a16:creationId xmlns:a16="http://schemas.microsoft.com/office/drawing/2014/main" id="{DD39AD12-FC49-43B6-A8CA-F60F88466739}"/>
                  </a:ext>
                </a:extLst>
              </p:cNvPr>
              <p:cNvSpPr/>
              <p:nvPr/>
            </p:nvSpPr>
            <p:spPr>
              <a:xfrm>
                <a:off x="3516662" y="4003065"/>
                <a:ext cx="278606" cy="106337"/>
              </a:xfrm>
              <a:custGeom>
                <a:avLst/>
                <a:gdLst>
                  <a:gd name="connsiteX0" fmla="*/ 233648 w 278606"/>
                  <a:gd name="connsiteY0" fmla="*/ 6992 h 106337"/>
                  <a:gd name="connsiteX1" fmla="*/ 216503 w 278606"/>
                  <a:gd name="connsiteY1" fmla="*/ 9849 h 106337"/>
                  <a:gd name="connsiteX2" fmla="*/ 100584 w 278606"/>
                  <a:gd name="connsiteY2" fmla="*/ 58713 h 106337"/>
                  <a:gd name="connsiteX3" fmla="*/ 9525 w 278606"/>
                  <a:gd name="connsiteY3" fmla="*/ 106338 h 106337"/>
                  <a:gd name="connsiteX4" fmla="*/ 0 w 278606"/>
                  <a:gd name="connsiteY4" fmla="*/ 100527 h 106337"/>
                  <a:gd name="connsiteX5" fmla="*/ 91059 w 278606"/>
                  <a:gd name="connsiteY5" fmla="*/ 52902 h 106337"/>
                  <a:gd name="connsiteX6" fmla="*/ 206978 w 278606"/>
                  <a:gd name="connsiteY6" fmla="*/ 4039 h 106337"/>
                  <a:gd name="connsiteX7" fmla="*/ 224123 w 278606"/>
                  <a:gd name="connsiteY7" fmla="*/ 1086 h 106337"/>
                  <a:gd name="connsiteX8" fmla="*/ 268605 w 278606"/>
                  <a:gd name="connsiteY8" fmla="*/ 7563 h 106337"/>
                  <a:gd name="connsiteX9" fmla="*/ 278606 w 278606"/>
                  <a:gd name="connsiteY9" fmla="*/ 13278 h 106337"/>
                  <a:gd name="connsiteX10" fmla="*/ 233648 w 278606"/>
                  <a:gd name="connsiteY10" fmla="*/ 6992 h 10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606" h="106337">
                    <a:moveTo>
                      <a:pt x="233648" y="6992"/>
                    </a:moveTo>
                    <a:cubicBezTo>
                      <a:pt x="227886" y="7649"/>
                      <a:pt x="222161" y="8601"/>
                      <a:pt x="216503" y="9849"/>
                    </a:cubicBezTo>
                    <a:cubicBezTo>
                      <a:pt x="190500" y="15755"/>
                      <a:pt x="144590" y="36710"/>
                      <a:pt x="100584" y="58713"/>
                    </a:cubicBezTo>
                    <a:cubicBezTo>
                      <a:pt x="65246" y="76429"/>
                      <a:pt x="31147" y="94812"/>
                      <a:pt x="9525" y="106338"/>
                    </a:cubicBezTo>
                    <a:lnTo>
                      <a:pt x="0" y="100527"/>
                    </a:lnTo>
                    <a:cubicBezTo>
                      <a:pt x="21622" y="88716"/>
                      <a:pt x="55721" y="70238"/>
                      <a:pt x="91059" y="52902"/>
                    </a:cubicBezTo>
                    <a:cubicBezTo>
                      <a:pt x="135065" y="30804"/>
                      <a:pt x="180975" y="9849"/>
                      <a:pt x="206978" y="4039"/>
                    </a:cubicBezTo>
                    <a:cubicBezTo>
                      <a:pt x="212627" y="2715"/>
                      <a:pt x="218351" y="1734"/>
                      <a:pt x="224123" y="1086"/>
                    </a:cubicBezTo>
                    <a:cubicBezTo>
                      <a:pt x="239259" y="-1581"/>
                      <a:pt x="254851" y="696"/>
                      <a:pt x="268605" y="7563"/>
                    </a:cubicBezTo>
                    <a:lnTo>
                      <a:pt x="278606" y="13278"/>
                    </a:lnTo>
                    <a:cubicBezTo>
                      <a:pt x="264709" y="6335"/>
                      <a:pt x="248917" y="4125"/>
                      <a:pt x="233648" y="6992"/>
                    </a:cubicBezTo>
                    <a:close/>
                  </a:path>
                </a:pathLst>
              </a:custGeom>
              <a:solidFill>
                <a:srgbClr val="E0E0E0"/>
              </a:solidFill>
              <a:ln w="9525" cap="flat">
                <a:noFill/>
                <a:prstDash val="solid"/>
                <a:miter/>
              </a:ln>
            </p:spPr>
            <p:txBody>
              <a:bodyPr rtlCol="0" anchor="ctr"/>
              <a:lstStyle/>
              <a:p>
                <a:endParaRPr lang="en-US"/>
              </a:p>
            </p:txBody>
          </p:sp>
          <p:sp>
            <p:nvSpPr>
              <p:cNvPr id="394" name="Graphic 4">
                <a:extLst>
                  <a:ext uri="{FF2B5EF4-FFF2-40B4-BE49-F238E27FC236}">
                    <a16:creationId xmlns:a16="http://schemas.microsoft.com/office/drawing/2014/main" id="{37C65DEA-0131-4ECD-A3E5-E182C786C2A1}"/>
                  </a:ext>
                </a:extLst>
              </p:cNvPr>
              <p:cNvSpPr/>
              <p:nvPr/>
            </p:nvSpPr>
            <p:spPr>
              <a:xfrm>
                <a:off x="3493707" y="3990216"/>
                <a:ext cx="278130" cy="106232"/>
              </a:xfrm>
              <a:custGeom>
                <a:avLst/>
                <a:gdLst>
                  <a:gd name="connsiteX0" fmla="*/ 234125 w 278130"/>
                  <a:gd name="connsiteY0" fmla="*/ 6791 h 106232"/>
                  <a:gd name="connsiteX1" fmla="*/ 216884 w 278130"/>
                  <a:gd name="connsiteY1" fmla="*/ 9744 h 106232"/>
                  <a:gd name="connsiteX2" fmla="*/ 101060 w 278130"/>
                  <a:gd name="connsiteY2" fmla="*/ 58607 h 106232"/>
                  <a:gd name="connsiteX3" fmla="*/ 10001 w 278130"/>
                  <a:gd name="connsiteY3" fmla="*/ 106232 h 106232"/>
                  <a:gd name="connsiteX4" fmla="*/ 0 w 278130"/>
                  <a:gd name="connsiteY4" fmla="*/ 100517 h 106232"/>
                  <a:gd name="connsiteX5" fmla="*/ 90964 w 278130"/>
                  <a:gd name="connsiteY5" fmla="*/ 52892 h 106232"/>
                  <a:gd name="connsiteX6" fmla="*/ 206883 w 278130"/>
                  <a:gd name="connsiteY6" fmla="*/ 4029 h 106232"/>
                  <a:gd name="connsiteX7" fmla="*/ 224123 w 278130"/>
                  <a:gd name="connsiteY7" fmla="*/ 1076 h 106232"/>
                  <a:gd name="connsiteX8" fmla="*/ 268605 w 278130"/>
                  <a:gd name="connsiteY8" fmla="*/ 7553 h 106232"/>
                  <a:gd name="connsiteX9" fmla="*/ 278130 w 278130"/>
                  <a:gd name="connsiteY9" fmla="*/ 13363 h 106232"/>
                  <a:gd name="connsiteX10" fmla="*/ 234125 w 278130"/>
                  <a:gd name="connsiteY10" fmla="*/ 6791 h 10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130" h="106232">
                    <a:moveTo>
                      <a:pt x="234125" y="6791"/>
                    </a:moveTo>
                    <a:cubicBezTo>
                      <a:pt x="228324" y="7430"/>
                      <a:pt x="222571" y="8411"/>
                      <a:pt x="216884" y="9744"/>
                    </a:cubicBezTo>
                    <a:cubicBezTo>
                      <a:pt x="190881" y="15554"/>
                      <a:pt x="144971" y="36509"/>
                      <a:pt x="101060" y="58607"/>
                    </a:cubicBezTo>
                    <a:cubicBezTo>
                      <a:pt x="65627" y="76229"/>
                      <a:pt x="31528" y="94707"/>
                      <a:pt x="10001" y="106232"/>
                    </a:cubicBezTo>
                    <a:lnTo>
                      <a:pt x="0" y="100517"/>
                    </a:lnTo>
                    <a:cubicBezTo>
                      <a:pt x="21527" y="88611"/>
                      <a:pt x="55626" y="70228"/>
                      <a:pt x="90964" y="52892"/>
                    </a:cubicBezTo>
                    <a:cubicBezTo>
                      <a:pt x="134969" y="30889"/>
                      <a:pt x="180880" y="9935"/>
                      <a:pt x="206883" y="4029"/>
                    </a:cubicBezTo>
                    <a:cubicBezTo>
                      <a:pt x="212569" y="2696"/>
                      <a:pt x="218323" y="1714"/>
                      <a:pt x="224123" y="1076"/>
                    </a:cubicBezTo>
                    <a:cubicBezTo>
                      <a:pt x="239259" y="-1572"/>
                      <a:pt x="254851" y="695"/>
                      <a:pt x="268605" y="7553"/>
                    </a:cubicBezTo>
                    <a:lnTo>
                      <a:pt x="278130" y="13363"/>
                    </a:lnTo>
                    <a:cubicBezTo>
                      <a:pt x="264528" y="6572"/>
                      <a:pt x="249117" y="4277"/>
                      <a:pt x="234125" y="6791"/>
                    </a:cubicBezTo>
                    <a:close/>
                  </a:path>
                </a:pathLst>
              </a:custGeom>
              <a:solidFill>
                <a:srgbClr val="E0E0E0"/>
              </a:solidFill>
              <a:ln w="9525" cap="flat">
                <a:noFill/>
                <a:prstDash val="solid"/>
                <a:miter/>
              </a:ln>
            </p:spPr>
            <p:txBody>
              <a:bodyPr rtlCol="0" anchor="ctr"/>
              <a:lstStyle/>
              <a:p>
                <a:endParaRPr lang="en-US"/>
              </a:p>
            </p:txBody>
          </p:sp>
          <p:sp>
            <p:nvSpPr>
              <p:cNvPr id="395" name="Graphic 4">
                <a:extLst>
                  <a:ext uri="{FF2B5EF4-FFF2-40B4-BE49-F238E27FC236}">
                    <a16:creationId xmlns:a16="http://schemas.microsoft.com/office/drawing/2014/main" id="{C7B508B4-9AAD-47EE-B002-AEDA4C8E2070}"/>
                  </a:ext>
                </a:extLst>
              </p:cNvPr>
              <p:cNvSpPr/>
              <p:nvPr/>
            </p:nvSpPr>
            <p:spPr>
              <a:xfrm>
                <a:off x="4169410" y="4005770"/>
                <a:ext cx="301752" cy="183641"/>
              </a:xfrm>
              <a:custGeom>
                <a:avLst/>
                <a:gdLst>
                  <a:gd name="connsiteX0" fmla="*/ 45149 w 301752"/>
                  <a:gd name="connsiteY0" fmla="*/ 153162 h 183641"/>
                  <a:gd name="connsiteX1" fmla="*/ 9525 w 301752"/>
                  <a:gd name="connsiteY1" fmla="*/ 183642 h 183641"/>
                  <a:gd name="connsiteX2" fmla="*/ 0 w 301752"/>
                  <a:gd name="connsiteY2" fmla="*/ 178403 h 183641"/>
                  <a:gd name="connsiteX3" fmla="*/ 35624 w 301752"/>
                  <a:gd name="connsiteY3" fmla="*/ 147828 h 183641"/>
                  <a:gd name="connsiteX4" fmla="*/ 292227 w 301752"/>
                  <a:gd name="connsiteY4" fmla="*/ 0 h 183641"/>
                  <a:gd name="connsiteX5" fmla="*/ 301752 w 301752"/>
                  <a:gd name="connsiteY5" fmla="*/ 5334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52" h="183641">
                    <a:moveTo>
                      <a:pt x="45149" y="153162"/>
                    </a:moveTo>
                    <a:cubicBezTo>
                      <a:pt x="31680" y="161287"/>
                      <a:pt x="19641" y="171593"/>
                      <a:pt x="9525" y="183642"/>
                    </a:cubicBezTo>
                    <a:lnTo>
                      <a:pt x="0" y="178403"/>
                    </a:lnTo>
                    <a:cubicBezTo>
                      <a:pt x="10087" y="166297"/>
                      <a:pt x="22127" y="155962"/>
                      <a:pt x="35624" y="147828"/>
                    </a:cubicBezTo>
                    <a:lnTo>
                      <a:pt x="292227" y="0"/>
                    </a:lnTo>
                    <a:lnTo>
                      <a:pt x="301752" y="5334"/>
                    </a:lnTo>
                    <a:close/>
                  </a:path>
                </a:pathLst>
              </a:custGeom>
              <a:solidFill>
                <a:srgbClr val="E0E0E0"/>
              </a:solidFill>
              <a:ln w="9525" cap="flat">
                <a:noFill/>
                <a:prstDash val="solid"/>
                <a:miter/>
              </a:ln>
            </p:spPr>
            <p:txBody>
              <a:bodyPr rtlCol="0" anchor="ctr"/>
              <a:lstStyle/>
              <a:p>
                <a:endParaRPr lang="en-US"/>
              </a:p>
            </p:txBody>
          </p:sp>
          <p:sp>
            <p:nvSpPr>
              <p:cNvPr id="396" name="Graphic 4">
                <a:extLst>
                  <a:ext uri="{FF2B5EF4-FFF2-40B4-BE49-F238E27FC236}">
                    <a16:creationId xmlns:a16="http://schemas.microsoft.com/office/drawing/2014/main" id="{974A8828-C529-4478-997D-F7F926087660}"/>
                  </a:ext>
                </a:extLst>
              </p:cNvPr>
              <p:cNvSpPr/>
              <p:nvPr/>
            </p:nvSpPr>
            <p:spPr>
              <a:xfrm>
                <a:off x="4169410" y="4005770"/>
                <a:ext cx="301752" cy="183641"/>
              </a:xfrm>
              <a:custGeom>
                <a:avLst/>
                <a:gdLst>
                  <a:gd name="connsiteX0" fmla="*/ 45149 w 301752"/>
                  <a:gd name="connsiteY0" fmla="*/ 153162 h 183641"/>
                  <a:gd name="connsiteX1" fmla="*/ 9525 w 301752"/>
                  <a:gd name="connsiteY1" fmla="*/ 183642 h 183641"/>
                  <a:gd name="connsiteX2" fmla="*/ 0 w 301752"/>
                  <a:gd name="connsiteY2" fmla="*/ 178403 h 183641"/>
                  <a:gd name="connsiteX3" fmla="*/ 35624 w 301752"/>
                  <a:gd name="connsiteY3" fmla="*/ 147828 h 183641"/>
                  <a:gd name="connsiteX4" fmla="*/ 292227 w 301752"/>
                  <a:gd name="connsiteY4" fmla="*/ 0 h 183641"/>
                  <a:gd name="connsiteX5" fmla="*/ 301752 w 301752"/>
                  <a:gd name="connsiteY5" fmla="*/ 5334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52" h="183641">
                    <a:moveTo>
                      <a:pt x="45149" y="153162"/>
                    </a:moveTo>
                    <a:cubicBezTo>
                      <a:pt x="31680" y="161287"/>
                      <a:pt x="19641" y="171593"/>
                      <a:pt x="9525" y="183642"/>
                    </a:cubicBezTo>
                    <a:lnTo>
                      <a:pt x="0" y="178403"/>
                    </a:lnTo>
                    <a:cubicBezTo>
                      <a:pt x="10087" y="166297"/>
                      <a:pt x="22127" y="155962"/>
                      <a:pt x="35624" y="147828"/>
                    </a:cubicBezTo>
                    <a:lnTo>
                      <a:pt x="292227" y="0"/>
                    </a:lnTo>
                    <a:lnTo>
                      <a:pt x="301752" y="5334"/>
                    </a:lnTo>
                    <a:close/>
                  </a:path>
                </a:pathLst>
              </a:custGeom>
              <a:solidFill>
                <a:srgbClr val="E0E0E0"/>
              </a:solidFill>
              <a:ln w="9525" cap="flat">
                <a:noFill/>
                <a:prstDash val="solid"/>
                <a:miter/>
              </a:ln>
            </p:spPr>
            <p:txBody>
              <a:bodyPr rtlCol="0" anchor="ctr"/>
              <a:lstStyle/>
              <a:p>
                <a:endParaRPr lang="en-US"/>
              </a:p>
            </p:txBody>
          </p:sp>
          <p:sp>
            <p:nvSpPr>
              <p:cNvPr id="397" name="Graphic 4">
                <a:extLst>
                  <a:ext uri="{FF2B5EF4-FFF2-40B4-BE49-F238E27FC236}">
                    <a16:creationId xmlns:a16="http://schemas.microsoft.com/office/drawing/2014/main" id="{9295D94C-33B1-4E3F-870F-077129F65E87}"/>
                  </a:ext>
                </a:extLst>
              </p:cNvPr>
              <p:cNvSpPr/>
              <p:nvPr/>
            </p:nvSpPr>
            <p:spPr>
              <a:xfrm>
                <a:off x="4162552" y="4000436"/>
                <a:ext cx="317849" cy="194881"/>
              </a:xfrm>
              <a:custGeom>
                <a:avLst/>
                <a:gdLst>
                  <a:gd name="connsiteX0" fmla="*/ 0 w 317849"/>
                  <a:gd name="connsiteY0" fmla="*/ 184880 h 194881"/>
                  <a:gd name="connsiteX1" fmla="*/ 3715 w 317849"/>
                  <a:gd name="connsiteY1" fmla="*/ 180689 h 194881"/>
                  <a:gd name="connsiteX2" fmla="*/ 40577 w 317849"/>
                  <a:gd name="connsiteY2" fmla="*/ 149162 h 194881"/>
                  <a:gd name="connsiteX3" fmla="*/ 299466 w 317849"/>
                  <a:gd name="connsiteY3" fmla="*/ 0 h 194881"/>
                  <a:gd name="connsiteX4" fmla="*/ 317849 w 317849"/>
                  <a:gd name="connsiteY4" fmla="*/ 10668 h 194881"/>
                  <a:gd name="connsiteX5" fmla="*/ 54292 w 317849"/>
                  <a:gd name="connsiteY5" fmla="*/ 162496 h 194881"/>
                  <a:gd name="connsiteX6" fmla="*/ 19907 w 317849"/>
                  <a:gd name="connsiteY6" fmla="*/ 192024 h 194881"/>
                  <a:gd name="connsiteX7" fmla="*/ 17336 w 317849"/>
                  <a:gd name="connsiteY7" fmla="*/ 194881 h 1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49" h="194881">
                    <a:moveTo>
                      <a:pt x="0" y="184880"/>
                    </a:moveTo>
                    <a:lnTo>
                      <a:pt x="3715" y="180689"/>
                    </a:lnTo>
                    <a:cubicBezTo>
                      <a:pt x="14164" y="168202"/>
                      <a:pt x="26622" y="157544"/>
                      <a:pt x="40577" y="149162"/>
                    </a:cubicBezTo>
                    <a:lnTo>
                      <a:pt x="299466" y="0"/>
                    </a:lnTo>
                    <a:lnTo>
                      <a:pt x="317849" y="10668"/>
                    </a:lnTo>
                    <a:lnTo>
                      <a:pt x="54292" y="162496"/>
                    </a:lnTo>
                    <a:cubicBezTo>
                      <a:pt x="41281" y="170374"/>
                      <a:pt x="29661" y="180356"/>
                      <a:pt x="19907" y="192024"/>
                    </a:cubicBezTo>
                    <a:lnTo>
                      <a:pt x="17336" y="194881"/>
                    </a:lnTo>
                    <a:close/>
                  </a:path>
                </a:pathLst>
              </a:custGeom>
              <a:solidFill>
                <a:srgbClr val="BA68C8">
                  <a:alpha val="30000"/>
                </a:srgbClr>
              </a:solidFill>
              <a:ln w="9525" cap="flat">
                <a:noFill/>
                <a:prstDash val="solid"/>
                <a:miter/>
              </a:ln>
            </p:spPr>
            <p:txBody>
              <a:bodyPr rtlCol="0" anchor="ctr"/>
              <a:lstStyle/>
              <a:p>
                <a:endParaRPr lang="en-US"/>
              </a:p>
            </p:txBody>
          </p:sp>
          <p:sp>
            <p:nvSpPr>
              <p:cNvPr id="398" name="Graphic 4">
                <a:extLst>
                  <a:ext uri="{FF2B5EF4-FFF2-40B4-BE49-F238E27FC236}">
                    <a16:creationId xmlns:a16="http://schemas.microsoft.com/office/drawing/2014/main" id="{E82FE3C2-4166-4BAA-8834-EF31E9177B46}"/>
                  </a:ext>
                </a:extLst>
              </p:cNvPr>
              <p:cNvSpPr/>
              <p:nvPr/>
            </p:nvSpPr>
            <p:spPr>
              <a:xfrm>
                <a:off x="4146836" y="3992816"/>
                <a:ext cx="301847" cy="183642"/>
              </a:xfrm>
              <a:custGeom>
                <a:avLst/>
                <a:gdLst>
                  <a:gd name="connsiteX0" fmla="*/ 45244 w 301847"/>
                  <a:gd name="connsiteY0" fmla="*/ 153067 h 183642"/>
                  <a:gd name="connsiteX1" fmla="*/ 9525 w 301847"/>
                  <a:gd name="connsiteY1" fmla="*/ 183642 h 183642"/>
                  <a:gd name="connsiteX2" fmla="*/ 0 w 301847"/>
                  <a:gd name="connsiteY2" fmla="*/ 178308 h 183642"/>
                  <a:gd name="connsiteX3" fmla="*/ 35624 w 301847"/>
                  <a:gd name="connsiteY3" fmla="*/ 147828 h 183642"/>
                  <a:gd name="connsiteX4" fmla="*/ 292322 w 301847"/>
                  <a:gd name="connsiteY4" fmla="*/ 0 h 183642"/>
                  <a:gd name="connsiteX5" fmla="*/ 301847 w 301847"/>
                  <a:gd name="connsiteY5" fmla="*/ 5239 h 18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47" h="183642">
                    <a:moveTo>
                      <a:pt x="45244" y="153067"/>
                    </a:moveTo>
                    <a:cubicBezTo>
                      <a:pt x="31737" y="161230"/>
                      <a:pt x="19669" y="171555"/>
                      <a:pt x="9525" y="183642"/>
                    </a:cubicBezTo>
                    <a:lnTo>
                      <a:pt x="0" y="178308"/>
                    </a:lnTo>
                    <a:cubicBezTo>
                      <a:pt x="10144" y="166278"/>
                      <a:pt x="22174" y="155981"/>
                      <a:pt x="35624" y="147828"/>
                    </a:cubicBezTo>
                    <a:lnTo>
                      <a:pt x="292322" y="0"/>
                    </a:lnTo>
                    <a:lnTo>
                      <a:pt x="301847" y="5239"/>
                    </a:lnTo>
                    <a:close/>
                  </a:path>
                </a:pathLst>
              </a:custGeom>
              <a:solidFill>
                <a:srgbClr val="E0E0E0"/>
              </a:solidFill>
              <a:ln w="9525" cap="flat">
                <a:noFill/>
                <a:prstDash val="solid"/>
                <a:miter/>
              </a:ln>
            </p:spPr>
            <p:txBody>
              <a:bodyPr rtlCol="0" anchor="ctr"/>
              <a:lstStyle/>
              <a:p>
                <a:endParaRPr lang="en-US"/>
              </a:p>
            </p:txBody>
          </p:sp>
          <p:sp>
            <p:nvSpPr>
              <p:cNvPr id="399" name="Graphic 4">
                <a:extLst>
                  <a:ext uri="{FF2B5EF4-FFF2-40B4-BE49-F238E27FC236}">
                    <a16:creationId xmlns:a16="http://schemas.microsoft.com/office/drawing/2014/main" id="{60CB01D0-0327-4AA3-B11E-2B6DCA121F5C}"/>
                  </a:ext>
                </a:extLst>
              </p:cNvPr>
              <p:cNvSpPr/>
              <p:nvPr/>
            </p:nvSpPr>
            <p:spPr>
              <a:xfrm>
                <a:off x="4124357" y="3979767"/>
                <a:ext cx="301751" cy="183641"/>
              </a:xfrm>
              <a:custGeom>
                <a:avLst/>
                <a:gdLst>
                  <a:gd name="connsiteX0" fmla="*/ 45149 w 301751"/>
                  <a:gd name="connsiteY0" fmla="*/ 153162 h 183641"/>
                  <a:gd name="connsiteX1" fmla="*/ 9525 w 301751"/>
                  <a:gd name="connsiteY1" fmla="*/ 183642 h 183641"/>
                  <a:gd name="connsiteX2" fmla="*/ 0 w 301751"/>
                  <a:gd name="connsiteY2" fmla="*/ 178403 h 183641"/>
                  <a:gd name="connsiteX3" fmla="*/ 35624 w 301751"/>
                  <a:gd name="connsiteY3" fmla="*/ 147828 h 183641"/>
                  <a:gd name="connsiteX4" fmla="*/ 292227 w 301751"/>
                  <a:gd name="connsiteY4" fmla="*/ 0 h 183641"/>
                  <a:gd name="connsiteX5" fmla="*/ 301752 w 301751"/>
                  <a:gd name="connsiteY5" fmla="*/ 5334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51" h="183641">
                    <a:moveTo>
                      <a:pt x="45149" y="153162"/>
                    </a:moveTo>
                    <a:cubicBezTo>
                      <a:pt x="31680" y="161287"/>
                      <a:pt x="19641" y="171593"/>
                      <a:pt x="9525" y="183642"/>
                    </a:cubicBezTo>
                    <a:lnTo>
                      <a:pt x="0" y="178403"/>
                    </a:lnTo>
                    <a:cubicBezTo>
                      <a:pt x="10087" y="166297"/>
                      <a:pt x="22127" y="155963"/>
                      <a:pt x="35624" y="147828"/>
                    </a:cubicBezTo>
                    <a:lnTo>
                      <a:pt x="292227" y="0"/>
                    </a:lnTo>
                    <a:lnTo>
                      <a:pt x="301752" y="5334"/>
                    </a:lnTo>
                    <a:close/>
                  </a:path>
                </a:pathLst>
              </a:custGeom>
              <a:solidFill>
                <a:srgbClr val="E0E0E0"/>
              </a:solidFill>
              <a:ln w="9525" cap="flat">
                <a:noFill/>
                <a:prstDash val="solid"/>
                <a:miter/>
              </a:ln>
            </p:spPr>
            <p:txBody>
              <a:bodyPr rtlCol="0" anchor="ctr"/>
              <a:lstStyle/>
              <a:p>
                <a:endParaRPr lang="en-US"/>
              </a:p>
            </p:txBody>
          </p:sp>
          <p:sp>
            <p:nvSpPr>
              <p:cNvPr id="400" name="Graphic 4">
                <a:extLst>
                  <a:ext uri="{FF2B5EF4-FFF2-40B4-BE49-F238E27FC236}">
                    <a16:creationId xmlns:a16="http://schemas.microsoft.com/office/drawing/2014/main" id="{25F4DBCA-6C13-40CE-8AD4-1F43552AFE5C}"/>
                  </a:ext>
                </a:extLst>
              </p:cNvPr>
              <p:cNvSpPr/>
              <p:nvPr/>
            </p:nvSpPr>
            <p:spPr>
              <a:xfrm>
                <a:off x="4101783" y="3966813"/>
                <a:ext cx="301847" cy="183641"/>
              </a:xfrm>
              <a:custGeom>
                <a:avLst/>
                <a:gdLst>
                  <a:gd name="connsiteX0" fmla="*/ 45244 w 301847"/>
                  <a:gd name="connsiteY0" fmla="*/ 153067 h 183641"/>
                  <a:gd name="connsiteX1" fmla="*/ 9525 w 301847"/>
                  <a:gd name="connsiteY1" fmla="*/ 183642 h 183641"/>
                  <a:gd name="connsiteX2" fmla="*/ 0 w 301847"/>
                  <a:gd name="connsiteY2" fmla="*/ 178308 h 183641"/>
                  <a:gd name="connsiteX3" fmla="*/ 35719 w 301847"/>
                  <a:gd name="connsiteY3" fmla="*/ 147828 h 183641"/>
                  <a:gd name="connsiteX4" fmla="*/ 292322 w 301847"/>
                  <a:gd name="connsiteY4" fmla="*/ 0 h 183641"/>
                  <a:gd name="connsiteX5" fmla="*/ 301847 w 301847"/>
                  <a:gd name="connsiteY5" fmla="*/ 5239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47" h="183641">
                    <a:moveTo>
                      <a:pt x="45244" y="153067"/>
                    </a:moveTo>
                    <a:cubicBezTo>
                      <a:pt x="31737" y="161230"/>
                      <a:pt x="19669" y="171555"/>
                      <a:pt x="9525" y="183642"/>
                    </a:cubicBezTo>
                    <a:lnTo>
                      <a:pt x="0" y="178308"/>
                    </a:lnTo>
                    <a:cubicBezTo>
                      <a:pt x="10144" y="166249"/>
                      <a:pt x="22212" y="155953"/>
                      <a:pt x="35719" y="147828"/>
                    </a:cubicBezTo>
                    <a:lnTo>
                      <a:pt x="292322" y="0"/>
                    </a:lnTo>
                    <a:lnTo>
                      <a:pt x="301847" y="5239"/>
                    </a:lnTo>
                    <a:close/>
                  </a:path>
                </a:pathLst>
              </a:custGeom>
              <a:solidFill>
                <a:srgbClr val="E0E0E0"/>
              </a:solidFill>
              <a:ln w="9525" cap="flat">
                <a:noFill/>
                <a:prstDash val="solid"/>
                <a:miter/>
              </a:ln>
            </p:spPr>
            <p:txBody>
              <a:bodyPr rtlCol="0" anchor="ctr"/>
              <a:lstStyle/>
              <a:p>
                <a:endParaRPr lang="en-US"/>
              </a:p>
            </p:txBody>
          </p:sp>
          <p:sp>
            <p:nvSpPr>
              <p:cNvPr id="401" name="Graphic 4">
                <a:extLst>
                  <a:ext uri="{FF2B5EF4-FFF2-40B4-BE49-F238E27FC236}">
                    <a16:creationId xmlns:a16="http://schemas.microsoft.com/office/drawing/2014/main" id="{713C4DF1-F3D5-4CDB-90D8-2FF6066850D5}"/>
                  </a:ext>
                </a:extLst>
              </p:cNvPr>
              <p:cNvSpPr/>
              <p:nvPr/>
            </p:nvSpPr>
            <p:spPr>
              <a:xfrm>
                <a:off x="4079304" y="3953764"/>
                <a:ext cx="301751" cy="183641"/>
              </a:xfrm>
              <a:custGeom>
                <a:avLst/>
                <a:gdLst>
                  <a:gd name="connsiteX0" fmla="*/ 45148 w 301751"/>
                  <a:gd name="connsiteY0" fmla="*/ 153162 h 183641"/>
                  <a:gd name="connsiteX1" fmla="*/ 9525 w 301751"/>
                  <a:gd name="connsiteY1" fmla="*/ 183642 h 183641"/>
                  <a:gd name="connsiteX2" fmla="*/ 0 w 301751"/>
                  <a:gd name="connsiteY2" fmla="*/ 178308 h 183641"/>
                  <a:gd name="connsiteX3" fmla="*/ 35623 w 301751"/>
                  <a:gd name="connsiteY3" fmla="*/ 147828 h 183641"/>
                  <a:gd name="connsiteX4" fmla="*/ 292227 w 301751"/>
                  <a:gd name="connsiteY4" fmla="*/ 0 h 183641"/>
                  <a:gd name="connsiteX5" fmla="*/ 301752 w 301751"/>
                  <a:gd name="connsiteY5" fmla="*/ 5334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51" h="183641">
                    <a:moveTo>
                      <a:pt x="45148" y="153162"/>
                    </a:moveTo>
                    <a:cubicBezTo>
                      <a:pt x="31699" y="161315"/>
                      <a:pt x="19669" y="171612"/>
                      <a:pt x="9525" y="183642"/>
                    </a:cubicBezTo>
                    <a:lnTo>
                      <a:pt x="0" y="178308"/>
                    </a:lnTo>
                    <a:cubicBezTo>
                      <a:pt x="10116" y="166259"/>
                      <a:pt x="22155" y="155953"/>
                      <a:pt x="35623" y="147828"/>
                    </a:cubicBezTo>
                    <a:lnTo>
                      <a:pt x="292227" y="0"/>
                    </a:lnTo>
                    <a:lnTo>
                      <a:pt x="301752" y="5334"/>
                    </a:lnTo>
                    <a:close/>
                  </a:path>
                </a:pathLst>
              </a:custGeom>
              <a:solidFill>
                <a:srgbClr val="E0E0E0"/>
              </a:solidFill>
              <a:ln w="9525" cap="flat">
                <a:noFill/>
                <a:prstDash val="solid"/>
                <a:miter/>
              </a:ln>
            </p:spPr>
            <p:txBody>
              <a:bodyPr rtlCol="0" anchor="ctr"/>
              <a:lstStyle/>
              <a:p>
                <a:endParaRPr lang="en-US"/>
              </a:p>
            </p:txBody>
          </p:sp>
          <p:sp>
            <p:nvSpPr>
              <p:cNvPr id="402" name="Graphic 4">
                <a:extLst>
                  <a:ext uri="{FF2B5EF4-FFF2-40B4-BE49-F238E27FC236}">
                    <a16:creationId xmlns:a16="http://schemas.microsoft.com/office/drawing/2014/main" id="{781FE13A-EF92-41D5-AA7F-199E4887027A}"/>
                  </a:ext>
                </a:extLst>
              </p:cNvPr>
              <p:cNvSpPr/>
              <p:nvPr/>
            </p:nvSpPr>
            <p:spPr>
              <a:xfrm>
                <a:off x="4056825" y="3940809"/>
                <a:ext cx="302133" cy="183641"/>
              </a:xfrm>
              <a:custGeom>
                <a:avLst/>
                <a:gdLst>
                  <a:gd name="connsiteX0" fmla="*/ 45148 w 302133"/>
                  <a:gd name="connsiteY0" fmla="*/ 153067 h 183641"/>
                  <a:gd name="connsiteX1" fmla="*/ 9525 w 302133"/>
                  <a:gd name="connsiteY1" fmla="*/ 183642 h 183641"/>
                  <a:gd name="connsiteX2" fmla="*/ 0 w 302133"/>
                  <a:gd name="connsiteY2" fmla="*/ 178308 h 183641"/>
                  <a:gd name="connsiteX3" fmla="*/ 35719 w 302133"/>
                  <a:gd name="connsiteY3" fmla="*/ 147828 h 183641"/>
                  <a:gd name="connsiteX4" fmla="*/ 292608 w 302133"/>
                  <a:gd name="connsiteY4" fmla="*/ 0 h 183641"/>
                  <a:gd name="connsiteX5" fmla="*/ 302133 w 302133"/>
                  <a:gd name="connsiteY5" fmla="*/ 5239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133" h="183641">
                    <a:moveTo>
                      <a:pt x="45148" y="153067"/>
                    </a:moveTo>
                    <a:cubicBezTo>
                      <a:pt x="31652" y="161201"/>
                      <a:pt x="19612" y="171536"/>
                      <a:pt x="9525" y="183642"/>
                    </a:cubicBezTo>
                    <a:lnTo>
                      <a:pt x="0" y="178308"/>
                    </a:lnTo>
                    <a:cubicBezTo>
                      <a:pt x="10173" y="166278"/>
                      <a:pt x="22241" y="155981"/>
                      <a:pt x="35719" y="147828"/>
                    </a:cubicBezTo>
                    <a:lnTo>
                      <a:pt x="292608" y="0"/>
                    </a:lnTo>
                    <a:lnTo>
                      <a:pt x="302133" y="5239"/>
                    </a:lnTo>
                    <a:close/>
                  </a:path>
                </a:pathLst>
              </a:custGeom>
              <a:solidFill>
                <a:srgbClr val="E0E0E0"/>
              </a:solidFill>
              <a:ln w="9525" cap="flat">
                <a:noFill/>
                <a:prstDash val="solid"/>
                <a:miter/>
              </a:ln>
            </p:spPr>
            <p:txBody>
              <a:bodyPr rtlCol="0" anchor="ctr"/>
              <a:lstStyle/>
              <a:p>
                <a:endParaRPr lang="en-US"/>
              </a:p>
            </p:txBody>
          </p:sp>
          <p:sp>
            <p:nvSpPr>
              <p:cNvPr id="403" name="Graphic 4">
                <a:extLst>
                  <a:ext uri="{FF2B5EF4-FFF2-40B4-BE49-F238E27FC236}">
                    <a16:creationId xmlns:a16="http://schemas.microsoft.com/office/drawing/2014/main" id="{3D2348FB-3412-470C-A984-34DE100D0996}"/>
                  </a:ext>
                </a:extLst>
              </p:cNvPr>
              <p:cNvSpPr/>
              <p:nvPr/>
            </p:nvSpPr>
            <p:spPr>
              <a:xfrm>
                <a:off x="4034251" y="3927475"/>
                <a:ext cx="302133" cy="183927"/>
              </a:xfrm>
              <a:custGeom>
                <a:avLst/>
                <a:gdLst>
                  <a:gd name="connsiteX0" fmla="*/ 45149 w 302133"/>
                  <a:gd name="connsiteY0" fmla="*/ 153448 h 183927"/>
                  <a:gd name="connsiteX1" fmla="*/ 9525 w 302133"/>
                  <a:gd name="connsiteY1" fmla="*/ 183928 h 183927"/>
                  <a:gd name="connsiteX2" fmla="*/ 0 w 302133"/>
                  <a:gd name="connsiteY2" fmla="*/ 178594 h 183927"/>
                  <a:gd name="connsiteX3" fmla="*/ 35624 w 302133"/>
                  <a:gd name="connsiteY3" fmla="*/ 148114 h 183927"/>
                  <a:gd name="connsiteX4" fmla="*/ 292608 w 302133"/>
                  <a:gd name="connsiteY4" fmla="*/ 0 h 183927"/>
                  <a:gd name="connsiteX5" fmla="*/ 302133 w 302133"/>
                  <a:gd name="connsiteY5" fmla="*/ 5334 h 18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133" h="183927">
                    <a:moveTo>
                      <a:pt x="45149" y="153448"/>
                    </a:moveTo>
                    <a:cubicBezTo>
                      <a:pt x="31680" y="161573"/>
                      <a:pt x="19641" y="171879"/>
                      <a:pt x="9525" y="183928"/>
                    </a:cubicBezTo>
                    <a:lnTo>
                      <a:pt x="0" y="178594"/>
                    </a:lnTo>
                    <a:cubicBezTo>
                      <a:pt x="10144" y="166564"/>
                      <a:pt x="22174" y="156267"/>
                      <a:pt x="35624" y="148114"/>
                    </a:cubicBezTo>
                    <a:lnTo>
                      <a:pt x="292608" y="0"/>
                    </a:lnTo>
                    <a:lnTo>
                      <a:pt x="302133" y="5334"/>
                    </a:lnTo>
                    <a:close/>
                  </a:path>
                </a:pathLst>
              </a:custGeom>
              <a:solidFill>
                <a:srgbClr val="E0E0E0"/>
              </a:solidFill>
              <a:ln w="9525" cap="flat">
                <a:noFill/>
                <a:prstDash val="solid"/>
                <a:miter/>
              </a:ln>
            </p:spPr>
            <p:txBody>
              <a:bodyPr rtlCol="0" anchor="ctr"/>
              <a:lstStyle/>
              <a:p>
                <a:endParaRPr lang="en-US"/>
              </a:p>
            </p:txBody>
          </p:sp>
          <p:sp>
            <p:nvSpPr>
              <p:cNvPr id="404" name="Graphic 4">
                <a:extLst>
                  <a:ext uri="{FF2B5EF4-FFF2-40B4-BE49-F238E27FC236}">
                    <a16:creationId xmlns:a16="http://schemas.microsoft.com/office/drawing/2014/main" id="{00FABF88-1F3B-4C86-BFCF-8D6A6105375E}"/>
                  </a:ext>
                </a:extLst>
              </p:cNvPr>
              <p:cNvSpPr/>
              <p:nvPr/>
            </p:nvSpPr>
            <p:spPr>
              <a:xfrm>
                <a:off x="4011772" y="3914806"/>
                <a:ext cx="301847" cy="183546"/>
              </a:xfrm>
              <a:custGeom>
                <a:avLst/>
                <a:gdLst>
                  <a:gd name="connsiteX0" fmla="*/ 45149 w 301847"/>
                  <a:gd name="connsiteY0" fmla="*/ 153067 h 183546"/>
                  <a:gd name="connsiteX1" fmla="*/ 9525 w 301847"/>
                  <a:gd name="connsiteY1" fmla="*/ 183547 h 183546"/>
                  <a:gd name="connsiteX2" fmla="*/ 0 w 301847"/>
                  <a:gd name="connsiteY2" fmla="*/ 178308 h 183546"/>
                  <a:gd name="connsiteX3" fmla="*/ 35719 w 301847"/>
                  <a:gd name="connsiteY3" fmla="*/ 147828 h 183546"/>
                  <a:gd name="connsiteX4" fmla="*/ 292322 w 301847"/>
                  <a:gd name="connsiteY4" fmla="*/ 0 h 183546"/>
                  <a:gd name="connsiteX5" fmla="*/ 301847 w 301847"/>
                  <a:gd name="connsiteY5" fmla="*/ 5239 h 18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47" h="183546">
                    <a:moveTo>
                      <a:pt x="45149" y="153067"/>
                    </a:moveTo>
                    <a:cubicBezTo>
                      <a:pt x="31680" y="161191"/>
                      <a:pt x="19641" y="171497"/>
                      <a:pt x="9525" y="183547"/>
                    </a:cubicBezTo>
                    <a:lnTo>
                      <a:pt x="0" y="178308"/>
                    </a:lnTo>
                    <a:cubicBezTo>
                      <a:pt x="10144" y="166249"/>
                      <a:pt x="22212" y="155953"/>
                      <a:pt x="35719" y="147828"/>
                    </a:cubicBezTo>
                    <a:lnTo>
                      <a:pt x="292322" y="0"/>
                    </a:lnTo>
                    <a:lnTo>
                      <a:pt x="301847" y="5239"/>
                    </a:lnTo>
                    <a:close/>
                  </a:path>
                </a:pathLst>
              </a:custGeom>
              <a:solidFill>
                <a:srgbClr val="E0E0E0"/>
              </a:solidFill>
              <a:ln w="9525" cap="flat">
                <a:noFill/>
                <a:prstDash val="solid"/>
                <a:miter/>
              </a:ln>
            </p:spPr>
            <p:txBody>
              <a:bodyPr rtlCol="0" anchor="ctr"/>
              <a:lstStyle/>
              <a:p>
                <a:endParaRPr lang="en-US"/>
              </a:p>
            </p:txBody>
          </p:sp>
          <p:sp>
            <p:nvSpPr>
              <p:cNvPr id="405" name="Graphic 4">
                <a:extLst>
                  <a:ext uri="{FF2B5EF4-FFF2-40B4-BE49-F238E27FC236}">
                    <a16:creationId xmlns:a16="http://schemas.microsoft.com/office/drawing/2014/main" id="{AD768365-6C16-4F9C-B5D6-7AEFB004DE88}"/>
                  </a:ext>
                </a:extLst>
              </p:cNvPr>
              <p:cNvSpPr/>
              <p:nvPr/>
            </p:nvSpPr>
            <p:spPr>
              <a:xfrm>
                <a:off x="3989007" y="3901757"/>
                <a:ext cx="302323" cy="183641"/>
              </a:xfrm>
              <a:custGeom>
                <a:avLst/>
                <a:gdLst>
                  <a:gd name="connsiteX0" fmla="*/ 45149 w 302323"/>
                  <a:gd name="connsiteY0" fmla="*/ 153162 h 183641"/>
                  <a:gd name="connsiteX1" fmla="*/ 9525 w 302323"/>
                  <a:gd name="connsiteY1" fmla="*/ 183642 h 183641"/>
                  <a:gd name="connsiteX2" fmla="*/ 0 w 302323"/>
                  <a:gd name="connsiteY2" fmla="*/ 178308 h 183641"/>
                  <a:gd name="connsiteX3" fmla="*/ 35624 w 302323"/>
                  <a:gd name="connsiteY3" fmla="*/ 147828 h 183641"/>
                  <a:gd name="connsiteX4" fmla="*/ 292799 w 302323"/>
                  <a:gd name="connsiteY4" fmla="*/ 0 h 183641"/>
                  <a:gd name="connsiteX5" fmla="*/ 302324 w 302323"/>
                  <a:gd name="connsiteY5" fmla="*/ 5334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323" h="183641">
                    <a:moveTo>
                      <a:pt x="45149" y="153162"/>
                    </a:moveTo>
                    <a:cubicBezTo>
                      <a:pt x="31680" y="161287"/>
                      <a:pt x="19641" y="171593"/>
                      <a:pt x="9525" y="183642"/>
                    </a:cubicBezTo>
                    <a:lnTo>
                      <a:pt x="0" y="178308"/>
                    </a:lnTo>
                    <a:cubicBezTo>
                      <a:pt x="10144" y="166278"/>
                      <a:pt x="22174" y="155981"/>
                      <a:pt x="35624" y="147828"/>
                    </a:cubicBezTo>
                    <a:lnTo>
                      <a:pt x="292799" y="0"/>
                    </a:lnTo>
                    <a:lnTo>
                      <a:pt x="302324" y="5334"/>
                    </a:lnTo>
                    <a:close/>
                  </a:path>
                </a:pathLst>
              </a:custGeom>
              <a:solidFill>
                <a:srgbClr val="E0E0E0"/>
              </a:solidFill>
              <a:ln w="9525" cap="flat">
                <a:noFill/>
                <a:prstDash val="solid"/>
                <a:miter/>
              </a:ln>
            </p:spPr>
            <p:txBody>
              <a:bodyPr rtlCol="0" anchor="ctr"/>
              <a:lstStyle/>
              <a:p>
                <a:endParaRPr lang="en-US"/>
              </a:p>
            </p:txBody>
          </p:sp>
          <p:sp>
            <p:nvSpPr>
              <p:cNvPr id="406" name="Graphic 4">
                <a:extLst>
                  <a:ext uri="{FF2B5EF4-FFF2-40B4-BE49-F238E27FC236}">
                    <a16:creationId xmlns:a16="http://schemas.microsoft.com/office/drawing/2014/main" id="{AEB15720-0BFC-4D2C-ACBA-308E76B6321E}"/>
                  </a:ext>
                </a:extLst>
              </p:cNvPr>
              <p:cNvSpPr/>
              <p:nvPr/>
            </p:nvSpPr>
            <p:spPr>
              <a:xfrm>
                <a:off x="3966718" y="3888708"/>
                <a:ext cx="301752" cy="183546"/>
              </a:xfrm>
              <a:custGeom>
                <a:avLst/>
                <a:gdLst>
                  <a:gd name="connsiteX0" fmla="*/ 45149 w 301752"/>
                  <a:gd name="connsiteY0" fmla="*/ 153067 h 183546"/>
                  <a:gd name="connsiteX1" fmla="*/ 9525 w 301752"/>
                  <a:gd name="connsiteY1" fmla="*/ 183547 h 183546"/>
                  <a:gd name="connsiteX2" fmla="*/ 0 w 301752"/>
                  <a:gd name="connsiteY2" fmla="*/ 178308 h 183546"/>
                  <a:gd name="connsiteX3" fmla="*/ 35624 w 301752"/>
                  <a:gd name="connsiteY3" fmla="*/ 147828 h 183546"/>
                  <a:gd name="connsiteX4" fmla="*/ 292227 w 301752"/>
                  <a:gd name="connsiteY4" fmla="*/ 0 h 183546"/>
                  <a:gd name="connsiteX5" fmla="*/ 301752 w 301752"/>
                  <a:gd name="connsiteY5" fmla="*/ 5239 h 18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52" h="183546">
                    <a:moveTo>
                      <a:pt x="45149" y="153067"/>
                    </a:moveTo>
                    <a:cubicBezTo>
                      <a:pt x="31680" y="161192"/>
                      <a:pt x="19641" y="171498"/>
                      <a:pt x="9525" y="183547"/>
                    </a:cubicBezTo>
                    <a:lnTo>
                      <a:pt x="0" y="178308"/>
                    </a:lnTo>
                    <a:cubicBezTo>
                      <a:pt x="10096" y="166230"/>
                      <a:pt x="22136" y="155934"/>
                      <a:pt x="35624" y="147828"/>
                    </a:cubicBezTo>
                    <a:lnTo>
                      <a:pt x="292227" y="0"/>
                    </a:lnTo>
                    <a:lnTo>
                      <a:pt x="301752" y="5239"/>
                    </a:lnTo>
                    <a:close/>
                  </a:path>
                </a:pathLst>
              </a:custGeom>
              <a:solidFill>
                <a:srgbClr val="E0E0E0"/>
              </a:solidFill>
              <a:ln w="9525" cap="flat">
                <a:noFill/>
                <a:prstDash val="solid"/>
                <a:miter/>
              </a:ln>
            </p:spPr>
            <p:txBody>
              <a:bodyPr rtlCol="0" anchor="ctr"/>
              <a:lstStyle/>
              <a:p>
                <a:endParaRPr lang="en-US"/>
              </a:p>
            </p:txBody>
          </p:sp>
          <p:sp>
            <p:nvSpPr>
              <p:cNvPr id="407" name="Graphic 4">
                <a:extLst>
                  <a:ext uri="{FF2B5EF4-FFF2-40B4-BE49-F238E27FC236}">
                    <a16:creationId xmlns:a16="http://schemas.microsoft.com/office/drawing/2014/main" id="{772962DB-BA39-4624-8DF9-6B2A6019AF28}"/>
                  </a:ext>
                </a:extLst>
              </p:cNvPr>
              <p:cNvSpPr/>
              <p:nvPr/>
            </p:nvSpPr>
            <p:spPr>
              <a:xfrm>
                <a:off x="3944144" y="3875754"/>
                <a:ext cx="301847" cy="183641"/>
              </a:xfrm>
              <a:custGeom>
                <a:avLst/>
                <a:gdLst>
                  <a:gd name="connsiteX0" fmla="*/ 45244 w 301847"/>
                  <a:gd name="connsiteY0" fmla="*/ 153162 h 183641"/>
                  <a:gd name="connsiteX1" fmla="*/ 9525 w 301847"/>
                  <a:gd name="connsiteY1" fmla="*/ 183642 h 183641"/>
                  <a:gd name="connsiteX2" fmla="*/ 0 w 301847"/>
                  <a:gd name="connsiteY2" fmla="*/ 178308 h 183641"/>
                  <a:gd name="connsiteX3" fmla="*/ 35623 w 301847"/>
                  <a:gd name="connsiteY3" fmla="*/ 147828 h 183641"/>
                  <a:gd name="connsiteX4" fmla="*/ 292322 w 301847"/>
                  <a:gd name="connsiteY4" fmla="*/ 0 h 183641"/>
                  <a:gd name="connsiteX5" fmla="*/ 301847 w 301847"/>
                  <a:gd name="connsiteY5" fmla="*/ 5334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47" h="183641">
                    <a:moveTo>
                      <a:pt x="45244" y="153162"/>
                    </a:moveTo>
                    <a:cubicBezTo>
                      <a:pt x="31737" y="161287"/>
                      <a:pt x="19669" y="171583"/>
                      <a:pt x="9525" y="183642"/>
                    </a:cubicBezTo>
                    <a:lnTo>
                      <a:pt x="0" y="178308"/>
                    </a:lnTo>
                    <a:cubicBezTo>
                      <a:pt x="10144" y="166278"/>
                      <a:pt x="22174" y="155981"/>
                      <a:pt x="35623" y="147828"/>
                    </a:cubicBezTo>
                    <a:lnTo>
                      <a:pt x="292322" y="0"/>
                    </a:lnTo>
                    <a:lnTo>
                      <a:pt x="301847" y="5334"/>
                    </a:lnTo>
                    <a:close/>
                  </a:path>
                </a:pathLst>
              </a:custGeom>
              <a:solidFill>
                <a:srgbClr val="E0E0E0"/>
              </a:solidFill>
              <a:ln w="9525" cap="flat">
                <a:noFill/>
                <a:prstDash val="solid"/>
                <a:miter/>
              </a:ln>
            </p:spPr>
            <p:txBody>
              <a:bodyPr rtlCol="0" anchor="ctr"/>
              <a:lstStyle/>
              <a:p>
                <a:endParaRPr lang="en-US"/>
              </a:p>
            </p:txBody>
          </p:sp>
          <p:sp>
            <p:nvSpPr>
              <p:cNvPr id="408" name="Graphic 4">
                <a:extLst>
                  <a:ext uri="{FF2B5EF4-FFF2-40B4-BE49-F238E27FC236}">
                    <a16:creationId xmlns:a16="http://schemas.microsoft.com/office/drawing/2014/main" id="{5FF92593-E2D6-4DB0-93FF-A3A4CC5D5F5C}"/>
                  </a:ext>
                </a:extLst>
              </p:cNvPr>
              <p:cNvSpPr/>
              <p:nvPr/>
            </p:nvSpPr>
            <p:spPr>
              <a:xfrm>
                <a:off x="3921665" y="3862800"/>
                <a:ext cx="301751" cy="183546"/>
              </a:xfrm>
              <a:custGeom>
                <a:avLst/>
                <a:gdLst>
                  <a:gd name="connsiteX0" fmla="*/ 45148 w 301751"/>
                  <a:gd name="connsiteY0" fmla="*/ 153067 h 183546"/>
                  <a:gd name="connsiteX1" fmla="*/ 9525 w 301751"/>
                  <a:gd name="connsiteY1" fmla="*/ 183547 h 183546"/>
                  <a:gd name="connsiteX2" fmla="*/ 0 w 301751"/>
                  <a:gd name="connsiteY2" fmla="*/ 178308 h 183546"/>
                  <a:gd name="connsiteX3" fmla="*/ 35623 w 301751"/>
                  <a:gd name="connsiteY3" fmla="*/ 147828 h 183546"/>
                  <a:gd name="connsiteX4" fmla="*/ 292227 w 301751"/>
                  <a:gd name="connsiteY4" fmla="*/ 0 h 183546"/>
                  <a:gd name="connsiteX5" fmla="*/ 301752 w 301751"/>
                  <a:gd name="connsiteY5" fmla="*/ 5239 h 18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51" h="183546">
                    <a:moveTo>
                      <a:pt x="45148" y="153067"/>
                    </a:moveTo>
                    <a:cubicBezTo>
                      <a:pt x="31680" y="161191"/>
                      <a:pt x="19641" y="171498"/>
                      <a:pt x="9525" y="183547"/>
                    </a:cubicBezTo>
                    <a:lnTo>
                      <a:pt x="0" y="178308"/>
                    </a:lnTo>
                    <a:cubicBezTo>
                      <a:pt x="10096" y="166230"/>
                      <a:pt x="22136" y="155934"/>
                      <a:pt x="35623" y="147828"/>
                    </a:cubicBezTo>
                    <a:lnTo>
                      <a:pt x="292227" y="0"/>
                    </a:lnTo>
                    <a:lnTo>
                      <a:pt x="301752" y="5239"/>
                    </a:lnTo>
                    <a:close/>
                  </a:path>
                </a:pathLst>
              </a:custGeom>
              <a:solidFill>
                <a:srgbClr val="E0E0E0"/>
              </a:solidFill>
              <a:ln w="9525" cap="flat">
                <a:noFill/>
                <a:prstDash val="solid"/>
                <a:miter/>
              </a:ln>
            </p:spPr>
            <p:txBody>
              <a:bodyPr rtlCol="0" anchor="ctr"/>
              <a:lstStyle/>
              <a:p>
                <a:endParaRPr lang="en-US"/>
              </a:p>
            </p:txBody>
          </p:sp>
          <p:sp>
            <p:nvSpPr>
              <p:cNvPr id="409" name="Graphic 4">
                <a:extLst>
                  <a:ext uri="{FF2B5EF4-FFF2-40B4-BE49-F238E27FC236}">
                    <a16:creationId xmlns:a16="http://schemas.microsoft.com/office/drawing/2014/main" id="{584E517A-F40D-4AE6-83B6-B90AB0677E02}"/>
                  </a:ext>
                </a:extLst>
              </p:cNvPr>
              <p:cNvSpPr/>
              <p:nvPr/>
            </p:nvSpPr>
            <p:spPr>
              <a:xfrm>
                <a:off x="3899091" y="3849750"/>
                <a:ext cx="301847" cy="183641"/>
              </a:xfrm>
              <a:custGeom>
                <a:avLst/>
                <a:gdLst>
                  <a:gd name="connsiteX0" fmla="*/ 45244 w 301847"/>
                  <a:gd name="connsiteY0" fmla="*/ 153162 h 183641"/>
                  <a:gd name="connsiteX1" fmla="*/ 9525 w 301847"/>
                  <a:gd name="connsiteY1" fmla="*/ 183642 h 183641"/>
                  <a:gd name="connsiteX2" fmla="*/ 0 w 301847"/>
                  <a:gd name="connsiteY2" fmla="*/ 178308 h 183641"/>
                  <a:gd name="connsiteX3" fmla="*/ 35719 w 301847"/>
                  <a:gd name="connsiteY3" fmla="*/ 147828 h 183641"/>
                  <a:gd name="connsiteX4" fmla="*/ 292322 w 301847"/>
                  <a:gd name="connsiteY4" fmla="*/ 0 h 183641"/>
                  <a:gd name="connsiteX5" fmla="*/ 301847 w 301847"/>
                  <a:gd name="connsiteY5" fmla="*/ 5334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47" h="183641">
                    <a:moveTo>
                      <a:pt x="45244" y="153162"/>
                    </a:moveTo>
                    <a:cubicBezTo>
                      <a:pt x="31737" y="161287"/>
                      <a:pt x="19669" y="171583"/>
                      <a:pt x="9525" y="183642"/>
                    </a:cubicBezTo>
                    <a:lnTo>
                      <a:pt x="0" y="178308"/>
                    </a:lnTo>
                    <a:cubicBezTo>
                      <a:pt x="10173" y="166278"/>
                      <a:pt x="22241" y="155981"/>
                      <a:pt x="35719" y="147828"/>
                    </a:cubicBezTo>
                    <a:lnTo>
                      <a:pt x="292322" y="0"/>
                    </a:lnTo>
                    <a:lnTo>
                      <a:pt x="301847" y="5334"/>
                    </a:lnTo>
                    <a:close/>
                  </a:path>
                </a:pathLst>
              </a:custGeom>
              <a:solidFill>
                <a:srgbClr val="E0E0E0"/>
              </a:solidFill>
              <a:ln w="9525" cap="flat">
                <a:noFill/>
                <a:prstDash val="solid"/>
                <a:miter/>
              </a:ln>
            </p:spPr>
            <p:txBody>
              <a:bodyPr rtlCol="0" anchor="ctr"/>
              <a:lstStyle/>
              <a:p>
                <a:endParaRPr lang="en-US"/>
              </a:p>
            </p:txBody>
          </p:sp>
          <p:sp>
            <p:nvSpPr>
              <p:cNvPr id="410" name="Graphic 4">
                <a:extLst>
                  <a:ext uri="{FF2B5EF4-FFF2-40B4-BE49-F238E27FC236}">
                    <a16:creationId xmlns:a16="http://schemas.microsoft.com/office/drawing/2014/main" id="{1C63F880-B2AA-4329-B9A1-B8DC8479D7CC}"/>
                  </a:ext>
                </a:extLst>
              </p:cNvPr>
              <p:cNvSpPr/>
              <p:nvPr/>
            </p:nvSpPr>
            <p:spPr>
              <a:xfrm>
                <a:off x="3876612" y="3836796"/>
                <a:ext cx="301751" cy="183546"/>
              </a:xfrm>
              <a:custGeom>
                <a:avLst/>
                <a:gdLst>
                  <a:gd name="connsiteX0" fmla="*/ 45148 w 301751"/>
                  <a:gd name="connsiteY0" fmla="*/ 153067 h 183546"/>
                  <a:gd name="connsiteX1" fmla="*/ 9525 w 301751"/>
                  <a:gd name="connsiteY1" fmla="*/ 183547 h 183546"/>
                  <a:gd name="connsiteX2" fmla="*/ 0 w 301751"/>
                  <a:gd name="connsiteY2" fmla="*/ 178308 h 183546"/>
                  <a:gd name="connsiteX3" fmla="*/ 35623 w 301751"/>
                  <a:gd name="connsiteY3" fmla="*/ 147828 h 183546"/>
                  <a:gd name="connsiteX4" fmla="*/ 292227 w 301751"/>
                  <a:gd name="connsiteY4" fmla="*/ 0 h 183546"/>
                  <a:gd name="connsiteX5" fmla="*/ 301752 w 301751"/>
                  <a:gd name="connsiteY5" fmla="*/ 5239 h 18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51" h="183546">
                    <a:moveTo>
                      <a:pt x="45148" y="153067"/>
                    </a:moveTo>
                    <a:cubicBezTo>
                      <a:pt x="31699" y="161220"/>
                      <a:pt x="19669" y="171517"/>
                      <a:pt x="9525" y="183547"/>
                    </a:cubicBezTo>
                    <a:lnTo>
                      <a:pt x="0" y="178308"/>
                    </a:lnTo>
                    <a:cubicBezTo>
                      <a:pt x="10096" y="166230"/>
                      <a:pt x="22136" y="155934"/>
                      <a:pt x="35623" y="147828"/>
                    </a:cubicBezTo>
                    <a:lnTo>
                      <a:pt x="292227" y="0"/>
                    </a:lnTo>
                    <a:lnTo>
                      <a:pt x="301752" y="5239"/>
                    </a:lnTo>
                    <a:close/>
                  </a:path>
                </a:pathLst>
              </a:custGeom>
              <a:solidFill>
                <a:srgbClr val="E0E0E0"/>
              </a:solidFill>
              <a:ln w="9525" cap="flat">
                <a:noFill/>
                <a:prstDash val="solid"/>
                <a:miter/>
              </a:ln>
            </p:spPr>
            <p:txBody>
              <a:bodyPr rtlCol="0" anchor="ctr"/>
              <a:lstStyle/>
              <a:p>
                <a:endParaRPr lang="en-US"/>
              </a:p>
            </p:txBody>
          </p:sp>
          <p:sp>
            <p:nvSpPr>
              <p:cNvPr id="411" name="Graphic 4">
                <a:extLst>
                  <a:ext uri="{FF2B5EF4-FFF2-40B4-BE49-F238E27FC236}">
                    <a16:creationId xmlns:a16="http://schemas.microsoft.com/office/drawing/2014/main" id="{F529F858-B6A3-4791-97B7-8C5FC039F0F1}"/>
                  </a:ext>
                </a:extLst>
              </p:cNvPr>
              <p:cNvSpPr/>
              <p:nvPr/>
            </p:nvSpPr>
            <p:spPr>
              <a:xfrm>
                <a:off x="3854038" y="3823747"/>
                <a:ext cx="301847" cy="183642"/>
              </a:xfrm>
              <a:custGeom>
                <a:avLst/>
                <a:gdLst>
                  <a:gd name="connsiteX0" fmla="*/ 45244 w 301847"/>
                  <a:gd name="connsiteY0" fmla="*/ 153162 h 183642"/>
                  <a:gd name="connsiteX1" fmla="*/ 9525 w 301847"/>
                  <a:gd name="connsiteY1" fmla="*/ 183642 h 183642"/>
                  <a:gd name="connsiteX2" fmla="*/ 0 w 301847"/>
                  <a:gd name="connsiteY2" fmla="*/ 178308 h 183642"/>
                  <a:gd name="connsiteX3" fmla="*/ 35719 w 301847"/>
                  <a:gd name="connsiteY3" fmla="*/ 147828 h 183642"/>
                  <a:gd name="connsiteX4" fmla="*/ 292322 w 301847"/>
                  <a:gd name="connsiteY4" fmla="*/ 0 h 183642"/>
                  <a:gd name="connsiteX5" fmla="*/ 301847 w 301847"/>
                  <a:gd name="connsiteY5" fmla="*/ 5334 h 18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47" h="183642">
                    <a:moveTo>
                      <a:pt x="45244" y="153162"/>
                    </a:moveTo>
                    <a:cubicBezTo>
                      <a:pt x="31737" y="161287"/>
                      <a:pt x="19669" y="171583"/>
                      <a:pt x="9525" y="183642"/>
                    </a:cubicBezTo>
                    <a:lnTo>
                      <a:pt x="0" y="178308"/>
                    </a:lnTo>
                    <a:cubicBezTo>
                      <a:pt x="10173" y="166278"/>
                      <a:pt x="22241" y="155981"/>
                      <a:pt x="35719" y="147828"/>
                    </a:cubicBezTo>
                    <a:lnTo>
                      <a:pt x="292322" y="0"/>
                    </a:lnTo>
                    <a:lnTo>
                      <a:pt x="301847" y="5334"/>
                    </a:lnTo>
                    <a:close/>
                  </a:path>
                </a:pathLst>
              </a:custGeom>
              <a:solidFill>
                <a:srgbClr val="E0E0E0"/>
              </a:solidFill>
              <a:ln w="9525" cap="flat">
                <a:noFill/>
                <a:prstDash val="solid"/>
                <a:miter/>
              </a:ln>
            </p:spPr>
            <p:txBody>
              <a:bodyPr rtlCol="0" anchor="ctr"/>
              <a:lstStyle/>
              <a:p>
                <a:endParaRPr lang="en-US"/>
              </a:p>
            </p:txBody>
          </p:sp>
          <p:sp>
            <p:nvSpPr>
              <p:cNvPr id="412" name="Graphic 4">
                <a:extLst>
                  <a:ext uri="{FF2B5EF4-FFF2-40B4-BE49-F238E27FC236}">
                    <a16:creationId xmlns:a16="http://schemas.microsoft.com/office/drawing/2014/main" id="{52098323-BB83-443D-8F7F-438AE8093CD2}"/>
                  </a:ext>
                </a:extLst>
              </p:cNvPr>
              <p:cNvSpPr/>
              <p:nvPr/>
            </p:nvSpPr>
            <p:spPr>
              <a:xfrm>
                <a:off x="3831559" y="3810793"/>
                <a:ext cx="301752" cy="183546"/>
              </a:xfrm>
              <a:custGeom>
                <a:avLst/>
                <a:gdLst>
                  <a:gd name="connsiteX0" fmla="*/ 45149 w 301752"/>
                  <a:gd name="connsiteY0" fmla="*/ 153067 h 183546"/>
                  <a:gd name="connsiteX1" fmla="*/ 9525 w 301752"/>
                  <a:gd name="connsiteY1" fmla="*/ 183547 h 183546"/>
                  <a:gd name="connsiteX2" fmla="*/ 0 w 301752"/>
                  <a:gd name="connsiteY2" fmla="*/ 178308 h 183546"/>
                  <a:gd name="connsiteX3" fmla="*/ 35624 w 301752"/>
                  <a:gd name="connsiteY3" fmla="*/ 147828 h 183546"/>
                  <a:gd name="connsiteX4" fmla="*/ 292227 w 301752"/>
                  <a:gd name="connsiteY4" fmla="*/ 0 h 183546"/>
                  <a:gd name="connsiteX5" fmla="*/ 301752 w 301752"/>
                  <a:gd name="connsiteY5" fmla="*/ 5239 h 18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52" h="183546">
                    <a:moveTo>
                      <a:pt x="45149" y="153067"/>
                    </a:moveTo>
                    <a:cubicBezTo>
                      <a:pt x="31699" y="161220"/>
                      <a:pt x="19669" y="171517"/>
                      <a:pt x="9525" y="183547"/>
                    </a:cubicBezTo>
                    <a:lnTo>
                      <a:pt x="0" y="178308"/>
                    </a:lnTo>
                    <a:cubicBezTo>
                      <a:pt x="10096" y="166230"/>
                      <a:pt x="22136" y="155934"/>
                      <a:pt x="35624" y="147828"/>
                    </a:cubicBezTo>
                    <a:lnTo>
                      <a:pt x="292227" y="0"/>
                    </a:lnTo>
                    <a:lnTo>
                      <a:pt x="301752" y="5239"/>
                    </a:lnTo>
                    <a:close/>
                  </a:path>
                </a:pathLst>
              </a:custGeom>
              <a:solidFill>
                <a:srgbClr val="E0E0E0"/>
              </a:solidFill>
              <a:ln w="9525" cap="flat">
                <a:noFill/>
                <a:prstDash val="solid"/>
                <a:miter/>
              </a:ln>
            </p:spPr>
            <p:txBody>
              <a:bodyPr rtlCol="0" anchor="ctr"/>
              <a:lstStyle/>
              <a:p>
                <a:endParaRPr lang="en-US"/>
              </a:p>
            </p:txBody>
          </p:sp>
          <p:sp>
            <p:nvSpPr>
              <p:cNvPr id="413" name="Graphic 4">
                <a:extLst>
                  <a:ext uri="{FF2B5EF4-FFF2-40B4-BE49-F238E27FC236}">
                    <a16:creationId xmlns:a16="http://schemas.microsoft.com/office/drawing/2014/main" id="{378C45DD-4A67-4F9D-8BBC-FBD588DB79ED}"/>
                  </a:ext>
                </a:extLst>
              </p:cNvPr>
              <p:cNvSpPr/>
              <p:nvPr/>
            </p:nvSpPr>
            <p:spPr>
              <a:xfrm>
                <a:off x="3809080" y="3797744"/>
                <a:ext cx="301847" cy="183641"/>
              </a:xfrm>
              <a:custGeom>
                <a:avLst/>
                <a:gdLst>
                  <a:gd name="connsiteX0" fmla="*/ 45149 w 301847"/>
                  <a:gd name="connsiteY0" fmla="*/ 153162 h 183641"/>
                  <a:gd name="connsiteX1" fmla="*/ 9525 w 301847"/>
                  <a:gd name="connsiteY1" fmla="*/ 183642 h 183641"/>
                  <a:gd name="connsiteX2" fmla="*/ 0 w 301847"/>
                  <a:gd name="connsiteY2" fmla="*/ 178308 h 183641"/>
                  <a:gd name="connsiteX3" fmla="*/ 35719 w 301847"/>
                  <a:gd name="connsiteY3" fmla="*/ 147828 h 183641"/>
                  <a:gd name="connsiteX4" fmla="*/ 292322 w 301847"/>
                  <a:gd name="connsiteY4" fmla="*/ 0 h 183641"/>
                  <a:gd name="connsiteX5" fmla="*/ 301847 w 301847"/>
                  <a:gd name="connsiteY5" fmla="*/ 5334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47" h="183641">
                    <a:moveTo>
                      <a:pt x="45149" y="153162"/>
                    </a:moveTo>
                    <a:cubicBezTo>
                      <a:pt x="31661" y="161268"/>
                      <a:pt x="19621" y="171564"/>
                      <a:pt x="9525" y="183642"/>
                    </a:cubicBezTo>
                    <a:lnTo>
                      <a:pt x="0" y="178308"/>
                    </a:lnTo>
                    <a:cubicBezTo>
                      <a:pt x="10173" y="166278"/>
                      <a:pt x="22241" y="155981"/>
                      <a:pt x="35719" y="147828"/>
                    </a:cubicBezTo>
                    <a:lnTo>
                      <a:pt x="292322" y="0"/>
                    </a:lnTo>
                    <a:lnTo>
                      <a:pt x="301847" y="5334"/>
                    </a:lnTo>
                    <a:close/>
                  </a:path>
                </a:pathLst>
              </a:custGeom>
              <a:solidFill>
                <a:srgbClr val="E0E0E0"/>
              </a:solidFill>
              <a:ln w="9525" cap="flat">
                <a:noFill/>
                <a:prstDash val="solid"/>
                <a:miter/>
              </a:ln>
            </p:spPr>
            <p:txBody>
              <a:bodyPr rtlCol="0" anchor="ctr"/>
              <a:lstStyle/>
              <a:p>
                <a:endParaRPr lang="en-US"/>
              </a:p>
            </p:txBody>
          </p:sp>
          <p:sp>
            <p:nvSpPr>
              <p:cNvPr id="414" name="Graphic 4">
                <a:extLst>
                  <a:ext uri="{FF2B5EF4-FFF2-40B4-BE49-F238E27FC236}">
                    <a16:creationId xmlns:a16="http://schemas.microsoft.com/office/drawing/2014/main" id="{302E0187-F4B0-46A4-9E6E-1183B65A16B0}"/>
                  </a:ext>
                </a:extLst>
              </p:cNvPr>
              <p:cNvSpPr/>
              <p:nvPr/>
            </p:nvSpPr>
            <p:spPr>
              <a:xfrm>
                <a:off x="4140264" y="3987196"/>
                <a:ext cx="317849" cy="194881"/>
              </a:xfrm>
              <a:custGeom>
                <a:avLst/>
                <a:gdLst>
                  <a:gd name="connsiteX0" fmla="*/ 0 w 317849"/>
                  <a:gd name="connsiteY0" fmla="*/ 184880 h 194881"/>
                  <a:gd name="connsiteX1" fmla="*/ 3715 w 317849"/>
                  <a:gd name="connsiteY1" fmla="*/ 180594 h 194881"/>
                  <a:gd name="connsiteX2" fmla="*/ 40576 w 317849"/>
                  <a:gd name="connsiteY2" fmla="*/ 149162 h 194881"/>
                  <a:gd name="connsiteX3" fmla="*/ 299466 w 317849"/>
                  <a:gd name="connsiteY3" fmla="*/ 0 h 194881"/>
                  <a:gd name="connsiteX4" fmla="*/ 317849 w 317849"/>
                  <a:gd name="connsiteY4" fmla="*/ 10573 h 194881"/>
                  <a:gd name="connsiteX5" fmla="*/ 54292 w 317849"/>
                  <a:gd name="connsiteY5" fmla="*/ 162401 h 194881"/>
                  <a:gd name="connsiteX6" fmla="*/ 19812 w 317849"/>
                  <a:gd name="connsiteY6" fmla="*/ 191929 h 194881"/>
                  <a:gd name="connsiteX7" fmla="*/ 17336 w 317849"/>
                  <a:gd name="connsiteY7" fmla="*/ 194882 h 1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49" h="194881">
                    <a:moveTo>
                      <a:pt x="0" y="184880"/>
                    </a:moveTo>
                    <a:lnTo>
                      <a:pt x="3715" y="180594"/>
                    </a:lnTo>
                    <a:cubicBezTo>
                      <a:pt x="14192" y="168164"/>
                      <a:pt x="26641" y="157544"/>
                      <a:pt x="40576" y="149162"/>
                    </a:cubicBezTo>
                    <a:lnTo>
                      <a:pt x="299466" y="0"/>
                    </a:lnTo>
                    <a:lnTo>
                      <a:pt x="317849" y="10573"/>
                    </a:lnTo>
                    <a:lnTo>
                      <a:pt x="54292" y="162401"/>
                    </a:lnTo>
                    <a:cubicBezTo>
                      <a:pt x="41272" y="170307"/>
                      <a:pt x="29632" y="180280"/>
                      <a:pt x="19812" y="191929"/>
                    </a:cubicBezTo>
                    <a:lnTo>
                      <a:pt x="17336" y="194882"/>
                    </a:lnTo>
                    <a:close/>
                  </a:path>
                </a:pathLst>
              </a:custGeom>
              <a:solidFill>
                <a:srgbClr val="BA68C8">
                  <a:alpha val="30000"/>
                </a:srgbClr>
              </a:solidFill>
              <a:ln w="9525" cap="flat">
                <a:noFill/>
                <a:prstDash val="solid"/>
                <a:miter/>
              </a:ln>
            </p:spPr>
            <p:txBody>
              <a:bodyPr rtlCol="0" anchor="ctr"/>
              <a:lstStyle/>
              <a:p>
                <a:endParaRPr lang="en-US"/>
              </a:p>
            </p:txBody>
          </p:sp>
          <p:sp>
            <p:nvSpPr>
              <p:cNvPr id="415" name="Graphic 4">
                <a:extLst>
                  <a:ext uri="{FF2B5EF4-FFF2-40B4-BE49-F238E27FC236}">
                    <a16:creationId xmlns:a16="http://schemas.microsoft.com/office/drawing/2014/main" id="{DE772E5A-AC94-4AE4-929F-1994AF5A34FB}"/>
                  </a:ext>
                </a:extLst>
              </p:cNvPr>
              <p:cNvSpPr/>
              <p:nvPr/>
            </p:nvSpPr>
            <p:spPr>
              <a:xfrm>
                <a:off x="4117976" y="3973861"/>
                <a:ext cx="317849" cy="194881"/>
              </a:xfrm>
              <a:custGeom>
                <a:avLst/>
                <a:gdLst>
                  <a:gd name="connsiteX0" fmla="*/ 0 w 317849"/>
                  <a:gd name="connsiteY0" fmla="*/ 184880 h 194881"/>
                  <a:gd name="connsiteX1" fmla="*/ 3715 w 317849"/>
                  <a:gd name="connsiteY1" fmla="*/ 180689 h 194881"/>
                  <a:gd name="connsiteX2" fmla="*/ 40481 w 317849"/>
                  <a:gd name="connsiteY2" fmla="*/ 149162 h 194881"/>
                  <a:gd name="connsiteX3" fmla="*/ 299466 w 317849"/>
                  <a:gd name="connsiteY3" fmla="*/ 0 h 194881"/>
                  <a:gd name="connsiteX4" fmla="*/ 317849 w 317849"/>
                  <a:gd name="connsiteY4" fmla="*/ 10668 h 194881"/>
                  <a:gd name="connsiteX5" fmla="*/ 54292 w 317849"/>
                  <a:gd name="connsiteY5" fmla="*/ 162496 h 194881"/>
                  <a:gd name="connsiteX6" fmla="*/ 19812 w 317849"/>
                  <a:gd name="connsiteY6" fmla="*/ 192024 h 194881"/>
                  <a:gd name="connsiteX7" fmla="*/ 17335 w 317849"/>
                  <a:gd name="connsiteY7" fmla="*/ 194881 h 1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49" h="194881">
                    <a:moveTo>
                      <a:pt x="0" y="184880"/>
                    </a:moveTo>
                    <a:lnTo>
                      <a:pt x="3715" y="180689"/>
                    </a:lnTo>
                    <a:cubicBezTo>
                      <a:pt x="14154" y="168231"/>
                      <a:pt x="26575" y="157572"/>
                      <a:pt x="40481" y="149162"/>
                    </a:cubicBezTo>
                    <a:lnTo>
                      <a:pt x="299466" y="0"/>
                    </a:lnTo>
                    <a:lnTo>
                      <a:pt x="317849" y="10668"/>
                    </a:lnTo>
                    <a:lnTo>
                      <a:pt x="54292" y="162496"/>
                    </a:lnTo>
                    <a:cubicBezTo>
                      <a:pt x="41234" y="170345"/>
                      <a:pt x="29585" y="180327"/>
                      <a:pt x="19812" y="192024"/>
                    </a:cubicBezTo>
                    <a:lnTo>
                      <a:pt x="17335" y="194881"/>
                    </a:lnTo>
                    <a:close/>
                  </a:path>
                </a:pathLst>
              </a:custGeom>
              <a:solidFill>
                <a:srgbClr val="BA68C8">
                  <a:alpha val="30000"/>
                </a:srgbClr>
              </a:solidFill>
              <a:ln w="9525" cap="flat">
                <a:noFill/>
                <a:prstDash val="solid"/>
                <a:miter/>
              </a:ln>
            </p:spPr>
            <p:txBody>
              <a:bodyPr rtlCol="0" anchor="ctr"/>
              <a:lstStyle/>
              <a:p>
                <a:endParaRPr lang="en-US"/>
              </a:p>
            </p:txBody>
          </p:sp>
          <p:sp>
            <p:nvSpPr>
              <p:cNvPr id="416" name="Graphic 4">
                <a:extLst>
                  <a:ext uri="{FF2B5EF4-FFF2-40B4-BE49-F238E27FC236}">
                    <a16:creationId xmlns:a16="http://schemas.microsoft.com/office/drawing/2014/main" id="{EAC2274A-54AD-4994-9040-ADACD7F51B94}"/>
                  </a:ext>
                </a:extLst>
              </p:cNvPr>
              <p:cNvSpPr/>
              <p:nvPr/>
            </p:nvSpPr>
            <p:spPr>
              <a:xfrm>
                <a:off x="4095687" y="3960622"/>
                <a:ext cx="317849" cy="194881"/>
              </a:xfrm>
              <a:custGeom>
                <a:avLst/>
                <a:gdLst>
                  <a:gd name="connsiteX0" fmla="*/ 0 w 317849"/>
                  <a:gd name="connsiteY0" fmla="*/ 184880 h 194881"/>
                  <a:gd name="connsiteX1" fmla="*/ 3619 w 317849"/>
                  <a:gd name="connsiteY1" fmla="*/ 180594 h 194881"/>
                  <a:gd name="connsiteX2" fmla="*/ 40481 w 317849"/>
                  <a:gd name="connsiteY2" fmla="*/ 149162 h 194881"/>
                  <a:gd name="connsiteX3" fmla="*/ 299466 w 317849"/>
                  <a:gd name="connsiteY3" fmla="*/ 0 h 194881"/>
                  <a:gd name="connsiteX4" fmla="*/ 317849 w 317849"/>
                  <a:gd name="connsiteY4" fmla="*/ 10573 h 194881"/>
                  <a:gd name="connsiteX5" fmla="*/ 54292 w 317849"/>
                  <a:gd name="connsiteY5" fmla="*/ 162401 h 194881"/>
                  <a:gd name="connsiteX6" fmla="*/ 19812 w 317849"/>
                  <a:gd name="connsiteY6" fmla="*/ 191929 h 194881"/>
                  <a:gd name="connsiteX7" fmla="*/ 17335 w 317849"/>
                  <a:gd name="connsiteY7" fmla="*/ 194881 h 1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49" h="194881">
                    <a:moveTo>
                      <a:pt x="0" y="184880"/>
                    </a:moveTo>
                    <a:lnTo>
                      <a:pt x="3619" y="180594"/>
                    </a:lnTo>
                    <a:cubicBezTo>
                      <a:pt x="14087" y="168154"/>
                      <a:pt x="26546" y="157534"/>
                      <a:pt x="40481" y="149162"/>
                    </a:cubicBezTo>
                    <a:lnTo>
                      <a:pt x="299466" y="0"/>
                    </a:lnTo>
                    <a:lnTo>
                      <a:pt x="317849" y="10573"/>
                    </a:lnTo>
                    <a:lnTo>
                      <a:pt x="54292" y="162401"/>
                    </a:lnTo>
                    <a:cubicBezTo>
                      <a:pt x="41253" y="170288"/>
                      <a:pt x="29604" y="180261"/>
                      <a:pt x="19812" y="191929"/>
                    </a:cubicBezTo>
                    <a:lnTo>
                      <a:pt x="17335" y="194881"/>
                    </a:lnTo>
                    <a:close/>
                  </a:path>
                </a:pathLst>
              </a:custGeom>
              <a:solidFill>
                <a:srgbClr val="BA68C8">
                  <a:alpha val="30000"/>
                </a:srgbClr>
              </a:solidFill>
              <a:ln w="9525" cap="flat">
                <a:noFill/>
                <a:prstDash val="solid"/>
                <a:miter/>
              </a:ln>
            </p:spPr>
            <p:txBody>
              <a:bodyPr rtlCol="0" anchor="ctr"/>
              <a:lstStyle/>
              <a:p>
                <a:endParaRPr lang="en-US"/>
              </a:p>
            </p:txBody>
          </p:sp>
          <p:sp>
            <p:nvSpPr>
              <p:cNvPr id="417" name="Graphic 4">
                <a:extLst>
                  <a:ext uri="{FF2B5EF4-FFF2-40B4-BE49-F238E27FC236}">
                    <a16:creationId xmlns:a16="http://schemas.microsoft.com/office/drawing/2014/main" id="{FB1DAD88-0A55-4423-9B3C-94AE6829B0EB}"/>
                  </a:ext>
                </a:extLst>
              </p:cNvPr>
              <p:cNvSpPr/>
              <p:nvPr/>
            </p:nvSpPr>
            <p:spPr>
              <a:xfrm>
                <a:off x="3960813" y="3882136"/>
                <a:ext cx="317849" cy="194881"/>
              </a:xfrm>
              <a:custGeom>
                <a:avLst/>
                <a:gdLst>
                  <a:gd name="connsiteX0" fmla="*/ 0 w 317849"/>
                  <a:gd name="connsiteY0" fmla="*/ 184880 h 194881"/>
                  <a:gd name="connsiteX1" fmla="*/ 3619 w 317849"/>
                  <a:gd name="connsiteY1" fmla="*/ 180689 h 194881"/>
                  <a:gd name="connsiteX2" fmla="*/ 40481 w 317849"/>
                  <a:gd name="connsiteY2" fmla="*/ 149161 h 194881"/>
                  <a:gd name="connsiteX3" fmla="*/ 299371 w 317849"/>
                  <a:gd name="connsiteY3" fmla="*/ 0 h 194881"/>
                  <a:gd name="connsiteX4" fmla="*/ 317849 w 317849"/>
                  <a:gd name="connsiteY4" fmla="*/ 10668 h 194881"/>
                  <a:gd name="connsiteX5" fmla="*/ 54292 w 317849"/>
                  <a:gd name="connsiteY5" fmla="*/ 162496 h 194881"/>
                  <a:gd name="connsiteX6" fmla="*/ 19812 w 317849"/>
                  <a:gd name="connsiteY6" fmla="*/ 192024 h 194881"/>
                  <a:gd name="connsiteX7" fmla="*/ 17240 w 317849"/>
                  <a:gd name="connsiteY7" fmla="*/ 194882 h 1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49" h="194881">
                    <a:moveTo>
                      <a:pt x="0" y="184880"/>
                    </a:moveTo>
                    <a:lnTo>
                      <a:pt x="3619" y="180689"/>
                    </a:lnTo>
                    <a:cubicBezTo>
                      <a:pt x="14088" y="168231"/>
                      <a:pt x="26546" y="157572"/>
                      <a:pt x="40481" y="149161"/>
                    </a:cubicBezTo>
                    <a:lnTo>
                      <a:pt x="299371" y="0"/>
                    </a:lnTo>
                    <a:lnTo>
                      <a:pt x="317849" y="10668"/>
                    </a:lnTo>
                    <a:lnTo>
                      <a:pt x="54292" y="162496"/>
                    </a:lnTo>
                    <a:cubicBezTo>
                      <a:pt x="41253" y="170383"/>
                      <a:pt x="29604" y="180356"/>
                      <a:pt x="19812" y="192024"/>
                    </a:cubicBezTo>
                    <a:lnTo>
                      <a:pt x="17240" y="194882"/>
                    </a:lnTo>
                    <a:close/>
                  </a:path>
                </a:pathLst>
              </a:custGeom>
              <a:solidFill>
                <a:srgbClr val="BA68C8">
                  <a:alpha val="30000"/>
                </a:srgbClr>
              </a:solidFill>
              <a:ln w="9525" cap="flat">
                <a:noFill/>
                <a:prstDash val="solid"/>
                <a:miter/>
              </a:ln>
            </p:spPr>
            <p:txBody>
              <a:bodyPr rtlCol="0" anchor="ctr"/>
              <a:lstStyle/>
              <a:p>
                <a:endParaRPr lang="en-US"/>
              </a:p>
            </p:txBody>
          </p:sp>
          <p:sp>
            <p:nvSpPr>
              <p:cNvPr id="418" name="Graphic 4">
                <a:extLst>
                  <a:ext uri="{FF2B5EF4-FFF2-40B4-BE49-F238E27FC236}">
                    <a16:creationId xmlns:a16="http://schemas.microsoft.com/office/drawing/2014/main" id="{3B4A5C3E-C633-4EEF-A503-D84FE938128A}"/>
                  </a:ext>
                </a:extLst>
              </p:cNvPr>
              <p:cNvSpPr/>
              <p:nvPr/>
            </p:nvSpPr>
            <p:spPr>
              <a:xfrm>
                <a:off x="3938906" y="3868896"/>
                <a:ext cx="317849" cy="194881"/>
              </a:xfrm>
              <a:custGeom>
                <a:avLst/>
                <a:gdLst>
                  <a:gd name="connsiteX0" fmla="*/ 0 w 317849"/>
                  <a:gd name="connsiteY0" fmla="*/ 184880 h 194881"/>
                  <a:gd name="connsiteX1" fmla="*/ 3715 w 317849"/>
                  <a:gd name="connsiteY1" fmla="*/ 180594 h 194881"/>
                  <a:gd name="connsiteX2" fmla="*/ 40576 w 317849"/>
                  <a:gd name="connsiteY2" fmla="*/ 149162 h 194881"/>
                  <a:gd name="connsiteX3" fmla="*/ 299466 w 317849"/>
                  <a:gd name="connsiteY3" fmla="*/ 0 h 194881"/>
                  <a:gd name="connsiteX4" fmla="*/ 317849 w 317849"/>
                  <a:gd name="connsiteY4" fmla="*/ 10668 h 194881"/>
                  <a:gd name="connsiteX5" fmla="*/ 53816 w 317849"/>
                  <a:gd name="connsiteY5" fmla="*/ 162401 h 194881"/>
                  <a:gd name="connsiteX6" fmla="*/ 19050 w 317849"/>
                  <a:gd name="connsiteY6" fmla="*/ 191929 h 194881"/>
                  <a:gd name="connsiteX7" fmla="*/ 16478 w 317849"/>
                  <a:gd name="connsiteY7" fmla="*/ 194881 h 1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49" h="194881">
                    <a:moveTo>
                      <a:pt x="0" y="184880"/>
                    </a:moveTo>
                    <a:lnTo>
                      <a:pt x="3715" y="180594"/>
                    </a:lnTo>
                    <a:cubicBezTo>
                      <a:pt x="14192" y="168164"/>
                      <a:pt x="26641" y="157544"/>
                      <a:pt x="40576" y="149162"/>
                    </a:cubicBezTo>
                    <a:lnTo>
                      <a:pt x="299466" y="0"/>
                    </a:lnTo>
                    <a:lnTo>
                      <a:pt x="317849" y="10668"/>
                    </a:lnTo>
                    <a:lnTo>
                      <a:pt x="53816" y="162401"/>
                    </a:lnTo>
                    <a:cubicBezTo>
                      <a:pt x="40691" y="170278"/>
                      <a:pt x="28946" y="180251"/>
                      <a:pt x="19050" y="191929"/>
                    </a:cubicBezTo>
                    <a:lnTo>
                      <a:pt x="16478" y="194881"/>
                    </a:lnTo>
                    <a:close/>
                  </a:path>
                </a:pathLst>
              </a:custGeom>
              <a:solidFill>
                <a:srgbClr val="BA68C8">
                  <a:alpha val="30000"/>
                </a:srgbClr>
              </a:solidFill>
              <a:ln w="9525" cap="flat">
                <a:noFill/>
                <a:prstDash val="solid"/>
                <a:miter/>
              </a:ln>
            </p:spPr>
            <p:txBody>
              <a:bodyPr rtlCol="0" anchor="ctr"/>
              <a:lstStyle/>
              <a:p>
                <a:endParaRPr lang="en-US"/>
              </a:p>
            </p:txBody>
          </p:sp>
          <p:sp>
            <p:nvSpPr>
              <p:cNvPr id="419" name="Graphic 4">
                <a:extLst>
                  <a:ext uri="{FF2B5EF4-FFF2-40B4-BE49-F238E27FC236}">
                    <a16:creationId xmlns:a16="http://schemas.microsoft.com/office/drawing/2014/main" id="{72C95912-3D10-4AB2-92E6-F9C249E6C344}"/>
                  </a:ext>
                </a:extLst>
              </p:cNvPr>
              <p:cNvSpPr/>
              <p:nvPr/>
            </p:nvSpPr>
            <p:spPr>
              <a:xfrm>
                <a:off x="3916141" y="3855561"/>
                <a:ext cx="317849" cy="194881"/>
              </a:xfrm>
              <a:custGeom>
                <a:avLst/>
                <a:gdLst>
                  <a:gd name="connsiteX0" fmla="*/ 0 w 317849"/>
                  <a:gd name="connsiteY0" fmla="*/ 184880 h 194881"/>
                  <a:gd name="connsiteX1" fmla="*/ 3715 w 317849"/>
                  <a:gd name="connsiteY1" fmla="*/ 180689 h 194881"/>
                  <a:gd name="connsiteX2" fmla="*/ 40576 w 317849"/>
                  <a:gd name="connsiteY2" fmla="*/ 149161 h 194881"/>
                  <a:gd name="connsiteX3" fmla="*/ 299466 w 317849"/>
                  <a:gd name="connsiteY3" fmla="*/ 0 h 194881"/>
                  <a:gd name="connsiteX4" fmla="*/ 317849 w 317849"/>
                  <a:gd name="connsiteY4" fmla="*/ 10668 h 194881"/>
                  <a:gd name="connsiteX5" fmla="*/ 54292 w 317849"/>
                  <a:gd name="connsiteY5" fmla="*/ 162497 h 194881"/>
                  <a:gd name="connsiteX6" fmla="*/ 19812 w 317849"/>
                  <a:gd name="connsiteY6" fmla="*/ 192024 h 194881"/>
                  <a:gd name="connsiteX7" fmla="*/ 17335 w 317849"/>
                  <a:gd name="connsiteY7" fmla="*/ 194882 h 1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49" h="194881">
                    <a:moveTo>
                      <a:pt x="0" y="184880"/>
                    </a:moveTo>
                    <a:lnTo>
                      <a:pt x="3715" y="180689"/>
                    </a:lnTo>
                    <a:cubicBezTo>
                      <a:pt x="14164" y="168202"/>
                      <a:pt x="26622" y="157543"/>
                      <a:pt x="40576" y="149161"/>
                    </a:cubicBezTo>
                    <a:lnTo>
                      <a:pt x="299466" y="0"/>
                    </a:lnTo>
                    <a:lnTo>
                      <a:pt x="317849" y="10668"/>
                    </a:lnTo>
                    <a:lnTo>
                      <a:pt x="54292" y="162497"/>
                    </a:lnTo>
                    <a:cubicBezTo>
                      <a:pt x="41291" y="170431"/>
                      <a:pt x="29651" y="180394"/>
                      <a:pt x="19812" y="192024"/>
                    </a:cubicBezTo>
                    <a:lnTo>
                      <a:pt x="17335" y="194882"/>
                    </a:lnTo>
                    <a:close/>
                  </a:path>
                </a:pathLst>
              </a:custGeom>
              <a:solidFill>
                <a:srgbClr val="BA68C8">
                  <a:alpha val="30000"/>
                </a:srgbClr>
              </a:solidFill>
              <a:ln w="9525" cap="flat">
                <a:noFill/>
                <a:prstDash val="solid"/>
                <a:miter/>
              </a:ln>
            </p:spPr>
            <p:txBody>
              <a:bodyPr rtlCol="0" anchor="ctr"/>
              <a:lstStyle/>
              <a:p>
                <a:endParaRPr lang="en-US"/>
              </a:p>
            </p:txBody>
          </p:sp>
          <p:sp>
            <p:nvSpPr>
              <p:cNvPr id="420" name="Graphic 4">
                <a:extLst>
                  <a:ext uri="{FF2B5EF4-FFF2-40B4-BE49-F238E27FC236}">
                    <a16:creationId xmlns:a16="http://schemas.microsoft.com/office/drawing/2014/main" id="{BF361745-5F83-4E95-B58E-504F114FDA86}"/>
                  </a:ext>
                </a:extLst>
              </p:cNvPr>
              <p:cNvSpPr/>
              <p:nvPr/>
            </p:nvSpPr>
            <p:spPr>
              <a:xfrm>
                <a:off x="4482021" y="4031297"/>
                <a:ext cx="60007" cy="36575"/>
              </a:xfrm>
              <a:custGeom>
                <a:avLst/>
                <a:gdLst>
                  <a:gd name="connsiteX0" fmla="*/ 0 w 60007"/>
                  <a:gd name="connsiteY0" fmla="*/ 36576 h 36575"/>
                  <a:gd name="connsiteX1" fmla="*/ 60008 w 60007"/>
                  <a:gd name="connsiteY1" fmla="*/ 4953 h 36575"/>
                  <a:gd name="connsiteX2" fmla="*/ 60008 w 60007"/>
                  <a:gd name="connsiteY2" fmla="*/ 0 h 36575"/>
                  <a:gd name="connsiteX3" fmla="*/ 0 w 60007"/>
                  <a:gd name="connsiteY3" fmla="*/ 36576 h 36575"/>
                </a:gdLst>
                <a:ahLst/>
                <a:cxnLst>
                  <a:cxn ang="0">
                    <a:pos x="connsiteX0" y="connsiteY0"/>
                  </a:cxn>
                  <a:cxn ang="0">
                    <a:pos x="connsiteX1" y="connsiteY1"/>
                  </a:cxn>
                  <a:cxn ang="0">
                    <a:pos x="connsiteX2" y="connsiteY2"/>
                  </a:cxn>
                  <a:cxn ang="0">
                    <a:pos x="connsiteX3" y="connsiteY3"/>
                  </a:cxn>
                </a:cxnLst>
                <a:rect l="l" t="t" r="r" b="b"/>
                <a:pathLst>
                  <a:path w="60007" h="36575">
                    <a:moveTo>
                      <a:pt x="0" y="36576"/>
                    </a:moveTo>
                    <a:lnTo>
                      <a:pt x="60008" y="4953"/>
                    </a:lnTo>
                    <a:lnTo>
                      <a:pt x="60008" y="0"/>
                    </a:lnTo>
                    <a:lnTo>
                      <a:pt x="0" y="36576"/>
                    </a:lnTo>
                    <a:close/>
                  </a:path>
                </a:pathLst>
              </a:custGeom>
              <a:solidFill>
                <a:srgbClr val="E6E6E6"/>
              </a:solidFill>
              <a:ln w="9525" cap="flat">
                <a:noFill/>
                <a:prstDash val="solid"/>
                <a:miter/>
              </a:ln>
            </p:spPr>
            <p:txBody>
              <a:bodyPr rtlCol="0" anchor="ctr"/>
              <a:lstStyle/>
              <a:p>
                <a:endParaRPr lang="en-US"/>
              </a:p>
            </p:txBody>
          </p:sp>
          <p:sp>
            <p:nvSpPr>
              <p:cNvPr id="421" name="Graphic 4">
                <a:extLst>
                  <a:ext uri="{FF2B5EF4-FFF2-40B4-BE49-F238E27FC236}">
                    <a16:creationId xmlns:a16="http://schemas.microsoft.com/office/drawing/2014/main" id="{2466A3BA-C3B3-4390-91B4-EEDC4D96B200}"/>
                  </a:ext>
                </a:extLst>
              </p:cNvPr>
              <p:cNvSpPr/>
              <p:nvPr/>
            </p:nvSpPr>
            <p:spPr>
              <a:xfrm>
                <a:off x="4442016" y="4050252"/>
                <a:ext cx="100107" cy="59531"/>
              </a:xfrm>
              <a:custGeom>
                <a:avLst/>
                <a:gdLst>
                  <a:gd name="connsiteX0" fmla="*/ 100108 w 100107"/>
                  <a:gd name="connsiteY0" fmla="*/ 3619 h 59531"/>
                  <a:gd name="connsiteX1" fmla="*/ 0 w 100107"/>
                  <a:gd name="connsiteY1" fmla="*/ 59531 h 59531"/>
                  <a:gd name="connsiteX2" fmla="*/ 100108 w 100107"/>
                  <a:gd name="connsiteY2" fmla="*/ 0 h 59531"/>
                  <a:gd name="connsiteX3" fmla="*/ 100108 w 100107"/>
                  <a:gd name="connsiteY3" fmla="*/ 3619 h 59531"/>
                </a:gdLst>
                <a:ahLst/>
                <a:cxnLst>
                  <a:cxn ang="0">
                    <a:pos x="connsiteX0" y="connsiteY0"/>
                  </a:cxn>
                  <a:cxn ang="0">
                    <a:pos x="connsiteX1" y="connsiteY1"/>
                  </a:cxn>
                  <a:cxn ang="0">
                    <a:pos x="connsiteX2" y="connsiteY2"/>
                  </a:cxn>
                  <a:cxn ang="0">
                    <a:pos x="connsiteX3" y="connsiteY3"/>
                  </a:cxn>
                </a:cxnLst>
                <a:rect l="l" t="t" r="r" b="b"/>
                <a:pathLst>
                  <a:path w="100107" h="59531">
                    <a:moveTo>
                      <a:pt x="100108" y="3619"/>
                    </a:moveTo>
                    <a:lnTo>
                      <a:pt x="0" y="59531"/>
                    </a:lnTo>
                    <a:lnTo>
                      <a:pt x="100108" y="0"/>
                    </a:lnTo>
                    <a:lnTo>
                      <a:pt x="100108" y="3619"/>
                    </a:lnTo>
                    <a:close/>
                  </a:path>
                </a:pathLst>
              </a:custGeom>
              <a:solidFill>
                <a:srgbClr val="E6E6E6"/>
              </a:solidFill>
              <a:ln w="9525" cap="flat">
                <a:noFill/>
                <a:prstDash val="solid"/>
                <a:miter/>
              </a:ln>
            </p:spPr>
            <p:txBody>
              <a:bodyPr rtlCol="0" anchor="ctr"/>
              <a:lstStyle/>
              <a:p>
                <a:endParaRPr lang="en-US"/>
              </a:p>
            </p:txBody>
          </p:sp>
          <p:sp>
            <p:nvSpPr>
              <p:cNvPr id="422" name="Graphic 4">
                <a:extLst>
                  <a:ext uri="{FF2B5EF4-FFF2-40B4-BE49-F238E27FC236}">
                    <a16:creationId xmlns:a16="http://schemas.microsoft.com/office/drawing/2014/main" id="{086A3542-1494-4EEE-82E8-037303359245}"/>
                  </a:ext>
                </a:extLst>
              </p:cNvPr>
              <p:cNvSpPr/>
              <p:nvPr/>
            </p:nvSpPr>
            <p:spPr>
              <a:xfrm>
                <a:off x="3509423" y="3974683"/>
                <a:ext cx="663606" cy="260258"/>
              </a:xfrm>
              <a:custGeom>
                <a:avLst/>
                <a:gdLst>
                  <a:gd name="connsiteX0" fmla="*/ 0 w 663606"/>
                  <a:gd name="connsiteY0" fmla="*/ 74426 h 260258"/>
                  <a:gd name="connsiteX1" fmla="*/ 164783 w 663606"/>
                  <a:gd name="connsiteY1" fmla="*/ 2893 h 260258"/>
                  <a:gd name="connsiteX2" fmla="*/ 226123 w 663606"/>
                  <a:gd name="connsiteY2" fmla="*/ 7656 h 260258"/>
                  <a:gd name="connsiteX3" fmla="*/ 226123 w 663606"/>
                  <a:gd name="connsiteY3" fmla="*/ 7656 h 260258"/>
                  <a:gd name="connsiteX4" fmla="*/ 663607 w 663606"/>
                  <a:gd name="connsiteY4" fmla="*/ 260259 h 260258"/>
                  <a:gd name="connsiteX5" fmla="*/ 619125 w 663606"/>
                  <a:gd name="connsiteY5" fmla="*/ 253782 h 260258"/>
                  <a:gd name="connsiteX6" fmla="*/ 262795 w 663606"/>
                  <a:gd name="connsiteY6" fmla="*/ 76617 h 260258"/>
                  <a:gd name="connsiteX7" fmla="*/ 0 w 663606"/>
                  <a:gd name="connsiteY7" fmla="*/ 74426 h 26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606" h="260258">
                    <a:moveTo>
                      <a:pt x="0" y="74426"/>
                    </a:moveTo>
                    <a:cubicBezTo>
                      <a:pt x="54102" y="45851"/>
                      <a:pt x="126587" y="10323"/>
                      <a:pt x="164783" y="2893"/>
                    </a:cubicBezTo>
                    <a:cubicBezTo>
                      <a:pt x="195643" y="-3107"/>
                      <a:pt x="214598" y="1084"/>
                      <a:pt x="226123" y="7656"/>
                    </a:cubicBezTo>
                    <a:lnTo>
                      <a:pt x="226123" y="7656"/>
                    </a:lnTo>
                    <a:lnTo>
                      <a:pt x="663607" y="260259"/>
                    </a:lnTo>
                    <a:cubicBezTo>
                      <a:pt x="649853" y="253391"/>
                      <a:pt x="634260" y="251115"/>
                      <a:pt x="619125" y="253782"/>
                    </a:cubicBezTo>
                    <a:cubicBezTo>
                      <a:pt x="619125" y="253782"/>
                      <a:pt x="402622" y="121575"/>
                      <a:pt x="262795" y="76617"/>
                    </a:cubicBezTo>
                    <a:cubicBezTo>
                      <a:pt x="177365" y="49785"/>
                      <a:pt x="85868" y="49023"/>
                      <a:pt x="0" y="74426"/>
                    </a:cubicBezTo>
                    <a:close/>
                  </a:path>
                </a:pathLst>
              </a:custGeom>
              <a:solidFill>
                <a:srgbClr val="000000">
                  <a:alpha val="2000"/>
                </a:srgbClr>
              </a:solidFill>
              <a:ln w="9525" cap="flat">
                <a:noFill/>
                <a:prstDash val="solid"/>
                <a:miter/>
              </a:ln>
            </p:spPr>
            <p:txBody>
              <a:bodyPr rtlCol="0" anchor="ctr"/>
              <a:lstStyle/>
              <a:p>
                <a:endParaRPr lang="en-US"/>
              </a:p>
            </p:txBody>
          </p:sp>
        </p:grpSp>
        <p:grpSp>
          <p:nvGrpSpPr>
            <p:cNvPr id="423" name="Graphic 4">
              <a:extLst>
                <a:ext uri="{FF2B5EF4-FFF2-40B4-BE49-F238E27FC236}">
                  <a16:creationId xmlns:a16="http://schemas.microsoft.com/office/drawing/2014/main" id="{6F913BDF-21D8-49FB-9EAB-C1C54F3000D3}"/>
                </a:ext>
              </a:extLst>
            </p:cNvPr>
            <p:cNvGrpSpPr/>
            <p:nvPr/>
          </p:nvGrpSpPr>
          <p:grpSpPr>
            <a:xfrm>
              <a:off x="3931360" y="4068444"/>
              <a:ext cx="963590" cy="760692"/>
              <a:chOff x="3931360" y="4068444"/>
              <a:chExt cx="963590" cy="760692"/>
            </a:xfrm>
          </p:grpSpPr>
          <p:sp>
            <p:nvSpPr>
              <p:cNvPr id="424" name="Graphic 4">
                <a:extLst>
                  <a:ext uri="{FF2B5EF4-FFF2-40B4-BE49-F238E27FC236}">
                    <a16:creationId xmlns:a16="http://schemas.microsoft.com/office/drawing/2014/main" id="{6F29C4CE-0125-4F22-A7A4-7C8B6D9E1CAB}"/>
                  </a:ext>
                </a:extLst>
              </p:cNvPr>
              <p:cNvSpPr/>
              <p:nvPr/>
            </p:nvSpPr>
            <p:spPr>
              <a:xfrm>
                <a:off x="3931360" y="4273073"/>
                <a:ext cx="963590" cy="556064"/>
              </a:xfrm>
              <a:custGeom>
                <a:avLst/>
                <a:gdLst>
                  <a:gd name="connsiteX0" fmla="*/ 398071 w 963590"/>
                  <a:gd name="connsiteY0" fmla="*/ 551943 h 556064"/>
                  <a:gd name="connsiteX1" fmla="*/ 7546 w 963590"/>
                  <a:gd name="connsiteY1" fmla="*/ 326772 h 556064"/>
                  <a:gd name="connsiteX2" fmla="*/ 573 w 963590"/>
                  <a:gd name="connsiteY2" fmla="*/ 312789 h 556064"/>
                  <a:gd name="connsiteX3" fmla="*/ 7546 w 963590"/>
                  <a:gd name="connsiteY3" fmla="*/ 305817 h 556064"/>
                  <a:gd name="connsiteX4" fmla="*/ 529801 w 963590"/>
                  <a:gd name="connsiteY4" fmla="*/ 4350 h 556064"/>
                  <a:gd name="connsiteX5" fmla="*/ 566187 w 963590"/>
                  <a:gd name="connsiteY5" fmla="*/ 4350 h 556064"/>
                  <a:gd name="connsiteX6" fmla="*/ 956045 w 963590"/>
                  <a:gd name="connsiteY6" fmla="*/ 229426 h 556064"/>
                  <a:gd name="connsiteX7" fmla="*/ 963018 w 963590"/>
                  <a:gd name="connsiteY7" fmla="*/ 243409 h 556064"/>
                  <a:gd name="connsiteX8" fmla="*/ 956045 w 963590"/>
                  <a:gd name="connsiteY8" fmla="*/ 250381 h 556064"/>
                  <a:gd name="connsiteX9" fmla="*/ 433789 w 963590"/>
                  <a:gd name="connsiteY9" fmla="*/ 551943 h 556064"/>
                  <a:gd name="connsiteX10" fmla="*/ 398071 w 963590"/>
                  <a:gd name="connsiteY10" fmla="*/ 551943 h 55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590" h="556064">
                    <a:moveTo>
                      <a:pt x="398071" y="551943"/>
                    </a:moveTo>
                    <a:lnTo>
                      <a:pt x="7546" y="326772"/>
                    </a:lnTo>
                    <a:cubicBezTo>
                      <a:pt x="1754" y="324838"/>
                      <a:pt x="-1360" y="318571"/>
                      <a:pt x="573" y="312789"/>
                    </a:cubicBezTo>
                    <a:cubicBezTo>
                      <a:pt x="1678" y="309503"/>
                      <a:pt x="4259" y="306922"/>
                      <a:pt x="7546" y="305817"/>
                    </a:cubicBezTo>
                    <a:lnTo>
                      <a:pt x="529801" y="4350"/>
                    </a:lnTo>
                    <a:cubicBezTo>
                      <a:pt x="541231" y="-1450"/>
                      <a:pt x="554757" y="-1450"/>
                      <a:pt x="566187" y="4350"/>
                    </a:cubicBezTo>
                    <a:lnTo>
                      <a:pt x="956045" y="229426"/>
                    </a:lnTo>
                    <a:cubicBezTo>
                      <a:pt x="961836" y="231360"/>
                      <a:pt x="964951" y="237627"/>
                      <a:pt x="963018" y="243409"/>
                    </a:cubicBezTo>
                    <a:cubicBezTo>
                      <a:pt x="961913" y="246695"/>
                      <a:pt x="959331" y="249276"/>
                      <a:pt x="956045" y="250381"/>
                    </a:cubicBezTo>
                    <a:lnTo>
                      <a:pt x="433789" y="551943"/>
                    </a:lnTo>
                    <a:cubicBezTo>
                      <a:pt x="422521" y="557439"/>
                      <a:pt x="409339" y="557439"/>
                      <a:pt x="398071" y="551943"/>
                    </a:cubicBezTo>
                    <a:close/>
                  </a:path>
                </a:pathLst>
              </a:custGeom>
              <a:solidFill>
                <a:srgbClr val="000000">
                  <a:alpha val="15000"/>
                </a:srgbClr>
              </a:solidFill>
              <a:ln w="9525" cap="flat">
                <a:noFill/>
                <a:prstDash val="solid"/>
                <a:miter/>
              </a:ln>
            </p:spPr>
            <p:txBody>
              <a:bodyPr rtlCol="0" anchor="ctr"/>
              <a:lstStyle/>
              <a:p>
                <a:endParaRPr lang="en-US"/>
              </a:p>
            </p:txBody>
          </p:sp>
          <p:grpSp>
            <p:nvGrpSpPr>
              <p:cNvPr id="425" name="Graphic 4">
                <a:extLst>
                  <a:ext uri="{FF2B5EF4-FFF2-40B4-BE49-F238E27FC236}">
                    <a16:creationId xmlns:a16="http://schemas.microsoft.com/office/drawing/2014/main" id="{D2A665F5-D955-4272-A2F6-B8F7ACE7417E}"/>
                  </a:ext>
                </a:extLst>
              </p:cNvPr>
              <p:cNvGrpSpPr/>
              <p:nvPr/>
            </p:nvGrpSpPr>
            <p:grpSpPr>
              <a:xfrm>
                <a:off x="3974339" y="4210774"/>
                <a:ext cx="849482" cy="583475"/>
                <a:chOff x="3974339" y="4210774"/>
                <a:chExt cx="849482" cy="583475"/>
              </a:xfrm>
            </p:grpSpPr>
            <p:sp>
              <p:nvSpPr>
                <p:cNvPr id="426" name="Graphic 4">
                  <a:extLst>
                    <a:ext uri="{FF2B5EF4-FFF2-40B4-BE49-F238E27FC236}">
                      <a16:creationId xmlns:a16="http://schemas.microsoft.com/office/drawing/2014/main" id="{ACF63086-0EC7-4240-88D3-9E56982B3267}"/>
                    </a:ext>
                  </a:extLst>
                </p:cNvPr>
                <p:cNvSpPr/>
                <p:nvPr/>
              </p:nvSpPr>
              <p:spPr>
                <a:xfrm>
                  <a:off x="3995054" y="4583175"/>
                  <a:ext cx="14812" cy="10382"/>
                </a:xfrm>
                <a:custGeom>
                  <a:avLst/>
                  <a:gdLst>
                    <a:gd name="connsiteX0" fmla="*/ 1002 w 14812"/>
                    <a:gd name="connsiteY0" fmla="*/ 10382 h 10382"/>
                    <a:gd name="connsiteX1" fmla="*/ 14813 w 14812"/>
                    <a:gd name="connsiteY1" fmla="*/ 3048 h 10382"/>
                    <a:gd name="connsiteX2" fmla="*/ 2240 w 14812"/>
                    <a:gd name="connsiteY2" fmla="*/ 0 h 10382"/>
                    <a:gd name="connsiteX3" fmla="*/ 1002 w 14812"/>
                    <a:gd name="connsiteY3" fmla="*/ 10382 h 10382"/>
                  </a:gdLst>
                  <a:ahLst/>
                  <a:cxnLst>
                    <a:cxn ang="0">
                      <a:pos x="connsiteX0" y="connsiteY0"/>
                    </a:cxn>
                    <a:cxn ang="0">
                      <a:pos x="connsiteX1" y="connsiteY1"/>
                    </a:cxn>
                    <a:cxn ang="0">
                      <a:pos x="connsiteX2" y="connsiteY2"/>
                    </a:cxn>
                    <a:cxn ang="0">
                      <a:pos x="connsiteX3" y="connsiteY3"/>
                    </a:cxn>
                  </a:cxnLst>
                  <a:rect l="l" t="t" r="r" b="b"/>
                  <a:pathLst>
                    <a:path w="14812" h="10382">
                      <a:moveTo>
                        <a:pt x="1002" y="10382"/>
                      </a:moveTo>
                      <a:lnTo>
                        <a:pt x="14813" y="3048"/>
                      </a:lnTo>
                      <a:lnTo>
                        <a:pt x="2240" y="0"/>
                      </a:lnTo>
                      <a:cubicBezTo>
                        <a:pt x="-208" y="2905"/>
                        <a:pt x="-694" y="6982"/>
                        <a:pt x="1002" y="10382"/>
                      </a:cubicBezTo>
                      <a:close/>
                    </a:path>
                  </a:pathLst>
                </a:custGeom>
                <a:solidFill>
                  <a:srgbClr val="BA68C8"/>
                </a:solidFill>
                <a:ln w="9525" cap="flat">
                  <a:noFill/>
                  <a:prstDash val="solid"/>
                  <a:miter/>
                </a:ln>
              </p:spPr>
              <p:txBody>
                <a:bodyPr rtlCol="0" anchor="ctr"/>
                <a:lstStyle/>
                <a:p>
                  <a:endParaRPr lang="en-US"/>
                </a:p>
              </p:txBody>
            </p:sp>
            <p:sp>
              <p:nvSpPr>
                <p:cNvPr id="427" name="Graphic 4">
                  <a:extLst>
                    <a:ext uri="{FF2B5EF4-FFF2-40B4-BE49-F238E27FC236}">
                      <a16:creationId xmlns:a16="http://schemas.microsoft.com/office/drawing/2014/main" id="{8ADD4C09-1778-4FAD-A92E-BDD4E13657EA}"/>
                    </a:ext>
                  </a:extLst>
                </p:cNvPr>
                <p:cNvSpPr/>
                <p:nvPr/>
              </p:nvSpPr>
              <p:spPr>
                <a:xfrm>
                  <a:off x="3995054" y="4583175"/>
                  <a:ext cx="14812" cy="10382"/>
                </a:xfrm>
                <a:custGeom>
                  <a:avLst/>
                  <a:gdLst>
                    <a:gd name="connsiteX0" fmla="*/ 1002 w 14812"/>
                    <a:gd name="connsiteY0" fmla="*/ 10382 h 10382"/>
                    <a:gd name="connsiteX1" fmla="*/ 14813 w 14812"/>
                    <a:gd name="connsiteY1" fmla="*/ 3048 h 10382"/>
                    <a:gd name="connsiteX2" fmla="*/ 2240 w 14812"/>
                    <a:gd name="connsiteY2" fmla="*/ 0 h 10382"/>
                    <a:gd name="connsiteX3" fmla="*/ 1002 w 14812"/>
                    <a:gd name="connsiteY3" fmla="*/ 10382 h 10382"/>
                  </a:gdLst>
                  <a:ahLst/>
                  <a:cxnLst>
                    <a:cxn ang="0">
                      <a:pos x="connsiteX0" y="connsiteY0"/>
                    </a:cxn>
                    <a:cxn ang="0">
                      <a:pos x="connsiteX1" y="connsiteY1"/>
                    </a:cxn>
                    <a:cxn ang="0">
                      <a:pos x="connsiteX2" y="connsiteY2"/>
                    </a:cxn>
                    <a:cxn ang="0">
                      <a:pos x="connsiteX3" y="connsiteY3"/>
                    </a:cxn>
                  </a:cxnLst>
                  <a:rect l="l" t="t" r="r" b="b"/>
                  <a:pathLst>
                    <a:path w="14812" h="10382">
                      <a:moveTo>
                        <a:pt x="1002" y="10382"/>
                      </a:moveTo>
                      <a:lnTo>
                        <a:pt x="14813" y="3048"/>
                      </a:lnTo>
                      <a:lnTo>
                        <a:pt x="2240" y="0"/>
                      </a:lnTo>
                      <a:cubicBezTo>
                        <a:pt x="-208" y="2905"/>
                        <a:pt x="-694" y="6982"/>
                        <a:pt x="1002" y="10382"/>
                      </a:cubicBezTo>
                      <a:close/>
                    </a:path>
                  </a:pathLst>
                </a:custGeom>
                <a:solidFill>
                  <a:srgbClr val="000000">
                    <a:alpha val="50000"/>
                  </a:srgbClr>
                </a:solidFill>
                <a:ln w="9525" cap="flat">
                  <a:noFill/>
                  <a:prstDash val="solid"/>
                  <a:miter/>
                </a:ln>
              </p:spPr>
              <p:txBody>
                <a:bodyPr rtlCol="0" anchor="ctr"/>
                <a:lstStyle/>
                <a:p>
                  <a:endParaRPr lang="en-US"/>
                </a:p>
              </p:txBody>
            </p:sp>
            <p:sp>
              <p:nvSpPr>
                <p:cNvPr id="428" name="Graphic 4">
                  <a:extLst>
                    <a:ext uri="{FF2B5EF4-FFF2-40B4-BE49-F238E27FC236}">
                      <a16:creationId xmlns:a16="http://schemas.microsoft.com/office/drawing/2014/main" id="{A4E757C2-69FF-4D6F-B809-8927F9758FA5}"/>
                    </a:ext>
                  </a:extLst>
                </p:cNvPr>
                <p:cNvSpPr/>
                <p:nvPr/>
              </p:nvSpPr>
              <p:spPr>
                <a:xfrm>
                  <a:off x="4017868" y="4321143"/>
                  <a:ext cx="805421" cy="460393"/>
                </a:xfrm>
                <a:custGeom>
                  <a:avLst/>
                  <a:gdLst>
                    <a:gd name="connsiteX0" fmla="*/ 344234 w 805421"/>
                    <a:gd name="connsiteY0" fmla="*/ 456914 h 460393"/>
                    <a:gd name="connsiteX1" fmla="*/ 315659 w 805421"/>
                    <a:gd name="connsiteY1" fmla="*/ 456914 h 460393"/>
                    <a:gd name="connsiteX2" fmla="*/ 0 w 805421"/>
                    <a:gd name="connsiteY2" fmla="*/ 274606 h 460393"/>
                    <a:gd name="connsiteX3" fmla="*/ 473488 w 805421"/>
                    <a:gd name="connsiteY3" fmla="*/ 6382 h 460393"/>
                    <a:gd name="connsiteX4" fmla="*/ 484537 w 805421"/>
                    <a:gd name="connsiteY4" fmla="*/ 0 h 460393"/>
                    <a:gd name="connsiteX5" fmla="*/ 799719 w 805421"/>
                    <a:gd name="connsiteY5" fmla="*/ 177832 h 460393"/>
                    <a:gd name="connsiteX6" fmla="*/ 804891 w 805421"/>
                    <a:gd name="connsiteY6" fmla="*/ 188947 h 460393"/>
                    <a:gd name="connsiteX7" fmla="*/ 799719 w 805421"/>
                    <a:gd name="connsiteY7" fmla="*/ 194120 h 46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5421" h="460393">
                      <a:moveTo>
                        <a:pt x="344234" y="456914"/>
                      </a:moveTo>
                      <a:cubicBezTo>
                        <a:pt x="335271" y="461553"/>
                        <a:pt x="324622" y="461553"/>
                        <a:pt x="315659" y="456914"/>
                      </a:cubicBezTo>
                      <a:lnTo>
                        <a:pt x="0" y="274606"/>
                      </a:lnTo>
                      <a:lnTo>
                        <a:pt x="473488" y="6382"/>
                      </a:lnTo>
                      <a:lnTo>
                        <a:pt x="484537" y="0"/>
                      </a:lnTo>
                      <a:lnTo>
                        <a:pt x="799719" y="177832"/>
                      </a:lnTo>
                      <a:cubicBezTo>
                        <a:pt x="804215" y="179470"/>
                        <a:pt x="806539" y="184442"/>
                        <a:pt x="804891" y="188947"/>
                      </a:cubicBezTo>
                      <a:cubicBezTo>
                        <a:pt x="804015" y="191348"/>
                        <a:pt x="802129" y="193243"/>
                        <a:pt x="799719" y="194120"/>
                      </a:cubicBezTo>
                      <a:close/>
                    </a:path>
                  </a:pathLst>
                </a:custGeom>
                <a:solidFill>
                  <a:srgbClr val="BA68C8"/>
                </a:solidFill>
                <a:ln w="9525" cap="flat">
                  <a:noFill/>
                  <a:prstDash val="solid"/>
                  <a:miter/>
                </a:ln>
              </p:spPr>
              <p:txBody>
                <a:bodyPr rtlCol="0" anchor="ctr"/>
                <a:lstStyle/>
                <a:p>
                  <a:endParaRPr lang="en-US"/>
                </a:p>
              </p:txBody>
            </p:sp>
            <p:sp>
              <p:nvSpPr>
                <p:cNvPr id="429" name="Graphic 4">
                  <a:extLst>
                    <a:ext uri="{FF2B5EF4-FFF2-40B4-BE49-F238E27FC236}">
                      <a16:creationId xmlns:a16="http://schemas.microsoft.com/office/drawing/2014/main" id="{5FA302EF-AF33-452D-9E8E-A14EF07A5430}"/>
                    </a:ext>
                  </a:extLst>
                </p:cNvPr>
                <p:cNvSpPr/>
                <p:nvPr/>
              </p:nvSpPr>
              <p:spPr>
                <a:xfrm>
                  <a:off x="3979863" y="4438205"/>
                  <a:ext cx="301942" cy="164020"/>
                </a:xfrm>
                <a:custGeom>
                  <a:avLst/>
                  <a:gdLst>
                    <a:gd name="connsiteX0" fmla="*/ 263842 w 301942"/>
                    <a:gd name="connsiteY0" fmla="*/ 0 h 164020"/>
                    <a:gd name="connsiteX1" fmla="*/ 153734 w 301942"/>
                    <a:gd name="connsiteY1" fmla="*/ 63341 h 164020"/>
                    <a:gd name="connsiteX2" fmla="*/ 82867 w 301942"/>
                    <a:gd name="connsiteY2" fmla="*/ 22670 h 164020"/>
                    <a:gd name="connsiteX3" fmla="*/ 0 w 301942"/>
                    <a:gd name="connsiteY3" fmla="*/ 70295 h 164020"/>
                    <a:gd name="connsiteX4" fmla="*/ 0 w 301942"/>
                    <a:gd name="connsiteY4" fmla="*/ 125539 h 164020"/>
                    <a:gd name="connsiteX5" fmla="*/ 11049 w 301942"/>
                    <a:gd name="connsiteY5" fmla="*/ 141446 h 164020"/>
                    <a:gd name="connsiteX6" fmla="*/ 26860 w 301942"/>
                    <a:gd name="connsiteY6" fmla="*/ 147066 h 164020"/>
                    <a:gd name="connsiteX7" fmla="*/ 49816 w 301942"/>
                    <a:gd name="connsiteY7" fmla="*/ 164021 h 164020"/>
                    <a:gd name="connsiteX8" fmla="*/ 301942 w 301942"/>
                    <a:gd name="connsiteY8" fmla="*/ 22670 h 16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942" h="164020">
                      <a:moveTo>
                        <a:pt x="263842" y="0"/>
                      </a:moveTo>
                      <a:lnTo>
                        <a:pt x="153734" y="63341"/>
                      </a:lnTo>
                      <a:lnTo>
                        <a:pt x="82867" y="22670"/>
                      </a:lnTo>
                      <a:lnTo>
                        <a:pt x="0" y="70295"/>
                      </a:lnTo>
                      <a:lnTo>
                        <a:pt x="0" y="125539"/>
                      </a:lnTo>
                      <a:cubicBezTo>
                        <a:pt x="0" y="132779"/>
                        <a:pt x="8096" y="143161"/>
                        <a:pt x="11049" y="141446"/>
                      </a:cubicBezTo>
                      <a:cubicBezTo>
                        <a:pt x="16497" y="142770"/>
                        <a:pt x="21793" y="144656"/>
                        <a:pt x="26860" y="147066"/>
                      </a:cubicBezTo>
                      <a:cubicBezTo>
                        <a:pt x="35176" y="151762"/>
                        <a:pt x="42882" y="157458"/>
                        <a:pt x="49816" y="164021"/>
                      </a:cubicBezTo>
                      <a:lnTo>
                        <a:pt x="301942" y="22670"/>
                      </a:lnTo>
                      <a:close/>
                    </a:path>
                  </a:pathLst>
                </a:custGeom>
                <a:solidFill>
                  <a:srgbClr val="BA68C8"/>
                </a:solidFill>
                <a:ln w="9525" cap="flat">
                  <a:noFill/>
                  <a:prstDash val="solid"/>
                  <a:miter/>
                </a:ln>
              </p:spPr>
              <p:txBody>
                <a:bodyPr rtlCol="0" anchor="ctr"/>
                <a:lstStyle/>
                <a:p>
                  <a:endParaRPr lang="en-US"/>
                </a:p>
              </p:txBody>
            </p:sp>
            <p:sp>
              <p:nvSpPr>
                <p:cNvPr id="430" name="Graphic 4">
                  <a:extLst>
                    <a:ext uri="{FF2B5EF4-FFF2-40B4-BE49-F238E27FC236}">
                      <a16:creationId xmlns:a16="http://schemas.microsoft.com/office/drawing/2014/main" id="{E599EE18-AA69-4373-9927-5A99D4BC998C}"/>
                    </a:ext>
                  </a:extLst>
                </p:cNvPr>
                <p:cNvSpPr/>
                <p:nvPr/>
              </p:nvSpPr>
              <p:spPr>
                <a:xfrm>
                  <a:off x="3979863" y="4438205"/>
                  <a:ext cx="301942" cy="164020"/>
                </a:xfrm>
                <a:custGeom>
                  <a:avLst/>
                  <a:gdLst>
                    <a:gd name="connsiteX0" fmla="*/ 263842 w 301942"/>
                    <a:gd name="connsiteY0" fmla="*/ 0 h 164020"/>
                    <a:gd name="connsiteX1" fmla="*/ 153734 w 301942"/>
                    <a:gd name="connsiteY1" fmla="*/ 63341 h 164020"/>
                    <a:gd name="connsiteX2" fmla="*/ 82867 w 301942"/>
                    <a:gd name="connsiteY2" fmla="*/ 22670 h 164020"/>
                    <a:gd name="connsiteX3" fmla="*/ 0 w 301942"/>
                    <a:gd name="connsiteY3" fmla="*/ 70295 h 164020"/>
                    <a:gd name="connsiteX4" fmla="*/ 0 w 301942"/>
                    <a:gd name="connsiteY4" fmla="*/ 125539 h 164020"/>
                    <a:gd name="connsiteX5" fmla="*/ 11049 w 301942"/>
                    <a:gd name="connsiteY5" fmla="*/ 141446 h 164020"/>
                    <a:gd name="connsiteX6" fmla="*/ 26860 w 301942"/>
                    <a:gd name="connsiteY6" fmla="*/ 147066 h 164020"/>
                    <a:gd name="connsiteX7" fmla="*/ 49816 w 301942"/>
                    <a:gd name="connsiteY7" fmla="*/ 164021 h 164020"/>
                    <a:gd name="connsiteX8" fmla="*/ 301942 w 301942"/>
                    <a:gd name="connsiteY8" fmla="*/ 22670 h 16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942" h="164020">
                      <a:moveTo>
                        <a:pt x="263842" y="0"/>
                      </a:moveTo>
                      <a:lnTo>
                        <a:pt x="153734" y="63341"/>
                      </a:lnTo>
                      <a:lnTo>
                        <a:pt x="82867" y="22670"/>
                      </a:lnTo>
                      <a:lnTo>
                        <a:pt x="0" y="70295"/>
                      </a:lnTo>
                      <a:lnTo>
                        <a:pt x="0" y="125539"/>
                      </a:lnTo>
                      <a:cubicBezTo>
                        <a:pt x="0" y="132779"/>
                        <a:pt x="8096" y="143161"/>
                        <a:pt x="11049" y="141446"/>
                      </a:cubicBezTo>
                      <a:cubicBezTo>
                        <a:pt x="16497" y="142770"/>
                        <a:pt x="21793" y="144656"/>
                        <a:pt x="26860" y="147066"/>
                      </a:cubicBezTo>
                      <a:cubicBezTo>
                        <a:pt x="35176" y="151762"/>
                        <a:pt x="42882" y="157458"/>
                        <a:pt x="49816" y="164021"/>
                      </a:cubicBezTo>
                      <a:lnTo>
                        <a:pt x="301942" y="22670"/>
                      </a:lnTo>
                      <a:close/>
                    </a:path>
                  </a:pathLst>
                </a:custGeom>
                <a:solidFill>
                  <a:srgbClr val="000000">
                    <a:alpha val="15000"/>
                  </a:srgbClr>
                </a:solidFill>
                <a:ln w="9525" cap="flat">
                  <a:noFill/>
                  <a:prstDash val="solid"/>
                  <a:miter/>
                </a:ln>
              </p:spPr>
              <p:txBody>
                <a:bodyPr rtlCol="0" anchor="ctr"/>
                <a:lstStyle/>
                <a:p>
                  <a:endParaRPr lang="en-US"/>
                </a:p>
              </p:txBody>
            </p:sp>
            <p:sp>
              <p:nvSpPr>
                <p:cNvPr id="431" name="Graphic 4">
                  <a:extLst>
                    <a:ext uri="{FF2B5EF4-FFF2-40B4-BE49-F238E27FC236}">
                      <a16:creationId xmlns:a16="http://schemas.microsoft.com/office/drawing/2014/main" id="{81C20B49-876B-4F04-82EC-344DD5A49D17}"/>
                    </a:ext>
                  </a:extLst>
                </p:cNvPr>
                <p:cNvSpPr/>
                <p:nvPr/>
              </p:nvSpPr>
              <p:spPr>
                <a:xfrm>
                  <a:off x="4001294" y="4501641"/>
                  <a:ext cx="23336" cy="73533"/>
                </a:xfrm>
                <a:custGeom>
                  <a:avLst/>
                  <a:gdLst>
                    <a:gd name="connsiteX0" fmla="*/ 23336 w 23336"/>
                    <a:gd name="connsiteY0" fmla="*/ 13335 h 73533"/>
                    <a:gd name="connsiteX1" fmla="*/ 23336 w 23336"/>
                    <a:gd name="connsiteY1" fmla="*/ 73533 h 73533"/>
                    <a:gd name="connsiteX2" fmla="*/ 22384 w 23336"/>
                    <a:gd name="connsiteY2" fmla="*/ 72962 h 73533"/>
                    <a:gd name="connsiteX3" fmla="*/ 8954 w 23336"/>
                    <a:gd name="connsiteY3" fmla="*/ 68675 h 73533"/>
                    <a:gd name="connsiteX4" fmla="*/ 0 w 23336"/>
                    <a:gd name="connsiteY4" fmla="*/ 70771 h 73533"/>
                    <a:gd name="connsiteX5" fmla="*/ 0 w 23336"/>
                    <a:gd name="connsiteY5" fmla="*/ 0 h 7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6" h="73533">
                      <a:moveTo>
                        <a:pt x="23336" y="13335"/>
                      </a:moveTo>
                      <a:lnTo>
                        <a:pt x="23336" y="73533"/>
                      </a:lnTo>
                      <a:cubicBezTo>
                        <a:pt x="23041" y="73305"/>
                        <a:pt x="22717" y="73114"/>
                        <a:pt x="22384" y="72962"/>
                      </a:cubicBezTo>
                      <a:cubicBezTo>
                        <a:pt x="18355" y="70399"/>
                        <a:pt x="13725" y="68923"/>
                        <a:pt x="8954" y="68675"/>
                      </a:cubicBezTo>
                      <a:cubicBezTo>
                        <a:pt x="5820" y="68371"/>
                        <a:pt x="2676" y="69104"/>
                        <a:pt x="0" y="70771"/>
                      </a:cubicBezTo>
                      <a:lnTo>
                        <a:pt x="0" y="0"/>
                      </a:lnTo>
                      <a:close/>
                    </a:path>
                  </a:pathLst>
                </a:custGeom>
                <a:solidFill>
                  <a:srgbClr val="37474F"/>
                </a:solidFill>
                <a:ln w="9525" cap="flat">
                  <a:noFill/>
                  <a:prstDash val="solid"/>
                  <a:miter/>
                </a:ln>
              </p:spPr>
              <p:txBody>
                <a:bodyPr rtlCol="0" anchor="ctr"/>
                <a:lstStyle/>
                <a:p>
                  <a:endParaRPr lang="en-US"/>
                </a:p>
              </p:txBody>
            </p:sp>
            <p:sp>
              <p:nvSpPr>
                <p:cNvPr id="432" name="Graphic 4">
                  <a:extLst>
                    <a:ext uri="{FF2B5EF4-FFF2-40B4-BE49-F238E27FC236}">
                      <a16:creationId xmlns:a16="http://schemas.microsoft.com/office/drawing/2014/main" id="{EFD3F129-53B6-46DB-8E51-610E21155AEE}"/>
                    </a:ext>
                  </a:extLst>
                </p:cNvPr>
                <p:cNvSpPr/>
                <p:nvPr/>
              </p:nvSpPr>
              <p:spPr>
                <a:xfrm>
                  <a:off x="4024631" y="4515167"/>
                  <a:ext cx="15716" cy="80486"/>
                </a:xfrm>
                <a:custGeom>
                  <a:avLst/>
                  <a:gdLst>
                    <a:gd name="connsiteX0" fmla="*/ 15716 w 15716"/>
                    <a:gd name="connsiteY0" fmla="*/ 80486 h 80486"/>
                    <a:gd name="connsiteX1" fmla="*/ 11716 w 15716"/>
                    <a:gd name="connsiteY1" fmla="*/ 70199 h 80486"/>
                    <a:gd name="connsiteX2" fmla="*/ 7906 w 15716"/>
                    <a:gd name="connsiteY2" fmla="*/ 65722 h 80486"/>
                    <a:gd name="connsiteX3" fmla="*/ 6572 w 15716"/>
                    <a:gd name="connsiteY3" fmla="*/ 64484 h 80486"/>
                    <a:gd name="connsiteX4" fmla="*/ 4763 w 15716"/>
                    <a:gd name="connsiteY4" fmla="*/ 63055 h 80486"/>
                    <a:gd name="connsiteX5" fmla="*/ 3334 w 15716"/>
                    <a:gd name="connsiteY5" fmla="*/ 61913 h 80486"/>
                    <a:gd name="connsiteX6" fmla="*/ 0 w 15716"/>
                    <a:gd name="connsiteY6" fmla="*/ 60007 h 80486"/>
                    <a:gd name="connsiteX7" fmla="*/ 0 w 15716"/>
                    <a:gd name="connsiteY7" fmla="*/ 0 h 80486"/>
                    <a:gd name="connsiteX8" fmla="*/ 15430 w 15716"/>
                    <a:gd name="connsiteY8" fmla="*/ 8954 h 80486"/>
                    <a:gd name="connsiteX9" fmla="*/ 15430 w 15716"/>
                    <a:gd name="connsiteY9" fmla="*/ 80486 h 8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16" h="80486">
                      <a:moveTo>
                        <a:pt x="15716" y="80486"/>
                      </a:moveTo>
                      <a:cubicBezTo>
                        <a:pt x="15488" y="76724"/>
                        <a:pt x="14088" y="73123"/>
                        <a:pt x="11716" y="70199"/>
                      </a:cubicBezTo>
                      <a:cubicBezTo>
                        <a:pt x="10525" y="68637"/>
                        <a:pt x="9258" y="67151"/>
                        <a:pt x="7906" y="65722"/>
                      </a:cubicBezTo>
                      <a:lnTo>
                        <a:pt x="6572" y="64484"/>
                      </a:lnTo>
                      <a:lnTo>
                        <a:pt x="4763" y="63055"/>
                      </a:lnTo>
                      <a:lnTo>
                        <a:pt x="3334" y="61913"/>
                      </a:lnTo>
                      <a:lnTo>
                        <a:pt x="0" y="60007"/>
                      </a:lnTo>
                      <a:lnTo>
                        <a:pt x="0" y="0"/>
                      </a:lnTo>
                      <a:lnTo>
                        <a:pt x="15430" y="8954"/>
                      </a:lnTo>
                      <a:lnTo>
                        <a:pt x="15430" y="80486"/>
                      </a:lnTo>
                      <a:close/>
                    </a:path>
                  </a:pathLst>
                </a:custGeom>
                <a:solidFill>
                  <a:srgbClr val="E0E0E0"/>
                </a:solidFill>
                <a:ln w="9525" cap="flat">
                  <a:noFill/>
                  <a:prstDash val="solid"/>
                  <a:miter/>
                </a:ln>
              </p:spPr>
              <p:txBody>
                <a:bodyPr rtlCol="0" anchor="ctr"/>
                <a:lstStyle/>
                <a:p>
                  <a:endParaRPr lang="en-US"/>
                </a:p>
              </p:txBody>
            </p:sp>
            <p:sp>
              <p:nvSpPr>
                <p:cNvPr id="433" name="Graphic 4">
                  <a:extLst>
                    <a:ext uri="{FF2B5EF4-FFF2-40B4-BE49-F238E27FC236}">
                      <a16:creationId xmlns:a16="http://schemas.microsoft.com/office/drawing/2014/main" id="{48973EBE-81DA-40D8-892B-9CD18FBA88F2}"/>
                    </a:ext>
                  </a:extLst>
                </p:cNvPr>
                <p:cNvSpPr/>
                <p:nvPr/>
              </p:nvSpPr>
              <p:spPr>
                <a:xfrm>
                  <a:off x="3979387" y="4505356"/>
                  <a:ext cx="22098" cy="74292"/>
                </a:xfrm>
                <a:custGeom>
                  <a:avLst/>
                  <a:gdLst>
                    <a:gd name="connsiteX0" fmla="*/ 0 w 22098"/>
                    <a:gd name="connsiteY0" fmla="*/ 58198 h 74292"/>
                    <a:gd name="connsiteX1" fmla="*/ 11049 w 22098"/>
                    <a:gd name="connsiteY1" fmla="*/ 74104 h 74292"/>
                    <a:gd name="connsiteX2" fmla="*/ 11049 w 22098"/>
                    <a:gd name="connsiteY2" fmla="*/ 74104 h 74292"/>
                    <a:gd name="connsiteX3" fmla="*/ 22098 w 22098"/>
                    <a:gd name="connsiteY3" fmla="*/ 66865 h 74292"/>
                    <a:gd name="connsiteX4" fmla="*/ 22098 w 22098"/>
                    <a:gd name="connsiteY4" fmla="*/ 21241 h 74292"/>
                    <a:gd name="connsiteX5" fmla="*/ 11049 w 22098"/>
                    <a:gd name="connsiteY5" fmla="*/ 2191 h 74292"/>
                    <a:gd name="connsiteX6" fmla="*/ 4953 w 22098"/>
                    <a:gd name="connsiteY6" fmla="*/ 0 h 74292"/>
                    <a:gd name="connsiteX7" fmla="*/ 0 w 22098"/>
                    <a:gd name="connsiteY7" fmla="*/ 2953 h 7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98" h="74292">
                      <a:moveTo>
                        <a:pt x="0" y="58198"/>
                      </a:moveTo>
                      <a:cubicBezTo>
                        <a:pt x="0" y="65437"/>
                        <a:pt x="8096" y="75819"/>
                        <a:pt x="11049" y="74104"/>
                      </a:cubicBezTo>
                      <a:lnTo>
                        <a:pt x="11049" y="74104"/>
                      </a:lnTo>
                      <a:lnTo>
                        <a:pt x="22098" y="66865"/>
                      </a:lnTo>
                      <a:lnTo>
                        <a:pt x="22098" y="21241"/>
                      </a:lnTo>
                      <a:lnTo>
                        <a:pt x="11049" y="2191"/>
                      </a:lnTo>
                      <a:lnTo>
                        <a:pt x="4953" y="0"/>
                      </a:lnTo>
                      <a:lnTo>
                        <a:pt x="0" y="2953"/>
                      </a:lnTo>
                      <a:close/>
                    </a:path>
                  </a:pathLst>
                </a:custGeom>
                <a:solidFill>
                  <a:srgbClr val="000000">
                    <a:alpha val="40000"/>
                  </a:srgbClr>
                </a:solidFill>
                <a:ln w="9525" cap="flat">
                  <a:noFill/>
                  <a:prstDash val="solid"/>
                  <a:miter/>
                </a:ln>
              </p:spPr>
              <p:txBody>
                <a:bodyPr rtlCol="0" anchor="ctr"/>
                <a:lstStyle/>
                <a:p>
                  <a:endParaRPr lang="en-US"/>
                </a:p>
              </p:txBody>
            </p:sp>
            <p:sp>
              <p:nvSpPr>
                <p:cNvPr id="434" name="Graphic 4">
                  <a:extLst>
                    <a:ext uri="{FF2B5EF4-FFF2-40B4-BE49-F238E27FC236}">
                      <a16:creationId xmlns:a16="http://schemas.microsoft.com/office/drawing/2014/main" id="{FA97F984-51CA-4F73-8F44-BDF8F883DFC0}"/>
                    </a:ext>
                  </a:extLst>
                </p:cNvPr>
                <p:cNvSpPr/>
                <p:nvPr/>
              </p:nvSpPr>
              <p:spPr>
                <a:xfrm>
                  <a:off x="4040537" y="4523740"/>
                  <a:ext cx="307943" cy="246333"/>
                </a:xfrm>
                <a:custGeom>
                  <a:avLst/>
                  <a:gdLst>
                    <a:gd name="connsiteX0" fmla="*/ 307943 w 307943"/>
                    <a:gd name="connsiteY0" fmla="*/ 177832 h 246333"/>
                    <a:gd name="connsiteX1" fmla="*/ 307943 w 307943"/>
                    <a:gd name="connsiteY1" fmla="*/ 246316 h 246333"/>
                    <a:gd name="connsiteX2" fmla="*/ 298418 w 307943"/>
                    <a:gd name="connsiteY2" fmla="*/ 244126 h 246333"/>
                    <a:gd name="connsiteX3" fmla="*/ 263747 w 307943"/>
                    <a:gd name="connsiteY3" fmla="*/ 224123 h 246333"/>
                    <a:gd name="connsiteX4" fmla="*/ 0 w 307943"/>
                    <a:gd name="connsiteY4" fmla="*/ 71723 h 246333"/>
                    <a:gd name="connsiteX5" fmla="*/ 0 w 307943"/>
                    <a:gd name="connsiteY5" fmla="*/ 0 h 24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43" h="246333">
                      <a:moveTo>
                        <a:pt x="307943" y="177832"/>
                      </a:moveTo>
                      <a:lnTo>
                        <a:pt x="307943" y="246316"/>
                      </a:lnTo>
                      <a:cubicBezTo>
                        <a:pt x="304629" y="246459"/>
                        <a:pt x="301333" y="245707"/>
                        <a:pt x="298418" y="244126"/>
                      </a:cubicBezTo>
                      <a:lnTo>
                        <a:pt x="263747" y="224123"/>
                      </a:lnTo>
                      <a:lnTo>
                        <a:pt x="0" y="71723"/>
                      </a:lnTo>
                      <a:lnTo>
                        <a:pt x="0" y="0"/>
                      </a:lnTo>
                      <a:close/>
                    </a:path>
                  </a:pathLst>
                </a:custGeom>
                <a:solidFill>
                  <a:srgbClr val="EBEBEB"/>
                </a:solidFill>
                <a:ln w="9525" cap="flat">
                  <a:noFill/>
                  <a:prstDash val="solid"/>
                  <a:miter/>
                </a:ln>
              </p:spPr>
              <p:txBody>
                <a:bodyPr rtlCol="0" anchor="ctr"/>
                <a:lstStyle/>
                <a:p>
                  <a:endParaRPr lang="en-US"/>
                </a:p>
              </p:txBody>
            </p:sp>
            <p:sp>
              <p:nvSpPr>
                <p:cNvPr id="435" name="Graphic 4">
                  <a:extLst>
                    <a:ext uri="{FF2B5EF4-FFF2-40B4-BE49-F238E27FC236}">
                      <a16:creationId xmlns:a16="http://schemas.microsoft.com/office/drawing/2014/main" id="{198EAFEF-4E15-468E-A8AE-7BC8ADB60E2E}"/>
                    </a:ext>
                  </a:extLst>
                </p:cNvPr>
                <p:cNvSpPr/>
                <p:nvPr/>
              </p:nvSpPr>
              <p:spPr>
                <a:xfrm>
                  <a:off x="4347718" y="4444206"/>
                  <a:ext cx="461962" cy="325861"/>
                </a:xfrm>
                <a:custGeom>
                  <a:avLst/>
                  <a:gdLst>
                    <a:gd name="connsiteX0" fmla="*/ 461963 w 461962"/>
                    <a:gd name="connsiteY0" fmla="*/ 0 h 325861"/>
                    <a:gd name="connsiteX1" fmla="*/ 461963 w 461962"/>
                    <a:gd name="connsiteY1" fmla="*/ 51721 h 325861"/>
                    <a:gd name="connsiteX2" fmla="*/ 452438 w 461962"/>
                    <a:gd name="connsiteY2" fmla="*/ 67913 h 325861"/>
                    <a:gd name="connsiteX3" fmla="*/ 44101 w 461962"/>
                    <a:gd name="connsiteY3" fmla="*/ 303657 h 325861"/>
                    <a:gd name="connsiteX4" fmla="*/ 9525 w 461962"/>
                    <a:gd name="connsiteY4" fmla="*/ 323660 h 325861"/>
                    <a:gd name="connsiteX5" fmla="*/ 0 w 461962"/>
                    <a:gd name="connsiteY5" fmla="*/ 325850 h 325861"/>
                    <a:gd name="connsiteX6" fmla="*/ 0 w 461962"/>
                    <a:gd name="connsiteY6" fmla="*/ 265081 h 32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962" h="325861">
                      <a:moveTo>
                        <a:pt x="461963" y="0"/>
                      </a:moveTo>
                      <a:lnTo>
                        <a:pt x="461963" y="51721"/>
                      </a:lnTo>
                      <a:cubicBezTo>
                        <a:pt x="461553" y="58331"/>
                        <a:pt x="458010" y="64341"/>
                        <a:pt x="452438" y="67913"/>
                      </a:cubicBezTo>
                      <a:lnTo>
                        <a:pt x="44101" y="303657"/>
                      </a:lnTo>
                      <a:lnTo>
                        <a:pt x="9525" y="323660"/>
                      </a:lnTo>
                      <a:cubicBezTo>
                        <a:pt x="6591" y="325203"/>
                        <a:pt x="3315" y="325964"/>
                        <a:pt x="0" y="325850"/>
                      </a:cubicBezTo>
                      <a:lnTo>
                        <a:pt x="0" y="265081"/>
                      </a:lnTo>
                      <a:close/>
                    </a:path>
                  </a:pathLst>
                </a:custGeom>
                <a:solidFill>
                  <a:srgbClr val="F5F5F5"/>
                </a:solidFill>
                <a:ln w="9525" cap="flat">
                  <a:noFill/>
                  <a:prstDash val="solid"/>
                  <a:miter/>
                </a:ln>
              </p:spPr>
              <p:txBody>
                <a:bodyPr rtlCol="0" anchor="ctr"/>
                <a:lstStyle/>
                <a:p>
                  <a:endParaRPr lang="en-US"/>
                </a:p>
              </p:txBody>
            </p:sp>
            <p:sp>
              <p:nvSpPr>
                <p:cNvPr id="436" name="Graphic 4">
                  <a:extLst>
                    <a:ext uri="{FF2B5EF4-FFF2-40B4-BE49-F238E27FC236}">
                      <a16:creationId xmlns:a16="http://schemas.microsoft.com/office/drawing/2014/main" id="{670D053D-CA52-41EA-88BA-39CD408D4E2E}"/>
                    </a:ext>
                  </a:extLst>
                </p:cNvPr>
                <p:cNvSpPr/>
                <p:nvPr/>
              </p:nvSpPr>
              <p:spPr>
                <a:xfrm>
                  <a:off x="3996056" y="4219987"/>
                  <a:ext cx="495300" cy="301350"/>
                </a:xfrm>
                <a:custGeom>
                  <a:avLst/>
                  <a:gdLst>
                    <a:gd name="connsiteX0" fmla="*/ 495300 w 495300"/>
                    <a:gd name="connsiteY0" fmla="*/ 18383 h 301350"/>
                    <a:gd name="connsiteX1" fmla="*/ 22765 w 495300"/>
                    <a:gd name="connsiteY1" fmla="*/ 291179 h 301350"/>
                    <a:gd name="connsiteX2" fmla="*/ 22765 w 495300"/>
                    <a:gd name="connsiteY2" fmla="*/ 298037 h 301350"/>
                    <a:gd name="connsiteX3" fmla="*/ 11811 w 495300"/>
                    <a:gd name="connsiteY3" fmla="*/ 299276 h 301350"/>
                    <a:gd name="connsiteX4" fmla="*/ 762 w 495300"/>
                    <a:gd name="connsiteY4" fmla="*/ 285369 h 301350"/>
                    <a:gd name="connsiteX5" fmla="*/ 0 w 495300"/>
                    <a:gd name="connsiteY5" fmla="*/ 278987 h 301350"/>
                    <a:gd name="connsiteX6" fmla="*/ 481393 w 495300"/>
                    <a:gd name="connsiteY6" fmla="*/ 1143 h 301350"/>
                    <a:gd name="connsiteX7" fmla="*/ 483394 w 495300"/>
                    <a:gd name="connsiteY7" fmla="*/ 0 h 301350"/>
                    <a:gd name="connsiteX8" fmla="*/ 484156 w 495300"/>
                    <a:gd name="connsiteY8" fmla="*/ 2858 h 301350"/>
                    <a:gd name="connsiteX9" fmla="*/ 484156 w 495300"/>
                    <a:gd name="connsiteY9" fmla="*/ 5810 h 301350"/>
                    <a:gd name="connsiteX10" fmla="*/ 495300 w 495300"/>
                    <a:gd name="connsiteY10" fmla="*/ 18383 h 30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5300" h="301350">
                      <a:moveTo>
                        <a:pt x="495300" y="18383"/>
                      </a:moveTo>
                      <a:lnTo>
                        <a:pt x="22765" y="291179"/>
                      </a:lnTo>
                      <a:lnTo>
                        <a:pt x="22765" y="298037"/>
                      </a:lnTo>
                      <a:cubicBezTo>
                        <a:pt x="22765" y="301466"/>
                        <a:pt x="17812" y="302800"/>
                        <a:pt x="11811" y="299276"/>
                      </a:cubicBezTo>
                      <a:cubicBezTo>
                        <a:pt x="5810" y="295751"/>
                        <a:pt x="762" y="291370"/>
                        <a:pt x="762" y="285369"/>
                      </a:cubicBezTo>
                      <a:lnTo>
                        <a:pt x="0" y="278987"/>
                      </a:lnTo>
                      <a:lnTo>
                        <a:pt x="481393" y="1143"/>
                      </a:lnTo>
                      <a:lnTo>
                        <a:pt x="483394" y="0"/>
                      </a:lnTo>
                      <a:cubicBezTo>
                        <a:pt x="483879" y="876"/>
                        <a:pt x="484137" y="1857"/>
                        <a:pt x="484156" y="2858"/>
                      </a:cubicBezTo>
                      <a:lnTo>
                        <a:pt x="484156" y="5810"/>
                      </a:lnTo>
                      <a:cubicBezTo>
                        <a:pt x="483870" y="9144"/>
                        <a:pt x="488728" y="14764"/>
                        <a:pt x="495300" y="18383"/>
                      </a:cubicBezTo>
                      <a:close/>
                    </a:path>
                  </a:pathLst>
                </a:custGeom>
                <a:solidFill>
                  <a:srgbClr val="BA68C8"/>
                </a:solidFill>
                <a:ln w="9525" cap="flat">
                  <a:noFill/>
                  <a:prstDash val="solid"/>
                  <a:miter/>
                </a:ln>
              </p:spPr>
              <p:txBody>
                <a:bodyPr rtlCol="0" anchor="ctr"/>
                <a:lstStyle/>
                <a:p>
                  <a:endParaRPr lang="en-US"/>
                </a:p>
              </p:txBody>
            </p:sp>
            <p:sp>
              <p:nvSpPr>
                <p:cNvPr id="437" name="Graphic 4">
                  <a:extLst>
                    <a:ext uri="{FF2B5EF4-FFF2-40B4-BE49-F238E27FC236}">
                      <a16:creationId xmlns:a16="http://schemas.microsoft.com/office/drawing/2014/main" id="{04E7EAE9-7A28-4CF5-B35C-7FD9428D7E0F}"/>
                    </a:ext>
                  </a:extLst>
                </p:cNvPr>
                <p:cNvSpPr/>
                <p:nvPr/>
              </p:nvSpPr>
              <p:spPr>
                <a:xfrm>
                  <a:off x="3996056" y="4219987"/>
                  <a:ext cx="495300" cy="301350"/>
                </a:xfrm>
                <a:custGeom>
                  <a:avLst/>
                  <a:gdLst>
                    <a:gd name="connsiteX0" fmla="*/ 495300 w 495300"/>
                    <a:gd name="connsiteY0" fmla="*/ 18383 h 301350"/>
                    <a:gd name="connsiteX1" fmla="*/ 22765 w 495300"/>
                    <a:gd name="connsiteY1" fmla="*/ 291179 h 301350"/>
                    <a:gd name="connsiteX2" fmla="*/ 22765 w 495300"/>
                    <a:gd name="connsiteY2" fmla="*/ 298037 h 301350"/>
                    <a:gd name="connsiteX3" fmla="*/ 11811 w 495300"/>
                    <a:gd name="connsiteY3" fmla="*/ 299276 h 301350"/>
                    <a:gd name="connsiteX4" fmla="*/ 762 w 495300"/>
                    <a:gd name="connsiteY4" fmla="*/ 285369 h 301350"/>
                    <a:gd name="connsiteX5" fmla="*/ 0 w 495300"/>
                    <a:gd name="connsiteY5" fmla="*/ 278987 h 301350"/>
                    <a:gd name="connsiteX6" fmla="*/ 481393 w 495300"/>
                    <a:gd name="connsiteY6" fmla="*/ 1143 h 301350"/>
                    <a:gd name="connsiteX7" fmla="*/ 483394 w 495300"/>
                    <a:gd name="connsiteY7" fmla="*/ 0 h 301350"/>
                    <a:gd name="connsiteX8" fmla="*/ 484156 w 495300"/>
                    <a:gd name="connsiteY8" fmla="*/ 2858 h 301350"/>
                    <a:gd name="connsiteX9" fmla="*/ 484156 w 495300"/>
                    <a:gd name="connsiteY9" fmla="*/ 5810 h 301350"/>
                    <a:gd name="connsiteX10" fmla="*/ 495300 w 495300"/>
                    <a:gd name="connsiteY10" fmla="*/ 18383 h 30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5300" h="301350">
                      <a:moveTo>
                        <a:pt x="495300" y="18383"/>
                      </a:moveTo>
                      <a:lnTo>
                        <a:pt x="22765" y="291179"/>
                      </a:lnTo>
                      <a:lnTo>
                        <a:pt x="22765" y="298037"/>
                      </a:lnTo>
                      <a:cubicBezTo>
                        <a:pt x="22765" y="301466"/>
                        <a:pt x="17812" y="302800"/>
                        <a:pt x="11811" y="299276"/>
                      </a:cubicBezTo>
                      <a:cubicBezTo>
                        <a:pt x="5810" y="295751"/>
                        <a:pt x="762" y="291370"/>
                        <a:pt x="762" y="285369"/>
                      </a:cubicBezTo>
                      <a:lnTo>
                        <a:pt x="0" y="278987"/>
                      </a:lnTo>
                      <a:lnTo>
                        <a:pt x="481393" y="1143"/>
                      </a:lnTo>
                      <a:lnTo>
                        <a:pt x="483394" y="0"/>
                      </a:lnTo>
                      <a:cubicBezTo>
                        <a:pt x="483879" y="876"/>
                        <a:pt x="484137" y="1857"/>
                        <a:pt x="484156" y="2858"/>
                      </a:cubicBezTo>
                      <a:lnTo>
                        <a:pt x="484156" y="5810"/>
                      </a:lnTo>
                      <a:cubicBezTo>
                        <a:pt x="483870" y="9144"/>
                        <a:pt x="488728" y="14764"/>
                        <a:pt x="495300" y="18383"/>
                      </a:cubicBezTo>
                      <a:close/>
                    </a:path>
                  </a:pathLst>
                </a:custGeom>
                <a:solidFill>
                  <a:srgbClr val="000000">
                    <a:alpha val="10000"/>
                  </a:srgbClr>
                </a:solidFill>
                <a:ln w="9525" cap="flat">
                  <a:noFill/>
                  <a:prstDash val="solid"/>
                  <a:miter/>
                </a:ln>
              </p:spPr>
              <p:txBody>
                <a:bodyPr rtlCol="0" anchor="ctr"/>
                <a:lstStyle/>
                <a:p>
                  <a:endParaRPr lang="en-US"/>
                </a:p>
              </p:txBody>
            </p:sp>
            <p:sp>
              <p:nvSpPr>
                <p:cNvPr id="438" name="Graphic 4">
                  <a:extLst>
                    <a:ext uri="{FF2B5EF4-FFF2-40B4-BE49-F238E27FC236}">
                      <a16:creationId xmlns:a16="http://schemas.microsoft.com/office/drawing/2014/main" id="{ECE6EE8B-D07A-4019-B149-FF9EBBDEE756}"/>
                    </a:ext>
                  </a:extLst>
                </p:cNvPr>
                <p:cNvSpPr/>
                <p:nvPr/>
              </p:nvSpPr>
              <p:spPr>
                <a:xfrm>
                  <a:off x="4015868" y="4234400"/>
                  <a:ext cx="807953" cy="462553"/>
                </a:xfrm>
                <a:custGeom>
                  <a:avLst/>
                  <a:gdLst>
                    <a:gd name="connsiteX0" fmla="*/ 318135 w 807953"/>
                    <a:gd name="connsiteY0" fmla="*/ 459075 h 462553"/>
                    <a:gd name="connsiteX1" fmla="*/ 9525 w 807953"/>
                    <a:gd name="connsiteY1" fmla="*/ 280767 h 462553"/>
                    <a:gd name="connsiteX2" fmla="*/ 0 w 807953"/>
                    <a:gd name="connsiteY2" fmla="*/ 277909 h 462553"/>
                    <a:gd name="connsiteX3" fmla="*/ 2000 w 807953"/>
                    <a:gd name="connsiteY3" fmla="*/ 276766 h 462553"/>
                    <a:gd name="connsiteX4" fmla="*/ 475488 w 807953"/>
                    <a:gd name="connsiteY4" fmla="*/ 3970 h 462553"/>
                    <a:gd name="connsiteX5" fmla="*/ 481013 w 807953"/>
                    <a:gd name="connsiteY5" fmla="*/ 732 h 462553"/>
                    <a:gd name="connsiteX6" fmla="*/ 495872 w 807953"/>
                    <a:gd name="connsiteY6" fmla="*/ 2922 h 462553"/>
                    <a:gd name="connsiteX7" fmla="*/ 802195 w 807953"/>
                    <a:gd name="connsiteY7" fmla="*/ 179802 h 462553"/>
                    <a:gd name="connsiteX8" fmla="*/ 807472 w 807953"/>
                    <a:gd name="connsiteY8" fmla="*/ 190717 h 462553"/>
                    <a:gd name="connsiteX9" fmla="*/ 802195 w 807953"/>
                    <a:gd name="connsiteY9" fmla="*/ 195994 h 462553"/>
                    <a:gd name="connsiteX10" fmla="*/ 346710 w 807953"/>
                    <a:gd name="connsiteY10" fmla="*/ 459075 h 462553"/>
                    <a:gd name="connsiteX11" fmla="*/ 318135 w 807953"/>
                    <a:gd name="connsiteY11" fmla="*/ 459075 h 46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7953" h="462553">
                      <a:moveTo>
                        <a:pt x="318135" y="459075"/>
                      </a:moveTo>
                      <a:lnTo>
                        <a:pt x="9525" y="280767"/>
                      </a:lnTo>
                      <a:cubicBezTo>
                        <a:pt x="5525" y="278766"/>
                        <a:pt x="2000" y="277147"/>
                        <a:pt x="0" y="277909"/>
                      </a:cubicBezTo>
                      <a:lnTo>
                        <a:pt x="2000" y="276766"/>
                      </a:lnTo>
                      <a:lnTo>
                        <a:pt x="475488" y="3970"/>
                      </a:lnTo>
                      <a:lnTo>
                        <a:pt x="481013" y="732"/>
                      </a:lnTo>
                      <a:cubicBezTo>
                        <a:pt x="486051" y="-754"/>
                        <a:pt x="491480" y="46"/>
                        <a:pt x="495872" y="2922"/>
                      </a:cubicBezTo>
                      <a:lnTo>
                        <a:pt x="802195" y="179802"/>
                      </a:lnTo>
                      <a:cubicBezTo>
                        <a:pt x="806663" y="181354"/>
                        <a:pt x="809035" y="186241"/>
                        <a:pt x="807472" y="190717"/>
                      </a:cubicBezTo>
                      <a:cubicBezTo>
                        <a:pt x="806615" y="193194"/>
                        <a:pt x="804672" y="195137"/>
                        <a:pt x="802195" y="195994"/>
                      </a:cubicBezTo>
                      <a:lnTo>
                        <a:pt x="346710" y="459075"/>
                      </a:lnTo>
                      <a:cubicBezTo>
                        <a:pt x="337747" y="463714"/>
                        <a:pt x="327098" y="463714"/>
                        <a:pt x="318135" y="459075"/>
                      </a:cubicBezTo>
                      <a:close/>
                    </a:path>
                  </a:pathLst>
                </a:custGeom>
                <a:solidFill>
                  <a:srgbClr val="BA68C8"/>
                </a:solidFill>
                <a:ln w="9525" cap="flat">
                  <a:noFill/>
                  <a:prstDash val="solid"/>
                  <a:miter/>
                </a:ln>
              </p:spPr>
              <p:txBody>
                <a:bodyPr rtlCol="0" anchor="ctr"/>
                <a:lstStyle/>
                <a:p>
                  <a:endParaRPr lang="en-US"/>
                </a:p>
              </p:txBody>
            </p:sp>
            <p:sp>
              <p:nvSpPr>
                <p:cNvPr id="439" name="Graphic 4">
                  <a:extLst>
                    <a:ext uri="{FF2B5EF4-FFF2-40B4-BE49-F238E27FC236}">
                      <a16:creationId xmlns:a16="http://schemas.microsoft.com/office/drawing/2014/main" id="{585B9D4F-08E5-490C-B527-C2C59B292A88}"/>
                    </a:ext>
                  </a:extLst>
                </p:cNvPr>
                <p:cNvSpPr/>
                <p:nvPr/>
              </p:nvSpPr>
              <p:spPr>
                <a:xfrm>
                  <a:off x="3975160" y="4210774"/>
                  <a:ext cx="504003" cy="302297"/>
                </a:xfrm>
                <a:custGeom>
                  <a:avLst/>
                  <a:gdLst>
                    <a:gd name="connsiteX0" fmla="*/ 504004 w 504003"/>
                    <a:gd name="connsiteY0" fmla="*/ 9023 h 302297"/>
                    <a:gd name="connsiteX1" fmla="*/ 502003 w 504003"/>
                    <a:gd name="connsiteY1" fmla="*/ 10166 h 302297"/>
                    <a:gd name="connsiteX2" fmla="*/ 20896 w 504003"/>
                    <a:gd name="connsiteY2" fmla="*/ 288201 h 302297"/>
                    <a:gd name="connsiteX3" fmla="*/ 19848 w 504003"/>
                    <a:gd name="connsiteY3" fmla="*/ 286962 h 302297"/>
                    <a:gd name="connsiteX4" fmla="*/ 18229 w 504003"/>
                    <a:gd name="connsiteY4" fmla="*/ 286010 h 302297"/>
                    <a:gd name="connsiteX5" fmla="*/ 14704 w 504003"/>
                    <a:gd name="connsiteY5" fmla="*/ 284010 h 302297"/>
                    <a:gd name="connsiteX6" fmla="*/ 10513 w 504003"/>
                    <a:gd name="connsiteY6" fmla="*/ 281533 h 302297"/>
                    <a:gd name="connsiteX7" fmla="*/ 4989 w 504003"/>
                    <a:gd name="connsiteY7" fmla="*/ 282010 h 302297"/>
                    <a:gd name="connsiteX8" fmla="*/ 4417 w 504003"/>
                    <a:gd name="connsiteY8" fmla="*/ 282486 h 302297"/>
                    <a:gd name="connsiteX9" fmla="*/ 2988 w 504003"/>
                    <a:gd name="connsiteY9" fmla="*/ 284486 h 302297"/>
                    <a:gd name="connsiteX10" fmla="*/ 1750 w 504003"/>
                    <a:gd name="connsiteY10" fmla="*/ 287248 h 302297"/>
                    <a:gd name="connsiteX11" fmla="*/ 798 w 504003"/>
                    <a:gd name="connsiteY11" fmla="*/ 290392 h 302297"/>
                    <a:gd name="connsiteX12" fmla="*/ 36 w 504003"/>
                    <a:gd name="connsiteY12" fmla="*/ 294011 h 302297"/>
                    <a:gd name="connsiteX13" fmla="*/ 36 w 504003"/>
                    <a:gd name="connsiteY13" fmla="*/ 296297 h 302297"/>
                    <a:gd name="connsiteX14" fmla="*/ 36 w 504003"/>
                    <a:gd name="connsiteY14" fmla="*/ 298011 h 302297"/>
                    <a:gd name="connsiteX15" fmla="*/ 36 w 504003"/>
                    <a:gd name="connsiteY15" fmla="*/ 302298 h 302297"/>
                    <a:gd name="connsiteX16" fmla="*/ 36 w 504003"/>
                    <a:gd name="connsiteY16" fmla="*/ 288201 h 302297"/>
                    <a:gd name="connsiteX17" fmla="*/ 14133 w 504003"/>
                    <a:gd name="connsiteY17" fmla="*/ 266484 h 302297"/>
                    <a:gd name="connsiteX18" fmla="*/ 468571 w 504003"/>
                    <a:gd name="connsiteY18" fmla="*/ 3879 h 302297"/>
                    <a:gd name="connsiteX19" fmla="*/ 493621 w 504003"/>
                    <a:gd name="connsiteY19" fmla="*/ 2070 h 302297"/>
                    <a:gd name="connsiteX20" fmla="*/ 499336 w 504003"/>
                    <a:gd name="connsiteY20" fmla="*/ 5499 h 302297"/>
                    <a:gd name="connsiteX21" fmla="*/ 499336 w 504003"/>
                    <a:gd name="connsiteY21" fmla="*/ 5499 h 302297"/>
                    <a:gd name="connsiteX22" fmla="*/ 501813 w 504003"/>
                    <a:gd name="connsiteY22" fmla="*/ 6927 h 302297"/>
                    <a:gd name="connsiteX23" fmla="*/ 501813 w 504003"/>
                    <a:gd name="connsiteY23" fmla="*/ 6927 h 302297"/>
                    <a:gd name="connsiteX24" fmla="*/ 504004 w 504003"/>
                    <a:gd name="connsiteY24" fmla="*/ 9023 h 30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4003" h="302297">
                      <a:moveTo>
                        <a:pt x="504004" y="9023"/>
                      </a:moveTo>
                      <a:lnTo>
                        <a:pt x="502003" y="10166"/>
                      </a:lnTo>
                      <a:lnTo>
                        <a:pt x="20896" y="288201"/>
                      </a:lnTo>
                      <a:cubicBezTo>
                        <a:pt x="20610" y="287734"/>
                        <a:pt x="20257" y="287315"/>
                        <a:pt x="19848" y="286962"/>
                      </a:cubicBezTo>
                      <a:lnTo>
                        <a:pt x="18229" y="286010"/>
                      </a:lnTo>
                      <a:lnTo>
                        <a:pt x="14704" y="284010"/>
                      </a:lnTo>
                      <a:lnTo>
                        <a:pt x="10513" y="281533"/>
                      </a:lnTo>
                      <a:cubicBezTo>
                        <a:pt x="8789" y="280362"/>
                        <a:pt x="6484" y="280562"/>
                        <a:pt x="4989" y="282010"/>
                      </a:cubicBezTo>
                      <a:lnTo>
                        <a:pt x="4417" y="282486"/>
                      </a:lnTo>
                      <a:lnTo>
                        <a:pt x="2988" y="284486"/>
                      </a:lnTo>
                      <a:cubicBezTo>
                        <a:pt x="2465" y="285353"/>
                        <a:pt x="2046" y="286277"/>
                        <a:pt x="1750" y="287248"/>
                      </a:cubicBezTo>
                      <a:cubicBezTo>
                        <a:pt x="1360" y="288277"/>
                        <a:pt x="1045" y="289325"/>
                        <a:pt x="798" y="290392"/>
                      </a:cubicBezTo>
                      <a:cubicBezTo>
                        <a:pt x="798" y="291535"/>
                        <a:pt x="321" y="292773"/>
                        <a:pt x="36" y="294011"/>
                      </a:cubicBezTo>
                      <a:cubicBezTo>
                        <a:pt x="-12" y="294773"/>
                        <a:pt x="-12" y="295535"/>
                        <a:pt x="36" y="296297"/>
                      </a:cubicBezTo>
                      <a:cubicBezTo>
                        <a:pt x="-12" y="296869"/>
                        <a:pt x="-12" y="297440"/>
                        <a:pt x="36" y="298011"/>
                      </a:cubicBezTo>
                      <a:cubicBezTo>
                        <a:pt x="36" y="299440"/>
                        <a:pt x="36" y="300774"/>
                        <a:pt x="36" y="302298"/>
                      </a:cubicBezTo>
                      <a:lnTo>
                        <a:pt x="36" y="288201"/>
                      </a:lnTo>
                      <a:cubicBezTo>
                        <a:pt x="1084" y="279161"/>
                        <a:pt x="6303" y="271122"/>
                        <a:pt x="14133" y="266484"/>
                      </a:cubicBezTo>
                      <a:lnTo>
                        <a:pt x="468571" y="3879"/>
                      </a:lnTo>
                      <a:cubicBezTo>
                        <a:pt x="476191" y="-559"/>
                        <a:pt x="485439" y="-1226"/>
                        <a:pt x="493621" y="2070"/>
                      </a:cubicBezTo>
                      <a:lnTo>
                        <a:pt x="499336" y="5499"/>
                      </a:lnTo>
                      <a:lnTo>
                        <a:pt x="499336" y="5499"/>
                      </a:lnTo>
                      <a:lnTo>
                        <a:pt x="501813" y="6927"/>
                      </a:lnTo>
                      <a:lnTo>
                        <a:pt x="501813" y="6927"/>
                      </a:lnTo>
                      <a:cubicBezTo>
                        <a:pt x="502708" y="7432"/>
                        <a:pt x="503461" y="8147"/>
                        <a:pt x="504004" y="9023"/>
                      </a:cubicBezTo>
                      <a:close/>
                    </a:path>
                  </a:pathLst>
                </a:custGeom>
                <a:solidFill>
                  <a:srgbClr val="BA68C8"/>
                </a:solidFill>
                <a:ln w="9525" cap="flat">
                  <a:noFill/>
                  <a:prstDash val="solid"/>
                  <a:miter/>
                </a:ln>
              </p:spPr>
              <p:txBody>
                <a:bodyPr rtlCol="0" anchor="ctr"/>
                <a:lstStyle/>
                <a:p>
                  <a:endParaRPr lang="en-US"/>
                </a:p>
              </p:txBody>
            </p:sp>
            <p:sp>
              <p:nvSpPr>
                <p:cNvPr id="440" name="Graphic 4">
                  <a:extLst>
                    <a:ext uri="{FF2B5EF4-FFF2-40B4-BE49-F238E27FC236}">
                      <a16:creationId xmlns:a16="http://schemas.microsoft.com/office/drawing/2014/main" id="{EEA05473-4FD5-4B76-94B6-231E1BA1AE64}"/>
                    </a:ext>
                  </a:extLst>
                </p:cNvPr>
                <p:cNvSpPr/>
                <p:nvPr/>
              </p:nvSpPr>
              <p:spPr>
                <a:xfrm>
                  <a:off x="3974339" y="4555839"/>
                  <a:ext cx="374141" cy="238410"/>
                </a:xfrm>
                <a:custGeom>
                  <a:avLst/>
                  <a:gdLst>
                    <a:gd name="connsiteX0" fmla="*/ 359664 w 374141"/>
                    <a:gd name="connsiteY0" fmla="*/ 222218 h 238410"/>
                    <a:gd name="connsiteX1" fmla="*/ 340614 w 374141"/>
                    <a:gd name="connsiteY1" fmla="*/ 211169 h 238410"/>
                    <a:gd name="connsiteX2" fmla="*/ 54864 w 374141"/>
                    <a:gd name="connsiteY2" fmla="*/ 46101 h 238410"/>
                    <a:gd name="connsiteX3" fmla="*/ 50959 w 374141"/>
                    <a:gd name="connsiteY3" fmla="*/ 35909 h 238410"/>
                    <a:gd name="connsiteX4" fmla="*/ 38481 w 374141"/>
                    <a:gd name="connsiteY4" fmla="*/ 24955 h 238410"/>
                    <a:gd name="connsiteX5" fmla="*/ 24955 w 374141"/>
                    <a:gd name="connsiteY5" fmla="*/ 20669 h 238410"/>
                    <a:gd name="connsiteX6" fmla="*/ 16097 w 374141"/>
                    <a:gd name="connsiteY6" fmla="*/ 23622 h 238410"/>
                    <a:gd name="connsiteX7" fmla="*/ 10858 w 374141"/>
                    <a:gd name="connsiteY7" fmla="*/ 0 h 238410"/>
                    <a:gd name="connsiteX8" fmla="*/ 0 w 374141"/>
                    <a:gd name="connsiteY8" fmla="*/ 0 h 238410"/>
                    <a:gd name="connsiteX9" fmla="*/ 11049 w 374141"/>
                    <a:gd name="connsiteY9" fmla="*/ 33338 h 238410"/>
                    <a:gd name="connsiteX10" fmla="*/ 16478 w 374141"/>
                    <a:gd name="connsiteY10" fmla="*/ 36576 h 238410"/>
                    <a:gd name="connsiteX11" fmla="*/ 22003 w 374141"/>
                    <a:gd name="connsiteY11" fmla="*/ 36576 h 238410"/>
                    <a:gd name="connsiteX12" fmla="*/ 22003 w 374141"/>
                    <a:gd name="connsiteY12" fmla="*/ 33623 h 238410"/>
                    <a:gd name="connsiteX13" fmla="*/ 33052 w 374141"/>
                    <a:gd name="connsiteY13" fmla="*/ 34099 h 238410"/>
                    <a:gd name="connsiteX14" fmla="*/ 44005 w 374141"/>
                    <a:gd name="connsiteY14" fmla="*/ 46291 h 238410"/>
                    <a:gd name="connsiteX15" fmla="*/ 44005 w 374141"/>
                    <a:gd name="connsiteY15" fmla="*/ 49244 h 238410"/>
                    <a:gd name="connsiteX16" fmla="*/ 53530 w 374141"/>
                    <a:gd name="connsiteY16" fmla="*/ 57626 h 238410"/>
                    <a:gd name="connsiteX17" fmla="*/ 329755 w 374141"/>
                    <a:gd name="connsiteY17" fmla="*/ 217265 h 238410"/>
                    <a:gd name="connsiteX18" fmla="*/ 359664 w 374141"/>
                    <a:gd name="connsiteY18" fmla="*/ 234505 h 238410"/>
                    <a:gd name="connsiteX19" fmla="*/ 359664 w 374141"/>
                    <a:gd name="connsiteY19" fmla="*/ 234505 h 238410"/>
                    <a:gd name="connsiteX20" fmla="*/ 374142 w 374141"/>
                    <a:gd name="connsiteY20" fmla="*/ 238411 h 238410"/>
                    <a:gd name="connsiteX21" fmla="*/ 374142 w 374141"/>
                    <a:gd name="connsiteY21" fmla="*/ 225933 h 238410"/>
                    <a:gd name="connsiteX22" fmla="*/ 359664 w 374141"/>
                    <a:gd name="connsiteY22" fmla="*/ 222218 h 23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4141" h="238410">
                      <a:moveTo>
                        <a:pt x="359664" y="222218"/>
                      </a:moveTo>
                      <a:lnTo>
                        <a:pt x="340614" y="211169"/>
                      </a:lnTo>
                      <a:lnTo>
                        <a:pt x="54864" y="46101"/>
                      </a:lnTo>
                      <a:cubicBezTo>
                        <a:pt x="54588" y="42396"/>
                        <a:pt x="53226" y="38853"/>
                        <a:pt x="50959" y="35909"/>
                      </a:cubicBezTo>
                      <a:cubicBezTo>
                        <a:pt x="47615" y="31423"/>
                        <a:pt x="43358" y="27689"/>
                        <a:pt x="38481" y="24955"/>
                      </a:cubicBezTo>
                      <a:cubicBezTo>
                        <a:pt x="34404" y="22412"/>
                        <a:pt x="29756" y="20936"/>
                        <a:pt x="24955" y="20669"/>
                      </a:cubicBezTo>
                      <a:cubicBezTo>
                        <a:pt x="21755" y="20660"/>
                        <a:pt x="18650" y="21689"/>
                        <a:pt x="16097" y="23622"/>
                      </a:cubicBezTo>
                      <a:cubicBezTo>
                        <a:pt x="12430" y="16297"/>
                        <a:pt x="10630" y="8182"/>
                        <a:pt x="10858" y="0"/>
                      </a:cubicBezTo>
                      <a:lnTo>
                        <a:pt x="0" y="0"/>
                      </a:lnTo>
                      <a:cubicBezTo>
                        <a:pt x="0" y="14954"/>
                        <a:pt x="4953" y="29908"/>
                        <a:pt x="11049" y="33338"/>
                      </a:cubicBezTo>
                      <a:lnTo>
                        <a:pt x="16478" y="36576"/>
                      </a:lnTo>
                      <a:cubicBezTo>
                        <a:pt x="19526" y="38386"/>
                        <a:pt x="22003" y="38481"/>
                        <a:pt x="22003" y="36576"/>
                      </a:cubicBezTo>
                      <a:lnTo>
                        <a:pt x="22003" y="33623"/>
                      </a:lnTo>
                      <a:cubicBezTo>
                        <a:pt x="22003" y="30385"/>
                        <a:pt x="26956" y="30575"/>
                        <a:pt x="33052" y="34099"/>
                      </a:cubicBezTo>
                      <a:cubicBezTo>
                        <a:pt x="39148" y="37624"/>
                        <a:pt x="44005" y="43053"/>
                        <a:pt x="44005" y="46291"/>
                      </a:cubicBezTo>
                      <a:lnTo>
                        <a:pt x="44005" y="49244"/>
                      </a:lnTo>
                      <a:cubicBezTo>
                        <a:pt x="44005" y="50959"/>
                        <a:pt x="48196" y="54673"/>
                        <a:pt x="53530" y="57626"/>
                      </a:cubicBezTo>
                      <a:lnTo>
                        <a:pt x="329755" y="217265"/>
                      </a:lnTo>
                      <a:lnTo>
                        <a:pt x="359664" y="234505"/>
                      </a:lnTo>
                      <a:lnTo>
                        <a:pt x="359664" y="234505"/>
                      </a:lnTo>
                      <a:cubicBezTo>
                        <a:pt x="364055" y="237077"/>
                        <a:pt x="369056" y="238420"/>
                        <a:pt x="374142" y="238411"/>
                      </a:cubicBezTo>
                      <a:lnTo>
                        <a:pt x="374142" y="225933"/>
                      </a:lnTo>
                      <a:cubicBezTo>
                        <a:pt x="369075" y="226000"/>
                        <a:pt x="364074" y="224723"/>
                        <a:pt x="359664" y="222218"/>
                      </a:cubicBezTo>
                      <a:close/>
                    </a:path>
                  </a:pathLst>
                </a:custGeom>
                <a:solidFill>
                  <a:srgbClr val="BA68C8"/>
                </a:solidFill>
                <a:ln w="9525" cap="flat">
                  <a:noFill/>
                  <a:prstDash val="solid"/>
                  <a:miter/>
                </a:ln>
              </p:spPr>
              <p:txBody>
                <a:bodyPr rtlCol="0" anchor="ctr"/>
                <a:lstStyle/>
                <a:p>
                  <a:endParaRPr lang="en-US"/>
                </a:p>
              </p:txBody>
            </p:sp>
            <p:sp>
              <p:nvSpPr>
                <p:cNvPr id="441" name="Graphic 4">
                  <a:extLst>
                    <a:ext uri="{FF2B5EF4-FFF2-40B4-BE49-F238E27FC236}">
                      <a16:creationId xmlns:a16="http://schemas.microsoft.com/office/drawing/2014/main" id="{D00206CF-F3FA-44BA-A319-C743A71D2F73}"/>
                    </a:ext>
                  </a:extLst>
                </p:cNvPr>
                <p:cNvSpPr/>
                <p:nvPr/>
              </p:nvSpPr>
              <p:spPr>
                <a:xfrm>
                  <a:off x="3974339" y="4555839"/>
                  <a:ext cx="374141" cy="238410"/>
                </a:xfrm>
                <a:custGeom>
                  <a:avLst/>
                  <a:gdLst>
                    <a:gd name="connsiteX0" fmla="*/ 359664 w 374141"/>
                    <a:gd name="connsiteY0" fmla="*/ 222218 h 238410"/>
                    <a:gd name="connsiteX1" fmla="*/ 340614 w 374141"/>
                    <a:gd name="connsiteY1" fmla="*/ 211169 h 238410"/>
                    <a:gd name="connsiteX2" fmla="*/ 54864 w 374141"/>
                    <a:gd name="connsiteY2" fmla="*/ 46101 h 238410"/>
                    <a:gd name="connsiteX3" fmla="*/ 50959 w 374141"/>
                    <a:gd name="connsiteY3" fmla="*/ 35909 h 238410"/>
                    <a:gd name="connsiteX4" fmla="*/ 38481 w 374141"/>
                    <a:gd name="connsiteY4" fmla="*/ 24955 h 238410"/>
                    <a:gd name="connsiteX5" fmla="*/ 24955 w 374141"/>
                    <a:gd name="connsiteY5" fmla="*/ 20669 h 238410"/>
                    <a:gd name="connsiteX6" fmla="*/ 16097 w 374141"/>
                    <a:gd name="connsiteY6" fmla="*/ 23622 h 238410"/>
                    <a:gd name="connsiteX7" fmla="*/ 10858 w 374141"/>
                    <a:gd name="connsiteY7" fmla="*/ 0 h 238410"/>
                    <a:gd name="connsiteX8" fmla="*/ 0 w 374141"/>
                    <a:gd name="connsiteY8" fmla="*/ 0 h 238410"/>
                    <a:gd name="connsiteX9" fmla="*/ 11049 w 374141"/>
                    <a:gd name="connsiteY9" fmla="*/ 33338 h 238410"/>
                    <a:gd name="connsiteX10" fmla="*/ 16478 w 374141"/>
                    <a:gd name="connsiteY10" fmla="*/ 36576 h 238410"/>
                    <a:gd name="connsiteX11" fmla="*/ 22003 w 374141"/>
                    <a:gd name="connsiteY11" fmla="*/ 36576 h 238410"/>
                    <a:gd name="connsiteX12" fmla="*/ 22003 w 374141"/>
                    <a:gd name="connsiteY12" fmla="*/ 33623 h 238410"/>
                    <a:gd name="connsiteX13" fmla="*/ 33052 w 374141"/>
                    <a:gd name="connsiteY13" fmla="*/ 34099 h 238410"/>
                    <a:gd name="connsiteX14" fmla="*/ 44005 w 374141"/>
                    <a:gd name="connsiteY14" fmla="*/ 46291 h 238410"/>
                    <a:gd name="connsiteX15" fmla="*/ 44005 w 374141"/>
                    <a:gd name="connsiteY15" fmla="*/ 49244 h 238410"/>
                    <a:gd name="connsiteX16" fmla="*/ 53530 w 374141"/>
                    <a:gd name="connsiteY16" fmla="*/ 57626 h 238410"/>
                    <a:gd name="connsiteX17" fmla="*/ 329755 w 374141"/>
                    <a:gd name="connsiteY17" fmla="*/ 217265 h 238410"/>
                    <a:gd name="connsiteX18" fmla="*/ 359664 w 374141"/>
                    <a:gd name="connsiteY18" fmla="*/ 234505 h 238410"/>
                    <a:gd name="connsiteX19" fmla="*/ 359664 w 374141"/>
                    <a:gd name="connsiteY19" fmla="*/ 234505 h 238410"/>
                    <a:gd name="connsiteX20" fmla="*/ 374142 w 374141"/>
                    <a:gd name="connsiteY20" fmla="*/ 238411 h 238410"/>
                    <a:gd name="connsiteX21" fmla="*/ 374142 w 374141"/>
                    <a:gd name="connsiteY21" fmla="*/ 225933 h 238410"/>
                    <a:gd name="connsiteX22" fmla="*/ 359664 w 374141"/>
                    <a:gd name="connsiteY22" fmla="*/ 222218 h 23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4141" h="238410">
                      <a:moveTo>
                        <a:pt x="359664" y="222218"/>
                      </a:moveTo>
                      <a:lnTo>
                        <a:pt x="340614" y="211169"/>
                      </a:lnTo>
                      <a:lnTo>
                        <a:pt x="54864" y="46101"/>
                      </a:lnTo>
                      <a:cubicBezTo>
                        <a:pt x="54588" y="42396"/>
                        <a:pt x="53226" y="38853"/>
                        <a:pt x="50959" y="35909"/>
                      </a:cubicBezTo>
                      <a:cubicBezTo>
                        <a:pt x="47615" y="31423"/>
                        <a:pt x="43358" y="27689"/>
                        <a:pt x="38481" y="24955"/>
                      </a:cubicBezTo>
                      <a:cubicBezTo>
                        <a:pt x="34404" y="22412"/>
                        <a:pt x="29756" y="20936"/>
                        <a:pt x="24955" y="20669"/>
                      </a:cubicBezTo>
                      <a:cubicBezTo>
                        <a:pt x="21755" y="20660"/>
                        <a:pt x="18650" y="21689"/>
                        <a:pt x="16097" y="23622"/>
                      </a:cubicBezTo>
                      <a:cubicBezTo>
                        <a:pt x="12430" y="16297"/>
                        <a:pt x="10630" y="8182"/>
                        <a:pt x="10858" y="0"/>
                      </a:cubicBezTo>
                      <a:lnTo>
                        <a:pt x="0" y="0"/>
                      </a:lnTo>
                      <a:cubicBezTo>
                        <a:pt x="0" y="14954"/>
                        <a:pt x="4953" y="29908"/>
                        <a:pt x="11049" y="33338"/>
                      </a:cubicBezTo>
                      <a:lnTo>
                        <a:pt x="16478" y="36576"/>
                      </a:lnTo>
                      <a:cubicBezTo>
                        <a:pt x="19526" y="38386"/>
                        <a:pt x="22003" y="38481"/>
                        <a:pt x="22003" y="36576"/>
                      </a:cubicBezTo>
                      <a:lnTo>
                        <a:pt x="22003" y="33623"/>
                      </a:lnTo>
                      <a:cubicBezTo>
                        <a:pt x="22003" y="30385"/>
                        <a:pt x="26956" y="30575"/>
                        <a:pt x="33052" y="34099"/>
                      </a:cubicBezTo>
                      <a:cubicBezTo>
                        <a:pt x="39148" y="37624"/>
                        <a:pt x="44005" y="43053"/>
                        <a:pt x="44005" y="46291"/>
                      </a:cubicBezTo>
                      <a:lnTo>
                        <a:pt x="44005" y="49244"/>
                      </a:lnTo>
                      <a:cubicBezTo>
                        <a:pt x="44005" y="50959"/>
                        <a:pt x="48196" y="54673"/>
                        <a:pt x="53530" y="57626"/>
                      </a:cubicBezTo>
                      <a:lnTo>
                        <a:pt x="329755" y="217265"/>
                      </a:lnTo>
                      <a:lnTo>
                        <a:pt x="359664" y="234505"/>
                      </a:lnTo>
                      <a:lnTo>
                        <a:pt x="359664" y="234505"/>
                      </a:lnTo>
                      <a:cubicBezTo>
                        <a:pt x="364055" y="237077"/>
                        <a:pt x="369056" y="238420"/>
                        <a:pt x="374142" y="238411"/>
                      </a:cubicBezTo>
                      <a:lnTo>
                        <a:pt x="374142" y="225933"/>
                      </a:lnTo>
                      <a:cubicBezTo>
                        <a:pt x="369075" y="226000"/>
                        <a:pt x="364074" y="224723"/>
                        <a:pt x="359664" y="222218"/>
                      </a:cubicBezTo>
                      <a:close/>
                    </a:path>
                  </a:pathLst>
                </a:custGeom>
                <a:solidFill>
                  <a:srgbClr val="000000">
                    <a:alpha val="30000"/>
                  </a:srgbClr>
                </a:solidFill>
                <a:ln w="9525" cap="flat">
                  <a:noFill/>
                  <a:prstDash val="solid"/>
                  <a:miter/>
                </a:ln>
              </p:spPr>
              <p:txBody>
                <a:bodyPr rtlCol="0" anchor="ctr"/>
                <a:lstStyle/>
                <a:p>
                  <a:endParaRPr lang="en-US"/>
                </a:p>
              </p:txBody>
            </p:sp>
            <p:sp>
              <p:nvSpPr>
                <p:cNvPr id="442" name="Graphic 4">
                  <a:extLst>
                    <a:ext uri="{FF2B5EF4-FFF2-40B4-BE49-F238E27FC236}">
                      <a16:creationId xmlns:a16="http://schemas.microsoft.com/office/drawing/2014/main" id="{AD9A3744-CB12-4029-9FF4-8A3116AD92CB}"/>
                    </a:ext>
                  </a:extLst>
                </p:cNvPr>
                <p:cNvSpPr/>
                <p:nvPr/>
              </p:nvSpPr>
              <p:spPr>
                <a:xfrm>
                  <a:off x="3975732" y="4491165"/>
                  <a:ext cx="372844" cy="218507"/>
                </a:xfrm>
                <a:custGeom>
                  <a:avLst/>
                  <a:gdLst>
                    <a:gd name="connsiteX0" fmla="*/ 358366 w 372844"/>
                    <a:gd name="connsiteY0" fmla="*/ 202310 h 218507"/>
                    <a:gd name="connsiteX1" fmla="*/ 358366 w 372844"/>
                    <a:gd name="connsiteY1" fmla="*/ 202310 h 218507"/>
                    <a:gd name="connsiteX2" fmla="*/ 339316 w 372844"/>
                    <a:gd name="connsiteY2" fmla="*/ 191261 h 218507"/>
                    <a:gd name="connsiteX3" fmla="*/ 120241 w 372844"/>
                    <a:gd name="connsiteY3" fmla="*/ 64578 h 218507"/>
                    <a:gd name="connsiteX4" fmla="*/ 50137 w 372844"/>
                    <a:gd name="connsiteY4" fmla="*/ 24097 h 218507"/>
                    <a:gd name="connsiteX5" fmla="*/ 40612 w 372844"/>
                    <a:gd name="connsiteY5" fmla="*/ 21620 h 218507"/>
                    <a:gd name="connsiteX6" fmla="*/ 40612 w 372844"/>
                    <a:gd name="connsiteY6" fmla="*/ 21620 h 218507"/>
                    <a:gd name="connsiteX7" fmla="*/ 40612 w 372844"/>
                    <a:gd name="connsiteY7" fmla="*/ 24764 h 218507"/>
                    <a:gd name="connsiteX8" fmla="*/ 29658 w 372844"/>
                    <a:gd name="connsiteY8" fmla="*/ 24764 h 218507"/>
                    <a:gd name="connsiteX9" fmla="*/ 20991 w 372844"/>
                    <a:gd name="connsiteY9" fmla="*/ 13714 h 218507"/>
                    <a:gd name="connsiteX10" fmla="*/ 20991 w 372844"/>
                    <a:gd name="connsiteY10" fmla="*/ 10286 h 218507"/>
                    <a:gd name="connsiteX11" fmla="*/ 19371 w 372844"/>
                    <a:gd name="connsiteY11" fmla="*/ 6190 h 218507"/>
                    <a:gd name="connsiteX12" fmla="*/ 17752 w 372844"/>
                    <a:gd name="connsiteY12" fmla="*/ 5237 h 218507"/>
                    <a:gd name="connsiteX13" fmla="*/ 14228 w 372844"/>
                    <a:gd name="connsiteY13" fmla="*/ 3237 h 218507"/>
                    <a:gd name="connsiteX14" fmla="*/ 10037 w 372844"/>
                    <a:gd name="connsiteY14" fmla="*/ 761 h 218507"/>
                    <a:gd name="connsiteX15" fmla="*/ 4512 w 372844"/>
                    <a:gd name="connsiteY15" fmla="*/ 1237 h 218507"/>
                    <a:gd name="connsiteX16" fmla="*/ 3941 w 372844"/>
                    <a:gd name="connsiteY16" fmla="*/ 1713 h 218507"/>
                    <a:gd name="connsiteX17" fmla="*/ 2988 w 372844"/>
                    <a:gd name="connsiteY17" fmla="*/ 3047 h 218507"/>
                    <a:gd name="connsiteX18" fmla="*/ 2988 w 372844"/>
                    <a:gd name="connsiteY18" fmla="*/ 3713 h 218507"/>
                    <a:gd name="connsiteX19" fmla="*/ 1750 w 372844"/>
                    <a:gd name="connsiteY19" fmla="*/ 6475 h 218507"/>
                    <a:gd name="connsiteX20" fmla="*/ 798 w 372844"/>
                    <a:gd name="connsiteY20" fmla="*/ 9619 h 218507"/>
                    <a:gd name="connsiteX21" fmla="*/ 36 w 372844"/>
                    <a:gd name="connsiteY21" fmla="*/ 13238 h 218507"/>
                    <a:gd name="connsiteX22" fmla="*/ 36 w 372844"/>
                    <a:gd name="connsiteY22" fmla="*/ 15524 h 218507"/>
                    <a:gd name="connsiteX23" fmla="*/ 36 w 372844"/>
                    <a:gd name="connsiteY23" fmla="*/ 17239 h 218507"/>
                    <a:gd name="connsiteX24" fmla="*/ 36 w 372844"/>
                    <a:gd name="connsiteY24" fmla="*/ 21525 h 218507"/>
                    <a:gd name="connsiteX25" fmla="*/ 36 w 372844"/>
                    <a:gd name="connsiteY25" fmla="*/ 64959 h 218507"/>
                    <a:gd name="connsiteX26" fmla="*/ 10894 w 372844"/>
                    <a:gd name="connsiteY26" fmla="*/ 64959 h 218507"/>
                    <a:gd name="connsiteX27" fmla="*/ 10894 w 372844"/>
                    <a:gd name="connsiteY27" fmla="*/ 22001 h 218507"/>
                    <a:gd name="connsiteX28" fmla="*/ 10894 w 372844"/>
                    <a:gd name="connsiteY28" fmla="*/ 18572 h 218507"/>
                    <a:gd name="connsiteX29" fmla="*/ 10894 w 372844"/>
                    <a:gd name="connsiteY29" fmla="*/ 15905 h 218507"/>
                    <a:gd name="connsiteX30" fmla="*/ 10894 w 372844"/>
                    <a:gd name="connsiteY30" fmla="*/ 15905 h 218507"/>
                    <a:gd name="connsiteX31" fmla="*/ 27277 w 372844"/>
                    <a:gd name="connsiteY31" fmla="*/ 36289 h 218507"/>
                    <a:gd name="connsiteX32" fmla="*/ 40517 w 372844"/>
                    <a:gd name="connsiteY32" fmla="*/ 40385 h 218507"/>
                    <a:gd name="connsiteX33" fmla="*/ 50042 w 372844"/>
                    <a:gd name="connsiteY33" fmla="*/ 36765 h 218507"/>
                    <a:gd name="connsiteX34" fmla="*/ 50994 w 372844"/>
                    <a:gd name="connsiteY34" fmla="*/ 37337 h 218507"/>
                    <a:gd name="connsiteX35" fmla="*/ 52899 w 372844"/>
                    <a:gd name="connsiteY35" fmla="*/ 38480 h 218507"/>
                    <a:gd name="connsiteX36" fmla="*/ 329124 w 372844"/>
                    <a:gd name="connsiteY36" fmla="*/ 198119 h 218507"/>
                    <a:gd name="connsiteX37" fmla="*/ 359033 w 372844"/>
                    <a:gd name="connsiteY37" fmla="*/ 215359 h 218507"/>
                    <a:gd name="connsiteX38" fmla="*/ 359033 w 372844"/>
                    <a:gd name="connsiteY38" fmla="*/ 215359 h 218507"/>
                    <a:gd name="connsiteX39" fmla="*/ 359033 w 372844"/>
                    <a:gd name="connsiteY39" fmla="*/ 215359 h 218507"/>
                    <a:gd name="connsiteX40" fmla="*/ 372844 w 372844"/>
                    <a:gd name="connsiteY40" fmla="*/ 218502 h 218507"/>
                    <a:gd name="connsiteX41" fmla="*/ 372844 w 372844"/>
                    <a:gd name="connsiteY41" fmla="*/ 206024 h 218507"/>
                    <a:gd name="connsiteX42" fmla="*/ 358366 w 372844"/>
                    <a:gd name="connsiteY42" fmla="*/ 202310 h 21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2844" h="218507">
                      <a:moveTo>
                        <a:pt x="358366" y="202310"/>
                      </a:moveTo>
                      <a:lnTo>
                        <a:pt x="358366" y="202310"/>
                      </a:lnTo>
                      <a:lnTo>
                        <a:pt x="339316" y="191261"/>
                      </a:lnTo>
                      <a:lnTo>
                        <a:pt x="120241" y="64578"/>
                      </a:lnTo>
                      <a:lnTo>
                        <a:pt x="50137" y="24097"/>
                      </a:lnTo>
                      <a:cubicBezTo>
                        <a:pt x="45184" y="21144"/>
                        <a:pt x="41088" y="20096"/>
                        <a:pt x="40612" y="21620"/>
                      </a:cubicBezTo>
                      <a:cubicBezTo>
                        <a:pt x="40136" y="23144"/>
                        <a:pt x="40612" y="21620"/>
                        <a:pt x="40612" y="21620"/>
                      </a:cubicBezTo>
                      <a:lnTo>
                        <a:pt x="40612" y="24764"/>
                      </a:lnTo>
                      <a:cubicBezTo>
                        <a:pt x="40612" y="28288"/>
                        <a:pt x="35659" y="28288"/>
                        <a:pt x="29658" y="24764"/>
                      </a:cubicBezTo>
                      <a:cubicBezTo>
                        <a:pt x="25048" y="22839"/>
                        <a:pt x="21762" y="18658"/>
                        <a:pt x="20991" y="13714"/>
                      </a:cubicBezTo>
                      <a:lnTo>
                        <a:pt x="20991" y="10286"/>
                      </a:lnTo>
                      <a:cubicBezTo>
                        <a:pt x="21095" y="8742"/>
                        <a:pt x="20495" y="7247"/>
                        <a:pt x="19371" y="6190"/>
                      </a:cubicBezTo>
                      <a:lnTo>
                        <a:pt x="17752" y="5237"/>
                      </a:lnTo>
                      <a:lnTo>
                        <a:pt x="14228" y="3237"/>
                      </a:lnTo>
                      <a:lnTo>
                        <a:pt x="10037" y="761"/>
                      </a:lnTo>
                      <a:cubicBezTo>
                        <a:pt x="8313" y="-411"/>
                        <a:pt x="6008" y="-211"/>
                        <a:pt x="4512" y="1237"/>
                      </a:cubicBezTo>
                      <a:lnTo>
                        <a:pt x="3941" y="1713"/>
                      </a:lnTo>
                      <a:cubicBezTo>
                        <a:pt x="3569" y="2113"/>
                        <a:pt x="3255" y="2561"/>
                        <a:pt x="2988" y="3047"/>
                      </a:cubicBezTo>
                      <a:lnTo>
                        <a:pt x="2988" y="3713"/>
                      </a:lnTo>
                      <a:cubicBezTo>
                        <a:pt x="2465" y="4580"/>
                        <a:pt x="2045" y="5504"/>
                        <a:pt x="1750" y="6475"/>
                      </a:cubicBezTo>
                      <a:cubicBezTo>
                        <a:pt x="1360" y="7504"/>
                        <a:pt x="1045" y="8552"/>
                        <a:pt x="798" y="9619"/>
                      </a:cubicBezTo>
                      <a:cubicBezTo>
                        <a:pt x="798" y="10762"/>
                        <a:pt x="321" y="12000"/>
                        <a:pt x="36" y="13238"/>
                      </a:cubicBezTo>
                      <a:cubicBezTo>
                        <a:pt x="-12" y="14000"/>
                        <a:pt x="-12" y="14762"/>
                        <a:pt x="36" y="15524"/>
                      </a:cubicBezTo>
                      <a:cubicBezTo>
                        <a:pt x="-12" y="16096"/>
                        <a:pt x="-12" y="16667"/>
                        <a:pt x="36" y="17239"/>
                      </a:cubicBezTo>
                      <a:cubicBezTo>
                        <a:pt x="36" y="18668"/>
                        <a:pt x="36" y="20001"/>
                        <a:pt x="36" y="21525"/>
                      </a:cubicBezTo>
                      <a:lnTo>
                        <a:pt x="36" y="64959"/>
                      </a:lnTo>
                      <a:lnTo>
                        <a:pt x="10894" y="64959"/>
                      </a:lnTo>
                      <a:lnTo>
                        <a:pt x="10894" y="22001"/>
                      </a:lnTo>
                      <a:cubicBezTo>
                        <a:pt x="10894" y="20858"/>
                        <a:pt x="10894" y="19715"/>
                        <a:pt x="10894" y="18572"/>
                      </a:cubicBezTo>
                      <a:lnTo>
                        <a:pt x="10894" y="15905"/>
                      </a:lnTo>
                      <a:lnTo>
                        <a:pt x="10894" y="15905"/>
                      </a:lnTo>
                      <a:cubicBezTo>
                        <a:pt x="13123" y="24764"/>
                        <a:pt x="19105" y="32203"/>
                        <a:pt x="27277" y="36289"/>
                      </a:cubicBezTo>
                      <a:cubicBezTo>
                        <a:pt x="31259" y="38784"/>
                        <a:pt x="35821" y="40204"/>
                        <a:pt x="40517" y="40385"/>
                      </a:cubicBezTo>
                      <a:cubicBezTo>
                        <a:pt x="44032" y="40404"/>
                        <a:pt x="47423" y="39108"/>
                        <a:pt x="50042" y="36765"/>
                      </a:cubicBezTo>
                      <a:lnTo>
                        <a:pt x="50994" y="37337"/>
                      </a:lnTo>
                      <a:lnTo>
                        <a:pt x="52899" y="38480"/>
                      </a:lnTo>
                      <a:lnTo>
                        <a:pt x="329124" y="198119"/>
                      </a:lnTo>
                      <a:lnTo>
                        <a:pt x="359033" y="215359"/>
                      </a:lnTo>
                      <a:lnTo>
                        <a:pt x="359033" y="215359"/>
                      </a:lnTo>
                      <a:lnTo>
                        <a:pt x="359033" y="215359"/>
                      </a:lnTo>
                      <a:cubicBezTo>
                        <a:pt x="363310" y="217521"/>
                        <a:pt x="368053" y="218597"/>
                        <a:pt x="372844" y="218502"/>
                      </a:cubicBezTo>
                      <a:lnTo>
                        <a:pt x="372844" y="206024"/>
                      </a:lnTo>
                      <a:cubicBezTo>
                        <a:pt x="367777" y="206091"/>
                        <a:pt x="362776" y="204815"/>
                        <a:pt x="358366" y="202310"/>
                      </a:cubicBezTo>
                      <a:close/>
                    </a:path>
                  </a:pathLst>
                </a:custGeom>
                <a:solidFill>
                  <a:srgbClr val="BA68C8"/>
                </a:solidFill>
                <a:ln w="9525" cap="flat">
                  <a:noFill/>
                  <a:prstDash val="solid"/>
                  <a:miter/>
                </a:ln>
              </p:spPr>
              <p:txBody>
                <a:bodyPr rtlCol="0" anchor="ctr"/>
                <a:lstStyle/>
                <a:p>
                  <a:endParaRPr lang="en-US"/>
                </a:p>
              </p:txBody>
            </p:sp>
            <p:sp>
              <p:nvSpPr>
                <p:cNvPr id="443" name="Graphic 4">
                  <a:extLst>
                    <a:ext uri="{FF2B5EF4-FFF2-40B4-BE49-F238E27FC236}">
                      <a16:creationId xmlns:a16="http://schemas.microsoft.com/office/drawing/2014/main" id="{E1BA2CDE-35B8-4928-B4E2-6FA075A1457C}"/>
                    </a:ext>
                  </a:extLst>
                </p:cNvPr>
                <p:cNvSpPr/>
                <p:nvPr/>
              </p:nvSpPr>
              <p:spPr>
                <a:xfrm>
                  <a:off x="3975732" y="4491165"/>
                  <a:ext cx="372844" cy="218507"/>
                </a:xfrm>
                <a:custGeom>
                  <a:avLst/>
                  <a:gdLst>
                    <a:gd name="connsiteX0" fmla="*/ 358366 w 372844"/>
                    <a:gd name="connsiteY0" fmla="*/ 202310 h 218507"/>
                    <a:gd name="connsiteX1" fmla="*/ 358366 w 372844"/>
                    <a:gd name="connsiteY1" fmla="*/ 202310 h 218507"/>
                    <a:gd name="connsiteX2" fmla="*/ 339316 w 372844"/>
                    <a:gd name="connsiteY2" fmla="*/ 191261 h 218507"/>
                    <a:gd name="connsiteX3" fmla="*/ 120241 w 372844"/>
                    <a:gd name="connsiteY3" fmla="*/ 64578 h 218507"/>
                    <a:gd name="connsiteX4" fmla="*/ 50137 w 372844"/>
                    <a:gd name="connsiteY4" fmla="*/ 24097 h 218507"/>
                    <a:gd name="connsiteX5" fmla="*/ 40612 w 372844"/>
                    <a:gd name="connsiteY5" fmla="*/ 21620 h 218507"/>
                    <a:gd name="connsiteX6" fmla="*/ 40612 w 372844"/>
                    <a:gd name="connsiteY6" fmla="*/ 21620 h 218507"/>
                    <a:gd name="connsiteX7" fmla="*/ 40612 w 372844"/>
                    <a:gd name="connsiteY7" fmla="*/ 24764 h 218507"/>
                    <a:gd name="connsiteX8" fmla="*/ 29658 w 372844"/>
                    <a:gd name="connsiteY8" fmla="*/ 24764 h 218507"/>
                    <a:gd name="connsiteX9" fmla="*/ 20991 w 372844"/>
                    <a:gd name="connsiteY9" fmla="*/ 13714 h 218507"/>
                    <a:gd name="connsiteX10" fmla="*/ 20991 w 372844"/>
                    <a:gd name="connsiteY10" fmla="*/ 10286 h 218507"/>
                    <a:gd name="connsiteX11" fmla="*/ 19371 w 372844"/>
                    <a:gd name="connsiteY11" fmla="*/ 6190 h 218507"/>
                    <a:gd name="connsiteX12" fmla="*/ 17752 w 372844"/>
                    <a:gd name="connsiteY12" fmla="*/ 5237 h 218507"/>
                    <a:gd name="connsiteX13" fmla="*/ 14228 w 372844"/>
                    <a:gd name="connsiteY13" fmla="*/ 3237 h 218507"/>
                    <a:gd name="connsiteX14" fmla="*/ 10037 w 372844"/>
                    <a:gd name="connsiteY14" fmla="*/ 761 h 218507"/>
                    <a:gd name="connsiteX15" fmla="*/ 4512 w 372844"/>
                    <a:gd name="connsiteY15" fmla="*/ 1237 h 218507"/>
                    <a:gd name="connsiteX16" fmla="*/ 3941 w 372844"/>
                    <a:gd name="connsiteY16" fmla="*/ 1713 h 218507"/>
                    <a:gd name="connsiteX17" fmla="*/ 2988 w 372844"/>
                    <a:gd name="connsiteY17" fmla="*/ 3047 h 218507"/>
                    <a:gd name="connsiteX18" fmla="*/ 2988 w 372844"/>
                    <a:gd name="connsiteY18" fmla="*/ 3713 h 218507"/>
                    <a:gd name="connsiteX19" fmla="*/ 1750 w 372844"/>
                    <a:gd name="connsiteY19" fmla="*/ 6475 h 218507"/>
                    <a:gd name="connsiteX20" fmla="*/ 798 w 372844"/>
                    <a:gd name="connsiteY20" fmla="*/ 9619 h 218507"/>
                    <a:gd name="connsiteX21" fmla="*/ 36 w 372844"/>
                    <a:gd name="connsiteY21" fmla="*/ 13238 h 218507"/>
                    <a:gd name="connsiteX22" fmla="*/ 36 w 372844"/>
                    <a:gd name="connsiteY22" fmla="*/ 15524 h 218507"/>
                    <a:gd name="connsiteX23" fmla="*/ 36 w 372844"/>
                    <a:gd name="connsiteY23" fmla="*/ 17239 h 218507"/>
                    <a:gd name="connsiteX24" fmla="*/ 36 w 372844"/>
                    <a:gd name="connsiteY24" fmla="*/ 21525 h 218507"/>
                    <a:gd name="connsiteX25" fmla="*/ 36 w 372844"/>
                    <a:gd name="connsiteY25" fmla="*/ 64959 h 218507"/>
                    <a:gd name="connsiteX26" fmla="*/ 10894 w 372844"/>
                    <a:gd name="connsiteY26" fmla="*/ 64959 h 218507"/>
                    <a:gd name="connsiteX27" fmla="*/ 10894 w 372844"/>
                    <a:gd name="connsiteY27" fmla="*/ 22001 h 218507"/>
                    <a:gd name="connsiteX28" fmla="*/ 10894 w 372844"/>
                    <a:gd name="connsiteY28" fmla="*/ 18572 h 218507"/>
                    <a:gd name="connsiteX29" fmla="*/ 10894 w 372844"/>
                    <a:gd name="connsiteY29" fmla="*/ 15905 h 218507"/>
                    <a:gd name="connsiteX30" fmla="*/ 10894 w 372844"/>
                    <a:gd name="connsiteY30" fmla="*/ 15905 h 218507"/>
                    <a:gd name="connsiteX31" fmla="*/ 27277 w 372844"/>
                    <a:gd name="connsiteY31" fmla="*/ 36289 h 218507"/>
                    <a:gd name="connsiteX32" fmla="*/ 40517 w 372844"/>
                    <a:gd name="connsiteY32" fmla="*/ 40385 h 218507"/>
                    <a:gd name="connsiteX33" fmla="*/ 50042 w 372844"/>
                    <a:gd name="connsiteY33" fmla="*/ 36765 h 218507"/>
                    <a:gd name="connsiteX34" fmla="*/ 50994 w 372844"/>
                    <a:gd name="connsiteY34" fmla="*/ 37337 h 218507"/>
                    <a:gd name="connsiteX35" fmla="*/ 52899 w 372844"/>
                    <a:gd name="connsiteY35" fmla="*/ 38480 h 218507"/>
                    <a:gd name="connsiteX36" fmla="*/ 329124 w 372844"/>
                    <a:gd name="connsiteY36" fmla="*/ 198119 h 218507"/>
                    <a:gd name="connsiteX37" fmla="*/ 359033 w 372844"/>
                    <a:gd name="connsiteY37" fmla="*/ 215359 h 218507"/>
                    <a:gd name="connsiteX38" fmla="*/ 359033 w 372844"/>
                    <a:gd name="connsiteY38" fmla="*/ 215359 h 218507"/>
                    <a:gd name="connsiteX39" fmla="*/ 359033 w 372844"/>
                    <a:gd name="connsiteY39" fmla="*/ 215359 h 218507"/>
                    <a:gd name="connsiteX40" fmla="*/ 372844 w 372844"/>
                    <a:gd name="connsiteY40" fmla="*/ 218502 h 218507"/>
                    <a:gd name="connsiteX41" fmla="*/ 372844 w 372844"/>
                    <a:gd name="connsiteY41" fmla="*/ 206024 h 218507"/>
                    <a:gd name="connsiteX42" fmla="*/ 358366 w 372844"/>
                    <a:gd name="connsiteY42" fmla="*/ 202310 h 21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2844" h="218507">
                      <a:moveTo>
                        <a:pt x="358366" y="202310"/>
                      </a:moveTo>
                      <a:lnTo>
                        <a:pt x="358366" y="202310"/>
                      </a:lnTo>
                      <a:lnTo>
                        <a:pt x="339316" y="191261"/>
                      </a:lnTo>
                      <a:lnTo>
                        <a:pt x="120241" y="64578"/>
                      </a:lnTo>
                      <a:lnTo>
                        <a:pt x="50137" y="24097"/>
                      </a:lnTo>
                      <a:cubicBezTo>
                        <a:pt x="45184" y="21144"/>
                        <a:pt x="41088" y="20096"/>
                        <a:pt x="40612" y="21620"/>
                      </a:cubicBezTo>
                      <a:cubicBezTo>
                        <a:pt x="40136" y="23144"/>
                        <a:pt x="40612" y="21620"/>
                        <a:pt x="40612" y="21620"/>
                      </a:cubicBezTo>
                      <a:lnTo>
                        <a:pt x="40612" y="24764"/>
                      </a:lnTo>
                      <a:cubicBezTo>
                        <a:pt x="40612" y="28288"/>
                        <a:pt x="35659" y="28288"/>
                        <a:pt x="29658" y="24764"/>
                      </a:cubicBezTo>
                      <a:cubicBezTo>
                        <a:pt x="25048" y="22839"/>
                        <a:pt x="21762" y="18658"/>
                        <a:pt x="20991" y="13714"/>
                      </a:cubicBezTo>
                      <a:lnTo>
                        <a:pt x="20991" y="10286"/>
                      </a:lnTo>
                      <a:cubicBezTo>
                        <a:pt x="21095" y="8742"/>
                        <a:pt x="20495" y="7247"/>
                        <a:pt x="19371" y="6190"/>
                      </a:cubicBezTo>
                      <a:lnTo>
                        <a:pt x="17752" y="5237"/>
                      </a:lnTo>
                      <a:lnTo>
                        <a:pt x="14228" y="3237"/>
                      </a:lnTo>
                      <a:lnTo>
                        <a:pt x="10037" y="761"/>
                      </a:lnTo>
                      <a:cubicBezTo>
                        <a:pt x="8313" y="-411"/>
                        <a:pt x="6008" y="-211"/>
                        <a:pt x="4512" y="1237"/>
                      </a:cubicBezTo>
                      <a:lnTo>
                        <a:pt x="3941" y="1713"/>
                      </a:lnTo>
                      <a:cubicBezTo>
                        <a:pt x="3569" y="2113"/>
                        <a:pt x="3255" y="2561"/>
                        <a:pt x="2988" y="3047"/>
                      </a:cubicBezTo>
                      <a:lnTo>
                        <a:pt x="2988" y="3713"/>
                      </a:lnTo>
                      <a:cubicBezTo>
                        <a:pt x="2465" y="4580"/>
                        <a:pt x="2045" y="5504"/>
                        <a:pt x="1750" y="6475"/>
                      </a:cubicBezTo>
                      <a:cubicBezTo>
                        <a:pt x="1360" y="7504"/>
                        <a:pt x="1045" y="8552"/>
                        <a:pt x="798" y="9619"/>
                      </a:cubicBezTo>
                      <a:cubicBezTo>
                        <a:pt x="798" y="10762"/>
                        <a:pt x="321" y="12000"/>
                        <a:pt x="36" y="13238"/>
                      </a:cubicBezTo>
                      <a:cubicBezTo>
                        <a:pt x="-12" y="14000"/>
                        <a:pt x="-12" y="14762"/>
                        <a:pt x="36" y="15524"/>
                      </a:cubicBezTo>
                      <a:cubicBezTo>
                        <a:pt x="-12" y="16096"/>
                        <a:pt x="-12" y="16667"/>
                        <a:pt x="36" y="17239"/>
                      </a:cubicBezTo>
                      <a:cubicBezTo>
                        <a:pt x="36" y="18668"/>
                        <a:pt x="36" y="20001"/>
                        <a:pt x="36" y="21525"/>
                      </a:cubicBezTo>
                      <a:lnTo>
                        <a:pt x="36" y="64959"/>
                      </a:lnTo>
                      <a:lnTo>
                        <a:pt x="10894" y="64959"/>
                      </a:lnTo>
                      <a:lnTo>
                        <a:pt x="10894" y="22001"/>
                      </a:lnTo>
                      <a:cubicBezTo>
                        <a:pt x="10894" y="20858"/>
                        <a:pt x="10894" y="19715"/>
                        <a:pt x="10894" y="18572"/>
                      </a:cubicBezTo>
                      <a:lnTo>
                        <a:pt x="10894" y="15905"/>
                      </a:lnTo>
                      <a:lnTo>
                        <a:pt x="10894" y="15905"/>
                      </a:lnTo>
                      <a:cubicBezTo>
                        <a:pt x="13123" y="24764"/>
                        <a:pt x="19105" y="32203"/>
                        <a:pt x="27277" y="36289"/>
                      </a:cubicBezTo>
                      <a:cubicBezTo>
                        <a:pt x="31259" y="38784"/>
                        <a:pt x="35821" y="40204"/>
                        <a:pt x="40517" y="40385"/>
                      </a:cubicBezTo>
                      <a:cubicBezTo>
                        <a:pt x="44032" y="40404"/>
                        <a:pt x="47423" y="39108"/>
                        <a:pt x="50042" y="36765"/>
                      </a:cubicBezTo>
                      <a:lnTo>
                        <a:pt x="50994" y="37337"/>
                      </a:lnTo>
                      <a:lnTo>
                        <a:pt x="52899" y="38480"/>
                      </a:lnTo>
                      <a:lnTo>
                        <a:pt x="329124" y="198119"/>
                      </a:lnTo>
                      <a:lnTo>
                        <a:pt x="359033" y="215359"/>
                      </a:lnTo>
                      <a:lnTo>
                        <a:pt x="359033" y="215359"/>
                      </a:lnTo>
                      <a:lnTo>
                        <a:pt x="359033" y="215359"/>
                      </a:lnTo>
                      <a:cubicBezTo>
                        <a:pt x="363310" y="217521"/>
                        <a:pt x="368053" y="218597"/>
                        <a:pt x="372844" y="218502"/>
                      </a:cubicBezTo>
                      <a:lnTo>
                        <a:pt x="372844" y="206024"/>
                      </a:lnTo>
                      <a:cubicBezTo>
                        <a:pt x="367777" y="206091"/>
                        <a:pt x="362776" y="204815"/>
                        <a:pt x="358366" y="202310"/>
                      </a:cubicBezTo>
                      <a:close/>
                    </a:path>
                  </a:pathLst>
                </a:custGeom>
                <a:solidFill>
                  <a:srgbClr val="000000">
                    <a:alpha val="30000"/>
                  </a:srgbClr>
                </a:solidFill>
                <a:ln w="9525" cap="flat">
                  <a:noFill/>
                  <a:prstDash val="solid"/>
                  <a:miter/>
                </a:ln>
              </p:spPr>
              <p:txBody>
                <a:bodyPr rtlCol="0" anchor="ctr"/>
                <a:lstStyle/>
                <a:p>
                  <a:endParaRPr lang="en-US"/>
                </a:p>
              </p:txBody>
            </p:sp>
            <p:sp>
              <p:nvSpPr>
                <p:cNvPr id="444" name="Graphic 4">
                  <a:extLst>
                    <a:ext uri="{FF2B5EF4-FFF2-40B4-BE49-F238E27FC236}">
                      <a16:creationId xmlns:a16="http://schemas.microsoft.com/office/drawing/2014/main" id="{C33EE2B1-06EC-4569-A034-7114371F4847}"/>
                    </a:ext>
                  </a:extLst>
                </p:cNvPr>
                <p:cNvSpPr/>
                <p:nvPr/>
              </p:nvSpPr>
              <p:spPr>
                <a:xfrm>
                  <a:off x="4348290" y="4422203"/>
                  <a:ext cx="475106" cy="286991"/>
                </a:xfrm>
                <a:custGeom>
                  <a:avLst/>
                  <a:gdLst>
                    <a:gd name="connsiteX0" fmla="*/ 475107 w 475106"/>
                    <a:gd name="connsiteY0" fmla="*/ 0 h 286991"/>
                    <a:gd name="connsiteX1" fmla="*/ 475107 w 475106"/>
                    <a:gd name="connsiteY1" fmla="*/ 12668 h 286991"/>
                    <a:gd name="connsiteX2" fmla="*/ 469487 w 475106"/>
                    <a:gd name="connsiteY2" fmla="*/ 20669 h 286991"/>
                    <a:gd name="connsiteX3" fmla="*/ 469487 w 475106"/>
                    <a:gd name="connsiteY3" fmla="*/ 20669 h 286991"/>
                    <a:gd name="connsiteX4" fmla="*/ 43910 w 475106"/>
                    <a:gd name="connsiteY4" fmla="*/ 266414 h 286991"/>
                    <a:gd name="connsiteX5" fmla="*/ 14002 w 475106"/>
                    <a:gd name="connsiteY5" fmla="*/ 283655 h 286991"/>
                    <a:gd name="connsiteX6" fmla="*/ 14002 w 475106"/>
                    <a:gd name="connsiteY6" fmla="*/ 283655 h 286991"/>
                    <a:gd name="connsiteX7" fmla="*/ 0 w 475106"/>
                    <a:gd name="connsiteY7" fmla="*/ 286988 h 286991"/>
                    <a:gd name="connsiteX8" fmla="*/ 0 w 475106"/>
                    <a:gd name="connsiteY8" fmla="*/ 274511 h 286991"/>
                    <a:gd name="connsiteX9" fmla="*/ 14002 w 475106"/>
                    <a:gd name="connsiteY9" fmla="*/ 271177 h 286991"/>
                    <a:gd name="connsiteX10" fmla="*/ 33052 w 475106"/>
                    <a:gd name="connsiteY10" fmla="*/ 260128 h 286991"/>
                    <a:gd name="connsiteX11" fmla="*/ 33052 w 475106"/>
                    <a:gd name="connsiteY11" fmla="*/ 260128 h 286991"/>
                    <a:gd name="connsiteX12" fmla="*/ 469487 w 475106"/>
                    <a:gd name="connsiteY12" fmla="*/ 8096 h 286991"/>
                    <a:gd name="connsiteX13" fmla="*/ 475107 w 475106"/>
                    <a:gd name="connsiteY13" fmla="*/ 0 h 28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5106" h="286991">
                      <a:moveTo>
                        <a:pt x="475107" y="0"/>
                      </a:moveTo>
                      <a:lnTo>
                        <a:pt x="475107" y="12668"/>
                      </a:lnTo>
                      <a:cubicBezTo>
                        <a:pt x="474850" y="16164"/>
                        <a:pt x="472688" y="19240"/>
                        <a:pt x="469487" y="20669"/>
                      </a:cubicBezTo>
                      <a:lnTo>
                        <a:pt x="469487" y="20669"/>
                      </a:lnTo>
                      <a:lnTo>
                        <a:pt x="43910" y="266414"/>
                      </a:lnTo>
                      <a:lnTo>
                        <a:pt x="14002" y="283655"/>
                      </a:lnTo>
                      <a:lnTo>
                        <a:pt x="14002" y="283655"/>
                      </a:lnTo>
                      <a:cubicBezTo>
                        <a:pt x="9687" y="285912"/>
                        <a:pt x="4877" y="287064"/>
                        <a:pt x="0" y="286988"/>
                      </a:cubicBezTo>
                      <a:lnTo>
                        <a:pt x="0" y="274511"/>
                      </a:lnTo>
                      <a:cubicBezTo>
                        <a:pt x="4877" y="274644"/>
                        <a:pt x="9706" y="273491"/>
                        <a:pt x="14002" y="271177"/>
                      </a:cubicBezTo>
                      <a:lnTo>
                        <a:pt x="33052" y="260128"/>
                      </a:lnTo>
                      <a:lnTo>
                        <a:pt x="33052" y="260128"/>
                      </a:lnTo>
                      <a:lnTo>
                        <a:pt x="469487" y="8096"/>
                      </a:lnTo>
                      <a:cubicBezTo>
                        <a:pt x="472716" y="6648"/>
                        <a:pt x="474888" y="3534"/>
                        <a:pt x="475107" y="0"/>
                      </a:cubicBezTo>
                      <a:close/>
                    </a:path>
                  </a:pathLst>
                </a:custGeom>
                <a:solidFill>
                  <a:srgbClr val="BA68C8"/>
                </a:solidFill>
                <a:ln w="9525" cap="flat">
                  <a:noFill/>
                  <a:prstDash val="solid"/>
                  <a:miter/>
                </a:ln>
              </p:spPr>
              <p:txBody>
                <a:bodyPr rtlCol="0" anchor="ctr"/>
                <a:lstStyle/>
                <a:p>
                  <a:endParaRPr lang="en-US"/>
                </a:p>
              </p:txBody>
            </p:sp>
            <p:sp>
              <p:nvSpPr>
                <p:cNvPr id="445" name="Graphic 4">
                  <a:extLst>
                    <a:ext uri="{FF2B5EF4-FFF2-40B4-BE49-F238E27FC236}">
                      <a16:creationId xmlns:a16="http://schemas.microsoft.com/office/drawing/2014/main" id="{882E692B-7F07-46E3-9792-10E6C1E387BE}"/>
                    </a:ext>
                  </a:extLst>
                </p:cNvPr>
                <p:cNvSpPr/>
                <p:nvPr/>
              </p:nvSpPr>
              <p:spPr>
                <a:xfrm>
                  <a:off x="4348290" y="4422203"/>
                  <a:ext cx="475106" cy="286991"/>
                </a:xfrm>
                <a:custGeom>
                  <a:avLst/>
                  <a:gdLst>
                    <a:gd name="connsiteX0" fmla="*/ 475107 w 475106"/>
                    <a:gd name="connsiteY0" fmla="*/ 0 h 286991"/>
                    <a:gd name="connsiteX1" fmla="*/ 475107 w 475106"/>
                    <a:gd name="connsiteY1" fmla="*/ 12668 h 286991"/>
                    <a:gd name="connsiteX2" fmla="*/ 469487 w 475106"/>
                    <a:gd name="connsiteY2" fmla="*/ 20669 h 286991"/>
                    <a:gd name="connsiteX3" fmla="*/ 469487 w 475106"/>
                    <a:gd name="connsiteY3" fmla="*/ 20669 h 286991"/>
                    <a:gd name="connsiteX4" fmla="*/ 43910 w 475106"/>
                    <a:gd name="connsiteY4" fmla="*/ 266414 h 286991"/>
                    <a:gd name="connsiteX5" fmla="*/ 14002 w 475106"/>
                    <a:gd name="connsiteY5" fmla="*/ 283655 h 286991"/>
                    <a:gd name="connsiteX6" fmla="*/ 14002 w 475106"/>
                    <a:gd name="connsiteY6" fmla="*/ 283655 h 286991"/>
                    <a:gd name="connsiteX7" fmla="*/ 0 w 475106"/>
                    <a:gd name="connsiteY7" fmla="*/ 286988 h 286991"/>
                    <a:gd name="connsiteX8" fmla="*/ 0 w 475106"/>
                    <a:gd name="connsiteY8" fmla="*/ 274511 h 286991"/>
                    <a:gd name="connsiteX9" fmla="*/ 14002 w 475106"/>
                    <a:gd name="connsiteY9" fmla="*/ 271177 h 286991"/>
                    <a:gd name="connsiteX10" fmla="*/ 33052 w 475106"/>
                    <a:gd name="connsiteY10" fmla="*/ 260128 h 286991"/>
                    <a:gd name="connsiteX11" fmla="*/ 33052 w 475106"/>
                    <a:gd name="connsiteY11" fmla="*/ 260128 h 286991"/>
                    <a:gd name="connsiteX12" fmla="*/ 469487 w 475106"/>
                    <a:gd name="connsiteY12" fmla="*/ 8096 h 286991"/>
                    <a:gd name="connsiteX13" fmla="*/ 475107 w 475106"/>
                    <a:gd name="connsiteY13" fmla="*/ 0 h 28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5106" h="286991">
                      <a:moveTo>
                        <a:pt x="475107" y="0"/>
                      </a:moveTo>
                      <a:lnTo>
                        <a:pt x="475107" y="12668"/>
                      </a:lnTo>
                      <a:cubicBezTo>
                        <a:pt x="474850" y="16164"/>
                        <a:pt x="472688" y="19240"/>
                        <a:pt x="469487" y="20669"/>
                      </a:cubicBezTo>
                      <a:lnTo>
                        <a:pt x="469487" y="20669"/>
                      </a:lnTo>
                      <a:lnTo>
                        <a:pt x="43910" y="266414"/>
                      </a:lnTo>
                      <a:lnTo>
                        <a:pt x="14002" y="283655"/>
                      </a:lnTo>
                      <a:lnTo>
                        <a:pt x="14002" y="283655"/>
                      </a:lnTo>
                      <a:cubicBezTo>
                        <a:pt x="9687" y="285912"/>
                        <a:pt x="4877" y="287064"/>
                        <a:pt x="0" y="286988"/>
                      </a:cubicBezTo>
                      <a:lnTo>
                        <a:pt x="0" y="274511"/>
                      </a:lnTo>
                      <a:cubicBezTo>
                        <a:pt x="4877" y="274644"/>
                        <a:pt x="9706" y="273491"/>
                        <a:pt x="14002" y="271177"/>
                      </a:cubicBezTo>
                      <a:lnTo>
                        <a:pt x="33052" y="260128"/>
                      </a:lnTo>
                      <a:lnTo>
                        <a:pt x="33052" y="260128"/>
                      </a:lnTo>
                      <a:lnTo>
                        <a:pt x="469487" y="8096"/>
                      </a:lnTo>
                      <a:cubicBezTo>
                        <a:pt x="472716" y="6648"/>
                        <a:pt x="474888" y="3534"/>
                        <a:pt x="475107" y="0"/>
                      </a:cubicBezTo>
                      <a:close/>
                    </a:path>
                  </a:pathLst>
                </a:custGeom>
                <a:solidFill>
                  <a:srgbClr val="000000">
                    <a:alpha val="20000"/>
                  </a:srgbClr>
                </a:solidFill>
                <a:ln w="9525" cap="flat">
                  <a:noFill/>
                  <a:prstDash val="solid"/>
                  <a:miter/>
                </a:ln>
              </p:spPr>
              <p:txBody>
                <a:bodyPr rtlCol="0" anchor="ctr"/>
                <a:lstStyle/>
                <a:p>
                  <a:endParaRPr lang="en-US"/>
                </a:p>
              </p:txBody>
            </p:sp>
            <p:sp>
              <p:nvSpPr>
                <p:cNvPr id="446" name="Graphic 4">
                  <a:extLst>
                    <a:ext uri="{FF2B5EF4-FFF2-40B4-BE49-F238E27FC236}">
                      <a16:creationId xmlns:a16="http://schemas.microsoft.com/office/drawing/2014/main" id="{12954164-43AC-4338-82DE-8F861CCBDF6C}"/>
                    </a:ext>
                  </a:extLst>
                </p:cNvPr>
                <p:cNvSpPr/>
                <p:nvPr/>
              </p:nvSpPr>
              <p:spPr>
                <a:xfrm>
                  <a:off x="4348481" y="4506785"/>
                  <a:ext cx="474916" cy="287464"/>
                </a:xfrm>
                <a:custGeom>
                  <a:avLst/>
                  <a:gdLst>
                    <a:gd name="connsiteX0" fmla="*/ 474916 w 474916"/>
                    <a:gd name="connsiteY0" fmla="*/ 0 h 287464"/>
                    <a:gd name="connsiteX1" fmla="*/ 474916 w 474916"/>
                    <a:gd name="connsiteY1" fmla="*/ 12668 h 287464"/>
                    <a:gd name="connsiteX2" fmla="*/ 469297 w 474916"/>
                    <a:gd name="connsiteY2" fmla="*/ 20669 h 287464"/>
                    <a:gd name="connsiteX3" fmla="*/ 469297 w 474916"/>
                    <a:gd name="connsiteY3" fmla="*/ 20669 h 287464"/>
                    <a:gd name="connsiteX4" fmla="*/ 43720 w 474916"/>
                    <a:gd name="connsiteY4" fmla="*/ 266414 h 287464"/>
                    <a:gd name="connsiteX5" fmla="*/ 13811 w 474916"/>
                    <a:gd name="connsiteY5" fmla="*/ 283655 h 287464"/>
                    <a:gd name="connsiteX6" fmla="*/ 13811 w 474916"/>
                    <a:gd name="connsiteY6" fmla="*/ 283655 h 287464"/>
                    <a:gd name="connsiteX7" fmla="*/ 0 w 474916"/>
                    <a:gd name="connsiteY7" fmla="*/ 287464 h 287464"/>
                    <a:gd name="connsiteX8" fmla="*/ 0 w 474916"/>
                    <a:gd name="connsiteY8" fmla="*/ 274987 h 287464"/>
                    <a:gd name="connsiteX9" fmla="*/ 14002 w 474916"/>
                    <a:gd name="connsiteY9" fmla="*/ 271653 h 287464"/>
                    <a:gd name="connsiteX10" fmla="*/ 33052 w 474916"/>
                    <a:gd name="connsiteY10" fmla="*/ 260604 h 287464"/>
                    <a:gd name="connsiteX11" fmla="*/ 33052 w 474916"/>
                    <a:gd name="connsiteY11" fmla="*/ 260604 h 287464"/>
                    <a:gd name="connsiteX12" fmla="*/ 469487 w 474916"/>
                    <a:gd name="connsiteY12" fmla="*/ 8572 h 287464"/>
                    <a:gd name="connsiteX13" fmla="*/ 474916 w 474916"/>
                    <a:gd name="connsiteY13" fmla="*/ 0 h 28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916" h="287464">
                      <a:moveTo>
                        <a:pt x="474916" y="0"/>
                      </a:moveTo>
                      <a:lnTo>
                        <a:pt x="474916" y="12668"/>
                      </a:lnTo>
                      <a:cubicBezTo>
                        <a:pt x="474659" y="16164"/>
                        <a:pt x="472497" y="19240"/>
                        <a:pt x="469297" y="20669"/>
                      </a:cubicBezTo>
                      <a:lnTo>
                        <a:pt x="469297" y="20669"/>
                      </a:lnTo>
                      <a:lnTo>
                        <a:pt x="43720" y="266414"/>
                      </a:lnTo>
                      <a:lnTo>
                        <a:pt x="13811" y="283655"/>
                      </a:lnTo>
                      <a:lnTo>
                        <a:pt x="13811" y="283655"/>
                      </a:lnTo>
                      <a:cubicBezTo>
                        <a:pt x="9592" y="286055"/>
                        <a:pt x="4848" y="287360"/>
                        <a:pt x="0" y="287464"/>
                      </a:cubicBezTo>
                      <a:lnTo>
                        <a:pt x="0" y="274987"/>
                      </a:lnTo>
                      <a:cubicBezTo>
                        <a:pt x="4877" y="275120"/>
                        <a:pt x="9706" y="273968"/>
                        <a:pt x="14002" y="271653"/>
                      </a:cubicBezTo>
                      <a:lnTo>
                        <a:pt x="33052" y="260604"/>
                      </a:lnTo>
                      <a:lnTo>
                        <a:pt x="33052" y="260604"/>
                      </a:lnTo>
                      <a:lnTo>
                        <a:pt x="469487" y="8572"/>
                      </a:lnTo>
                      <a:cubicBezTo>
                        <a:pt x="472792" y="7001"/>
                        <a:pt x="474907" y="3667"/>
                        <a:pt x="474916" y="0"/>
                      </a:cubicBezTo>
                      <a:close/>
                    </a:path>
                  </a:pathLst>
                </a:custGeom>
                <a:solidFill>
                  <a:srgbClr val="BA68C8"/>
                </a:solidFill>
                <a:ln w="9525" cap="flat">
                  <a:noFill/>
                  <a:prstDash val="solid"/>
                  <a:miter/>
                </a:ln>
              </p:spPr>
              <p:txBody>
                <a:bodyPr rtlCol="0" anchor="ctr"/>
                <a:lstStyle/>
                <a:p>
                  <a:endParaRPr lang="en-US"/>
                </a:p>
              </p:txBody>
            </p:sp>
            <p:sp>
              <p:nvSpPr>
                <p:cNvPr id="447" name="Graphic 4">
                  <a:extLst>
                    <a:ext uri="{FF2B5EF4-FFF2-40B4-BE49-F238E27FC236}">
                      <a16:creationId xmlns:a16="http://schemas.microsoft.com/office/drawing/2014/main" id="{57BC776E-0A17-499E-B26C-C9A2416328FF}"/>
                    </a:ext>
                  </a:extLst>
                </p:cNvPr>
                <p:cNvSpPr/>
                <p:nvPr/>
              </p:nvSpPr>
              <p:spPr>
                <a:xfrm>
                  <a:off x="4348481" y="4506785"/>
                  <a:ext cx="474916" cy="287464"/>
                </a:xfrm>
                <a:custGeom>
                  <a:avLst/>
                  <a:gdLst>
                    <a:gd name="connsiteX0" fmla="*/ 474916 w 474916"/>
                    <a:gd name="connsiteY0" fmla="*/ 0 h 287464"/>
                    <a:gd name="connsiteX1" fmla="*/ 474916 w 474916"/>
                    <a:gd name="connsiteY1" fmla="*/ 12668 h 287464"/>
                    <a:gd name="connsiteX2" fmla="*/ 469297 w 474916"/>
                    <a:gd name="connsiteY2" fmla="*/ 20669 h 287464"/>
                    <a:gd name="connsiteX3" fmla="*/ 469297 w 474916"/>
                    <a:gd name="connsiteY3" fmla="*/ 20669 h 287464"/>
                    <a:gd name="connsiteX4" fmla="*/ 43720 w 474916"/>
                    <a:gd name="connsiteY4" fmla="*/ 266414 h 287464"/>
                    <a:gd name="connsiteX5" fmla="*/ 13811 w 474916"/>
                    <a:gd name="connsiteY5" fmla="*/ 283655 h 287464"/>
                    <a:gd name="connsiteX6" fmla="*/ 13811 w 474916"/>
                    <a:gd name="connsiteY6" fmla="*/ 283655 h 287464"/>
                    <a:gd name="connsiteX7" fmla="*/ 0 w 474916"/>
                    <a:gd name="connsiteY7" fmla="*/ 287464 h 287464"/>
                    <a:gd name="connsiteX8" fmla="*/ 0 w 474916"/>
                    <a:gd name="connsiteY8" fmla="*/ 274987 h 287464"/>
                    <a:gd name="connsiteX9" fmla="*/ 14002 w 474916"/>
                    <a:gd name="connsiteY9" fmla="*/ 271653 h 287464"/>
                    <a:gd name="connsiteX10" fmla="*/ 33052 w 474916"/>
                    <a:gd name="connsiteY10" fmla="*/ 260604 h 287464"/>
                    <a:gd name="connsiteX11" fmla="*/ 33052 w 474916"/>
                    <a:gd name="connsiteY11" fmla="*/ 260604 h 287464"/>
                    <a:gd name="connsiteX12" fmla="*/ 469487 w 474916"/>
                    <a:gd name="connsiteY12" fmla="*/ 8572 h 287464"/>
                    <a:gd name="connsiteX13" fmla="*/ 474916 w 474916"/>
                    <a:gd name="connsiteY13" fmla="*/ 0 h 28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916" h="287464">
                      <a:moveTo>
                        <a:pt x="474916" y="0"/>
                      </a:moveTo>
                      <a:lnTo>
                        <a:pt x="474916" y="12668"/>
                      </a:lnTo>
                      <a:cubicBezTo>
                        <a:pt x="474659" y="16164"/>
                        <a:pt x="472497" y="19240"/>
                        <a:pt x="469297" y="20669"/>
                      </a:cubicBezTo>
                      <a:lnTo>
                        <a:pt x="469297" y="20669"/>
                      </a:lnTo>
                      <a:lnTo>
                        <a:pt x="43720" y="266414"/>
                      </a:lnTo>
                      <a:lnTo>
                        <a:pt x="13811" y="283655"/>
                      </a:lnTo>
                      <a:lnTo>
                        <a:pt x="13811" y="283655"/>
                      </a:lnTo>
                      <a:cubicBezTo>
                        <a:pt x="9592" y="286055"/>
                        <a:pt x="4848" y="287360"/>
                        <a:pt x="0" y="287464"/>
                      </a:cubicBezTo>
                      <a:lnTo>
                        <a:pt x="0" y="274987"/>
                      </a:lnTo>
                      <a:cubicBezTo>
                        <a:pt x="4877" y="275120"/>
                        <a:pt x="9706" y="273968"/>
                        <a:pt x="14002" y="271653"/>
                      </a:cubicBezTo>
                      <a:lnTo>
                        <a:pt x="33052" y="260604"/>
                      </a:lnTo>
                      <a:lnTo>
                        <a:pt x="33052" y="260604"/>
                      </a:lnTo>
                      <a:lnTo>
                        <a:pt x="469487" y="8572"/>
                      </a:lnTo>
                      <a:cubicBezTo>
                        <a:pt x="472792" y="7001"/>
                        <a:pt x="474907" y="3667"/>
                        <a:pt x="474916" y="0"/>
                      </a:cubicBezTo>
                      <a:close/>
                    </a:path>
                  </a:pathLst>
                </a:custGeom>
                <a:solidFill>
                  <a:srgbClr val="000000">
                    <a:alpha val="20000"/>
                  </a:srgbClr>
                </a:solidFill>
                <a:ln w="9525" cap="flat">
                  <a:noFill/>
                  <a:prstDash val="solid"/>
                  <a:miter/>
                </a:ln>
              </p:spPr>
              <p:txBody>
                <a:bodyPr rtlCol="0" anchor="ctr"/>
                <a:lstStyle/>
                <a:p>
                  <a:endParaRPr lang="en-US"/>
                </a:p>
              </p:txBody>
            </p:sp>
          </p:grpSp>
          <p:grpSp>
            <p:nvGrpSpPr>
              <p:cNvPr id="448" name="Graphic 4">
                <a:extLst>
                  <a:ext uri="{FF2B5EF4-FFF2-40B4-BE49-F238E27FC236}">
                    <a16:creationId xmlns:a16="http://schemas.microsoft.com/office/drawing/2014/main" id="{229A2ABD-9F2E-4F3F-8860-A9474EAC0A05}"/>
                  </a:ext>
                </a:extLst>
              </p:cNvPr>
              <p:cNvGrpSpPr/>
              <p:nvPr/>
            </p:nvGrpSpPr>
            <p:grpSpPr>
              <a:xfrm>
                <a:off x="3995770" y="4068444"/>
                <a:ext cx="872886" cy="607173"/>
                <a:chOff x="3995770" y="4068444"/>
                <a:chExt cx="872886" cy="607173"/>
              </a:xfrm>
            </p:grpSpPr>
            <p:sp>
              <p:nvSpPr>
                <p:cNvPr id="449" name="Graphic 4">
                  <a:extLst>
                    <a:ext uri="{FF2B5EF4-FFF2-40B4-BE49-F238E27FC236}">
                      <a16:creationId xmlns:a16="http://schemas.microsoft.com/office/drawing/2014/main" id="{84B33FA4-15C8-4F95-A64A-517DC4753FB3}"/>
                    </a:ext>
                  </a:extLst>
                </p:cNvPr>
                <p:cNvSpPr/>
                <p:nvPr/>
              </p:nvSpPr>
              <p:spPr>
                <a:xfrm>
                  <a:off x="3995770" y="4173315"/>
                  <a:ext cx="859916" cy="491966"/>
                </a:xfrm>
                <a:custGeom>
                  <a:avLst/>
                  <a:gdLst>
                    <a:gd name="connsiteX0" fmla="*/ 0 w 859916"/>
                    <a:gd name="connsiteY0" fmla="*/ 281654 h 491966"/>
                    <a:gd name="connsiteX1" fmla="*/ 368999 w 859916"/>
                    <a:gd name="connsiteY1" fmla="*/ 491966 h 491966"/>
                    <a:gd name="connsiteX2" fmla="*/ 859917 w 859916"/>
                    <a:gd name="connsiteY2" fmla="*/ 210217 h 491966"/>
                    <a:gd name="connsiteX3" fmla="*/ 490823 w 859916"/>
                    <a:gd name="connsiteY3" fmla="*/ 0 h 491966"/>
                    <a:gd name="connsiteX4" fmla="*/ 0 w 859916"/>
                    <a:gd name="connsiteY4" fmla="*/ 281654 h 49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91966">
                      <a:moveTo>
                        <a:pt x="0" y="281654"/>
                      </a:moveTo>
                      <a:lnTo>
                        <a:pt x="368999" y="491966"/>
                      </a:lnTo>
                      <a:lnTo>
                        <a:pt x="859917" y="210217"/>
                      </a:lnTo>
                      <a:lnTo>
                        <a:pt x="490823" y="0"/>
                      </a:lnTo>
                      <a:lnTo>
                        <a:pt x="0" y="281654"/>
                      </a:lnTo>
                      <a:close/>
                    </a:path>
                  </a:pathLst>
                </a:custGeom>
                <a:solidFill>
                  <a:srgbClr val="BA68C8"/>
                </a:solidFill>
                <a:ln w="9525" cap="flat">
                  <a:noFill/>
                  <a:prstDash val="solid"/>
                  <a:miter/>
                </a:ln>
              </p:spPr>
              <p:txBody>
                <a:bodyPr rtlCol="0" anchor="ctr"/>
                <a:lstStyle/>
                <a:p>
                  <a:endParaRPr lang="en-US"/>
                </a:p>
              </p:txBody>
            </p:sp>
            <p:sp>
              <p:nvSpPr>
                <p:cNvPr id="450" name="Graphic 4">
                  <a:extLst>
                    <a:ext uri="{FF2B5EF4-FFF2-40B4-BE49-F238E27FC236}">
                      <a16:creationId xmlns:a16="http://schemas.microsoft.com/office/drawing/2014/main" id="{984D020D-C89E-46A5-839E-017ACD00D1BF}"/>
                    </a:ext>
                  </a:extLst>
                </p:cNvPr>
                <p:cNvSpPr/>
                <p:nvPr/>
              </p:nvSpPr>
              <p:spPr>
                <a:xfrm>
                  <a:off x="3995770" y="4173315"/>
                  <a:ext cx="859916" cy="491966"/>
                </a:xfrm>
                <a:custGeom>
                  <a:avLst/>
                  <a:gdLst>
                    <a:gd name="connsiteX0" fmla="*/ 0 w 859916"/>
                    <a:gd name="connsiteY0" fmla="*/ 281654 h 491966"/>
                    <a:gd name="connsiteX1" fmla="*/ 368999 w 859916"/>
                    <a:gd name="connsiteY1" fmla="*/ 491966 h 491966"/>
                    <a:gd name="connsiteX2" fmla="*/ 859917 w 859916"/>
                    <a:gd name="connsiteY2" fmla="*/ 210217 h 491966"/>
                    <a:gd name="connsiteX3" fmla="*/ 490823 w 859916"/>
                    <a:gd name="connsiteY3" fmla="*/ 0 h 491966"/>
                    <a:gd name="connsiteX4" fmla="*/ 0 w 859916"/>
                    <a:gd name="connsiteY4" fmla="*/ 281654 h 49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91966">
                      <a:moveTo>
                        <a:pt x="0" y="281654"/>
                      </a:moveTo>
                      <a:lnTo>
                        <a:pt x="368999" y="491966"/>
                      </a:lnTo>
                      <a:lnTo>
                        <a:pt x="859917" y="210217"/>
                      </a:lnTo>
                      <a:lnTo>
                        <a:pt x="490823" y="0"/>
                      </a:lnTo>
                      <a:lnTo>
                        <a:pt x="0" y="281654"/>
                      </a:lnTo>
                      <a:close/>
                    </a:path>
                  </a:pathLst>
                </a:custGeom>
                <a:solidFill>
                  <a:srgbClr val="FFFFFF">
                    <a:alpha val="20000"/>
                  </a:srgbClr>
                </a:solidFill>
                <a:ln w="9525" cap="flat">
                  <a:noFill/>
                  <a:prstDash val="solid"/>
                  <a:miter/>
                </a:ln>
              </p:spPr>
              <p:txBody>
                <a:bodyPr rtlCol="0" anchor="ctr"/>
                <a:lstStyle/>
                <a:p>
                  <a:endParaRPr lang="en-US"/>
                </a:p>
              </p:txBody>
            </p:sp>
            <p:sp>
              <p:nvSpPr>
                <p:cNvPr id="451" name="Graphic 4">
                  <a:extLst>
                    <a:ext uri="{FF2B5EF4-FFF2-40B4-BE49-F238E27FC236}">
                      <a16:creationId xmlns:a16="http://schemas.microsoft.com/office/drawing/2014/main" id="{56FF2046-E914-499A-83F2-8DB54F37EC88}"/>
                    </a:ext>
                  </a:extLst>
                </p:cNvPr>
                <p:cNvSpPr/>
                <p:nvPr/>
              </p:nvSpPr>
              <p:spPr>
                <a:xfrm>
                  <a:off x="4008057" y="4372673"/>
                  <a:ext cx="360614" cy="279654"/>
                </a:xfrm>
                <a:custGeom>
                  <a:avLst/>
                  <a:gdLst>
                    <a:gd name="connsiteX0" fmla="*/ 360140 w 360614"/>
                    <a:gd name="connsiteY0" fmla="*/ 279654 h 279654"/>
                    <a:gd name="connsiteX1" fmla="*/ 1524 w 360614"/>
                    <a:gd name="connsiteY1" fmla="*/ 74390 h 279654"/>
                    <a:gd name="connsiteX2" fmla="*/ 0 w 360614"/>
                    <a:gd name="connsiteY2" fmla="*/ 0 h 279654"/>
                    <a:gd name="connsiteX3" fmla="*/ 356711 w 360614"/>
                    <a:gd name="connsiteY3" fmla="*/ 203645 h 279654"/>
                    <a:gd name="connsiteX4" fmla="*/ 360140 w 360614"/>
                    <a:gd name="connsiteY4" fmla="*/ 279654 h 279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614" h="279654">
                      <a:moveTo>
                        <a:pt x="360140" y="279654"/>
                      </a:moveTo>
                      <a:lnTo>
                        <a:pt x="1524" y="74390"/>
                      </a:lnTo>
                      <a:cubicBezTo>
                        <a:pt x="8992" y="50073"/>
                        <a:pt x="8458" y="23994"/>
                        <a:pt x="0" y="0"/>
                      </a:cubicBezTo>
                      <a:lnTo>
                        <a:pt x="356711" y="203645"/>
                      </a:lnTo>
                      <a:cubicBezTo>
                        <a:pt x="356711" y="203645"/>
                        <a:pt x="362236" y="221552"/>
                        <a:pt x="360140" y="279654"/>
                      </a:cubicBezTo>
                      <a:close/>
                    </a:path>
                  </a:pathLst>
                </a:custGeom>
                <a:solidFill>
                  <a:srgbClr val="F5F5F5"/>
                </a:solidFill>
                <a:ln w="9525" cap="flat">
                  <a:noFill/>
                  <a:prstDash val="solid"/>
                  <a:miter/>
                </a:ln>
              </p:spPr>
              <p:txBody>
                <a:bodyPr rtlCol="0" anchor="ctr"/>
                <a:lstStyle/>
                <a:p>
                  <a:endParaRPr lang="en-US"/>
                </a:p>
              </p:txBody>
            </p:sp>
            <p:sp>
              <p:nvSpPr>
                <p:cNvPr id="452" name="Graphic 4">
                  <a:extLst>
                    <a:ext uri="{FF2B5EF4-FFF2-40B4-BE49-F238E27FC236}">
                      <a16:creationId xmlns:a16="http://schemas.microsoft.com/office/drawing/2014/main" id="{116C6F3B-35AE-403B-866D-4F0AFEA231D7}"/>
                    </a:ext>
                  </a:extLst>
                </p:cNvPr>
                <p:cNvSpPr/>
                <p:nvPr/>
              </p:nvSpPr>
              <p:spPr>
                <a:xfrm>
                  <a:off x="3996056" y="4350003"/>
                  <a:ext cx="381666" cy="325614"/>
                </a:xfrm>
                <a:custGeom>
                  <a:avLst/>
                  <a:gdLst>
                    <a:gd name="connsiteX0" fmla="*/ 354139 w 381666"/>
                    <a:gd name="connsiteY0" fmla="*/ 203073 h 325614"/>
                    <a:gd name="connsiteX1" fmla="*/ 381667 w 381666"/>
                    <a:gd name="connsiteY1" fmla="*/ 250698 h 325614"/>
                    <a:gd name="connsiteX2" fmla="*/ 381667 w 381666"/>
                    <a:gd name="connsiteY2" fmla="*/ 306038 h 325614"/>
                    <a:gd name="connsiteX3" fmla="*/ 354139 w 381666"/>
                    <a:gd name="connsiteY3" fmla="*/ 321850 h 325614"/>
                    <a:gd name="connsiteX4" fmla="*/ 0 w 381666"/>
                    <a:gd name="connsiteY4" fmla="*/ 118682 h 325614"/>
                    <a:gd name="connsiteX5" fmla="*/ 0 w 381666"/>
                    <a:gd name="connsiteY5" fmla="*/ 104966 h 325614"/>
                    <a:gd name="connsiteX6" fmla="*/ 350615 w 381666"/>
                    <a:gd name="connsiteY6" fmla="*/ 304991 h 325614"/>
                    <a:gd name="connsiteX7" fmla="*/ 367093 w 381666"/>
                    <a:gd name="connsiteY7" fmla="*/ 295466 h 325614"/>
                    <a:gd name="connsiteX8" fmla="*/ 367093 w 381666"/>
                    <a:gd name="connsiteY8" fmla="*/ 244126 h 325614"/>
                    <a:gd name="connsiteX9" fmla="*/ 350520 w 381666"/>
                    <a:gd name="connsiteY9" fmla="*/ 215551 h 325614"/>
                    <a:gd name="connsiteX10" fmla="*/ 0 w 381666"/>
                    <a:gd name="connsiteY10" fmla="*/ 15621 h 325614"/>
                    <a:gd name="connsiteX11" fmla="*/ 0 w 381666"/>
                    <a:gd name="connsiteY11" fmla="*/ 0 h 32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666" h="325614">
                      <a:moveTo>
                        <a:pt x="354139" y="203073"/>
                      </a:moveTo>
                      <a:cubicBezTo>
                        <a:pt x="370446" y="213598"/>
                        <a:pt x="380686" y="231315"/>
                        <a:pt x="381667" y="250698"/>
                      </a:cubicBezTo>
                      <a:lnTo>
                        <a:pt x="381667" y="306038"/>
                      </a:lnTo>
                      <a:cubicBezTo>
                        <a:pt x="381667" y="323564"/>
                        <a:pt x="369380" y="330613"/>
                        <a:pt x="354139" y="321850"/>
                      </a:cubicBezTo>
                      <a:lnTo>
                        <a:pt x="0" y="118682"/>
                      </a:lnTo>
                      <a:lnTo>
                        <a:pt x="0" y="104966"/>
                      </a:lnTo>
                      <a:lnTo>
                        <a:pt x="350615" y="304991"/>
                      </a:lnTo>
                      <a:cubicBezTo>
                        <a:pt x="360140" y="310229"/>
                        <a:pt x="367093" y="305943"/>
                        <a:pt x="367093" y="295466"/>
                      </a:cubicBezTo>
                      <a:lnTo>
                        <a:pt x="367093" y="244126"/>
                      </a:lnTo>
                      <a:cubicBezTo>
                        <a:pt x="366465" y="232496"/>
                        <a:pt x="360302" y="221875"/>
                        <a:pt x="350520" y="215551"/>
                      </a:cubicBezTo>
                      <a:lnTo>
                        <a:pt x="0" y="15621"/>
                      </a:lnTo>
                      <a:lnTo>
                        <a:pt x="0" y="0"/>
                      </a:lnTo>
                      <a:close/>
                    </a:path>
                  </a:pathLst>
                </a:custGeom>
                <a:solidFill>
                  <a:srgbClr val="BA68C8"/>
                </a:solidFill>
                <a:ln w="9525" cap="flat">
                  <a:noFill/>
                  <a:prstDash val="solid"/>
                  <a:miter/>
                </a:ln>
              </p:spPr>
              <p:txBody>
                <a:bodyPr rtlCol="0" anchor="ctr"/>
                <a:lstStyle/>
                <a:p>
                  <a:endParaRPr lang="en-US"/>
                </a:p>
              </p:txBody>
            </p:sp>
            <p:sp>
              <p:nvSpPr>
                <p:cNvPr id="453" name="Graphic 4">
                  <a:extLst>
                    <a:ext uri="{FF2B5EF4-FFF2-40B4-BE49-F238E27FC236}">
                      <a16:creationId xmlns:a16="http://schemas.microsoft.com/office/drawing/2014/main" id="{F4083090-8689-4852-813C-2CAF9CFAE1E5}"/>
                    </a:ext>
                  </a:extLst>
                </p:cNvPr>
                <p:cNvSpPr/>
                <p:nvPr/>
              </p:nvSpPr>
              <p:spPr>
                <a:xfrm>
                  <a:off x="3996056" y="4350003"/>
                  <a:ext cx="381666" cy="325614"/>
                </a:xfrm>
                <a:custGeom>
                  <a:avLst/>
                  <a:gdLst>
                    <a:gd name="connsiteX0" fmla="*/ 354139 w 381666"/>
                    <a:gd name="connsiteY0" fmla="*/ 203073 h 325614"/>
                    <a:gd name="connsiteX1" fmla="*/ 381667 w 381666"/>
                    <a:gd name="connsiteY1" fmla="*/ 250698 h 325614"/>
                    <a:gd name="connsiteX2" fmla="*/ 381667 w 381666"/>
                    <a:gd name="connsiteY2" fmla="*/ 306038 h 325614"/>
                    <a:gd name="connsiteX3" fmla="*/ 354139 w 381666"/>
                    <a:gd name="connsiteY3" fmla="*/ 321850 h 325614"/>
                    <a:gd name="connsiteX4" fmla="*/ 0 w 381666"/>
                    <a:gd name="connsiteY4" fmla="*/ 118682 h 325614"/>
                    <a:gd name="connsiteX5" fmla="*/ 0 w 381666"/>
                    <a:gd name="connsiteY5" fmla="*/ 104966 h 325614"/>
                    <a:gd name="connsiteX6" fmla="*/ 350615 w 381666"/>
                    <a:gd name="connsiteY6" fmla="*/ 304991 h 325614"/>
                    <a:gd name="connsiteX7" fmla="*/ 367093 w 381666"/>
                    <a:gd name="connsiteY7" fmla="*/ 295466 h 325614"/>
                    <a:gd name="connsiteX8" fmla="*/ 367093 w 381666"/>
                    <a:gd name="connsiteY8" fmla="*/ 244126 h 325614"/>
                    <a:gd name="connsiteX9" fmla="*/ 350520 w 381666"/>
                    <a:gd name="connsiteY9" fmla="*/ 215551 h 325614"/>
                    <a:gd name="connsiteX10" fmla="*/ 0 w 381666"/>
                    <a:gd name="connsiteY10" fmla="*/ 15621 h 325614"/>
                    <a:gd name="connsiteX11" fmla="*/ 0 w 381666"/>
                    <a:gd name="connsiteY11" fmla="*/ 0 h 32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666" h="325614">
                      <a:moveTo>
                        <a:pt x="354139" y="203073"/>
                      </a:moveTo>
                      <a:cubicBezTo>
                        <a:pt x="370446" y="213598"/>
                        <a:pt x="380686" y="231315"/>
                        <a:pt x="381667" y="250698"/>
                      </a:cubicBezTo>
                      <a:lnTo>
                        <a:pt x="381667" y="306038"/>
                      </a:lnTo>
                      <a:cubicBezTo>
                        <a:pt x="381667" y="323564"/>
                        <a:pt x="369380" y="330613"/>
                        <a:pt x="354139" y="321850"/>
                      </a:cubicBezTo>
                      <a:lnTo>
                        <a:pt x="0" y="118682"/>
                      </a:lnTo>
                      <a:lnTo>
                        <a:pt x="0" y="104966"/>
                      </a:lnTo>
                      <a:lnTo>
                        <a:pt x="350615" y="304991"/>
                      </a:lnTo>
                      <a:cubicBezTo>
                        <a:pt x="360140" y="310229"/>
                        <a:pt x="367093" y="305943"/>
                        <a:pt x="367093" y="295466"/>
                      </a:cubicBezTo>
                      <a:lnTo>
                        <a:pt x="367093" y="244126"/>
                      </a:lnTo>
                      <a:cubicBezTo>
                        <a:pt x="366465" y="232496"/>
                        <a:pt x="360302" y="221875"/>
                        <a:pt x="350520" y="215551"/>
                      </a:cubicBezTo>
                      <a:lnTo>
                        <a:pt x="0" y="15621"/>
                      </a:lnTo>
                      <a:lnTo>
                        <a:pt x="0" y="0"/>
                      </a:lnTo>
                      <a:close/>
                    </a:path>
                  </a:pathLst>
                </a:custGeom>
                <a:solidFill>
                  <a:srgbClr val="FFFFFF">
                    <a:alpha val="40000"/>
                  </a:srgbClr>
                </a:solidFill>
                <a:ln w="9525" cap="flat">
                  <a:noFill/>
                  <a:prstDash val="solid"/>
                  <a:miter/>
                </a:ln>
              </p:spPr>
              <p:txBody>
                <a:bodyPr rtlCol="0" anchor="ctr"/>
                <a:lstStyle/>
                <a:p>
                  <a:endParaRPr lang="en-US"/>
                </a:p>
              </p:txBody>
            </p:sp>
            <p:sp>
              <p:nvSpPr>
                <p:cNvPr id="454" name="Graphic 4">
                  <a:extLst>
                    <a:ext uri="{FF2B5EF4-FFF2-40B4-BE49-F238E27FC236}">
                      <a16:creationId xmlns:a16="http://schemas.microsoft.com/office/drawing/2014/main" id="{741343A0-E24D-479F-BACB-2150124AB707}"/>
                    </a:ext>
                  </a:extLst>
                </p:cNvPr>
                <p:cNvSpPr/>
                <p:nvPr/>
              </p:nvSpPr>
              <p:spPr>
                <a:xfrm>
                  <a:off x="3996056" y="4068444"/>
                  <a:ext cx="872601" cy="605313"/>
                </a:xfrm>
                <a:custGeom>
                  <a:avLst/>
                  <a:gdLst>
                    <a:gd name="connsiteX0" fmla="*/ 0 w 872601"/>
                    <a:gd name="connsiteY0" fmla="*/ 281750 h 605313"/>
                    <a:gd name="connsiteX1" fmla="*/ 490538 w 872601"/>
                    <a:gd name="connsiteY1" fmla="*/ 0 h 605313"/>
                    <a:gd name="connsiteX2" fmla="*/ 844963 w 872601"/>
                    <a:gd name="connsiteY2" fmla="*/ 202978 h 605313"/>
                    <a:gd name="connsiteX3" fmla="*/ 872490 w 872601"/>
                    <a:gd name="connsiteY3" fmla="*/ 250603 h 605313"/>
                    <a:gd name="connsiteX4" fmla="*/ 872490 w 872601"/>
                    <a:gd name="connsiteY4" fmla="*/ 305943 h 605313"/>
                    <a:gd name="connsiteX5" fmla="*/ 864394 w 872601"/>
                    <a:gd name="connsiteY5" fmla="*/ 323660 h 605313"/>
                    <a:gd name="connsiteX6" fmla="*/ 373571 w 872601"/>
                    <a:gd name="connsiteY6" fmla="*/ 605314 h 605313"/>
                    <a:gd name="connsiteX7" fmla="*/ 381667 w 872601"/>
                    <a:gd name="connsiteY7" fmla="*/ 587693 h 605313"/>
                    <a:gd name="connsiteX8" fmla="*/ 381667 w 872601"/>
                    <a:gd name="connsiteY8" fmla="*/ 532257 h 605313"/>
                    <a:gd name="connsiteX9" fmla="*/ 354139 w 872601"/>
                    <a:gd name="connsiteY9" fmla="*/ 484632 h 60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2601" h="605313">
                      <a:moveTo>
                        <a:pt x="0" y="281750"/>
                      </a:moveTo>
                      <a:lnTo>
                        <a:pt x="490538" y="0"/>
                      </a:lnTo>
                      <a:lnTo>
                        <a:pt x="844963" y="202978"/>
                      </a:lnTo>
                      <a:cubicBezTo>
                        <a:pt x="861260" y="213513"/>
                        <a:pt x="871499" y="231229"/>
                        <a:pt x="872490" y="250603"/>
                      </a:cubicBezTo>
                      <a:lnTo>
                        <a:pt x="872490" y="305943"/>
                      </a:lnTo>
                      <a:cubicBezTo>
                        <a:pt x="873242" y="312887"/>
                        <a:pt x="870137" y="319688"/>
                        <a:pt x="864394" y="323660"/>
                      </a:cubicBezTo>
                      <a:lnTo>
                        <a:pt x="373571" y="605314"/>
                      </a:lnTo>
                      <a:cubicBezTo>
                        <a:pt x="379276" y="601351"/>
                        <a:pt x="382381" y="594608"/>
                        <a:pt x="381667" y="587693"/>
                      </a:cubicBezTo>
                      <a:lnTo>
                        <a:pt x="381667" y="532257"/>
                      </a:lnTo>
                      <a:cubicBezTo>
                        <a:pt x="380705" y="512874"/>
                        <a:pt x="370456" y="495138"/>
                        <a:pt x="354139" y="484632"/>
                      </a:cubicBezTo>
                      <a:close/>
                    </a:path>
                  </a:pathLst>
                </a:custGeom>
                <a:solidFill>
                  <a:srgbClr val="BA68C8"/>
                </a:solidFill>
                <a:ln w="9525" cap="flat">
                  <a:noFill/>
                  <a:prstDash val="solid"/>
                  <a:miter/>
                </a:ln>
              </p:spPr>
              <p:txBody>
                <a:bodyPr rtlCol="0" anchor="ctr"/>
                <a:lstStyle/>
                <a:p>
                  <a:endParaRPr lang="en-US"/>
                </a:p>
              </p:txBody>
            </p:sp>
            <p:sp>
              <p:nvSpPr>
                <p:cNvPr id="455" name="Graphic 4">
                  <a:extLst>
                    <a:ext uri="{FF2B5EF4-FFF2-40B4-BE49-F238E27FC236}">
                      <a16:creationId xmlns:a16="http://schemas.microsoft.com/office/drawing/2014/main" id="{6F6B9821-4A81-4D6D-A052-9CF546D7BE22}"/>
                    </a:ext>
                  </a:extLst>
                </p:cNvPr>
                <p:cNvSpPr/>
                <p:nvPr/>
              </p:nvSpPr>
              <p:spPr>
                <a:xfrm>
                  <a:off x="3996056" y="4068444"/>
                  <a:ext cx="872601" cy="605313"/>
                </a:xfrm>
                <a:custGeom>
                  <a:avLst/>
                  <a:gdLst>
                    <a:gd name="connsiteX0" fmla="*/ 0 w 872601"/>
                    <a:gd name="connsiteY0" fmla="*/ 281750 h 605313"/>
                    <a:gd name="connsiteX1" fmla="*/ 490538 w 872601"/>
                    <a:gd name="connsiteY1" fmla="*/ 0 h 605313"/>
                    <a:gd name="connsiteX2" fmla="*/ 844963 w 872601"/>
                    <a:gd name="connsiteY2" fmla="*/ 202978 h 605313"/>
                    <a:gd name="connsiteX3" fmla="*/ 872490 w 872601"/>
                    <a:gd name="connsiteY3" fmla="*/ 250603 h 605313"/>
                    <a:gd name="connsiteX4" fmla="*/ 872490 w 872601"/>
                    <a:gd name="connsiteY4" fmla="*/ 305943 h 605313"/>
                    <a:gd name="connsiteX5" fmla="*/ 864394 w 872601"/>
                    <a:gd name="connsiteY5" fmla="*/ 323660 h 605313"/>
                    <a:gd name="connsiteX6" fmla="*/ 373571 w 872601"/>
                    <a:gd name="connsiteY6" fmla="*/ 605314 h 605313"/>
                    <a:gd name="connsiteX7" fmla="*/ 381667 w 872601"/>
                    <a:gd name="connsiteY7" fmla="*/ 587693 h 605313"/>
                    <a:gd name="connsiteX8" fmla="*/ 381667 w 872601"/>
                    <a:gd name="connsiteY8" fmla="*/ 532257 h 605313"/>
                    <a:gd name="connsiteX9" fmla="*/ 354139 w 872601"/>
                    <a:gd name="connsiteY9" fmla="*/ 484632 h 60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2601" h="605313">
                      <a:moveTo>
                        <a:pt x="0" y="281750"/>
                      </a:moveTo>
                      <a:lnTo>
                        <a:pt x="490538" y="0"/>
                      </a:lnTo>
                      <a:lnTo>
                        <a:pt x="844963" y="202978"/>
                      </a:lnTo>
                      <a:cubicBezTo>
                        <a:pt x="861260" y="213513"/>
                        <a:pt x="871499" y="231229"/>
                        <a:pt x="872490" y="250603"/>
                      </a:cubicBezTo>
                      <a:lnTo>
                        <a:pt x="872490" y="305943"/>
                      </a:lnTo>
                      <a:cubicBezTo>
                        <a:pt x="873242" y="312887"/>
                        <a:pt x="870137" y="319688"/>
                        <a:pt x="864394" y="323660"/>
                      </a:cubicBezTo>
                      <a:lnTo>
                        <a:pt x="373571" y="605314"/>
                      </a:lnTo>
                      <a:cubicBezTo>
                        <a:pt x="379276" y="601351"/>
                        <a:pt x="382381" y="594608"/>
                        <a:pt x="381667" y="587693"/>
                      </a:cubicBezTo>
                      <a:lnTo>
                        <a:pt x="381667" y="532257"/>
                      </a:lnTo>
                      <a:cubicBezTo>
                        <a:pt x="380705" y="512874"/>
                        <a:pt x="370456" y="495138"/>
                        <a:pt x="354139" y="484632"/>
                      </a:cubicBezTo>
                      <a:close/>
                    </a:path>
                  </a:pathLst>
                </a:custGeom>
                <a:solidFill>
                  <a:srgbClr val="FFFFFF">
                    <a:alpha val="85000"/>
                  </a:srgbClr>
                </a:solidFill>
                <a:ln w="9525" cap="flat">
                  <a:noFill/>
                  <a:prstDash val="solid"/>
                  <a:miter/>
                </a:ln>
              </p:spPr>
              <p:txBody>
                <a:bodyPr rtlCol="0" anchor="ctr"/>
                <a:lstStyle/>
                <a:p>
                  <a:endParaRPr lang="en-US"/>
                </a:p>
              </p:txBody>
            </p:sp>
            <p:sp>
              <p:nvSpPr>
                <p:cNvPr id="456" name="Graphic 4">
                  <a:extLst>
                    <a:ext uri="{FF2B5EF4-FFF2-40B4-BE49-F238E27FC236}">
                      <a16:creationId xmlns:a16="http://schemas.microsoft.com/office/drawing/2014/main" id="{38048BE8-3786-4D82-A2D9-D877DCF9C726}"/>
                    </a:ext>
                  </a:extLst>
                </p:cNvPr>
                <p:cNvSpPr/>
                <p:nvPr/>
              </p:nvSpPr>
              <p:spPr>
                <a:xfrm>
                  <a:off x="4369626" y="4291806"/>
                  <a:ext cx="499030" cy="381761"/>
                </a:xfrm>
                <a:custGeom>
                  <a:avLst/>
                  <a:gdLst>
                    <a:gd name="connsiteX0" fmla="*/ 95 w 499030"/>
                    <a:gd name="connsiteY0" fmla="*/ 281654 h 381761"/>
                    <a:gd name="connsiteX1" fmla="*/ 8096 w 499030"/>
                    <a:gd name="connsiteY1" fmla="*/ 308705 h 381761"/>
                    <a:gd name="connsiteX2" fmla="*/ 8096 w 499030"/>
                    <a:gd name="connsiteY2" fmla="*/ 364141 h 381761"/>
                    <a:gd name="connsiteX3" fmla="*/ 0 w 499030"/>
                    <a:gd name="connsiteY3" fmla="*/ 381762 h 381761"/>
                    <a:gd name="connsiteX4" fmla="*/ 490823 w 499030"/>
                    <a:gd name="connsiteY4" fmla="*/ 100108 h 381761"/>
                    <a:gd name="connsiteX5" fmla="*/ 498920 w 499030"/>
                    <a:gd name="connsiteY5" fmla="*/ 82391 h 381761"/>
                    <a:gd name="connsiteX6" fmla="*/ 498920 w 499030"/>
                    <a:gd name="connsiteY6" fmla="*/ 27051 h 381761"/>
                    <a:gd name="connsiteX7" fmla="*/ 490823 w 499030"/>
                    <a:gd name="connsiteY7" fmla="*/ 0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030" h="381761">
                      <a:moveTo>
                        <a:pt x="95" y="281654"/>
                      </a:moveTo>
                      <a:cubicBezTo>
                        <a:pt x="5020" y="289846"/>
                        <a:pt x="7772" y="299152"/>
                        <a:pt x="8096" y="308705"/>
                      </a:cubicBezTo>
                      <a:lnTo>
                        <a:pt x="8096" y="364141"/>
                      </a:lnTo>
                      <a:cubicBezTo>
                        <a:pt x="8811" y="371056"/>
                        <a:pt x="5715" y="377800"/>
                        <a:pt x="0" y="381762"/>
                      </a:cubicBezTo>
                      <a:lnTo>
                        <a:pt x="490823" y="100108"/>
                      </a:lnTo>
                      <a:cubicBezTo>
                        <a:pt x="496567" y="96136"/>
                        <a:pt x="499672" y="89335"/>
                        <a:pt x="498920" y="82391"/>
                      </a:cubicBezTo>
                      <a:lnTo>
                        <a:pt x="498920" y="27051"/>
                      </a:lnTo>
                      <a:cubicBezTo>
                        <a:pt x="498615" y="17488"/>
                        <a:pt x="495824" y="8163"/>
                        <a:pt x="490823" y="0"/>
                      </a:cubicBezTo>
                      <a:close/>
                    </a:path>
                  </a:pathLst>
                </a:custGeom>
                <a:solidFill>
                  <a:srgbClr val="BA68C8"/>
                </a:solidFill>
                <a:ln w="9525" cap="flat">
                  <a:noFill/>
                  <a:prstDash val="solid"/>
                  <a:miter/>
                </a:ln>
              </p:spPr>
              <p:txBody>
                <a:bodyPr rtlCol="0" anchor="ctr"/>
                <a:lstStyle/>
                <a:p>
                  <a:endParaRPr lang="en-US"/>
                </a:p>
              </p:txBody>
            </p:sp>
            <p:sp>
              <p:nvSpPr>
                <p:cNvPr id="457" name="Graphic 4">
                  <a:extLst>
                    <a:ext uri="{FF2B5EF4-FFF2-40B4-BE49-F238E27FC236}">
                      <a16:creationId xmlns:a16="http://schemas.microsoft.com/office/drawing/2014/main" id="{AF765AE0-232B-4951-B44B-4D5A2E06CF3F}"/>
                    </a:ext>
                  </a:extLst>
                </p:cNvPr>
                <p:cNvSpPr/>
                <p:nvPr/>
              </p:nvSpPr>
              <p:spPr>
                <a:xfrm>
                  <a:off x="4369626" y="4291806"/>
                  <a:ext cx="499030" cy="381761"/>
                </a:xfrm>
                <a:custGeom>
                  <a:avLst/>
                  <a:gdLst>
                    <a:gd name="connsiteX0" fmla="*/ 95 w 499030"/>
                    <a:gd name="connsiteY0" fmla="*/ 281654 h 381761"/>
                    <a:gd name="connsiteX1" fmla="*/ 8096 w 499030"/>
                    <a:gd name="connsiteY1" fmla="*/ 308705 h 381761"/>
                    <a:gd name="connsiteX2" fmla="*/ 8096 w 499030"/>
                    <a:gd name="connsiteY2" fmla="*/ 364141 h 381761"/>
                    <a:gd name="connsiteX3" fmla="*/ 0 w 499030"/>
                    <a:gd name="connsiteY3" fmla="*/ 381762 h 381761"/>
                    <a:gd name="connsiteX4" fmla="*/ 490823 w 499030"/>
                    <a:gd name="connsiteY4" fmla="*/ 100108 h 381761"/>
                    <a:gd name="connsiteX5" fmla="*/ 498920 w 499030"/>
                    <a:gd name="connsiteY5" fmla="*/ 82391 h 381761"/>
                    <a:gd name="connsiteX6" fmla="*/ 498920 w 499030"/>
                    <a:gd name="connsiteY6" fmla="*/ 27051 h 381761"/>
                    <a:gd name="connsiteX7" fmla="*/ 490823 w 499030"/>
                    <a:gd name="connsiteY7" fmla="*/ 0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030" h="381761">
                      <a:moveTo>
                        <a:pt x="95" y="281654"/>
                      </a:moveTo>
                      <a:cubicBezTo>
                        <a:pt x="5020" y="289846"/>
                        <a:pt x="7772" y="299152"/>
                        <a:pt x="8096" y="308705"/>
                      </a:cubicBezTo>
                      <a:lnTo>
                        <a:pt x="8096" y="364141"/>
                      </a:lnTo>
                      <a:cubicBezTo>
                        <a:pt x="8811" y="371056"/>
                        <a:pt x="5715" y="377800"/>
                        <a:pt x="0" y="381762"/>
                      </a:cubicBezTo>
                      <a:lnTo>
                        <a:pt x="490823" y="100108"/>
                      </a:lnTo>
                      <a:cubicBezTo>
                        <a:pt x="496567" y="96136"/>
                        <a:pt x="499672" y="89335"/>
                        <a:pt x="498920" y="82391"/>
                      </a:cubicBezTo>
                      <a:lnTo>
                        <a:pt x="498920" y="27051"/>
                      </a:lnTo>
                      <a:cubicBezTo>
                        <a:pt x="498615" y="17488"/>
                        <a:pt x="495824" y="8163"/>
                        <a:pt x="490823" y="0"/>
                      </a:cubicBezTo>
                      <a:close/>
                    </a:path>
                  </a:pathLst>
                </a:custGeom>
                <a:solidFill>
                  <a:srgbClr val="FFFFFF">
                    <a:alpha val="60000"/>
                  </a:srgbClr>
                </a:solidFill>
                <a:ln w="9525" cap="flat">
                  <a:noFill/>
                  <a:prstDash val="solid"/>
                  <a:miter/>
                </a:ln>
              </p:spPr>
              <p:txBody>
                <a:bodyPr rtlCol="0" anchor="ctr"/>
                <a:lstStyle/>
                <a:p>
                  <a:endParaRPr lang="en-US"/>
                </a:p>
              </p:txBody>
            </p:sp>
            <p:sp>
              <p:nvSpPr>
                <p:cNvPr id="458" name="Graphic 4">
                  <a:extLst>
                    <a:ext uri="{FF2B5EF4-FFF2-40B4-BE49-F238E27FC236}">
                      <a16:creationId xmlns:a16="http://schemas.microsoft.com/office/drawing/2014/main" id="{5537D447-ED11-420F-ABAA-6AD1C0668BED}"/>
                    </a:ext>
                  </a:extLst>
                </p:cNvPr>
                <p:cNvSpPr/>
                <p:nvPr/>
              </p:nvSpPr>
              <p:spPr>
                <a:xfrm>
                  <a:off x="4773391" y="4328572"/>
                  <a:ext cx="29444" cy="113823"/>
                </a:xfrm>
                <a:custGeom>
                  <a:avLst/>
                  <a:gdLst>
                    <a:gd name="connsiteX0" fmla="*/ 22765 w 29444"/>
                    <a:gd name="connsiteY0" fmla="*/ 0 h 113823"/>
                    <a:gd name="connsiteX1" fmla="*/ 22765 w 29444"/>
                    <a:gd name="connsiteY1" fmla="*/ 100679 h 113823"/>
                    <a:gd name="connsiteX2" fmla="*/ 0 w 29444"/>
                    <a:gd name="connsiteY2" fmla="*/ 113824 h 113823"/>
                    <a:gd name="connsiteX3" fmla="*/ 0 w 29444"/>
                    <a:gd name="connsiteY3" fmla="*/ 13145 h 113823"/>
                  </a:gdLst>
                  <a:ahLst/>
                  <a:cxnLst>
                    <a:cxn ang="0">
                      <a:pos x="connsiteX0" y="connsiteY0"/>
                    </a:cxn>
                    <a:cxn ang="0">
                      <a:pos x="connsiteX1" y="connsiteY1"/>
                    </a:cxn>
                    <a:cxn ang="0">
                      <a:pos x="connsiteX2" y="connsiteY2"/>
                    </a:cxn>
                    <a:cxn ang="0">
                      <a:pos x="connsiteX3" y="connsiteY3"/>
                    </a:cxn>
                  </a:cxnLst>
                  <a:rect l="l" t="t" r="r" b="b"/>
                  <a:pathLst>
                    <a:path w="29444" h="113823">
                      <a:moveTo>
                        <a:pt x="22765" y="0"/>
                      </a:moveTo>
                      <a:cubicBezTo>
                        <a:pt x="31671" y="32966"/>
                        <a:pt x="31671" y="67713"/>
                        <a:pt x="22765" y="100679"/>
                      </a:cubicBezTo>
                      <a:lnTo>
                        <a:pt x="0" y="113824"/>
                      </a:lnTo>
                      <a:cubicBezTo>
                        <a:pt x="8858" y="80848"/>
                        <a:pt x="8858" y="46120"/>
                        <a:pt x="0" y="13145"/>
                      </a:cubicBezTo>
                      <a:close/>
                    </a:path>
                  </a:pathLst>
                </a:custGeom>
                <a:solidFill>
                  <a:srgbClr val="FFFFFF"/>
                </a:solidFill>
                <a:ln w="9525" cap="flat">
                  <a:noFill/>
                  <a:prstDash val="solid"/>
                  <a:miter/>
                </a:ln>
              </p:spPr>
              <p:txBody>
                <a:bodyPr rtlCol="0" anchor="ctr"/>
                <a:lstStyle/>
                <a:p>
                  <a:endParaRPr lang="en-US"/>
                </a:p>
              </p:txBody>
            </p:sp>
            <p:sp>
              <p:nvSpPr>
                <p:cNvPr id="459" name="Graphic 4">
                  <a:extLst>
                    <a:ext uri="{FF2B5EF4-FFF2-40B4-BE49-F238E27FC236}">
                      <a16:creationId xmlns:a16="http://schemas.microsoft.com/office/drawing/2014/main" id="{8CB7E997-98C5-4E16-A369-889B0BD7EE27}"/>
                    </a:ext>
                  </a:extLst>
                </p:cNvPr>
                <p:cNvSpPr/>
                <p:nvPr/>
              </p:nvSpPr>
              <p:spPr>
                <a:xfrm>
                  <a:off x="4446969" y="4516786"/>
                  <a:ext cx="29487" cy="113823"/>
                </a:xfrm>
                <a:custGeom>
                  <a:avLst/>
                  <a:gdLst>
                    <a:gd name="connsiteX0" fmla="*/ 22765 w 29487"/>
                    <a:gd name="connsiteY0" fmla="*/ 0 h 113823"/>
                    <a:gd name="connsiteX1" fmla="*/ 22765 w 29487"/>
                    <a:gd name="connsiteY1" fmla="*/ 100679 h 113823"/>
                    <a:gd name="connsiteX2" fmla="*/ 0 w 29487"/>
                    <a:gd name="connsiteY2" fmla="*/ 113824 h 113823"/>
                    <a:gd name="connsiteX3" fmla="*/ 0 w 29487"/>
                    <a:gd name="connsiteY3" fmla="*/ 13145 h 113823"/>
                  </a:gdLst>
                  <a:ahLst/>
                  <a:cxnLst>
                    <a:cxn ang="0">
                      <a:pos x="connsiteX0" y="connsiteY0"/>
                    </a:cxn>
                    <a:cxn ang="0">
                      <a:pos x="connsiteX1" y="connsiteY1"/>
                    </a:cxn>
                    <a:cxn ang="0">
                      <a:pos x="connsiteX2" y="connsiteY2"/>
                    </a:cxn>
                    <a:cxn ang="0">
                      <a:pos x="connsiteX3" y="connsiteY3"/>
                    </a:cxn>
                  </a:cxnLst>
                  <a:rect l="l" t="t" r="r" b="b"/>
                  <a:pathLst>
                    <a:path w="29487" h="113823">
                      <a:moveTo>
                        <a:pt x="22765" y="0"/>
                      </a:moveTo>
                      <a:cubicBezTo>
                        <a:pt x="31728" y="32966"/>
                        <a:pt x="31728" y="67713"/>
                        <a:pt x="22765" y="100679"/>
                      </a:cubicBezTo>
                      <a:lnTo>
                        <a:pt x="0" y="113824"/>
                      </a:lnTo>
                      <a:cubicBezTo>
                        <a:pt x="8906" y="80858"/>
                        <a:pt x="8906" y="46111"/>
                        <a:pt x="0" y="13145"/>
                      </a:cubicBezTo>
                      <a:close/>
                    </a:path>
                  </a:pathLst>
                </a:custGeom>
                <a:solidFill>
                  <a:srgbClr val="FFFFFF"/>
                </a:solidFill>
                <a:ln w="9525" cap="flat">
                  <a:noFill/>
                  <a:prstDash val="solid"/>
                  <a:miter/>
                </a:ln>
              </p:spPr>
              <p:txBody>
                <a:bodyPr rtlCol="0" anchor="ctr"/>
                <a:lstStyle/>
                <a:p>
                  <a:endParaRPr lang="en-US"/>
                </a:p>
              </p:txBody>
            </p:sp>
          </p:grpSp>
        </p:grpSp>
        <p:grpSp>
          <p:nvGrpSpPr>
            <p:cNvPr id="460" name="Graphic 4">
              <a:extLst>
                <a:ext uri="{FF2B5EF4-FFF2-40B4-BE49-F238E27FC236}">
                  <a16:creationId xmlns:a16="http://schemas.microsoft.com/office/drawing/2014/main" id="{43093418-1862-4FA8-96F4-13300961FA85}"/>
                </a:ext>
              </a:extLst>
            </p:cNvPr>
            <p:cNvGrpSpPr/>
            <p:nvPr/>
          </p:nvGrpSpPr>
          <p:grpSpPr>
            <a:xfrm>
              <a:off x="5076625" y="3376696"/>
              <a:ext cx="344690" cy="221370"/>
              <a:chOff x="5076625" y="3376696"/>
              <a:chExt cx="344690" cy="221370"/>
            </a:xfrm>
          </p:grpSpPr>
          <p:sp>
            <p:nvSpPr>
              <p:cNvPr id="461" name="Graphic 4">
                <a:extLst>
                  <a:ext uri="{FF2B5EF4-FFF2-40B4-BE49-F238E27FC236}">
                    <a16:creationId xmlns:a16="http://schemas.microsoft.com/office/drawing/2014/main" id="{0B7A0CB1-7295-4AA1-8939-DCFDDC855328}"/>
                  </a:ext>
                </a:extLst>
              </p:cNvPr>
              <p:cNvSpPr/>
              <p:nvPr/>
            </p:nvSpPr>
            <p:spPr>
              <a:xfrm>
                <a:off x="5078180" y="3390629"/>
                <a:ext cx="342715" cy="207437"/>
              </a:xfrm>
              <a:custGeom>
                <a:avLst/>
                <a:gdLst>
                  <a:gd name="connsiteX0" fmla="*/ 335672 w 342715"/>
                  <a:gd name="connsiteY0" fmla="*/ 196993 h 207437"/>
                  <a:gd name="connsiteX1" fmla="*/ 307097 w 342715"/>
                  <a:gd name="connsiteY1" fmla="*/ 164227 h 207437"/>
                  <a:gd name="connsiteX2" fmla="*/ 307097 w 342715"/>
                  <a:gd name="connsiteY2" fmla="*/ 164227 h 207437"/>
                  <a:gd name="connsiteX3" fmla="*/ 90117 w 342715"/>
                  <a:gd name="connsiteY3" fmla="*/ 38688 h 207437"/>
                  <a:gd name="connsiteX4" fmla="*/ 90117 w 342715"/>
                  <a:gd name="connsiteY4" fmla="*/ 38688 h 207437"/>
                  <a:gd name="connsiteX5" fmla="*/ 84021 w 342715"/>
                  <a:gd name="connsiteY5" fmla="*/ 35163 h 207437"/>
                  <a:gd name="connsiteX6" fmla="*/ 74496 w 342715"/>
                  <a:gd name="connsiteY6" fmla="*/ 29448 h 207437"/>
                  <a:gd name="connsiteX7" fmla="*/ 73829 w 342715"/>
                  <a:gd name="connsiteY7" fmla="*/ 29448 h 207437"/>
                  <a:gd name="connsiteX8" fmla="*/ 73829 w 342715"/>
                  <a:gd name="connsiteY8" fmla="*/ 29448 h 207437"/>
                  <a:gd name="connsiteX9" fmla="*/ 64304 w 342715"/>
                  <a:gd name="connsiteY9" fmla="*/ 23924 h 207437"/>
                  <a:gd name="connsiteX10" fmla="*/ 64304 w 342715"/>
                  <a:gd name="connsiteY10" fmla="*/ 23924 h 207437"/>
                  <a:gd name="connsiteX11" fmla="*/ 25156 w 342715"/>
                  <a:gd name="connsiteY11" fmla="*/ 1350 h 207437"/>
                  <a:gd name="connsiteX12" fmla="*/ 1915 w 342715"/>
                  <a:gd name="connsiteY12" fmla="*/ 17256 h 207437"/>
                  <a:gd name="connsiteX13" fmla="*/ 1915 w 342715"/>
                  <a:gd name="connsiteY13" fmla="*/ 17256 h 207437"/>
                  <a:gd name="connsiteX14" fmla="*/ 296 w 342715"/>
                  <a:gd name="connsiteY14" fmla="*/ 22114 h 207437"/>
                  <a:gd name="connsiteX15" fmla="*/ 3725 w 342715"/>
                  <a:gd name="connsiteY15" fmla="*/ 32020 h 207437"/>
                  <a:gd name="connsiteX16" fmla="*/ 35158 w 342715"/>
                  <a:gd name="connsiteY16" fmla="*/ 51070 h 207437"/>
                  <a:gd name="connsiteX17" fmla="*/ 43825 w 342715"/>
                  <a:gd name="connsiteY17" fmla="*/ 56118 h 207437"/>
                  <a:gd name="connsiteX18" fmla="*/ 43825 w 342715"/>
                  <a:gd name="connsiteY18" fmla="*/ 56118 h 207437"/>
                  <a:gd name="connsiteX19" fmla="*/ 50969 w 342715"/>
                  <a:gd name="connsiteY19" fmla="*/ 60309 h 207437"/>
                  <a:gd name="connsiteX20" fmla="*/ 51636 w 342715"/>
                  <a:gd name="connsiteY20" fmla="*/ 60309 h 207437"/>
                  <a:gd name="connsiteX21" fmla="*/ 59923 w 342715"/>
                  <a:gd name="connsiteY21" fmla="*/ 65072 h 207437"/>
                  <a:gd name="connsiteX22" fmla="*/ 59923 w 342715"/>
                  <a:gd name="connsiteY22" fmla="*/ 65072 h 207437"/>
                  <a:gd name="connsiteX23" fmla="*/ 59923 w 342715"/>
                  <a:gd name="connsiteY23" fmla="*/ 65072 h 207437"/>
                  <a:gd name="connsiteX24" fmla="*/ 66876 w 342715"/>
                  <a:gd name="connsiteY24" fmla="*/ 69072 h 207437"/>
                  <a:gd name="connsiteX25" fmla="*/ 287380 w 342715"/>
                  <a:gd name="connsiteY25" fmla="*/ 196707 h 207437"/>
                  <a:gd name="connsiteX26" fmla="*/ 287380 w 342715"/>
                  <a:gd name="connsiteY26" fmla="*/ 196707 h 207437"/>
                  <a:gd name="connsiteX27" fmla="*/ 329385 w 342715"/>
                  <a:gd name="connsiteY27" fmla="*/ 205089 h 207437"/>
                  <a:gd name="connsiteX28" fmla="*/ 340720 w 342715"/>
                  <a:gd name="connsiteY28" fmla="*/ 207280 h 207437"/>
                  <a:gd name="connsiteX29" fmla="*/ 342244 w 342715"/>
                  <a:gd name="connsiteY29" fmla="*/ 207280 h 207437"/>
                  <a:gd name="connsiteX30" fmla="*/ 342244 w 342715"/>
                  <a:gd name="connsiteY30" fmla="*/ 204994 h 20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42715" h="207437">
                    <a:moveTo>
                      <a:pt x="335672" y="196993"/>
                    </a:moveTo>
                    <a:lnTo>
                      <a:pt x="307097" y="164227"/>
                    </a:lnTo>
                    <a:lnTo>
                      <a:pt x="307097" y="164227"/>
                    </a:lnTo>
                    <a:lnTo>
                      <a:pt x="90117" y="38688"/>
                    </a:lnTo>
                    <a:lnTo>
                      <a:pt x="90117" y="38688"/>
                    </a:lnTo>
                    <a:lnTo>
                      <a:pt x="84021" y="35163"/>
                    </a:lnTo>
                    <a:lnTo>
                      <a:pt x="74496" y="29448"/>
                    </a:lnTo>
                    <a:lnTo>
                      <a:pt x="73829" y="29448"/>
                    </a:lnTo>
                    <a:lnTo>
                      <a:pt x="73829" y="29448"/>
                    </a:lnTo>
                    <a:lnTo>
                      <a:pt x="64304" y="23924"/>
                    </a:lnTo>
                    <a:lnTo>
                      <a:pt x="64304" y="23924"/>
                    </a:lnTo>
                    <a:lnTo>
                      <a:pt x="25156" y="1350"/>
                    </a:lnTo>
                    <a:cubicBezTo>
                      <a:pt x="17632" y="-3794"/>
                      <a:pt x="6106" y="6684"/>
                      <a:pt x="1915" y="17256"/>
                    </a:cubicBezTo>
                    <a:lnTo>
                      <a:pt x="1915" y="17256"/>
                    </a:lnTo>
                    <a:cubicBezTo>
                      <a:pt x="1201" y="18819"/>
                      <a:pt x="658" y="20438"/>
                      <a:pt x="296" y="22114"/>
                    </a:cubicBezTo>
                    <a:cubicBezTo>
                      <a:pt x="-647" y="25800"/>
                      <a:pt x="706" y="29696"/>
                      <a:pt x="3725" y="32020"/>
                    </a:cubicBezTo>
                    <a:lnTo>
                      <a:pt x="35158" y="51070"/>
                    </a:lnTo>
                    <a:lnTo>
                      <a:pt x="43825" y="56118"/>
                    </a:lnTo>
                    <a:lnTo>
                      <a:pt x="43825" y="56118"/>
                    </a:lnTo>
                    <a:lnTo>
                      <a:pt x="50969" y="60309"/>
                    </a:lnTo>
                    <a:lnTo>
                      <a:pt x="51636" y="60309"/>
                    </a:lnTo>
                    <a:lnTo>
                      <a:pt x="59923" y="65072"/>
                    </a:lnTo>
                    <a:lnTo>
                      <a:pt x="59923" y="65072"/>
                    </a:lnTo>
                    <a:cubicBezTo>
                      <a:pt x="59923" y="65072"/>
                      <a:pt x="59923" y="65072"/>
                      <a:pt x="59923" y="65072"/>
                    </a:cubicBezTo>
                    <a:lnTo>
                      <a:pt x="66876" y="69072"/>
                    </a:lnTo>
                    <a:lnTo>
                      <a:pt x="287380" y="196707"/>
                    </a:lnTo>
                    <a:lnTo>
                      <a:pt x="287380" y="196707"/>
                    </a:lnTo>
                    <a:lnTo>
                      <a:pt x="329385" y="205089"/>
                    </a:lnTo>
                    <a:lnTo>
                      <a:pt x="340720" y="207280"/>
                    </a:lnTo>
                    <a:cubicBezTo>
                      <a:pt x="341205" y="207490"/>
                      <a:pt x="341758" y="207490"/>
                      <a:pt x="342244" y="207280"/>
                    </a:cubicBezTo>
                    <a:cubicBezTo>
                      <a:pt x="342872" y="206652"/>
                      <a:pt x="342872" y="205623"/>
                      <a:pt x="342244" y="204994"/>
                    </a:cubicBezTo>
                    <a:close/>
                  </a:path>
                </a:pathLst>
              </a:custGeom>
              <a:solidFill>
                <a:srgbClr val="000000">
                  <a:alpha val="20000"/>
                </a:srgbClr>
              </a:solidFill>
              <a:ln w="9525" cap="flat">
                <a:noFill/>
                <a:prstDash val="solid"/>
                <a:miter/>
              </a:ln>
            </p:spPr>
            <p:txBody>
              <a:bodyPr rtlCol="0" anchor="ctr"/>
              <a:lstStyle/>
              <a:p>
                <a:endParaRPr lang="en-US"/>
              </a:p>
            </p:txBody>
          </p:sp>
          <p:grpSp>
            <p:nvGrpSpPr>
              <p:cNvPr id="462" name="Graphic 4">
                <a:extLst>
                  <a:ext uri="{FF2B5EF4-FFF2-40B4-BE49-F238E27FC236}">
                    <a16:creationId xmlns:a16="http://schemas.microsoft.com/office/drawing/2014/main" id="{E0DCAABF-667F-47EC-AFBF-62EBFC993BC7}"/>
                  </a:ext>
                </a:extLst>
              </p:cNvPr>
              <p:cNvGrpSpPr/>
              <p:nvPr/>
            </p:nvGrpSpPr>
            <p:grpSpPr>
              <a:xfrm>
                <a:off x="5076625" y="3376696"/>
                <a:ext cx="344690" cy="207992"/>
                <a:chOff x="5076625" y="3376696"/>
                <a:chExt cx="344690" cy="207992"/>
              </a:xfrm>
            </p:grpSpPr>
            <p:sp>
              <p:nvSpPr>
                <p:cNvPr id="463" name="Graphic 4">
                  <a:extLst>
                    <a:ext uri="{FF2B5EF4-FFF2-40B4-BE49-F238E27FC236}">
                      <a16:creationId xmlns:a16="http://schemas.microsoft.com/office/drawing/2014/main" id="{2E5823D6-4B67-41C9-B079-059A6990ED6B}"/>
                    </a:ext>
                  </a:extLst>
                </p:cNvPr>
                <p:cNvSpPr/>
                <p:nvPr/>
              </p:nvSpPr>
              <p:spPr>
                <a:xfrm>
                  <a:off x="5116577" y="3398456"/>
                  <a:ext cx="272033" cy="176879"/>
                </a:xfrm>
                <a:custGeom>
                  <a:avLst/>
                  <a:gdLst>
                    <a:gd name="connsiteX0" fmla="*/ 0 w 272033"/>
                    <a:gd name="connsiteY0" fmla="*/ 29051 h 176879"/>
                    <a:gd name="connsiteX1" fmla="*/ 3905 w 272033"/>
                    <a:gd name="connsiteY1" fmla="*/ 31242 h 176879"/>
                    <a:gd name="connsiteX2" fmla="*/ 8667 w 272033"/>
                    <a:gd name="connsiteY2" fmla="*/ 34004 h 176879"/>
                    <a:gd name="connsiteX3" fmla="*/ 254794 w 272033"/>
                    <a:gd name="connsiteY3" fmla="*/ 176879 h 176879"/>
                    <a:gd name="connsiteX4" fmla="*/ 257746 w 272033"/>
                    <a:gd name="connsiteY4" fmla="*/ 160687 h 176879"/>
                    <a:gd name="connsiteX5" fmla="*/ 272034 w 272033"/>
                    <a:gd name="connsiteY5" fmla="*/ 147256 h 176879"/>
                    <a:gd name="connsiteX6" fmla="*/ 27146 w 272033"/>
                    <a:gd name="connsiteY6" fmla="*/ 5143 h 176879"/>
                    <a:gd name="connsiteX7" fmla="*/ 18097 w 272033"/>
                    <a:gd name="connsiteY7" fmla="*/ 0 h 176879"/>
                    <a:gd name="connsiteX8" fmla="*/ 0 w 272033"/>
                    <a:gd name="connsiteY8" fmla="*/ 29051 h 17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033" h="176879">
                      <a:moveTo>
                        <a:pt x="0" y="29051"/>
                      </a:moveTo>
                      <a:lnTo>
                        <a:pt x="3905" y="31242"/>
                      </a:lnTo>
                      <a:lnTo>
                        <a:pt x="8667" y="34004"/>
                      </a:lnTo>
                      <a:lnTo>
                        <a:pt x="254794" y="176879"/>
                      </a:lnTo>
                      <a:cubicBezTo>
                        <a:pt x="253584" y="171307"/>
                        <a:pt x="254651" y="165478"/>
                        <a:pt x="257746" y="160687"/>
                      </a:cubicBezTo>
                      <a:cubicBezTo>
                        <a:pt x="261747" y="153352"/>
                        <a:pt x="267748" y="147542"/>
                        <a:pt x="272034" y="147256"/>
                      </a:cubicBezTo>
                      <a:lnTo>
                        <a:pt x="27146" y="5143"/>
                      </a:lnTo>
                      <a:lnTo>
                        <a:pt x="18097" y="0"/>
                      </a:lnTo>
                      <a:cubicBezTo>
                        <a:pt x="23813" y="3619"/>
                        <a:pt x="5715" y="32671"/>
                        <a:pt x="0" y="29051"/>
                      </a:cubicBezTo>
                      <a:close/>
                    </a:path>
                  </a:pathLst>
                </a:custGeom>
                <a:solidFill>
                  <a:srgbClr val="455A64"/>
                </a:solidFill>
                <a:ln w="9525" cap="flat">
                  <a:noFill/>
                  <a:prstDash val="solid"/>
                  <a:miter/>
                </a:ln>
              </p:spPr>
              <p:txBody>
                <a:bodyPr rtlCol="0" anchor="ctr"/>
                <a:lstStyle/>
                <a:p>
                  <a:endParaRPr lang="en-US"/>
                </a:p>
              </p:txBody>
            </p:sp>
            <p:sp>
              <p:nvSpPr>
                <p:cNvPr id="464" name="Graphic 4">
                  <a:extLst>
                    <a:ext uri="{FF2B5EF4-FFF2-40B4-BE49-F238E27FC236}">
                      <a16:creationId xmlns:a16="http://schemas.microsoft.com/office/drawing/2014/main" id="{D628A9E4-6888-4AA7-87F3-DD99FC1A0594}"/>
                    </a:ext>
                  </a:extLst>
                </p:cNvPr>
                <p:cNvSpPr/>
                <p:nvPr/>
              </p:nvSpPr>
              <p:spPr>
                <a:xfrm>
                  <a:off x="5115628" y="3398251"/>
                  <a:ext cx="27713" cy="34399"/>
                </a:xfrm>
                <a:custGeom>
                  <a:avLst/>
                  <a:gdLst>
                    <a:gd name="connsiteX0" fmla="*/ 27714 w 27713"/>
                    <a:gd name="connsiteY0" fmla="*/ 5349 h 34399"/>
                    <a:gd name="connsiteX1" fmla="*/ 18950 w 27713"/>
                    <a:gd name="connsiteY1" fmla="*/ 300 h 34399"/>
                    <a:gd name="connsiteX2" fmla="*/ 7616 w 27713"/>
                    <a:gd name="connsiteY2" fmla="*/ 9159 h 34399"/>
                    <a:gd name="connsiteX3" fmla="*/ 948 w 27713"/>
                    <a:gd name="connsiteY3" fmla="*/ 29447 h 34399"/>
                    <a:gd name="connsiteX4" fmla="*/ 7330 w 27713"/>
                    <a:gd name="connsiteY4" fmla="*/ 33162 h 34399"/>
                    <a:gd name="connsiteX5" fmla="*/ 9711 w 27713"/>
                    <a:gd name="connsiteY5" fmla="*/ 34400 h 34399"/>
                    <a:gd name="connsiteX6" fmla="*/ 16379 w 27713"/>
                    <a:gd name="connsiteY6" fmla="*/ 14112 h 34399"/>
                    <a:gd name="connsiteX7" fmla="*/ 27428 w 27713"/>
                    <a:gd name="connsiteY7" fmla="*/ 5158 h 34399"/>
                    <a:gd name="connsiteX8" fmla="*/ 27428 w 27713"/>
                    <a:gd name="connsiteY8" fmla="*/ 5158 h 34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13" h="34399">
                      <a:moveTo>
                        <a:pt x="27714" y="5349"/>
                      </a:moveTo>
                      <a:lnTo>
                        <a:pt x="18950" y="300"/>
                      </a:lnTo>
                      <a:cubicBezTo>
                        <a:pt x="16474" y="-1224"/>
                        <a:pt x="11711" y="3253"/>
                        <a:pt x="7616" y="9159"/>
                      </a:cubicBezTo>
                      <a:cubicBezTo>
                        <a:pt x="2091" y="16969"/>
                        <a:pt x="-1909" y="27447"/>
                        <a:pt x="948" y="29447"/>
                      </a:cubicBezTo>
                      <a:lnTo>
                        <a:pt x="7330" y="33162"/>
                      </a:lnTo>
                      <a:lnTo>
                        <a:pt x="9711" y="34400"/>
                      </a:lnTo>
                      <a:cubicBezTo>
                        <a:pt x="6377" y="32400"/>
                        <a:pt x="10854" y="22017"/>
                        <a:pt x="16379" y="14112"/>
                      </a:cubicBezTo>
                      <a:cubicBezTo>
                        <a:pt x="20379" y="8492"/>
                        <a:pt x="24856" y="4110"/>
                        <a:pt x="27428" y="5158"/>
                      </a:cubicBezTo>
                      <a:lnTo>
                        <a:pt x="27428" y="5158"/>
                      </a:lnTo>
                      <a:close/>
                    </a:path>
                  </a:pathLst>
                </a:custGeom>
                <a:solidFill>
                  <a:srgbClr val="EBEBEB"/>
                </a:solidFill>
                <a:ln w="9525" cap="flat">
                  <a:noFill/>
                  <a:prstDash val="solid"/>
                  <a:miter/>
                </a:ln>
              </p:spPr>
              <p:txBody>
                <a:bodyPr rtlCol="0" anchor="ctr"/>
                <a:lstStyle/>
                <a:p>
                  <a:endParaRPr lang="en-US"/>
                </a:p>
              </p:txBody>
            </p:sp>
            <p:sp>
              <p:nvSpPr>
                <p:cNvPr id="465" name="Graphic 4">
                  <a:extLst>
                    <a:ext uri="{FF2B5EF4-FFF2-40B4-BE49-F238E27FC236}">
                      <a16:creationId xmlns:a16="http://schemas.microsoft.com/office/drawing/2014/main" id="{033644F0-DBF6-4486-B2DC-ABCBF35E94EA}"/>
                    </a:ext>
                  </a:extLst>
                </p:cNvPr>
                <p:cNvSpPr/>
                <p:nvPr/>
              </p:nvSpPr>
              <p:spPr>
                <a:xfrm>
                  <a:off x="5122009" y="3401860"/>
                  <a:ext cx="27905" cy="34409"/>
                </a:xfrm>
                <a:custGeom>
                  <a:avLst/>
                  <a:gdLst>
                    <a:gd name="connsiteX0" fmla="*/ 19142 w 27905"/>
                    <a:gd name="connsiteY0" fmla="*/ 311 h 34409"/>
                    <a:gd name="connsiteX1" fmla="*/ 1140 w 27905"/>
                    <a:gd name="connsiteY1" fmla="*/ 29362 h 34409"/>
                    <a:gd name="connsiteX2" fmla="*/ 9903 w 27905"/>
                    <a:gd name="connsiteY2" fmla="*/ 34410 h 34409"/>
                    <a:gd name="connsiteX3" fmla="*/ 27905 w 27905"/>
                    <a:gd name="connsiteY3" fmla="*/ 5359 h 34409"/>
                  </a:gdLst>
                  <a:ahLst/>
                  <a:cxnLst>
                    <a:cxn ang="0">
                      <a:pos x="connsiteX0" y="connsiteY0"/>
                    </a:cxn>
                    <a:cxn ang="0">
                      <a:pos x="connsiteX1" y="connsiteY1"/>
                    </a:cxn>
                    <a:cxn ang="0">
                      <a:pos x="connsiteX2" y="connsiteY2"/>
                    </a:cxn>
                    <a:cxn ang="0">
                      <a:pos x="connsiteX3" y="connsiteY3"/>
                    </a:cxn>
                  </a:cxnLst>
                  <a:rect l="l" t="t" r="r" b="b"/>
                  <a:pathLst>
                    <a:path w="27905" h="34409">
                      <a:moveTo>
                        <a:pt x="19142" y="311"/>
                      </a:moveTo>
                      <a:cubicBezTo>
                        <a:pt x="13332" y="-3309"/>
                        <a:pt x="-4670" y="25837"/>
                        <a:pt x="1140" y="29362"/>
                      </a:cubicBezTo>
                      <a:lnTo>
                        <a:pt x="9903" y="34410"/>
                      </a:lnTo>
                      <a:cubicBezTo>
                        <a:pt x="4093" y="30886"/>
                        <a:pt x="22095" y="1739"/>
                        <a:pt x="27905" y="5359"/>
                      </a:cubicBezTo>
                      <a:close/>
                    </a:path>
                  </a:pathLst>
                </a:custGeom>
                <a:solidFill>
                  <a:srgbClr val="BA68C8"/>
                </a:solidFill>
                <a:ln w="9525" cap="flat">
                  <a:noFill/>
                  <a:prstDash val="solid"/>
                  <a:miter/>
                </a:ln>
              </p:spPr>
              <p:txBody>
                <a:bodyPr rtlCol="0" anchor="ctr"/>
                <a:lstStyle/>
                <a:p>
                  <a:endParaRPr lang="en-US"/>
                </a:p>
              </p:txBody>
            </p:sp>
            <p:sp>
              <p:nvSpPr>
                <p:cNvPr id="466" name="Graphic 4">
                  <a:extLst>
                    <a:ext uri="{FF2B5EF4-FFF2-40B4-BE49-F238E27FC236}">
                      <a16:creationId xmlns:a16="http://schemas.microsoft.com/office/drawing/2014/main" id="{1F76C164-AFEF-43BB-A446-2FB8B5E48718}"/>
                    </a:ext>
                  </a:extLst>
                </p:cNvPr>
                <p:cNvSpPr/>
                <p:nvPr/>
              </p:nvSpPr>
              <p:spPr>
                <a:xfrm>
                  <a:off x="5130152" y="3406707"/>
                  <a:ext cx="27953" cy="33850"/>
                </a:xfrm>
                <a:custGeom>
                  <a:avLst/>
                  <a:gdLst>
                    <a:gd name="connsiteX0" fmla="*/ 27954 w 27953"/>
                    <a:gd name="connsiteY0" fmla="*/ 5275 h 33850"/>
                    <a:gd name="connsiteX1" fmla="*/ 19381 w 27953"/>
                    <a:gd name="connsiteY1" fmla="*/ 322 h 33850"/>
                    <a:gd name="connsiteX2" fmla="*/ 807 w 27953"/>
                    <a:gd name="connsiteY2" fmla="*/ 28897 h 33850"/>
                    <a:gd name="connsiteX3" fmla="*/ 807 w 27953"/>
                    <a:gd name="connsiteY3" fmla="*/ 28897 h 33850"/>
                    <a:gd name="connsiteX4" fmla="*/ 9570 w 27953"/>
                    <a:gd name="connsiteY4" fmla="*/ 33850 h 33850"/>
                    <a:gd name="connsiteX5" fmla="*/ 27954 w 27953"/>
                    <a:gd name="connsiteY5" fmla="*/ 5275 h 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3" h="33850">
                      <a:moveTo>
                        <a:pt x="27954" y="5275"/>
                      </a:moveTo>
                      <a:lnTo>
                        <a:pt x="19381" y="322"/>
                      </a:lnTo>
                      <a:cubicBezTo>
                        <a:pt x="13666" y="-3298"/>
                        <a:pt x="-3955" y="24706"/>
                        <a:pt x="807" y="28897"/>
                      </a:cubicBezTo>
                      <a:lnTo>
                        <a:pt x="807" y="28897"/>
                      </a:lnTo>
                      <a:lnTo>
                        <a:pt x="9570" y="33850"/>
                      </a:lnTo>
                      <a:cubicBezTo>
                        <a:pt x="4236" y="30611"/>
                        <a:pt x="22334" y="1655"/>
                        <a:pt x="27954" y="5275"/>
                      </a:cubicBezTo>
                      <a:close/>
                    </a:path>
                  </a:pathLst>
                </a:custGeom>
                <a:solidFill>
                  <a:srgbClr val="EBEBEB"/>
                </a:solidFill>
                <a:ln w="9525" cap="flat">
                  <a:noFill/>
                  <a:prstDash val="solid"/>
                  <a:miter/>
                </a:ln>
              </p:spPr>
              <p:txBody>
                <a:bodyPr rtlCol="0" anchor="ctr"/>
                <a:lstStyle/>
                <a:p>
                  <a:endParaRPr lang="en-US"/>
                </a:p>
              </p:txBody>
            </p:sp>
            <p:sp>
              <p:nvSpPr>
                <p:cNvPr id="467" name="Graphic 4">
                  <a:extLst>
                    <a:ext uri="{FF2B5EF4-FFF2-40B4-BE49-F238E27FC236}">
                      <a16:creationId xmlns:a16="http://schemas.microsoft.com/office/drawing/2014/main" id="{98D78A5D-5D30-4B9B-815D-AE2B9BF1DDA2}"/>
                    </a:ext>
                  </a:extLst>
                </p:cNvPr>
                <p:cNvSpPr/>
                <p:nvPr/>
              </p:nvSpPr>
              <p:spPr>
                <a:xfrm>
                  <a:off x="5076720" y="3376696"/>
                  <a:ext cx="57954" cy="50716"/>
                </a:xfrm>
                <a:custGeom>
                  <a:avLst/>
                  <a:gdLst>
                    <a:gd name="connsiteX0" fmla="*/ 57954 w 57954"/>
                    <a:gd name="connsiteY0" fmla="*/ 21665 h 50716"/>
                    <a:gd name="connsiteX1" fmla="*/ 57954 w 57954"/>
                    <a:gd name="connsiteY1" fmla="*/ 21665 h 50716"/>
                    <a:gd name="connsiteX2" fmla="*/ 46619 w 57954"/>
                    <a:gd name="connsiteY2" fmla="*/ 30523 h 50716"/>
                    <a:gd name="connsiteX3" fmla="*/ 39761 w 57954"/>
                    <a:gd name="connsiteY3" fmla="*/ 50716 h 50716"/>
                    <a:gd name="connsiteX4" fmla="*/ 3280 w 57954"/>
                    <a:gd name="connsiteY4" fmla="*/ 29666 h 50716"/>
                    <a:gd name="connsiteX5" fmla="*/ 423 w 57954"/>
                    <a:gd name="connsiteY5" fmla="*/ 20141 h 50716"/>
                    <a:gd name="connsiteX6" fmla="*/ 22807 w 57954"/>
                    <a:gd name="connsiteY6" fmla="*/ 1091 h 5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54" h="50716">
                      <a:moveTo>
                        <a:pt x="57954" y="21665"/>
                      </a:moveTo>
                      <a:lnTo>
                        <a:pt x="57954" y="21665"/>
                      </a:lnTo>
                      <a:cubicBezTo>
                        <a:pt x="55478" y="20141"/>
                        <a:pt x="50810" y="24617"/>
                        <a:pt x="46619" y="30523"/>
                      </a:cubicBezTo>
                      <a:cubicBezTo>
                        <a:pt x="41190" y="38238"/>
                        <a:pt x="37094" y="48430"/>
                        <a:pt x="39761" y="50716"/>
                      </a:cubicBezTo>
                      <a:lnTo>
                        <a:pt x="3280" y="29666"/>
                      </a:lnTo>
                      <a:cubicBezTo>
                        <a:pt x="442" y="27389"/>
                        <a:pt x="-691" y="23598"/>
                        <a:pt x="423" y="20141"/>
                      </a:cubicBezTo>
                      <a:cubicBezTo>
                        <a:pt x="2423" y="9568"/>
                        <a:pt x="14901" y="-3958"/>
                        <a:pt x="22807" y="1091"/>
                      </a:cubicBezTo>
                      <a:close/>
                    </a:path>
                  </a:pathLst>
                </a:custGeom>
                <a:solidFill>
                  <a:srgbClr val="F28F8F"/>
                </a:solidFill>
                <a:ln w="9525" cap="flat">
                  <a:noFill/>
                  <a:prstDash val="solid"/>
                  <a:miter/>
                </a:ln>
              </p:spPr>
              <p:txBody>
                <a:bodyPr rtlCol="0" anchor="ctr"/>
                <a:lstStyle/>
                <a:p>
                  <a:endParaRPr lang="en-US"/>
                </a:p>
              </p:txBody>
            </p:sp>
            <p:sp>
              <p:nvSpPr>
                <p:cNvPr id="468" name="Graphic 4">
                  <a:extLst>
                    <a:ext uri="{FF2B5EF4-FFF2-40B4-BE49-F238E27FC236}">
                      <a16:creationId xmlns:a16="http://schemas.microsoft.com/office/drawing/2014/main" id="{C56CC026-8BF5-4BA3-B3B2-D3216F25CD7A}"/>
                    </a:ext>
                  </a:extLst>
                </p:cNvPr>
                <p:cNvSpPr/>
                <p:nvPr/>
              </p:nvSpPr>
              <p:spPr>
                <a:xfrm>
                  <a:off x="5369473" y="3553237"/>
                  <a:ext cx="42474" cy="29146"/>
                </a:xfrm>
                <a:custGeom>
                  <a:avLst/>
                  <a:gdLst>
                    <a:gd name="connsiteX0" fmla="*/ 42474 w 42474"/>
                    <a:gd name="connsiteY0" fmla="*/ 23050 h 29146"/>
                    <a:gd name="connsiteX1" fmla="*/ 39712 w 42474"/>
                    <a:gd name="connsiteY1" fmla="*/ 29146 h 29146"/>
                    <a:gd name="connsiteX2" fmla="*/ 1612 w 42474"/>
                    <a:gd name="connsiteY2" fmla="*/ 21717 h 29146"/>
                    <a:gd name="connsiteX3" fmla="*/ 5517 w 42474"/>
                    <a:gd name="connsiteY3" fmla="*/ 0 h 29146"/>
                    <a:gd name="connsiteX4" fmla="*/ 7136 w 42474"/>
                    <a:gd name="connsiteY4" fmla="*/ 952 h 29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74" h="29146">
                      <a:moveTo>
                        <a:pt x="42474" y="23050"/>
                      </a:moveTo>
                      <a:cubicBezTo>
                        <a:pt x="39426" y="27146"/>
                        <a:pt x="39712" y="29146"/>
                        <a:pt x="39712" y="29146"/>
                      </a:cubicBezTo>
                      <a:lnTo>
                        <a:pt x="1612" y="21717"/>
                      </a:lnTo>
                      <a:cubicBezTo>
                        <a:pt x="-1531" y="14345"/>
                        <a:pt x="2" y="5810"/>
                        <a:pt x="5517" y="0"/>
                      </a:cubicBezTo>
                      <a:lnTo>
                        <a:pt x="7136" y="952"/>
                      </a:lnTo>
                      <a:close/>
                    </a:path>
                  </a:pathLst>
                </a:custGeom>
                <a:solidFill>
                  <a:srgbClr val="F28F8F"/>
                </a:solidFill>
                <a:ln w="9525" cap="flat">
                  <a:noFill/>
                  <a:prstDash val="solid"/>
                  <a:miter/>
                </a:ln>
              </p:spPr>
              <p:txBody>
                <a:bodyPr rtlCol="0" anchor="ctr"/>
                <a:lstStyle/>
                <a:p>
                  <a:endParaRPr lang="en-US"/>
                </a:p>
              </p:txBody>
            </p:sp>
            <p:sp>
              <p:nvSpPr>
                <p:cNvPr id="469" name="Graphic 4">
                  <a:extLst>
                    <a:ext uri="{FF2B5EF4-FFF2-40B4-BE49-F238E27FC236}">
                      <a16:creationId xmlns:a16="http://schemas.microsoft.com/office/drawing/2014/main" id="{B2A11297-8979-4D96-B12C-DDA0AEEFA142}"/>
                    </a:ext>
                  </a:extLst>
                </p:cNvPr>
                <p:cNvSpPr/>
                <p:nvPr/>
              </p:nvSpPr>
              <p:spPr>
                <a:xfrm>
                  <a:off x="5409160" y="3576478"/>
                  <a:ext cx="12154" cy="8210"/>
                </a:xfrm>
                <a:custGeom>
                  <a:avLst/>
                  <a:gdLst>
                    <a:gd name="connsiteX0" fmla="*/ 10312 w 12154"/>
                    <a:gd name="connsiteY0" fmla="*/ 8096 h 8210"/>
                    <a:gd name="connsiteX1" fmla="*/ 25 w 12154"/>
                    <a:gd name="connsiteY1" fmla="*/ 6096 h 8210"/>
                    <a:gd name="connsiteX2" fmla="*/ 2787 w 12154"/>
                    <a:gd name="connsiteY2" fmla="*/ 0 h 8210"/>
                    <a:gd name="connsiteX3" fmla="*/ 11740 w 12154"/>
                    <a:gd name="connsiteY3" fmla="*/ 5715 h 8210"/>
                    <a:gd name="connsiteX4" fmla="*/ 11740 w 12154"/>
                    <a:gd name="connsiteY4" fmla="*/ 5715 h 8210"/>
                    <a:gd name="connsiteX5" fmla="*/ 11740 w 12154"/>
                    <a:gd name="connsiteY5" fmla="*/ 7811 h 8210"/>
                    <a:gd name="connsiteX6" fmla="*/ 10312 w 12154"/>
                    <a:gd name="connsiteY6" fmla="*/ 8096 h 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54" h="8210">
                      <a:moveTo>
                        <a:pt x="10312" y="8096"/>
                      </a:moveTo>
                      <a:lnTo>
                        <a:pt x="25" y="6096"/>
                      </a:lnTo>
                      <a:cubicBezTo>
                        <a:pt x="25" y="6096"/>
                        <a:pt x="-452" y="4096"/>
                        <a:pt x="2787" y="0"/>
                      </a:cubicBezTo>
                      <a:lnTo>
                        <a:pt x="11740" y="5715"/>
                      </a:lnTo>
                      <a:lnTo>
                        <a:pt x="11740" y="5715"/>
                      </a:lnTo>
                      <a:cubicBezTo>
                        <a:pt x="12293" y="6306"/>
                        <a:pt x="12293" y="7220"/>
                        <a:pt x="11740" y="7811"/>
                      </a:cubicBezTo>
                      <a:cubicBezTo>
                        <a:pt x="11379" y="8201"/>
                        <a:pt x="10797" y="8325"/>
                        <a:pt x="10312" y="8096"/>
                      </a:cubicBezTo>
                      <a:close/>
                    </a:path>
                  </a:pathLst>
                </a:custGeom>
                <a:solidFill>
                  <a:srgbClr val="37474F"/>
                </a:solidFill>
                <a:ln w="9525" cap="flat">
                  <a:noFill/>
                  <a:prstDash val="solid"/>
                  <a:miter/>
                </a:ln>
              </p:spPr>
              <p:txBody>
                <a:bodyPr rtlCol="0" anchor="ctr"/>
                <a:lstStyle/>
                <a:p>
                  <a:endParaRPr lang="en-US"/>
                </a:p>
              </p:txBody>
            </p:sp>
            <p:sp>
              <p:nvSpPr>
                <p:cNvPr id="470" name="Graphic 4">
                  <a:extLst>
                    <a:ext uri="{FF2B5EF4-FFF2-40B4-BE49-F238E27FC236}">
                      <a16:creationId xmlns:a16="http://schemas.microsoft.com/office/drawing/2014/main" id="{825E0772-6A59-4145-9CC0-1ADB47E2F0E8}"/>
                    </a:ext>
                  </a:extLst>
                </p:cNvPr>
                <p:cNvSpPr/>
                <p:nvPr/>
              </p:nvSpPr>
              <p:spPr>
                <a:xfrm>
                  <a:off x="5375561" y="3545332"/>
                  <a:ext cx="39052" cy="30956"/>
                </a:xfrm>
                <a:custGeom>
                  <a:avLst/>
                  <a:gdLst>
                    <a:gd name="connsiteX0" fmla="*/ 13049 w 39052"/>
                    <a:gd name="connsiteY0" fmla="*/ 0 h 30956"/>
                    <a:gd name="connsiteX1" fmla="*/ 13049 w 39052"/>
                    <a:gd name="connsiteY1" fmla="*/ 0 h 30956"/>
                    <a:gd name="connsiteX2" fmla="*/ 39053 w 39052"/>
                    <a:gd name="connsiteY2" fmla="*/ 29527 h 30956"/>
                    <a:gd name="connsiteX3" fmla="*/ 36386 w 39052"/>
                    <a:gd name="connsiteY3" fmla="*/ 30956 h 30956"/>
                    <a:gd name="connsiteX4" fmla="*/ 1619 w 39052"/>
                    <a:gd name="connsiteY4" fmla="*/ 8858 h 30956"/>
                    <a:gd name="connsiteX5" fmla="*/ 0 w 39052"/>
                    <a:gd name="connsiteY5" fmla="*/ 7906 h 30956"/>
                    <a:gd name="connsiteX6" fmla="*/ 13049 w 39052"/>
                    <a:gd name="connsiteY6" fmla="*/ 0 h 3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 h="30956">
                      <a:moveTo>
                        <a:pt x="13049" y="0"/>
                      </a:moveTo>
                      <a:lnTo>
                        <a:pt x="13049" y="0"/>
                      </a:lnTo>
                      <a:lnTo>
                        <a:pt x="39053" y="29527"/>
                      </a:lnTo>
                      <a:cubicBezTo>
                        <a:pt x="38024" y="29689"/>
                        <a:pt x="37090" y="30194"/>
                        <a:pt x="36386" y="30956"/>
                      </a:cubicBezTo>
                      <a:lnTo>
                        <a:pt x="1619" y="8858"/>
                      </a:lnTo>
                      <a:lnTo>
                        <a:pt x="0" y="7906"/>
                      </a:lnTo>
                      <a:cubicBezTo>
                        <a:pt x="2991" y="3496"/>
                        <a:pt x="7754" y="610"/>
                        <a:pt x="13049" y="0"/>
                      </a:cubicBezTo>
                      <a:close/>
                    </a:path>
                  </a:pathLst>
                </a:custGeom>
                <a:solidFill>
                  <a:srgbClr val="FFA8A7"/>
                </a:solidFill>
                <a:ln w="9525" cap="flat">
                  <a:noFill/>
                  <a:prstDash val="solid"/>
                  <a:miter/>
                </a:ln>
              </p:spPr>
              <p:txBody>
                <a:bodyPr rtlCol="0" anchor="ctr"/>
                <a:lstStyle/>
                <a:p>
                  <a:endParaRPr lang="en-US"/>
                </a:p>
              </p:txBody>
            </p:sp>
            <p:sp>
              <p:nvSpPr>
                <p:cNvPr id="471" name="Graphic 4">
                  <a:extLst>
                    <a:ext uri="{FF2B5EF4-FFF2-40B4-BE49-F238E27FC236}">
                      <a16:creationId xmlns:a16="http://schemas.microsoft.com/office/drawing/2014/main" id="{8DAD58F1-A988-4D23-980E-08313AE12F33}"/>
                    </a:ext>
                  </a:extLst>
                </p:cNvPr>
                <p:cNvSpPr/>
                <p:nvPr/>
              </p:nvSpPr>
              <p:spPr>
                <a:xfrm>
                  <a:off x="5411947" y="3574859"/>
                  <a:ext cx="8953" cy="7143"/>
                </a:xfrm>
                <a:custGeom>
                  <a:avLst/>
                  <a:gdLst>
                    <a:gd name="connsiteX0" fmla="*/ 0 w 8953"/>
                    <a:gd name="connsiteY0" fmla="*/ 1429 h 7143"/>
                    <a:gd name="connsiteX1" fmla="*/ 2667 w 8953"/>
                    <a:gd name="connsiteY1" fmla="*/ 0 h 7143"/>
                    <a:gd name="connsiteX2" fmla="*/ 8954 w 8953"/>
                    <a:gd name="connsiteY2" fmla="*/ 7144 h 7143"/>
                  </a:gdLst>
                  <a:ahLst/>
                  <a:cxnLst>
                    <a:cxn ang="0">
                      <a:pos x="connsiteX0" y="connsiteY0"/>
                    </a:cxn>
                    <a:cxn ang="0">
                      <a:pos x="connsiteX1" y="connsiteY1"/>
                    </a:cxn>
                    <a:cxn ang="0">
                      <a:pos x="connsiteX2" y="connsiteY2"/>
                    </a:cxn>
                  </a:cxnLst>
                  <a:rect l="l" t="t" r="r" b="b"/>
                  <a:pathLst>
                    <a:path w="8953" h="7143">
                      <a:moveTo>
                        <a:pt x="0" y="1429"/>
                      </a:moveTo>
                      <a:cubicBezTo>
                        <a:pt x="619" y="562"/>
                        <a:pt x="1600" y="38"/>
                        <a:pt x="2667" y="0"/>
                      </a:cubicBezTo>
                      <a:lnTo>
                        <a:pt x="8954" y="7144"/>
                      </a:lnTo>
                      <a:close/>
                    </a:path>
                  </a:pathLst>
                </a:custGeom>
                <a:solidFill>
                  <a:srgbClr val="455A64"/>
                </a:solidFill>
                <a:ln w="9525" cap="flat">
                  <a:noFill/>
                  <a:prstDash val="solid"/>
                  <a:miter/>
                </a:ln>
              </p:spPr>
              <p:txBody>
                <a:bodyPr rtlCol="0" anchor="ctr"/>
                <a:lstStyle/>
                <a:p>
                  <a:endParaRPr lang="en-US"/>
                </a:p>
              </p:txBody>
            </p:sp>
            <p:sp>
              <p:nvSpPr>
                <p:cNvPr id="472" name="Graphic 4">
                  <a:extLst>
                    <a:ext uri="{FF2B5EF4-FFF2-40B4-BE49-F238E27FC236}">
                      <a16:creationId xmlns:a16="http://schemas.microsoft.com/office/drawing/2014/main" id="{041A2E1F-6DBD-4C17-A489-C079302D0D50}"/>
                    </a:ext>
                  </a:extLst>
                </p:cNvPr>
                <p:cNvSpPr/>
                <p:nvPr/>
              </p:nvSpPr>
              <p:spPr>
                <a:xfrm>
                  <a:off x="5076625" y="3387979"/>
                  <a:ext cx="298650" cy="187356"/>
                </a:xfrm>
                <a:custGeom>
                  <a:avLst/>
                  <a:gdLst>
                    <a:gd name="connsiteX0" fmla="*/ 298651 w 298650"/>
                    <a:gd name="connsiteY0" fmla="*/ 165259 h 187356"/>
                    <a:gd name="connsiteX1" fmla="*/ 4138 w 298650"/>
                    <a:gd name="connsiteY1" fmla="*/ 0 h 187356"/>
                    <a:gd name="connsiteX2" fmla="*/ 423 w 298650"/>
                    <a:gd name="connsiteY2" fmla="*/ 8858 h 187356"/>
                    <a:gd name="connsiteX3" fmla="*/ 3281 w 298650"/>
                    <a:gd name="connsiteY3" fmla="*/ 18383 h 187356"/>
                    <a:gd name="connsiteX4" fmla="*/ 39952 w 298650"/>
                    <a:gd name="connsiteY4" fmla="*/ 39529 h 187356"/>
                    <a:gd name="connsiteX5" fmla="*/ 43857 w 298650"/>
                    <a:gd name="connsiteY5" fmla="*/ 41720 h 187356"/>
                    <a:gd name="connsiteX6" fmla="*/ 48620 w 298650"/>
                    <a:gd name="connsiteY6" fmla="*/ 44482 h 187356"/>
                    <a:gd name="connsiteX7" fmla="*/ 294746 w 298650"/>
                    <a:gd name="connsiteY7" fmla="*/ 187357 h 187356"/>
                    <a:gd name="connsiteX8" fmla="*/ 298651 w 298650"/>
                    <a:gd name="connsiteY8" fmla="*/ 165259 h 18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650" h="187356">
                      <a:moveTo>
                        <a:pt x="298651" y="165259"/>
                      </a:moveTo>
                      <a:lnTo>
                        <a:pt x="4138" y="0"/>
                      </a:lnTo>
                      <a:cubicBezTo>
                        <a:pt x="2385" y="2705"/>
                        <a:pt x="1128" y="5705"/>
                        <a:pt x="423" y="8858"/>
                      </a:cubicBezTo>
                      <a:cubicBezTo>
                        <a:pt x="-691" y="12316"/>
                        <a:pt x="442" y="16107"/>
                        <a:pt x="3281" y="18383"/>
                      </a:cubicBezTo>
                      <a:lnTo>
                        <a:pt x="39952" y="39529"/>
                      </a:lnTo>
                      <a:lnTo>
                        <a:pt x="43857" y="41720"/>
                      </a:lnTo>
                      <a:lnTo>
                        <a:pt x="48620" y="44482"/>
                      </a:lnTo>
                      <a:lnTo>
                        <a:pt x="294746" y="187357"/>
                      </a:lnTo>
                      <a:cubicBezTo>
                        <a:pt x="291536" y="179870"/>
                        <a:pt x="293069" y="171193"/>
                        <a:pt x="298651" y="165259"/>
                      </a:cubicBezTo>
                      <a:close/>
                    </a:path>
                  </a:pathLst>
                </a:custGeom>
                <a:solidFill>
                  <a:srgbClr val="000000">
                    <a:alpha val="20000"/>
                  </a:srgbClr>
                </a:solidFill>
                <a:ln w="9525" cap="flat">
                  <a:noFill/>
                  <a:prstDash val="solid"/>
                  <a:miter/>
                </a:ln>
              </p:spPr>
              <p:txBody>
                <a:bodyPr rtlCol="0" anchor="ctr"/>
                <a:lstStyle/>
                <a:p>
                  <a:endParaRPr lang="en-US"/>
                </a:p>
              </p:txBody>
            </p:sp>
          </p:grpSp>
        </p:grpSp>
        <p:grpSp>
          <p:nvGrpSpPr>
            <p:cNvPr id="473" name="Graphic 4">
              <a:extLst>
                <a:ext uri="{FF2B5EF4-FFF2-40B4-BE49-F238E27FC236}">
                  <a16:creationId xmlns:a16="http://schemas.microsoft.com/office/drawing/2014/main" id="{8797AED0-5A3A-4011-A14E-698D5BB46796}"/>
                </a:ext>
              </a:extLst>
            </p:cNvPr>
            <p:cNvGrpSpPr/>
            <p:nvPr/>
          </p:nvGrpSpPr>
          <p:grpSpPr>
            <a:xfrm>
              <a:off x="5160399" y="3326447"/>
              <a:ext cx="345463" cy="225665"/>
              <a:chOff x="5160399" y="3326447"/>
              <a:chExt cx="345463" cy="225665"/>
            </a:xfrm>
          </p:grpSpPr>
          <p:sp>
            <p:nvSpPr>
              <p:cNvPr id="474" name="Graphic 4">
                <a:extLst>
                  <a:ext uri="{FF2B5EF4-FFF2-40B4-BE49-F238E27FC236}">
                    <a16:creationId xmlns:a16="http://schemas.microsoft.com/office/drawing/2014/main" id="{60FEC5A3-B28E-4805-B1D4-A4BBE45A84D5}"/>
                  </a:ext>
                </a:extLst>
              </p:cNvPr>
              <p:cNvSpPr/>
              <p:nvPr/>
            </p:nvSpPr>
            <p:spPr>
              <a:xfrm>
                <a:off x="5160399" y="3352570"/>
                <a:ext cx="342925" cy="199541"/>
              </a:xfrm>
              <a:custGeom>
                <a:avLst/>
                <a:gdLst>
                  <a:gd name="connsiteX0" fmla="*/ 1040 w 342925"/>
                  <a:gd name="connsiteY0" fmla="*/ 19596 h 199541"/>
                  <a:gd name="connsiteX1" fmla="*/ 295743 w 342925"/>
                  <a:gd name="connsiteY1" fmla="*/ 189999 h 199541"/>
                  <a:gd name="connsiteX2" fmla="*/ 341273 w 342925"/>
                  <a:gd name="connsiteY2" fmla="*/ 199524 h 199541"/>
                  <a:gd name="connsiteX3" fmla="*/ 342911 w 342925"/>
                  <a:gd name="connsiteY3" fmla="*/ 198333 h 199541"/>
                  <a:gd name="connsiteX4" fmla="*/ 342797 w 342925"/>
                  <a:gd name="connsiteY4" fmla="*/ 197524 h 199541"/>
                  <a:gd name="connsiteX5" fmla="*/ 328509 w 342925"/>
                  <a:gd name="connsiteY5" fmla="*/ 171330 h 199541"/>
                  <a:gd name="connsiteX6" fmla="*/ 33806 w 342925"/>
                  <a:gd name="connsiteY6" fmla="*/ 928 h 199541"/>
                  <a:gd name="connsiteX7" fmla="*/ 1040 w 342925"/>
                  <a:gd name="connsiteY7" fmla="*/ 19596 h 19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25" h="199541">
                    <a:moveTo>
                      <a:pt x="1040" y="19596"/>
                    </a:moveTo>
                    <a:lnTo>
                      <a:pt x="295743" y="189999"/>
                    </a:lnTo>
                    <a:lnTo>
                      <a:pt x="341273" y="199524"/>
                    </a:lnTo>
                    <a:cubicBezTo>
                      <a:pt x="342054" y="199648"/>
                      <a:pt x="342787" y="199114"/>
                      <a:pt x="342911" y="198333"/>
                    </a:cubicBezTo>
                    <a:cubicBezTo>
                      <a:pt x="342949" y="198057"/>
                      <a:pt x="342911" y="197781"/>
                      <a:pt x="342797" y="197524"/>
                    </a:cubicBezTo>
                    <a:lnTo>
                      <a:pt x="328509" y="171330"/>
                    </a:lnTo>
                    <a:lnTo>
                      <a:pt x="33806" y="928"/>
                    </a:lnTo>
                    <a:cubicBezTo>
                      <a:pt x="24757" y="-4502"/>
                      <a:pt x="-6009" y="15501"/>
                      <a:pt x="1040" y="19596"/>
                    </a:cubicBezTo>
                    <a:close/>
                  </a:path>
                </a:pathLst>
              </a:custGeom>
              <a:solidFill>
                <a:srgbClr val="000000">
                  <a:alpha val="20000"/>
                </a:srgbClr>
              </a:solidFill>
              <a:ln w="9525" cap="flat">
                <a:noFill/>
                <a:prstDash val="solid"/>
                <a:miter/>
              </a:ln>
            </p:spPr>
            <p:txBody>
              <a:bodyPr rtlCol="0" anchor="ctr"/>
              <a:lstStyle/>
              <a:p>
                <a:endParaRPr lang="en-US"/>
              </a:p>
            </p:txBody>
          </p:sp>
          <p:grpSp>
            <p:nvGrpSpPr>
              <p:cNvPr id="475" name="Graphic 4">
                <a:extLst>
                  <a:ext uri="{FF2B5EF4-FFF2-40B4-BE49-F238E27FC236}">
                    <a16:creationId xmlns:a16="http://schemas.microsoft.com/office/drawing/2014/main" id="{9C460424-6A9A-406A-82F8-9A20E15E16A9}"/>
                  </a:ext>
                </a:extLst>
              </p:cNvPr>
              <p:cNvGrpSpPr/>
              <p:nvPr/>
            </p:nvGrpSpPr>
            <p:grpSpPr>
              <a:xfrm>
                <a:off x="5168981" y="3326447"/>
                <a:ext cx="336882" cy="203708"/>
                <a:chOff x="5168981" y="3326447"/>
                <a:chExt cx="336882" cy="203708"/>
              </a:xfrm>
            </p:grpSpPr>
            <p:sp>
              <p:nvSpPr>
                <p:cNvPr id="476" name="Graphic 4">
                  <a:extLst>
                    <a:ext uri="{FF2B5EF4-FFF2-40B4-BE49-F238E27FC236}">
                      <a16:creationId xmlns:a16="http://schemas.microsoft.com/office/drawing/2014/main" id="{2EB23A65-BCE6-48B3-AFF2-61C7DDDA86CB}"/>
                    </a:ext>
                  </a:extLst>
                </p:cNvPr>
                <p:cNvSpPr/>
                <p:nvPr/>
              </p:nvSpPr>
              <p:spPr>
                <a:xfrm>
                  <a:off x="5168981" y="3326447"/>
                  <a:ext cx="23828" cy="32099"/>
                </a:xfrm>
                <a:custGeom>
                  <a:avLst/>
                  <a:gdLst>
                    <a:gd name="connsiteX0" fmla="*/ 21795 w 23828"/>
                    <a:gd name="connsiteY0" fmla="*/ 953 h 32099"/>
                    <a:gd name="connsiteX1" fmla="*/ 23129 w 23828"/>
                    <a:gd name="connsiteY1" fmla="*/ 1429 h 32099"/>
                    <a:gd name="connsiteX2" fmla="*/ 20557 w 23828"/>
                    <a:gd name="connsiteY2" fmla="*/ 0 h 32099"/>
                    <a:gd name="connsiteX3" fmla="*/ 20081 w 23828"/>
                    <a:gd name="connsiteY3" fmla="*/ 0 h 32099"/>
                    <a:gd name="connsiteX4" fmla="*/ 20081 w 23828"/>
                    <a:gd name="connsiteY4" fmla="*/ 0 h 32099"/>
                    <a:gd name="connsiteX5" fmla="*/ 19605 w 23828"/>
                    <a:gd name="connsiteY5" fmla="*/ 0 h 32099"/>
                    <a:gd name="connsiteX6" fmla="*/ 19605 w 23828"/>
                    <a:gd name="connsiteY6" fmla="*/ 0 h 32099"/>
                    <a:gd name="connsiteX7" fmla="*/ 19605 w 23828"/>
                    <a:gd name="connsiteY7" fmla="*/ 0 h 32099"/>
                    <a:gd name="connsiteX8" fmla="*/ 17700 w 23828"/>
                    <a:gd name="connsiteY8" fmla="*/ 0 h 32099"/>
                    <a:gd name="connsiteX9" fmla="*/ 12270 w 23828"/>
                    <a:gd name="connsiteY9" fmla="*/ 1619 h 32099"/>
                    <a:gd name="connsiteX10" fmla="*/ 78 w 23828"/>
                    <a:gd name="connsiteY10" fmla="*/ 22765 h 32099"/>
                    <a:gd name="connsiteX11" fmla="*/ 78 w 23828"/>
                    <a:gd name="connsiteY11" fmla="*/ 25813 h 32099"/>
                    <a:gd name="connsiteX12" fmla="*/ 78 w 23828"/>
                    <a:gd name="connsiteY12" fmla="*/ 26384 h 32099"/>
                    <a:gd name="connsiteX13" fmla="*/ 78 w 23828"/>
                    <a:gd name="connsiteY13" fmla="*/ 26384 h 32099"/>
                    <a:gd name="connsiteX14" fmla="*/ 78 w 23828"/>
                    <a:gd name="connsiteY14" fmla="*/ 26956 h 32099"/>
                    <a:gd name="connsiteX15" fmla="*/ 1031 w 23828"/>
                    <a:gd name="connsiteY15" fmla="*/ 28766 h 32099"/>
                    <a:gd name="connsiteX16" fmla="*/ 2841 w 23828"/>
                    <a:gd name="connsiteY16" fmla="*/ 30385 h 32099"/>
                    <a:gd name="connsiteX17" fmla="*/ 5794 w 23828"/>
                    <a:gd name="connsiteY17" fmla="*/ 32099 h 32099"/>
                    <a:gd name="connsiteX18" fmla="*/ 4460 w 23828"/>
                    <a:gd name="connsiteY18" fmla="*/ 31052 h 32099"/>
                    <a:gd name="connsiteX19" fmla="*/ 11509 w 23828"/>
                    <a:gd name="connsiteY19" fmla="*/ 29528 h 32099"/>
                    <a:gd name="connsiteX20" fmla="*/ 23701 w 23828"/>
                    <a:gd name="connsiteY20" fmla="*/ 8382 h 32099"/>
                    <a:gd name="connsiteX21" fmla="*/ 21795 w 23828"/>
                    <a:gd name="connsiteY21" fmla="*/ 953 h 3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828" h="32099">
                      <a:moveTo>
                        <a:pt x="21795" y="953"/>
                      </a:moveTo>
                      <a:lnTo>
                        <a:pt x="23129" y="1429"/>
                      </a:lnTo>
                      <a:lnTo>
                        <a:pt x="20557" y="0"/>
                      </a:lnTo>
                      <a:lnTo>
                        <a:pt x="20081" y="0"/>
                      </a:lnTo>
                      <a:lnTo>
                        <a:pt x="20081" y="0"/>
                      </a:lnTo>
                      <a:lnTo>
                        <a:pt x="19605" y="0"/>
                      </a:lnTo>
                      <a:lnTo>
                        <a:pt x="19605" y="0"/>
                      </a:lnTo>
                      <a:lnTo>
                        <a:pt x="19605" y="0"/>
                      </a:lnTo>
                      <a:lnTo>
                        <a:pt x="17700" y="0"/>
                      </a:lnTo>
                      <a:cubicBezTo>
                        <a:pt x="15776" y="38"/>
                        <a:pt x="13899" y="600"/>
                        <a:pt x="12270" y="1619"/>
                      </a:cubicBezTo>
                      <a:cubicBezTo>
                        <a:pt x="5051" y="6306"/>
                        <a:pt x="517" y="14173"/>
                        <a:pt x="78" y="22765"/>
                      </a:cubicBezTo>
                      <a:cubicBezTo>
                        <a:pt x="-26" y="23774"/>
                        <a:pt x="-26" y="24803"/>
                        <a:pt x="78" y="25813"/>
                      </a:cubicBezTo>
                      <a:cubicBezTo>
                        <a:pt x="78" y="25813"/>
                        <a:pt x="78" y="25813"/>
                        <a:pt x="78" y="26384"/>
                      </a:cubicBezTo>
                      <a:lnTo>
                        <a:pt x="78" y="26384"/>
                      </a:lnTo>
                      <a:lnTo>
                        <a:pt x="78" y="26956"/>
                      </a:lnTo>
                      <a:cubicBezTo>
                        <a:pt x="278" y="27613"/>
                        <a:pt x="602" y="28232"/>
                        <a:pt x="1031" y="28766"/>
                      </a:cubicBezTo>
                      <a:cubicBezTo>
                        <a:pt x="1498" y="29442"/>
                        <a:pt x="2117" y="30004"/>
                        <a:pt x="2841" y="30385"/>
                      </a:cubicBezTo>
                      <a:lnTo>
                        <a:pt x="5794" y="32099"/>
                      </a:lnTo>
                      <a:lnTo>
                        <a:pt x="4460" y="31052"/>
                      </a:lnTo>
                      <a:cubicBezTo>
                        <a:pt x="6918" y="31490"/>
                        <a:pt x="9451" y="30937"/>
                        <a:pt x="11509" y="29528"/>
                      </a:cubicBezTo>
                      <a:cubicBezTo>
                        <a:pt x="18690" y="24803"/>
                        <a:pt x="23215" y="16964"/>
                        <a:pt x="23701" y="8382"/>
                      </a:cubicBezTo>
                      <a:cubicBezTo>
                        <a:pt x="24139" y="5744"/>
                        <a:pt x="23443" y="3048"/>
                        <a:pt x="21795" y="953"/>
                      </a:cubicBezTo>
                      <a:close/>
                    </a:path>
                  </a:pathLst>
                </a:custGeom>
                <a:solidFill>
                  <a:srgbClr val="BA68C8"/>
                </a:solidFill>
                <a:ln w="9525" cap="flat">
                  <a:noFill/>
                  <a:prstDash val="solid"/>
                  <a:miter/>
                </a:ln>
              </p:spPr>
              <p:txBody>
                <a:bodyPr rtlCol="0" anchor="ctr"/>
                <a:lstStyle/>
                <a:p>
                  <a:endParaRPr lang="en-US"/>
                </a:p>
              </p:txBody>
            </p:sp>
            <p:sp>
              <p:nvSpPr>
                <p:cNvPr id="477" name="Graphic 4">
                  <a:extLst>
                    <a:ext uri="{FF2B5EF4-FFF2-40B4-BE49-F238E27FC236}">
                      <a16:creationId xmlns:a16="http://schemas.microsoft.com/office/drawing/2014/main" id="{6AE30CAC-32E4-466E-8894-7FEA1D18E4C7}"/>
                    </a:ext>
                  </a:extLst>
                </p:cNvPr>
                <p:cNvSpPr/>
                <p:nvPr/>
              </p:nvSpPr>
              <p:spPr>
                <a:xfrm>
                  <a:off x="5171513" y="3327304"/>
                  <a:ext cx="303298" cy="193929"/>
                </a:xfrm>
                <a:custGeom>
                  <a:avLst/>
                  <a:gdLst>
                    <a:gd name="connsiteX0" fmla="*/ 303298 w 303298"/>
                    <a:gd name="connsiteY0" fmla="*/ 164021 h 193929"/>
                    <a:gd name="connsiteX1" fmla="*/ 286153 w 303298"/>
                    <a:gd name="connsiteY1" fmla="*/ 193929 h 193929"/>
                    <a:gd name="connsiteX2" fmla="*/ 283201 w 303298"/>
                    <a:gd name="connsiteY2" fmla="*/ 192214 h 193929"/>
                    <a:gd name="connsiteX3" fmla="*/ 3642 w 303298"/>
                    <a:gd name="connsiteY3" fmla="*/ 30766 h 193929"/>
                    <a:gd name="connsiteX4" fmla="*/ 2308 w 303298"/>
                    <a:gd name="connsiteY4" fmla="*/ 29718 h 193929"/>
                    <a:gd name="connsiteX5" fmla="*/ 22 w 303298"/>
                    <a:gd name="connsiteY5" fmla="*/ 22860 h 193929"/>
                    <a:gd name="connsiteX6" fmla="*/ 12310 w 303298"/>
                    <a:gd name="connsiteY6" fmla="*/ 1714 h 193929"/>
                    <a:gd name="connsiteX7" fmla="*/ 17739 w 303298"/>
                    <a:gd name="connsiteY7" fmla="*/ 0 h 193929"/>
                    <a:gd name="connsiteX8" fmla="*/ 19263 w 303298"/>
                    <a:gd name="connsiteY8" fmla="*/ 0 h 193929"/>
                    <a:gd name="connsiteX9" fmla="*/ 20596 w 303298"/>
                    <a:gd name="connsiteY9" fmla="*/ 476 h 193929"/>
                    <a:gd name="connsiteX10" fmla="*/ 20596 w 303298"/>
                    <a:gd name="connsiteY10" fmla="*/ 476 h 193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298" h="193929">
                      <a:moveTo>
                        <a:pt x="303298" y="164021"/>
                      </a:moveTo>
                      <a:lnTo>
                        <a:pt x="286153" y="193929"/>
                      </a:lnTo>
                      <a:lnTo>
                        <a:pt x="283201" y="192214"/>
                      </a:lnTo>
                      <a:lnTo>
                        <a:pt x="3642" y="30766"/>
                      </a:lnTo>
                      <a:lnTo>
                        <a:pt x="2308" y="29718"/>
                      </a:lnTo>
                      <a:cubicBezTo>
                        <a:pt x="670" y="27822"/>
                        <a:pt x="-149" y="25355"/>
                        <a:pt x="22" y="22860"/>
                      </a:cubicBezTo>
                      <a:cubicBezTo>
                        <a:pt x="499" y="14249"/>
                        <a:pt x="5071" y="6391"/>
                        <a:pt x="12310" y="1714"/>
                      </a:cubicBezTo>
                      <a:cubicBezTo>
                        <a:pt x="13938" y="667"/>
                        <a:pt x="15805" y="76"/>
                        <a:pt x="17739" y="0"/>
                      </a:cubicBezTo>
                      <a:lnTo>
                        <a:pt x="19263" y="0"/>
                      </a:lnTo>
                      <a:lnTo>
                        <a:pt x="20596" y="476"/>
                      </a:lnTo>
                      <a:lnTo>
                        <a:pt x="20596" y="476"/>
                      </a:lnTo>
                      <a:close/>
                    </a:path>
                  </a:pathLst>
                </a:custGeom>
                <a:solidFill>
                  <a:srgbClr val="F0F0F0"/>
                </a:solidFill>
                <a:ln w="9525" cap="flat">
                  <a:noFill/>
                  <a:prstDash val="solid"/>
                  <a:miter/>
                </a:ln>
              </p:spPr>
              <p:txBody>
                <a:bodyPr rtlCol="0" anchor="ctr"/>
                <a:lstStyle/>
                <a:p>
                  <a:endParaRPr lang="en-US"/>
                </a:p>
              </p:txBody>
            </p:sp>
            <p:sp>
              <p:nvSpPr>
                <p:cNvPr id="478" name="Graphic 4">
                  <a:extLst>
                    <a:ext uri="{FF2B5EF4-FFF2-40B4-BE49-F238E27FC236}">
                      <a16:creationId xmlns:a16="http://schemas.microsoft.com/office/drawing/2014/main" id="{86737019-826A-4F4D-AEDC-D1AEFB053E05}"/>
                    </a:ext>
                  </a:extLst>
                </p:cNvPr>
                <p:cNvSpPr/>
                <p:nvPr/>
              </p:nvSpPr>
              <p:spPr>
                <a:xfrm>
                  <a:off x="5454047" y="3490505"/>
                  <a:ext cx="24383" cy="31548"/>
                </a:xfrm>
                <a:custGeom>
                  <a:avLst/>
                  <a:gdLst>
                    <a:gd name="connsiteX0" fmla="*/ 12192 w 24383"/>
                    <a:gd name="connsiteY0" fmla="*/ 1677 h 31548"/>
                    <a:gd name="connsiteX1" fmla="*/ 24384 w 24383"/>
                    <a:gd name="connsiteY1" fmla="*/ 8726 h 31548"/>
                    <a:gd name="connsiteX2" fmla="*/ 12192 w 24383"/>
                    <a:gd name="connsiteY2" fmla="*/ 29871 h 31548"/>
                    <a:gd name="connsiteX3" fmla="*/ 0 w 24383"/>
                    <a:gd name="connsiteY3" fmla="*/ 22823 h 31548"/>
                    <a:gd name="connsiteX4" fmla="*/ 12192 w 24383"/>
                    <a:gd name="connsiteY4" fmla="*/ 1677 h 31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3" h="31548">
                      <a:moveTo>
                        <a:pt x="12192" y="1677"/>
                      </a:moveTo>
                      <a:cubicBezTo>
                        <a:pt x="18859" y="-2228"/>
                        <a:pt x="24384" y="915"/>
                        <a:pt x="24384" y="8726"/>
                      </a:cubicBezTo>
                      <a:cubicBezTo>
                        <a:pt x="23898" y="17308"/>
                        <a:pt x="19374" y="25147"/>
                        <a:pt x="12192" y="29871"/>
                      </a:cubicBezTo>
                      <a:cubicBezTo>
                        <a:pt x="5429" y="33777"/>
                        <a:pt x="0" y="30633"/>
                        <a:pt x="0" y="22823"/>
                      </a:cubicBezTo>
                      <a:cubicBezTo>
                        <a:pt x="438" y="14231"/>
                        <a:pt x="4972" y="6364"/>
                        <a:pt x="12192" y="1677"/>
                      </a:cubicBezTo>
                      <a:close/>
                    </a:path>
                  </a:pathLst>
                </a:custGeom>
                <a:solidFill>
                  <a:srgbClr val="BA68C8"/>
                </a:solidFill>
                <a:ln w="9525" cap="flat">
                  <a:noFill/>
                  <a:prstDash val="solid"/>
                  <a:miter/>
                </a:ln>
              </p:spPr>
              <p:txBody>
                <a:bodyPr rtlCol="0" anchor="ctr"/>
                <a:lstStyle/>
                <a:p>
                  <a:endParaRPr lang="en-US"/>
                </a:p>
              </p:txBody>
            </p:sp>
            <p:sp>
              <p:nvSpPr>
                <p:cNvPr id="479" name="Graphic 4">
                  <a:extLst>
                    <a:ext uri="{FF2B5EF4-FFF2-40B4-BE49-F238E27FC236}">
                      <a16:creationId xmlns:a16="http://schemas.microsoft.com/office/drawing/2014/main" id="{AC9092CF-556C-4453-9DB0-ED82C0189CCB}"/>
                    </a:ext>
                  </a:extLst>
                </p:cNvPr>
                <p:cNvSpPr/>
                <p:nvPr/>
              </p:nvSpPr>
              <p:spPr>
                <a:xfrm>
                  <a:off x="5455022" y="3491541"/>
                  <a:ext cx="39128" cy="36128"/>
                </a:xfrm>
                <a:custGeom>
                  <a:avLst/>
                  <a:gdLst>
                    <a:gd name="connsiteX0" fmla="*/ 37411 w 39128"/>
                    <a:gd name="connsiteY0" fmla="*/ 18738 h 36128"/>
                    <a:gd name="connsiteX1" fmla="*/ 37411 w 39128"/>
                    <a:gd name="connsiteY1" fmla="*/ 18738 h 36128"/>
                    <a:gd name="connsiteX2" fmla="*/ 21790 w 39128"/>
                    <a:gd name="connsiteY2" fmla="*/ 1593 h 36128"/>
                    <a:gd name="connsiteX3" fmla="*/ 21790 w 39128"/>
                    <a:gd name="connsiteY3" fmla="*/ 1593 h 36128"/>
                    <a:gd name="connsiteX4" fmla="*/ 21790 w 39128"/>
                    <a:gd name="connsiteY4" fmla="*/ 1593 h 36128"/>
                    <a:gd name="connsiteX5" fmla="*/ 21790 w 39128"/>
                    <a:gd name="connsiteY5" fmla="*/ 1593 h 36128"/>
                    <a:gd name="connsiteX6" fmla="*/ 21790 w 39128"/>
                    <a:gd name="connsiteY6" fmla="*/ 1593 h 36128"/>
                    <a:gd name="connsiteX7" fmla="*/ 12265 w 39128"/>
                    <a:gd name="connsiteY7" fmla="*/ 1593 h 36128"/>
                    <a:gd name="connsiteX8" fmla="*/ 73 w 39128"/>
                    <a:gd name="connsiteY8" fmla="*/ 22739 h 36128"/>
                    <a:gd name="connsiteX9" fmla="*/ 4740 w 39128"/>
                    <a:gd name="connsiteY9" fmla="*/ 31121 h 36128"/>
                    <a:gd name="connsiteX10" fmla="*/ 4740 w 39128"/>
                    <a:gd name="connsiteY10" fmla="*/ 31121 h 36128"/>
                    <a:gd name="connsiteX11" fmla="*/ 5597 w 39128"/>
                    <a:gd name="connsiteY11" fmla="*/ 31121 h 36128"/>
                    <a:gd name="connsiteX12" fmla="*/ 5597 w 39128"/>
                    <a:gd name="connsiteY12" fmla="*/ 31121 h 36128"/>
                    <a:gd name="connsiteX13" fmla="*/ 28172 w 39128"/>
                    <a:gd name="connsiteY13" fmla="*/ 36074 h 36128"/>
                    <a:gd name="connsiteX14" fmla="*/ 32077 w 39128"/>
                    <a:gd name="connsiteY14" fmla="*/ 35216 h 36128"/>
                    <a:gd name="connsiteX15" fmla="*/ 39125 w 39128"/>
                    <a:gd name="connsiteY15" fmla="*/ 23120 h 36128"/>
                    <a:gd name="connsiteX16" fmla="*/ 37411 w 39128"/>
                    <a:gd name="connsiteY16" fmla="*/ 18738 h 3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128" h="36128">
                      <a:moveTo>
                        <a:pt x="37411" y="18738"/>
                      </a:moveTo>
                      <a:lnTo>
                        <a:pt x="37411" y="18738"/>
                      </a:lnTo>
                      <a:lnTo>
                        <a:pt x="21790" y="1593"/>
                      </a:lnTo>
                      <a:lnTo>
                        <a:pt x="21790" y="1593"/>
                      </a:lnTo>
                      <a:lnTo>
                        <a:pt x="21790" y="1593"/>
                      </a:lnTo>
                      <a:lnTo>
                        <a:pt x="21790" y="1593"/>
                      </a:lnTo>
                      <a:lnTo>
                        <a:pt x="21790" y="1593"/>
                      </a:lnTo>
                      <a:cubicBezTo>
                        <a:pt x="18970" y="-531"/>
                        <a:pt x="15084" y="-531"/>
                        <a:pt x="12265" y="1593"/>
                      </a:cubicBezTo>
                      <a:cubicBezTo>
                        <a:pt x="5045" y="6279"/>
                        <a:pt x="511" y="14147"/>
                        <a:pt x="73" y="22739"/>
                      </a:cubicBezTo>
                      <a:cubicBezTo>
                        <a:pt x="-403" y="26263"/>
                        <a:pt x="1492" y="29673"/>
                        <a:pt x="4740" y="31121"/>
                      </a:cubicBezTo>
                      <a:lnTo>
                        <a:pt x="4740" y="31121"/>
                      </a:lnTo>
                      <a:lnTo>
                        <a:pt x="5597" y="31121"/>
                      </a:lnTo>
                      <a:lnTo>
                        <a:pt x="5597" y="31121"/>
                      </a:lnTo>
                      <a:lnTo>
                        <a:pt x="28172" y="36074"/>
                      </a:lnTo>
                      <a:cubicBezTo>
                        <a:pt x="29534" y="36264"/>
                        <a:pt x="30924" y="35959"/>
                        <a:pt x="32077" y="35216"/>
                      </a:cubicBezTo>
                      <a:cubicBezTo>
                        <a:pt x="36230" y="32540"/>
                        <a:pt x="38849" y="28044"/>
                        <a:pt x="39125" y="23120"/>
                      </a:cubicBezTo>
                      <a:cubicBezTo>
                        <a:pt x="39183" y="21481"/>
                        <a:pt x="38563" y="19900"/>
                        <a:pt x="37411" y="18738"/>
                      </a:cubicBezTo>
                      <a:close/>
                    </a:path>
                  </a:pathLst>
                </a:custGeom>
                <a:solidFill>
                  <a:srgbClr val="E0E0E0"/>
                </a:solidFill>
                <a:ln w="9525" cap="flat">
                  <a:noFill/>
                  <a:prstDash val="solid"/>
                  <a:miter/>
                </a:ln>
              </p:spPr>
              <p:txBody>
                <a:bodyPr rtlCol="0" anchor="ctr"/>
                <a:lstStyle/>
                <a:p>
                  <a:endParaRPr lang="en-US"/>
                </a:p>
              </p:txBody>
            </p:sp>
            <p:sp>
              <p:nvSpPr>
                <p:cNvPr id="480" name="Graphic 4">
                  <a:extLst>
                    <a:ext uri="{FF2B5EF4-FFF2-40B4-BE49-F238E27FC236}">
                      <a16:creationId xmlns:a16="http://schemas.microsoft.com/office/drawing/2014/main" id="{810900BC-19A2-4470-A439-FD15BB908C1A}"/>
                    </a:ext>
                  </a:extLst>
                </p:cNvPr>
                <p:cNvSpPr/>
                <p:nvPr/>
              </p:nvSpPr>
              <p:spPr>
                <a:xfrm>
                  <a:off x="5257444" y="3382368"/>
                  <a:ext cx="227559" cy="134388"/>
                </a:xfrm>
                <a:custGeom>
                  <a:avLst/>
                  <a:gdLst>
                    <a:gd name="connsiteX0" fmla="*/ 7247 w 227559"/>
                    <a:gd name="connsiteY0" fmla="*/ 371 h 134388"/>
                    <a:gd name="connsiteX1" fmla="*/ 7247 w 227559"/>
                    <a:gd name="connsiteY1" fmla="*/ 371 h 134388"/>
                    <a:gd name="connsiteX2" fmla="*/ 7247 w 227559"/>
                    <a:gd name="connsiteY2" fmla="*/ 371 h 134388"/>
                    <a:gd name="connsiteX3" fmla="*/ 4389 w 227559"/>
                    <a:gd name="connsiteY3" fmla="*/ 371 h 134388"/>
                    <a:gd name="connsiteX4" fmla="*/ 7 w 227559"/>
                    <a:gd name="connsiteY4" fmla="*/ 7896 h 134388"/>
                    <a:gd name="connsiteX5" fmla="*/ 1055 w 227559"/>
                    <a:gd name="connsiteY5" fmla="*/ 10563 h 134388"/>
                    <a:gd name="connsiteX6" fmla="*/ 1055 w 227559"/>
                    <a:gd name="connsiteY6" fmla="*/ 10563 h 134388"/>
                    <a:gd name="connsiteX7" fmla="*/ 1627 w 227559"/>
                    <a:gd name="connsiteY7" fmla="*/ 10563 h 134388"/>
                    <a:gd name="connsiteX8" fmla="*/ 215368 w 227559"/>
                    <a:gd name="connsiteY8" fmla="*/ 134388 h 134388"/>
                    <a:gd name="connsiteX9" fmla="*/ 227560 w 227559"/>
                    <a:gd name="connsiteY9" fmla="*/ 127340 h 13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559" h="134388">
                      <a:moveTo>
                        <a:pt x="7247" y="371"/>
                      </a:moveTo>
                      <a:lnTo>
                        <a:pt x="7247" y="371"/>
                      </a:lnTo>
                      <a:lnTo>
                        <a:pt x="7247" y="371"/>
                      </a:lnTo>
                      <a:cubicBezTo>
                        <a:pt x="6361" y="-124"/>
                        <a:pt x="5275" y="-124"/>
                        <a:pt x="4389" y="371"/>
                      </a:cubicBezTo>
                      <a:cubicBezTo>
                        <a:pt x="1798" y="2029"/>
                        <a:pt x="169" y="4829"/>
                        <a:pt x="7" y="7896"/>
                      </a:cubicBezTo>
                      <a:cubicBezTo>
                        <a:pt x="-59" y="8896"/>
                        <a:pt x="322" y="9877"/>
                        <a:pt x="1055" y="10563"/>
                      </a:cubicBezTo>
                      <a:lnTo>
                        <a:pt x="1055" y="10563"/>
                      </a:lnTo>
                      <a:lnTo>
                        <a:pt x="1627" y="10563"/>
                      </a:lnTo>
                      <a:lnTo>
                        <a:pt x="215368" y="134388"/>
                      </a:lnTo>
                      <a:lnTo>
                        <a:pt x="227560" y="127340"/>
                      </a:lnTo>
                      <a:close/>
                    </a:path>
                  </a:pathLst>
                </a:custGeom>
                <a:solidFill>
                  <a:srgbClr val="455A64"/>
                </a:solidFill>
                <a:ln w="9525" cap="flat">
                  <a:noFill/>
                  <a:prstDash val="solid"/>
                  <a:miter/>
                </a:ln>
              </p:spPr>
              <p:txBody>
                <a:bodyPr rtlCol="0" anchor="ctr"/>
                <a:lstStyle/>
                <a:p>
                  <a:endParaRPr lang="en-US"/>
                </a:p>
              </p:txBody>
            </p:sp>
            <p:sp>
              <p:nvSpPr>
                <p:cNvPr id="481" name="Graphic 4">
                  <a:extLst>
                    <a:ext uri="{FF2B5EF4-FFF2-40B4-BE49-F238E27FC236}">
                      <a16:creationId xmlns:a16="http://schemas.microsoft.com/office/drawing/2014/main" id="{D687D0ED-665C-4A4C-B98F-F3D9EB33BCF1}"/>
                    </a:ext>
                  </a:extLst>
                </p:cNvPr>
                <p:cNvSpPr/>
                <p:nvPr/>
              </p:nvSpPr>
              <p:spPr>
                <a:xfrm>
                  <a:off x="5455095" y="3495801"/>
                  <a:ext cx="29432" cy="20574"/>
                </a:xfrm>
                <a:custGeom>
                  <a:avLst/>
                  <a:gdLst>
                    <a:gd name="connsiteX0" fmla="*/ 0 w 29432"/>
                    <a:gd name="connsiteY0" fmla="*/ 11049 h 20574"/>
                    <a:gd name="connsiteX1" fmla="*/ 17240 w 29432"/>
                    <a:gd name="connsiteY1" fmla="*/ 20574 h 20574"/>
                    <a:gd name="connsiteX2" fmla="*/ 29432 w 29432"/>
                    <a:gd name="connsiteY2" fmla="*/ 13526 h 20574"/>
                    <a:gd name="connsiteX3" fmla="*/ 6096 w 29432"/>
                    <a:gd name="connsiteY3" fmla="*/ 0 h 20574"/>
                    <a:gd name="connsiteX4" fmla="*/ 0 w 29432"/>
                    <a:gd name="connsiteY4" fmla="*/ 11049 h 20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 h="20574">
                      <a:moveTo>
                        <a:pt x="0" y="11049"/>
                      </a:moveTo>
                      <a:lnTo>
                        <a:pt x="17240" y="20574"/>
                      </a:lnTo>
                      <a:lnTo>
                        <a:pt x="29432" y="13526"/>
                      </a:lnTo>
                      <a:lnTo>
                        <a:pt x="6096" y="0"/>
                      </a:lnTo>
                      <a:cubicBezTo>
                        <a:pt x="3324" y="3229"/>
                        <a:pt x="1248" y="6982"/>
                        <a:pt x="0" y="11049"/>
                      </a:cubicBezTo>
                      <a:close/>
                    </a:path>
                  </a:pathLst>
                </a:custGeom>
                <a:solidFill>
                  <a:srgbClr val="37474F"/>
                </a:solidFill>
                <a:ln w="9525" cap="flat">
                  <a:noFill/>
                  <a:prstDash val="solid"/>
                  <a:miter/>
                </a:ln>
              </p:spPr>
              <p:txBody>
                <a:bodyPr rtlCol="0" anchor="ctr"/>
                <a:lstStyle/>
                <a:p>
                  <a:endParaRPr lang="en-US"/>
                </a:p>
              </p:txBody>
            </p:sp>
            <p:sp>
              <p:nvSpPr>
                <p:cNvPr id="482" name="Graphic 4">
                  <a:extLst>
                    <a:ext uri="{FF2B5EF4-FFF2-40B4-BE49-F238E27FC236}">
                      <a16:creationId xmlns:a16="http://schemas.microsoft.com/office/drawing/2014/main" id="{7ADAB4CA-38DE-4485-98D3-2C41F2C4E56B}"/>
                    </a:ext>
                  </a:extLst>
                </p:cNvPr>
                <p:cNvSpPr/>
                <p:nvPr/>
              </p:nvSpPr>
              <p:spPr>
                <a:xfrm>
                  <a:off x="5468906" y="3501240"/>
                  <a:ext cx="30390" cy="26690"/>
                </a:xfrm>
                <a:custGeom>
                  <a:avLst/>
                  <a:gdLst>
                    <a:gd name="connsiteX0" fmla="*/ 29718 w 30390"/>
                    <a:gd name="connsiteY0" fmla="*/ 17231 h 26690"/>
                    <a:gd name="connsiteX1" fmla="*/ 29718 w 30390"/>
                    <a:gd name="connsiteY1" fmla="*/ 17231 h 26690"/>
                    <a:gd name="connsiteX2" fmla="*/ 15526 w 30390"/>
                    <a:gd name="connsiteY2" fmla="*/ 1705 h 26690"/>
                    <a:gd name="connsiteX3" fmla="*/ 15526 w 30390"/>
                    <a:gd name="connsiteY3" fmla="*/ 1229 h 26690"/>
                    <a:gd name="connsiteX4" fmla="*/ 8572 w 30390"/>
                    <a:gd name="connsiteY4" fmla="*/ 1229 h 26690"/>
                    <a:gd name="connsiteX5" fmla="*/ 0 w 30390"/>
                    <a:gd name="connsiteY5" fmla="*/ 16088 h 26690"/>
                    <a:gd name="connsiteX6" fmla="*/ 3238 w 30390"/>
                    <a:gd name="connsiteY6" fmla="*/ 22089 h 26690"/>
                    <a:gd name="connsiteX7" fmla="*/ 3524 w 30390"/>
                    <a:gd name="connsiteY7" fmla="*/ 22089 h 26690"/>
                    <a:gd name="connsiteX8" fmla="*/ 24194 w 30390"/>
                    <a:gd name="connsiteY8" fmla="*/ 26661 h 26690"/>
                    <a:gd name="connsiteX9" fmla="*/ 24194 w 30390"/>
                    <a:gd name="connsiteY9" fmla="*/ 26661 h 26690"/>
                    <a:gd name="connsiteX10" fmla="*/ 26479 w 30390"/>
                    <a:gd name="connsiteY10" fmla="*/ 26184 h 26690"/>
                    <a:gd name="connsiteX11" fmla="*/ 30385 w 30390"/>
                    <a:gd name="connsiteY11" fmla="*/ 19326 h 26690"/>
                    <a:gd name="connsiteX12" fmla="*/ 29718 w 30390"/>
                    <a:gd name="connsiteY12" fmla="*/ 17231 h 2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90" h="26690">
                      <a:moveTo>
                        <a:pt x="29718" y="17231"/>
                      </a:moveTo>
                      <a:lnTo>
                        <a:pt x="29718" y="17231"/>
                      </a:lnTo>
                      <a:lnTo>
                        <a:pt x="15526" y="1705"/>
                      </a:lnTo>
                      <a:cubicBezTo>
                        <a:pt x="15564" y="1553"/>
                        <a:pt x="15564" y="1381"/>
                        <a:pt x="15526" y="1229"/>
                      </a:cubicBezTo>
                      <a:cubicBezTo>
                        <a:pt x="13497" y="-410"/>
                        <a:pt x="10601" y="-410"/>
                        <a:pt x="8572" y="1229"/>
                      </a:cubicBezTo>
                      <a:cubicBezTo>
                        <a:pt x="3524" y="4543"/>
                        <a:pt x="343" y="10059"/>
                        <a:pt x="0" y="16088"/>
                      </a:cubicBezTo>
                      <a:cubicBezTo>
                        <a:pt x="0" y="19326"/>
                        <a:pt x="1238" y="21422"/>
                        <a:pt x="3238" y="22089"/>
                      </a:cubicBezTo>
                      <a:lnTo>
                        <a:pt x="3524" y="22089"/>
                      </a:lnTo>
                      <a:lnTo>
                        <a:pt x="24194" y="26661"/>
                      </a:lnTo>
                      <a:lnTo>
                        <a:pt x="24194" y="26661"/>
                      </a:lnTo>
                      <a:cubicBezTo>
                        <a:pt x="24984" y="26765"/>
                        <a:pt x="25794" y="26594"/>
                        <a:pt x="26479" y="26184"/>
                      </a:cubicBezTo>
                      <a:cubicBezTo>
                        <a:pt x="28785" y="24632"/>
                        <a:pt x="30232" y="22098"/>
                        <a:pt x="30385" y="19326"/>
                      </a:cubicBezTo>
                      <a:cubicBezTo>
                        <a:pt x="30432" y="18574"/>
                        <a:pt x="30194" y="17821"/>
                        <a:pt x="29718" y="17231"/>
                      </a:cubicBezTo>
                      <a:close/>
                    </a:path>
                  </a:pathLst>
                </a:custGeom>
                <a:solidFill>
                  <a:srgbClr val="BA68C8"/>
                </a:solidFill>
                <a:ln w="9525" cap="flat">
                  <a:noFill/>
                  <a:prstDash val="solid"/>
                  <a:miter/>
                </a:ln>
              </p:spPr>
              <p:txBody>
                <a:bodyPr rtlCol="0" anchor="ctr"/>
                <a:lstStyle/>
                <a:p>
                  <a:endParaRPr lang="en-US"/>
                </a:p>
              </p:txBody>
            </p:sp>
            <p:sp>
              <p:nvSpPr>
                <p:cNvPr id="483" name="Graphic 4">
                  <a:extLst>
                    <a:ext uri="{FF2B5EF4-FFF2-40B4-BE49-F238E27FC236}">
                      <a16:creationId xmlns:a16="http://schemas.microsoft.com/office/drawing/2014/main" id="{4AB402D4-FA88-4180-A490-5BC83C9DE3B8}"/>
                    </a:ext>
                  </a:extLst>
                </p:cNvPr>
                <p:cNvSpPr/>
                <p:nvPr/>
              </p:nvSpPr>
              <p:spPr>
                <a:xfrm>
                  <a:off x="5468906" y="3501240"/>
                  <a:ext cx="30390" cy="26690"/>
                </a:xfrm>
                <a:custGeom>
                  <a:avLst/>
                  <a:gdLst>
                    <a:gd name="connsiteX0" fmla="*/ 29718 w 30390"/>
                    <a:gd name="connsiteY0" fmla="*/ 17231 h 26690"/>
                    <a:gd name="connsiteX1" fmla="*/ 29718 w 30390"/>
                    <a:gd name="connsiteY1" fmla="*/ 17231 h 26690"/>
                    <a:gd name="connsiteX2" fmla="*/ 15526 w 30390"/>
                    <a:gd name="connsiteY2" fmla="*/ 1705 h 26690"/>
                    <a:gd name="connsiteX3" fmla="*/ 15526 w 30390"/>
                    <a:gd name="connsiteY3" fmla="*/ 1229 h 26690"/>
                    <a:gd name="connsiteX4" fmla="*/ 8572 w 30390"/>
                    <a:gd name="connsiteY4" fmla="*/ 1229 h 26690"/>
                    <a:gd name="connsiteX5" fmla="*/ 0 w 30390"/>
                    <a:gd name="connsiteY5" fmla="*/ 16088 h 26690"/>
                    <a:gd name="connsiteX6" fmla="*/ 3238 w 30390"/>
                    <a:gd name="connsiteY6" fmla="*/ 22089 h 26690"/>
                    <a:gd name="connsiteX7" fmla="*/ 3524 w 30390"/>
                    <a:gd name="connsiteY7" fmla="*/ 22089 h 26690"/>
                    <a:gd name="connsiteX8" fmla="*/ 24194 w 30390"/>
                    <a:gd name="connsiteY8" fmla="*/ 26661 h 26690"/>
                    <a:gd name="connsiteX9" fmla="*/ 24194 w 30390"/>
                    <a:gd name="connsiteY9" fmla="*/ 26661 h 26690"/>
                    <a:gd name="connsiteX10" fmla="*/ 26479 w 30390"/>
                    <a:gd name="connsiteY10" fmla="*/ 26184 h 26690"/>
                    <a:gd name="connsiteX11" fmla="*/ 30385 w 30390"/>
                    <a:gd name="connsiteY11" fmla="*/ 19326 h 26690"/>
                    <a:gd name="connsiteX12" fmla="*/ 29718 w 30390"/>
                    <a:gd name="connsiteY12" fmla="*/ 17231 h 2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90" h="26690">
                      <a:moveTo>
                        <a:pt x="29718" y="17231"/>
                      </a:moveTo>
                      <a:lnTo>
                        <a:pt x="29718" y="17231"/>
                      </a:lnTo>
                      <a:lnTo>
                        <a:pt x="15526" y="1705"/>
                      </a:lnTo>
                      <a:cubicBezTo>
                        <a:pt x="15564" y="1553"/>
                        <a:pt x="15564" y="1381"/>
                        <a:pt x="15526" y="1229"/>
                      </a:cubicBezTo>
                      <a:cubicBezTo>
                        <a:pt x="13497" y="-410"/>
                        <a:pt x="10601" y="-410"/>
                        <a:pt x="8572" y="1229"/>
                      </a:cubicBezTo>
                      <a:cubicBezTo>
                        <a:pt x="3524" y="4543"/>
                        <a:pt x="343" y="10059"/>
                        <a:pt x="0" y="16088"/>
                      </a:cubicBezTo>
                      <a:cubicBezTo>
                        <a:pt x="0" y="19326"/>
                        <a:pt x="1238" y="21422"/>
                        <a:pt x="3238" y="22089"/>
                      </a:cubicBezTo>
                      <a:lnTo>
                        <a:pt x="3524" y="22089"/>
                      </a:lnTo>
                      <a:lnTo>
                        <a:pt x="24194" y="26661"/>
                      </a:lnTo>
                      <a:lnTo>
                        <a:pt x="24194" y="26661"/>
                      </a:lnTo>
                      <a:cubicBezTo>
                        <a:pt x="24984" y="26765"/>
                        <a:pt x="25794" y="26594"/>
                        <a:pt x="26479" y="26184"/>
                      </a:cubicBezTo>
                      <a:cubicBezTo>
                        <a:pt x="28785" y="24632"/>
                        <a:pt x="30232" y="22098"/>
                        <a:pt x="30385" y="19326"/>
                      </a:cubicBezTo>
                      <a:cubicBezTo>
                        <a:pt x="30432" y="18574"/>
                        <a:pt x="30194" y="17821"/>
                        <a:pt x="29718" y="17231"/>
                      </a:cubicBezTo>
                      <a:close/>
                    </a:path>
                  </a:pathLst>
                </a:custGeom>
                <a:solidFill>
                  <a:srgbClr val="000000">
                    <a:alpha val="10000"/>
                  </a:srgbClr>
                </a:solidFill>
                <a:ln w="9525" cap="flat">
                  <a:noFill/>
                  <a:prstDash val="solid"/>
                  <a:miter/>
                </a:ln>
              </p:spPr>
              <p:txBody>
                <a:bodyPr rtlCol="0" anchor="ctr"/>
                <a:lstStyle/>
                <a:p>
                  <a:endParaRPr lang="en-US"/>
                </a:p>
              </p:txBody>
            </p:sp>
            <p:sp>
              <p:nvSpPr>
                <p:cNvPr id="484" name="Graphic 4">
                  <a:extLst>
                    <a:ext uri="{FF2B5EF4-FFF2-40B4-BE49-F238E27FC236}">
                      <a16:creationId xmlns:a16="http://schemas.microsoft.com/office/drawing/2014/main" id="{3E738BE0-6640-48D2-AF86-AE2B49DD3B5C}"/>
                    </a:ext>
                  </a:extLst>
                </p:cNvPr>
                <p:cNvSpPr/>
                <p:nvPr/>
              </p:nvSpPr>
              <p:spPr>
                <a:xfrm>
                  <a:off x="5480050" y="3509503"/>
                  <a:ext cx="19347" cy="18522"/>
                </a:xfrm>
                <a:custGeom>
                  <a:avLst/>
                  <a:gdLst>
                    <a:gd name="connsiteX0" fmla="*/ 19336 w 19347"/>
                    <a:gd name="connsiteY0" fmla="*/ 11158 h 18522"/>
                    <a:gd name="connsiteX1" fmla="*/ 15431 w 19347"/>
                    <a:gd name="connsiteY1" fmla="*/ 18016 h 18522"/>
                    <a:gd name="connsiteX2" fmla="*/ 13145 w 19347"/>
                    <a:gd name="connsiteY2" fmla="*/ 18493 h 18522"/>
                    <a:gd name="connsiteX3" fmla="*/ 13145 w 19347"/>
                    <a:gd name="connsiteY3" fmla="*/ 18493 h 18522"/>
                    <a:gd name="connsiteX4" fmla="*/ 2667 w 19347"/>
                    <a:gd name="connsiteY4" fmla="*/ 16207 h 18522"/>
                    <a:gd name="connsiteX5" fmla="*/ 0 w 19347"/>
                    <a:gd name="connsiteY5" fmla="*/ 11825 h 18522"/>
                    <a:gd name="connsiteX6" fmla="*/ 6191 w 19347"/>
                    <a:gd name="connsiteY6" fmla="*/ 872 h 18522"/>
                    <a:gd name="connsiteX7" fmla="*/ 11240 w 19347"/>
                    <a:gd name="connsiteY7" fmla="*/ 872 h 18522"/>
                    <a:gd name="connsiteX8" fmla="*/ 11240 w 19347"/>
                    <a:gd name="connsiteY8" fmla="*/ 872 h 18522"/>
                    <a:gd name="connsiteX9" fmla="*/ 18288 w 19347"/>
                    <a:gd name="connsiteY9" fmla="*/ 8587 h 18522"/>
                    <a:gd name="connsiteX10" fmla="*/ 18288 w 19347"/>
                    <a:gd name="connsiteY10" fmla="*/ 8587 h 18522"/>
                    <a:gd name="connsiteX11" fmla="*/ 19336 w 19347"/>
                    <a:gd name="connsiteY11" fmla="*/ 11158 h 1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47" h="18522">
                      <a:moveTo>
                        <a:pt x="19336" y="11158"/>
                      </a:moveTo>
                      <a:cubicBezTo>
                        <a:pt x="19183" y="13930"/>
                        <a:pt x="17736" y="16464"/>
                        <a:pt x="15431" y="18016"/>
                      </a:cubicBezTo>
                      <a:cubicBezTo>
                        <a:pt x="14745" y="18426"/>
                        <a:pt x="13935" y="18598"/>
                        <a:pt x="13145" y="18493"/>
                      </a:cubicBezTo>
                      <a:lnTo>
                        <a:pt x="13145" y="18493"/>
                      </a:lnTo>
                      <a:lnTo>
                        <a:pt x="2667" y="16207"/>
                      </a:lnTo>
                      <a:cubicBezTo>
                        <a:pt x="1048" y="16207"/>
                        <a:pt x="0" y="14302"/>
                        <a:pt x="0" y="11825"/>
                      </a:cubicBezTo>
                      <a:cubicBezTo>
                        <a:pt x="219" y="7396"/>
                        <a:pt x="2515" y="3338"/>
                        <a:pt x="6191" y="872"/>
                      </a:cubicBezTo>
                      <a:cubicBezTo>
                        <a:pt x="7677" y="-291"/>
                        <a:pt x="9754" y="-291"/>
                        <a:pt x="11240" y="872"/>
                      </a:cubicBezTo>
                      <a:lnTo>
                        <a:pt x="11240" y="872"/>
                      </a:lnTo>
                      <a:lnTo>
                        <a:pt x="18288" y="8587"/>
                      </a:lnTo>
                      <a:lnTo>
                        <a:pt x="18288" y="8587"/>
                      </a:lnTo>
                      <a:cubicBezTo>
                        <a:pt x="19031" y="9225"/>
                        <a:pt x="19421" y="10187"/>
                        <a:pt x="19336" y="11158"/>
                      </a:cubicBezTo>
                      <a:close/>
                    </a:path>
                  </a:pathLst>
                </a:custGeom>
                <a:solidFill>
                  <a:srgbClr val="BA68C8"/>
                </a:solidFill>
                <a:ln w="9525" cap="flat">
                  <a:noFill/>
                  <a:prstDash val="solid"/>
                  <a:miter/>
                </a:ln>
              </p:spPr>
              <p:txBody>
                <a:bodyPr rtlCol="0" anchor="ctr"/>
                <a:lstStyle/>
                <a:p>
                  <a:endParaRPr lang="en-US"/>
                </a:p>
              </p:txBody>
            </p:sp>
            <p:sp>
              <p:nvSpPr>
                <p:cNvPr id="485" name="Graphic 4">
                  <a:extLst>
                    <a:ext uri="{FF2B5EF4-FFF2-40B4-BE49-F238E27FC236}">
                      <a16:creationId xmlns:a16="http://schemas.microsoft.com/office/drawing/2014/main" id="{C2A7A248-F6D7-4402-A198-6D145777CF03}"/>
                    </a:ext>
                  </a:extLst>
                </p:cNvPr>
                <p:cNvSpPr/>
                <p:nvPr/>
              </p:nvSpPr>
              <p:spPr>
                <a:xfrm>
                  <a:off x="5491481" y="3517886"/>
                  <a:ext cx="7905" cy="10122"/>
                </a:xfrm>
                <a:custGeom>
                  <a:avLst/>
                  <a:gdLst>
                    <a:gd name="connsiteX0" fmla="*/ 4001 w 7905"/>
                    <a:gd name="connsiteY0" fmla="*/ 490 h 10122"/>
                    <a:gd name="connsiteX1" fmla="*/ 7906 w 7905"/>
                    <a:gd name="connsiteY1" fmla="*/ 2775 h 10122"/>
                    <a:gd name="connsiteX2" fmla="*/ 4001 w 7905"/>
                    <a:gd name="connsiteY2" fmla="*/ 9633 h 10122"/>
                    <a:gd name="connsiteX3" fmla="*/ 0 w 7905"/>
                    <a:gd name="connsiteY3" fmla="*/ 7348 h 10122"/>
                    <a:gd name="connsiteX4" fmla="*/ 4001 w 7905"/>
                    <a:gd name="connsiteY4" fmla="*/ 490 h 10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5" h="10122">
                      <a:moveTo>
                        <a:pt x="4001" y="490"/>
                      </a:moveTo>
                      <a:cubicBezTo>
                        <a:pt x="6096" y="-749"/>
                        <a:pt x="7906" y="490"/>
                        <a:pt x="7906" y="2775"/>
                      </a:cubicBezTo>
                      <a:cubicBezTo>
                        <a:pt x="7753" y="5547"/>
                        <a:pt x="6305" y="8081"/>
                        <a:pt x="4001" y="9633"/>
                      </a:cubicBezTo>
                      <a:cubicBezTo>
                        <a:pt x="1810" y="10872"/>
                        <a:pt x="0" y="9633"/>
                        <a:pt x="0" y="7348"/>
                      </a:cubicBezTo>
                      <a:cubicBezTo>
                        <a:pt x="190" y="4566"/>
                        <a:pt x="1667" y="2023"/>
                        <a:pt x="4001" y="490"/>
                      </a:cubicBezTo>
                      <a:close/>
                    </a:path>
                  </a:pathLst>
                </a:custGeom>
                <a:solidFill>
                  <a:srgbClr val="000000">
                    <a:alpha val="10000"/>
                  </a:srgbClr>
                </a:solidFill>
                <a:ln w="9525" cap="flat">
                  <a:noFill/>
                  <a:prstDash val="solid"/>
                  <a:miter/>
                </a:ln>
              </p:spPr>
              <p:txBody>
                <a:bodyPr rtlCol="0" anchor="ctr"/>
                <a:lstStyle/>
                <a:p>
                  <a:endParaRPr lang="en-US"/>
                </a:p>
              </p:txBody>
            </p:sp>
            <p:sp>
              <p:nvSpPr>
                <p:cNvPr id="486" name="Graphic 4">
                  <a:extLst>
                    <a:ext uri="{FF2B5EF4-FFF2-40B4-BE49-F238E27FC236}">
                      <a16:creationId xmlns:a16="http://schemas.microsoft.com/office/drawing/2014/main" id="{983056DC-6E53-4612-AA29-E26B7504FE2A}"/>
                    </a:ext>
                  </a:extLst>
                </p:cNvPr>
                <p:cNvSpPr/>
                <p:nvPr/>
              </p:nvSpPr>
              <p:spPr>
                <a:xfrm>
                  <a:off x="5211041" y="3355567"/>
                  <a:ext cx="53173" cy="37078"/>
                </a:xfrm>
                <a:custGeom>
                  <a:avLst/>
                  <a:gdLst>
                    <a:gd name="connsiteX0" fmla="*/ 7453 w 53173"/>
                    <a:gd name="connsiteY0" fmla="*/ 407 h 37078"/>
                    <a:gd name="connsiteX1" fmla="*/ 4405 w 53173"/>
                    <a:gd name="connsiteY1" fmla="*/ 407 h 37078"/>
                    <a:gd name="connsiteX2" fmla="*/ 24 w 53173"/>
                    <a:gd name="connsiteY2" fmla="*/ 7837 h 37078"/>
                    <a:gd name="connsiteX3" fmla="*/ 1357 w 53173"/>
                    <a:gd name="connsiteY3" fmla="*/ 10694 h 37078"/>
                    <a:gd name="connsiteX4" fmla="*/ 1357 w 53173"/>
                    <a:gd name="connsiteY4" fmla="*/ 10694 h 37078"/>
                    <a:gd name="connsiteX5" fmla="*/ 46982 w 53173"/>
                    <a:gd name="connsiteY5" fmla="*/ 37079 h 37078"/>
                    <a:gd name="connsiteX6" fmla="*/ 45934 w 53173"/>
                    <a:gd name="connsiteY6" fmla="*/ 34412 h 37078"/>
                    <a:gd name="connsiteX7" fmla="*/ 50316 w 53173"/>
                    <a:gd name="connsiteY7" fmla="*/ 26887 h 37078"/>
                    <a:gd name="connsiteX8" fmla="*/ 53173 w 53173"/>
                    <a:gd name="connsiteY8" fmla="*/ 26887 h 3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3" h="37078">
                      <a:moveTo>
                        <a:pt x="7453" y="407"/>
                      </a:moveTo>
                      <a:cubicBezTo>
                        <a:pt x="6510" y="-136"/>
                        <a:pt x="5348" y="-136"/>
                        <a:pt x="4405" y="407"/>
                      </a:cubicBezTo>
                      <a:cubicBezTo>
                        <a:pt x="1843" y="2046"/>
                        <a:pt x="214" y="4798"/>
                        <a:pt x="24" y="7837"/>
                      </a:cubicBezTo>
                      <a:cubicBezTo>
                        <a:pt x="-119" y="8970"/>
                        <a:pt x="395" y="10075"/>
                        <a:pt x="1357" y="10694"/>
                      </a:cubicBezTo>
                      <a:lnTo>
                        <a:pt x="1357" y="10694"/>
                      </a:lnTo>
                      <a:lnTo>
                        <a:pt x="46982" y="37079"/>
                      </a:lnTo>
                      <a:cubicBezTo>
                        <a:pt x="46248" y="36393"/>
                        <a:pt x="45867" y="35412"/>
                        <a:pt x="45934" y="34412"/>
                      </a:cubicBezTo>
                      <a:cubicBezTo>
                        <a:pt x="46096" y="31344"/>
                        <a:pt x="47725" y="28544"/>
                        <a:pt x="50316" y="26887"/>
                      </a:cubicBezTo>
                      <a:cubicBezTo>
                        <a:pt x="51202" y="26391"/>
                        <a:pt x="52287" y="26391"/>
                        <a:pt x="53173" y="26887"/>
                      </a:cubicBezTo>
                      <a:close/>
                    </a:path>
                  </a:pathLst>
                </a:custGeom>
                <a:solidFill>
                  <a:srgbClr val="FAFAFA"/>
                </a:solidFill>
                <a:ln w="9525" cap="flat">
                  <a:noFill/>
                  <a:prstDash val="solid"/>
                  <a:miter/>
                </a:ln>
              </p:spPr>
              <p:txBody>
                <a:bodyPr rtlCol="0" anchor="ctr"/>
                <a:lstStyle/>
                <a:p>
                  <a:endParaRPr lang="en-US"/>
                </a:p>
              </p:txBody>
            </p:sp>
            <p:sp>
              <p:nvSpPr>
                <p:cNvPr id="487" name="Graphic 4">
                  <a:extLst>
                    <a:ext uri="{FF2B5EF4-FFF2-40B4-BE49-F238E27FC236}">
                      <a16:creationId xmlns:a16="http://schemas.microsoft.com/office/drawing/2014/main" id="{78024706-0908-4870-B1E3-6E142C8B092A}"/>
                    </a:ext>
                  </a:extLst>
                </p:cNvPr>
                <p:cNvSpPr/>
                <p:nvPr/>
              </p:nvSpPr>
              <p:spPr>
                <a:xfrm>
                  <a:off x="5211057" y="3355567"/>
                  <a:ext cx="8692" cy="11168"/>
                </a:xfrm>
                <a:custGeom>
                  <a:avLst/>
                  <a:gdLst>
                    <a:gd name="connsiteX0" fmla="*/ 8675 w 8692"/>
                    <a:gd name="connsiteY0" fmla="*/ 3265 h 11168"/>
                    <a:gd name="connsiteX1" fmla="*/ 4389 w 8692"/>
                    <a:gd name="connsiteY1" fmla="*/ 10789 h 11168"/>
                    <a:gd name="connsiteX2" fmla="*/ 1341 w 8692"/>
                    <a:gd name="connsiteY2" fmla="*/ 10789 h 11168"/>
                    <a:gd name="connsiteX3" fmla="*/ 8 w 8692"/>
                    <a:gd name="connsiteY3" fmla="*/ 7932 h 11168"/>
                    <a:gd name="connsiteX4" fmla="*/ 4199 w 8692"/>
                    <a:gd name="connsiteY4" fmla="*/ 407 h 11168"/>
                    <a:gd name="connsiteX5" fmla="*/ 7247 w 8692"/>
                    <a:gd name="connsiteY5" fmla="*/ 407 h 11168"/>
                    <a:gd name="connsiteX6" fmla="*/ 8675 w 8692"/>
                    <a:gd name="connsiteY6" fmla="*/ 3265 h 1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92" h="11168">
                      <a:moveTo>
                        <a:pt x="8675" y="3265"/>
                      </a:moveTo>
                      <a:cubicBezTo>
                        <a:pt x="8532" y="6313"/>
                        <a:pt x="6942" y="9113"/>
                        <a:pt x="4389" y="10789"/>
                      </a:cubicBezTo>
                      <a:cubicBezTo>
                        <a:pt x="3437" y="11294"/>
                        <a:pt x="2294" y="11294"/>
                        <a:pt x="1341" y="10789"/>
                      </a:cubicBezTo>
                      <a:cubicBezTo>
                        <a:pt x="427" y="10132"/>
                        <a:pt x="-69" y="9056"/>
                        <a:pt x="8" y="7932"/>
                      </a:cubicBezTo>
                      <a:cubicBezTo>
                        <a:pt x="122" y="4903"/>
                        <a:pt x="1684" y="2103"/>
                        <a:pt x="4199" y="407"/>
                      </a:cubicBezTo>
                      <a:cubicBezTo>
                        <a:pt x="5142" y="-136"/>
                        <a:pt x="6304" y="-136"/>
                        <a:pt x="7247" y="407"/>
                      </a:cubicBezTo>
                      <a:cubicBezTo>
                        <a:pt x="8237" y="998"/>
                        <a:pt x="8799" y="2112"/>
                        <a:pt x="8675" y="3265"/>
                      </a:cubicBezTo>
                      <a:close/>
                    </a:path>
                  </a:pathLst>
                </a:custGeom>
                <a:solidFill>
                  <a:srgbClr val="F5F5F5"/>
                </a:solidFill>
                <a:ln w="9525" cap="flat">
                  <a:noFill/>
                  <a:prstDash val="solid"/>
                  <a:miter/>
                </a:ln>
              </p:spPr>
              <p:txBody>
                <a:bodyPr rtlCol="0" anchor="ctr"/>
                <a:lstStyle/>
                <a:p>
                  <a:endParaRPr lang="en-US"/>
                </a:p>
              </p:txBody>
            </p:sp>
            <p:sp>
              <p:nvSpPr>
                <p:cNvPr id="488" name="Graphic 4">
                  <a:extLst>
                    <a:ext uri="{FF2B5EF4-FFF2-40B4-BE49-F238E27FC236}">
                      <a16:creationId xmlns:a16="http://schemas.microsoft.com/office/drawing/2014/main" id="{7206084B-2B8E-4DAB-9B8B-903768E484D8}"/>
                    </a:ext>
                  </a:extLst>
                </p:cNvPr>
                <p:cNvSpPr/>
                <p:nvPr/>
              </p:nvSpPr>
              <p:spPr>
                <a:xfrm>
                  <a:off x="5173586" y="3329425"/>
                  <a:ext cx="40169" cy="38790"/>
                </a:xfrm>
                <a:custGeom>
                  <a:avLst/>
                  <a:gdLst>
                    <a:gd name="connsiteX0" fmla="*/ 36526 w 40169"/>
                    <a:gd name="connsiteY0" fmla="*/ 10928 h 38790"/>
                    <a:gd name="connsiteX1" fmla="*/ 36526 w 40169"/>
                    <a:gd name="connsiteY1" fmla="*/ 10928 h 38790"/>
                    <a:gd name="connsiteX2" fmla="*/ 18524 w 40169"/>
                    <a:gd name="connsiteY2" fmla="*/ 546 h 38790"/>
                    <a:gd name="connsiteX3" fmla="*/ 18524 w 40169"/>
                    <a:gd name="connsiteY3" fmla="*/ 546 h 38790"/>
                    <a:gd name="connsiteX4" fmla="*/ 18524 w 40169"/>
                    <a:gd name="connsiteY4" fmla="*/ 546 h 38790"/>
                    <a:gd name="connsiteX5" fmla="*/ 10999 w 40169"/>
                    <a:gd name="connsiteY5" fmla="*/ 1403 h 38790"/>
                    <a:gd name="connsiteX6" fmla="*/ 45 w 40169"/>
                    <a:gd name="connsiteY6" fmla="*/ 20453 h 38790"/>
                    <a:gd name="connsiteX7" fmla="*/ 3284 w 40169"/>
                    <a:gd name="connsiteY7" fmla="*/ 27597 h 38790"/>
                    <a:gd name="connsiteX8" fmla="*/ 3284 w 40169"/>
                    <a:gd name="connsiteY8" fmla="*/ 27597 h 38790"/>
                    <a:gd name="connsiteX9" fmla="*/ 21572 w 40169"/>
                    <a:gd name="connsiteY9" fmla="*/ 38170 h 38790"/>
                    <a:gd name="connsiteX10" fmla="*/ 21572 w 40169"/>
                    <a:gd name="connsiteY10" fmla="*/ 38170 h 38790"/>
                    <a:gd name="connsiteX11" fmla="*/ 29192 w 40169"/>
                    <a:gd name="connsiteY11" fmla="*/ 37312 h 38790"/>
                    <a:gd name="connsiteX12" fmla="*/ 40146 w 40169"/>
                    <a:gd name="connsiteY12" fmla="*/ 18262 h 38790"/>
                    <a:gd name="connsiteX13" fmla="*/ 36526 w 40169"/>
                    <a:gd name="connsiteY13" fmla="*/ 10928 h 3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69" h="38790">
                      <a:moveTo>
                        <a:pt x="36526" y="10928"/>
                      </a:moveTo>
                      <a:lnTo>
                        <a:pt x="36526" y="10928"/>
                      </a:lnTo>
                      <a:lnTo>
                        <a:pt x="18524" y="546"/>
                      </a:lnTo>
                      <a:lnTo>
                        <a:pt x="18524" y="546"/>
                      </a:lnTo>
                      <a:lnTo>
                        <a:pt x="18524" y="546"/>
                      </a:lnTo>
                      <a:cubicBezTo>
                        <a:pt x="16028" y="-416"/>
                        <a:pt x="13218" y="-92"/>
                        <a:pt x="10999" y="1403"/>
                      </a:cubicBezTo>
                      <a:cubicBezTo>
                        <a:pt x="4551" y="5680"/>
                        <a:pt x="493" y="12738"/>
                        <a:pt x="45" y="20453"/>
                      </a:cubicBezTo>
                      <a:cubicBezTo>
                        <a:pt x="-260" y="23244"/>
                        <a:pt x="988" y="25987"/>
                        <a:pt x="3284" y="27597"/>
                      </a:cubicBezTo>
                      <a:lnTo>
                        <a:pt x="3284" y="27597"/>
                      </a:lnTo>
                      <a:lnTo>
                        <a:pt x="21572" y="38170"/>
                      </a:lnTo>
                      <a:lnTo>
                        <a:pt x="21572" y="38170"/>
                      </a:lnTo>
                      <a:cubicBezTo>
                        <a:pt x="24086" y="39236"/>
                        <a:pt x="26973" y="38913"/>
                        <a:pt x="29192" y="37312"/>
                      </a:cubicBezTo>
                      <a:cubicBezTo>
                        <a:pt x="35650" y="33055"/>
                        <a:pt x="39708" y="25987"/>
                        <a:pt x="40146" y="18262"/>
                      </a:cubicBezTo>
                      <a:cubicBezTo>
                        <a:pt x="40374" y="15338"/>
                        <a:pt x="38983" y="12528"/>
                        <a:pt x="36526" y="10928"/>
                      </a:cubicBezTo>
                      <a:close/>
                    </a:path>
                  </a:pathLst>
                </a:custGeom>
                <a:solidFill>
                  <a:srgbClr val="BA68C8"/>
                </a:solidFill>
                <a:ln w="9525" cap="flat">
                  <a:noFill/>
                  <a:prstDash val="solid"/>
                  <a:miter/>
                </a:ln>
              </p:spPr>
              <p:txBody>
                <a:bodyPr rtlCol="0" anchor="ctr"/>
                <a:lstStyle/>
                <a:p>
                  <a:endParaRPr lang="en-US"/>
                </a:p>
              </p:txBody>
            </p:sp>
            <p:sp>
              <p:nvSpPr>
                <p:cNvPr id="489" name="Graphic 4">
                  <a:extLst>
                    <a:ext uri="{FF2B5EF4-FFF2-40B4-BE49-F238E27FC236}">
                      <a16:creationId xmlns:a16="http://schemas.microsoft.com/office/drawing/2014/main" id="{FAEB2616-1E35-41F3-8B51-B7F78FB174AC}"/>
                    </a:ext>
                  </a:extLst>
                </p:cNvPr>
                <p:cNvSpPr/>
                <p:nvPr/>
              </p:nvSpPr>
              <p:spPr>
                <a:xfrm>
                  <a:off x="5173586" y="3329425"/>
                  <a:ext cx="40169" cy="38790"/>
                </a:xfrm>
                <a:custGeom>
                  <a:avLst/>
                  <a:gdLst>
                    <a:gd name="connsiteX0" fmla="*/ 36526 w 40169"/>
                    <a:gd name="connsiteY0" fmla="*/ 10928 h 38790"/>
                    <a:gd name="connsiteX1" fmla="*/ 36526 w 40169"/>
                    <a:gd name="connsiteY1" fmla="*/ 10928 h 38790"/>
                    <a:gd name="connsiteX2" fmla="*/ 18524 w 40169"/>
                    <a:gd name="connsiteY2" fmla="*/ 546 h 38790"/>
                    <a:gd name="connsiteX3" fmla="*/ 18524 w 40169"/>
                    <a:gd name="connsiteY3" fmla="*/ 546 h 38790"/>
                    <a:gd name="connsiteX4" fmla="*/ 18524 w 40169"/>
                    <a:gd name="connsiteY4" fmla="*/ 546 h 38790"/>
                    <a:gd name="connsiteX5" fmla="*/ 10999 w 40169"/>
                    <a:gd name="connsiteY5" fmla="*/ 1403 h 38790"/>
                    <a:gd name="connsiteX6" fmla="*/ 45 w 40169"/>
                    <a:gd name="connsiteY6" fmla="*/ 20453 h 38790"/>
                    <a:gd name="connsiteX7" fmla="*/ 3284 w 40169"/>
                    <a:gd name="connsiteY7" fmla="*/ 27597 h 38790"/>
                    <a:gd name="connsiteX8" fmla="*/ 3284 w 40169"/>
                    <a:gd name="connsiteY8" fmla="*/ 27597 h 38790"/>
                    <a:gd name="connsiteX9" fmla="*/ 21572 w 40169"/>
                    <a:gd name="connsiteY9" fmla="*/ 38170 h 38790"/>
                    <a:gd name="connsiteX10" fmla="*/ 21572 w 40169"/>
                    <a:gd name="connsiteY10" fmla="*/ 38170 h 38790"/>
                    <a:gd name="connsiteX11" fmla="*/ 29192 w 40169"/>
                    <a:gd name="connsiteY11" fmla="*/ 37312 h 38790"/>
                    <a:gd name="connsiteX12" fmla="*/ 40146 w 40169"/>
                    <a:gd name="connsiteY12" fmla="*/ 18262 h 38790"/>
                    <a:gd name="connsiteX13" fmla="*/ 36526 w 40169"/>
                    <a:gd name="connsiteY13" fmla="*/ 10928 h 3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69" h="38790">
                      <a:moveTo>
                        <a:pt x="36526" y="10928"/>
                      </a:moveTo>
                      <a:lnTo>
                        <a:pt x="36526" y="10928"/>
                      </a:lnTo>
                      <a:lnTo>
                        <a:pt x="18524" y="546"/>
                      </a:lnTo>
                      <a:lnTo>
                        <a:pt x="18524" y="546"/>
                      </a:lnTo>
                      <a:lnTo>
                        <a:pt x="18524" y="546"/>
                      </a:lnTo>
                      <a:cubicBezTo>
                        <a:pt x="16028" y="-416"/>
                        <a:pt x="13218" y="-92"/>
                        <a:pt x="10999" y="1403"/>
                      </a:cubicBezTo>
                      <a:cubicBezTo>
                        <a:pt x="4551" y="5680"/>
                        <a:pt x="493" y="12738"/>
                        <a:pt x="45" y="20453"/>
                      </a:cubicBezTo>
                      <a:cubicBezTo>
                        <a:pt x="-260" y="23244"/>
                        <a:pt x="988" y="25987"/>
                        <a:pt x="3284" y="27597"/>
                      </a:cubicBezTo>
                      <a:lnTo>
                        <a:pt x="3284" y="27597"/>
                      </a:lnTo>
                      <a:lnTo>
                        <a:pt x="21572" y="38170"/>
                      </a:lnTo>
                      <a:lnTo>
                        <a:pt x="21572" y="38170"/>
                      </a:lnTo>
                      <a:cubicBezTo>
                        <a:pt x="24086" y="39236"/>
                        <a:pt x="26973" y="38913"/>
                        <a:pt x="29192" y="37312"/>
                      </a:cubicBezTo>
                      <a:cubicBezTo>
                        <a:pt x="35650" y="33055"/>
                        <a:pt x="39708" y="25987"/>
                        <a:pt x="40146" y="18262"/>
                      </a:cubicBezTo>
                      <a:cubicBezTo>
                        <a:pt x="40374" y="15338"/>
                        <a:pt x="38983" y="12528"/>
                        <a:pt x="36526" y="10928"/>
                      </a:cubicBezTo>
                      <a:close/>
                    </a:path>
                  </a:pathLst>
                </a:custGeom>
                <a:solidFill>
                  <a:srgbClr val="000000">
                    <a:alpha val="5000"/>
                  </a:srgbClr>
                </a:solidFill>
                <a:ln w="9525" cap="flat">
                  <a:noFill/>
                  <a:prstDash val="solid"/>
                  <a:miter/>
                </a:ln>
              </p:spPr>
              <p:txBody>
                <a:bodyPr rtlCol="0" anchor="ctr"/>
                <a:lstStyle/>
                <a:p>
                  <a:endParaRPr lang="en-US"/>
                </a:p>
              </p:txBody>
            </p:sp>
            <p:sp>
              <p:nvSpPr>
                <p:cNvPr id="490" name="Graphic 4">
                  <a:extLst>
                    <a:ext uri="{FF2B5EF4-FFF2-40B4-BE49-F238E27FC236}">
                      <a16:creationId xmlns:a16="http://schemas.microsoft.com/office/drawing/2014/main" id="{7F8733AB-6A73-4E97-9634-5F0DA67F0A0E}"/>
                    </a:ext>
                  </a:extLst>
                </p:cNvPr>
                <p:cNvSpPr/>
                <p:nvPr/>
              </p:nvSpPr>
              <p:spPr>
                <a:xfrm>
                  <a:off x="5191062" y="3339457"/>
                  <a:ext cx="22002" cy="28408"/>
                </a:xfrm>
                <a:custGeom>
                  <a:avLst/>
                  <a:gdLst>
                    <a:gd name="connsiteX0" fmla="*/ 11049 w 22002"/>
                    <a:gd name="connsiteY0" fmla="*/ 1468 h 28408"/>
                    <a:gd name="connsiteX1" fmla="*/ 22003 w 22002"/>
                    <a:gd name="connsiteY1" fmla="*/ 7849 h 28408"/>
                    <a:gd name="connsiteX2" fmla="*/ 11049 w 22002"/>
                    <a:gd name="connsiteY2" fmla="*/ 26899 h 28408"/>
                    <a:gd name="connsiteX3" fmla="*/ 0 w 22002"/>
                    <a:gd name="connsiteY3" fmla="*/ 20518 h 28408"/>
                    <a:gd name="connsiteX4" fmla="*/ 11049 w 22002"/>
                    <a:gd name="connsiteY4" fmla="*/ 1468 h 28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02" h="28408">
                      <a:moveTo>
                        <a:pt x="11049" y="1468"/>
                      </a:moveTo>
                      <a:cubicBezTo>
                        <a:pt x="17050" y="-1961"/>
                        <a:pt x="22003" y="801"/>
                        <a:pt x="22003" y="7849"/>
                      </a:cubicBezTo>
                      <a:cubicBezTo>
                        <a:pt x="21565" y="15574"/>
                        <a:pt x="17507" y="22642"/>
                        <a:pt x="11049" y="26899"/>
                      </a:cubicBezTo>
                      <a:cubicBezTo>
                        <a:pt x="4953" y="30424"/>
                        <a:pt x="0" y="27566"/>
                        <a:pt x="0" y="20518"/>
                      </a:cubicBezTo>
                      <a:cubicBezTo>
                        <a:pt x="438" y="12774"/>
                        <a:pt x="4544" y="5697"/>
                        <a:pt x="11049" y="1468"/>
                      </a:cubicBezTo>
                      <a:close/>
                    </a:path>
                  </a:pathLst>
                </a:custGeom>
                <a:solidFill>
                  <a:srgbClr val="000000">
                    <a:alpha val="10000"/>
                  </a:srgbClr>
                </a:solidFill>
                <a:ln w="9525" cap="flat">
                  <a:noFill/>
                  <a:prstDash val="solid"/>
                  <a:miter/>
                </a:ln>
              </p:spPr>
              <p:txBody>
                <a:bodyPr rtlCol="0" anchor="ctr"/>
                <a:lstStyle/>
                <a:p>
                  <a:endParaRPr lang="en-US"/>
                </a:p>
              </p:txBody>
            </p:sp>
            <p:sp>
              <p:nvSpPr>
                <p:cNvPr id="491" name="Graphic 4">
                  <a:extLst>
                    <a:ext uri="{FF2B5EF4-FFF2-40B4-BE49-F238E27FC236}">
                      <a16:creationId xmlns:a16="http://schemas.microsoft.com/office/drawing/2014/main" id="{7433D798-C8B5-4464-880D-877A421DAD7D}"/>
                    </a:ext>
                  </a:extLst>
                </p:cNvPr>
                <p:cNvSpPr/>
                <p:nvPr/>
              </p:nvSpPr>
              <p:spPr>
                <a:xfrm>
                  <a:off x="5493380" y="3520221"/>
                  <a:ext cx="12389" cy="9560"/>
                </a:xfrm>
                <a:custGeom>
                  <a:avLst/>
                  <a:gdLst>
                    <a:gd name="connsiteX0" fmla="*/ 10959 w 12389"/>
                    <a:gd name="connsiteY0" fmla="*/ 4727 h 9560"/>
                    <a:gd name="connsiteX1" fmla="*/ 10959 w 12389"/>
                    <a:gd name="connsiteY1" fmla="*/ 4727 h 9560"/>
                    <a:gd name="connsiteX2" fmla="*/ 3530 w 12389"/>
                    <a:gd name="connsiteY2" fmla="*/ 250 h 9560"/>
                    <a:gd name="connsiteX3" fmla="*/ 3530 w 12389"/>
                    <a:gd name="connsiteY3" fmla="*/ 250 h 9560"/>
                    <a:gd name="connsiteX4" fmla="*/ 2101 w 12389"/>
                    <a:gd name="connsiteY4" fmla="*/ 250 h 9560"/>
                    <a:gd name="connsiteX5" fmla="*/ 6 w 12389"/>
                    <a:gd name="connsiteY5" fmla="*/ 3679 h 9560"/>
                    <a:gd name="connsiteX6" fmla="*/ 672 w 12389"/>
                    <a:gd name="connsiteY6" fmla="*/ 5013 h 9560"/>
                    <a:gd name="connsiteX7" fmla="*/ 672 w 12389"/>
                    <a:gd name="connsiteY7" fmla="*/ 5013 h 9560"/>
                    <a:gd name="connsiteX8" fmla="*/ 8102 w 12389"/>
                    <a:gd name="connsiteY8" fmla="*/ 9489 h 9560"/>
                    <a:gd name="connsiteX9" fmla="*/ 8102 w 12389"/>
                    <a:gd name="connsiteY9" fmla="*/ 9489 h 9560"/>
                    <a:gd name="connsiteX10" fmla="*/ 9435 w 12389"/>
                    <a:gd name="connsiteY10" fmla="*/ 9489 h 9560"/>
                    <a:gd name="connsiteX11" fmla="*/ 12388 w 12389"/>
                    <a:gd name="connsiteY11" fmla="*/ 6737 h 9560"/>
                    <a:gd name="connsiteX12" fmla="*/ 10959 w 12389"/>
                    <a:gd name="connsiteY12" fmla="*/ 4155 h 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89" h="9560">
                      <a:moveTo>
                        <a:pt x="10959" y="4727"/>
                      </a:moveTo>
                      <a:lnTo>
                        <a:pt x="10959" y="4727"/>
                      </a:lnTo>
                      <a:lnTo>
                        <a:pt x="3530" y="250"/>
                      </a:lnTo>
                      <a:lnTo>
                        <a:pt x="3530" y="250"/>
                      </a:lnTo>
                      <a:cubicBezTo>
                        <a:pt x="3111" y="-83"/>
                        <a:pt x="2520" y="-83"/>
                        <a:pt x="2101" y="250"/>
                      </a:cubicBezTo>
                      <a:cubicBezTo>
                        <a:pt x="872" y="974"/>
                        <a:pt x="91" y="2260"/>
                        <a:pt x="6" y="3679"/>
                      </a:cubicBezTo>
                      <a:cubicBezTo>
                        <a:pt x="-42" y="4212"/>
                        <a:pt x="215" y="4727"/>
                        <a:pt x="672" y="5013"/>
                      </a:cubicBezTo>
                      <a:lnTo>
                        <a:pt x="672" y="5013"/>
                      </a:lnTo>
                      <a:lnTo>
                        <a:pt x="8102" y="9489"/>
                      </a:lnTo>
                      <a:lnTo>
                        <a:pt x="8102" y="9489"/>
                      </a:lnTo>
                      <a:cubicBezTo>
                        <a:pt x="8540" y="9585"/>
                        <a:pt x="8997" y="9585"/>
                        <a:pt x="9435" y="9489"/>
                      </a:cubicBezTo>
                      <a:cubicBezTo>
                        <a:pt x="11016" y="9546"/>
                        <a:pt x="12340" y="8308"/>
                        <a:pt x="12388" y="6737"/>
                      </a:cubicBezTo>
                      <a:cubicBezTo>
                        <a:pt x="12426" y="5679"/>
                        <a:pt x="11883" y="4679"/>
                        <a:pt x="10959" y="4155"/>
                      </a:cubicBezTo>
                      <a:close/>
                    </a:path>
                  </a:pathLst>
                </a:custGeom>
                <a:solidFill>
                  <a:srgbClr val="455A64"/>
                </a:solidFill>
                <a:ln w="9525" cap="flat">
                  <a:noFill/>
                  <a:prstDash val="solid"/>
                  <a:miter/>
                </a:ln>
              </p:spPr>
              <p:txBody>
                <a:bodyPr rtlCol="0" anchor="ctr"/>
                <a:lstStyle/>
                <a:p>
                  <a:endParaRPr lang="en-US"/>
                </a:p>
              </p:txBody>
            </p:sp>
            <p:sp>
              <p:nvSpPr>
                <p:cNvPr id="492" name="Graphic 4">
                  <a:extLst>
                    <a:ext uri="{FF2B5EF4-FFF2-40B4-BE49-F238E27FC236}">
                      <a16:creationId xmlns:a16="http://schemas.microsoft.com/office/drawing/2014/main" id="{A4BDCFD0-17D4-4AE0-BB80-6CED5B40A1A0}"/>
                    </a:ext>
                  </a:extLst>
                </p:cNvPr>
                <p:cNvSpPr/>
                <p:nvPr/>
              </p:nvSpPr>
              <p:spPr>
                <a:xfrm>
                  <a:off x="5501479" y="3525208"/>
                  <a:ext cx="4384" cy="4948"/>
                </a:xfrm>
                <a:custGeom>
                  <a:avLst/>
                  <a:gdLst>
                    <a:gd name="connsiteX0" fmla="*/ 3336 w 4384"/>
                    <a:gd name="connsiteY0" fmla="*/ 121 h 4948"/>
                    <a:gd name="connsiteX1" fmla="*/ 3336 w 4384"/>
                    <a:gd name="connsiteY1" fmla="*/ 121 h 4948"/>
                    <a:gd name="connsiteX2" fmla="*/ 3336 w 4384"/>
                    <a:gd name="connsiteY2" fmla="*/ 121 h 4948"/>
                    <a:gd name="connsiteX3" fmla="*/ 3336 w 4384"/>
                    <a:gd name="connsiteY3" fmla="*/ 121 h 4948"/>
                    <a:gd name="connsiteX4" fmla="*/ 2098 w 4384"/>
                    <a:gd name="connsiteY4" fmla="*/ 121 h 4948"/>
                    <a:gd name="connsiteX5" fmla="*/ 3 w 4384"/>
                    <a:gd name="connsiteY5" fmla="*/ 3550 h 4948"/>
                    <a:gd name="connsiteX6" fmla="*/ 574 w 4384"/>
                    <a:gd name="connsiteY6" fmla="*/ 4884 h 4948"/>
                    <a:gd name="connsiteX7" fmla="*/ 574 w 4384"/>
                    <a:gd name="connsiteY7" fmla="*/ 4884 h 4948"/>
                    <a:gd name="connsiteX8" fmla="*/ 1527 w 4384"/>
                    <a:gd name="connsiteY8" fmla="*/ 4884 h 4948"/>
                    <a:gd name="connsiteX9" fmla="*/ 4384 w 4384"/>
                    <a:gd name="connsiteY9" fmla="*/ 2026 h 4948"/>
                    <a:gd name="connsiteX10" fmla="*/ 3336 w 4384"/>
                    <a:gd name="connsiteY10" fmla="*/ 121 h 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4" h="4948">
                      <a:moveTo>
                        <a:pt x="3336" y="121"/>
                      </a:moveTo>
                      <a:lnTo>
                        <a:pt x="3336" y="121"/>
                      </a:lnTo>
                      <a:lnTo>
                        <a:pt x="3336" y="121"/>
                      </a:lnTo>
                      <a:lnTo>
                        <a:pt x="3336" y="121"/>
                      </a:lnTo>
                      <a:cubicBezTo>
                        <a:pt x="2936" y="-40"/>
                        <a:pt x="2498" y="-40"/>
                        <a:pt x="2098" y="121"/>
                      </a:cubicBezTo>
                      <a:cubicBezTo>
                        <a:pt x="898" y="864"/>
                        <a:pt x="117" y="2141"/>
                        <a:pt x="3" y="3550"/>
                      </a:cubicBezTo>
                      <a:cubicBezTo>
                        <a:pt x="-26" y="4065"/>
                        <a:pt x="184" y="4551"/>
                        <a:pt x="574" y="4884"/>
                      </a:cubicBezTo>
                      <a:lnTo>
                        <a:pt x="574" y="4884"/>
                      </a:lnTo>
                      <a:cubicBezTo>
                        <a:pt x="889" y="4970"/>
                        <a:pt x="1212" y="4970"/>
                        <a:pt x="1527" y="4884"/>
                      </a:cubicBezTo>
                      <a:cubicBezTo>
                        <a:pt x="3108" y="4884"/>
                        <a:pt x="4384" y="3608"/>
                        <a:pt x="4384" y="2026"/>
                      </a:cubicBezTo>
                      <a:cubicBezTo>
                        <a:pt x="4317" y="1274"/>
                        <a:pt x="3937" y="579"/>
                        <a:pt x="3336" y="121"/>
                      </a:cubicBezTo>
                      <a:close/>
                    </a:path>
                  </a:pathLst>
                </a:custGeom>
                <a:solidFill>
                  <a:srgbClr val="263238"/>
                </a:solidFill>
                <a:ln w="9525" cap="flat">
                  <a:noFill/>
                  <a:prstDash val="solid"/>
                  <a:miter/>
                </a:ln>
              </p:spPr>
              <p:txBody>
                <a:bodyPr rtlCol="0" anchor="ctr"/>
                <a:lstStyle/>
                <a:p>
                  <a:endParaRPr lang="en-US"/>
                </a:p>
              </p:txBody>
            </p:sp>
          </p:grpSp>
        </p:grpSp>
        <p:grpSp>
          <p:nvGrpSpPr>
            <p:cNvPr id="493" name="Graphic 4">
              <a:extLst>
                <a:ext uri="{FF2B5EF4-FFF2-40B4-BE49-F238E27FC236}">
                  <a16:creationId xmlns:a16="http://schemas.microsoft.com/office/drawing/2014/main" id="{A5BB2F61-090E-423B-BDC3-89310C050ED3}"/>
                </a:ext>
              </a:extLst>
            </p:cNvPr>
            <p:cNvGrpSpPr/>
            <p:nvPr/>
          </p:nvGrpSpPr>
          <p:grpSpPr>
            <a:xfrm>
              <a:off x="4266811" y="3551832"/>
              <a:ext cx="793826" cy="525232"/>
              <a:chOff x="4266811" y="3551832"/>
              <a:chExt cx="793826" cy="525232"/>
            </a:xfrm>
          </p:grpSpPr>
          <p:sp>
            <p:nvSpPr>
              <p:cNvPr id="494" name="Graphic 4">
                <a:extLst>
                  <a:ext uri="{FF2B5EF4-FFF2-40B4-BE49-F238E27FC236}">
                    <a16:creationId xmlns:a16="http://schemas.microsoft.com/office/drawing/2014/main" id="{733E3858-5A5F-412F-9858-1CC6325289BC}"/>
                  </a:ext>
                </a:extLst>
              </p:cNvPr>
              <p:cNvSpPr/>
              <p:nvPr/>
            </p:nvSpPr>
            <p:spPr>
              <a:xfrm>
                <a:off x="4267117" y="3618984"/>
                <a:ext cx="793425" cy="458081"/>
              </a:xfrm>
              <a:custGeom>
                <a:avLst/>
                <a:gdLst>
                  <a:gd name="connsiteX0" fmla="*/ 5164 w 793425"/>
                  <a:gd name="connsiteY0" fmla="*/ 202859 h 458081"/>
                  <a:gd name="connsiteX1" fmla="*/ 442171 w 793425"/>
                  <a:gd name="connsiteY1" fmla="*/ 455081 h 458081"/>
                  <a:gd name="connsiteX2" fmla="*/ 466745 w 793425"/>
                  <a:gd name="connsiteY2" fmla="*/ 455081 h 458081"/>
                  <a:gd name="connsiteX3" fmla="*/ 788405 w 793425"/>
                  <a:gd name="connsiteY3" fmla="*/ 269438 h 458081"/>
                  <a:gd name="connsiteX4" fmla="*/ 792996 w 793425"/>
                  <a:gd name="connsiteY4" fmla="*/ 259837 h 458081"/>
                  <a:gd name="connsiteX5" fmla="*/ 788405 w 793425"/>
                  <a:gd name="connsiteY5" fmla="*/ 255246 h 458081"/>
                  <a:gd name="connsiteX6" fmla="*/ 351398 w 793425"/>
                  <a:gd name="connsiteY6" fmla="*/ 2929 h 458081"/>
                  <a:gd name="connsiteX7" fmla="*/ 326728 w 793425"/>
                  <a:gd name="connsiteY7" fmla="*/ 2929 h 458081"/>
                  <a:gd name="connsiteX8" fmla="*/ 5164 w 793425"/>
                  <a:gd name="connsiteY8" fmla="*/ 188571 h 458081"/>
                  <a:gd name="connsiteX9" fmla="*/ 382 w 793425"/>
                  <a:gd name="connsiteY9" fmla="*/ 198077 h 458081"/>
                  <a:gd name="connsiteX10" fmla="*/ 5164 w 793425"/>
                  <a:gd name="connsiteY10" fmla="*/ 202859 h 45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3425" h="458081">
                    <a:moveTo>
                      <a:pt x="5164" y="202859"/>
                    </a:moveTo>
                    <a:lnTo>
                      <a:pt x="442171" y="455081"/>
                    </a:lnTo>
                    <a:cubicBezTo>
                      <a:pt x="449877" y="459081"/>
                      <a:pt x="459040" y="459081"/>
                      <a:pt x="466745" y="455081"/>
                    </a:cubicBezTo>
                    <a:lnTo>
                      <a:pt x="788405" y="269438"/>
                    </a:lnTo>
                    <a:cubicBezTo>
                      <a:pt x="792319" y="268057"/>
                      <a:pt x="794377" y="263762"/>
                      <a:pt x="792996" y="259837"/>
                    </a:cubicBezTo>
                    <a:cubicBezTo>
                      <a:pt x="792243" y="257694"/>
                      <a:pt x="790548" y="256008"/>
                      <a:pt x="788405" y="255246"/>
                    </a:cubicBezTo>
                    <a:lnTo>
                      <a:pt x="351398" y="2929"/>
                    </a:lnTo>
                    <a:cubicBezTo>
                      <a:pt x="343635" y="-976"/>
                      <a:pt x="334491" y="-976"/>
                      <a:pt x="326728" y="2929"/>
                    </a:cubicBezTo>
                    <a:lnTo>
                      <a:pt x="5164" y="188571"/>
                    </a:lnTo>
                    <a:cubicBezTo>
                      <a:pt x="1221" y="189876"/>
                      <a:pt x="-923" y="194134"/>
                      <a:pt x="382" y="198077"/>
                    </a:cubicBezTo>
                    <a:cubicBezTo>
                      <a:pt x="1135" y="200335"/>
                      <a:pt x="2907" y="202116"/>
                      <a:pt x="5164" y="202859"/>
                    </a:cubicBezTo>
                    <a:close/>
                  </a:path>
                </a:pathLst>
              </a:custGeom>
              <a:solidFill>
                <a:srgbClr val="000000"/>
              </a:solidFill>
              <a:ln w="9525" cap="flat">
                <a:noFill/>
                <a:prstDash val="solid"/>
                <a:miter/>
              </a:ln>
            </p:spPr>
            <p:txBody>
              <a:bodyPr rtlCol="0" anchor="ctr"/>
              <a:lstStyle/>
              <a:p>
                <a:endParaRPr lang="en-US"/>
              </a:p>
            </p:txBody>
          </p:sp>
          <p:sp>
            <p:nvSpPr>
              <p:cNvPr id="495" name="Graphic 4">
                <a:extLst>
                  <a:ext uri="{FF2B5EF4-FFF2-40B4-BE49-F238E27FC236}">
                    <a16:creationId xmlns:a16="http://schemas.microsoft.com/office/drawing/2014/main" id="{E9BCA6A1-F850-4EFE-A181-5227DCF68EC8}"/>
                  </a:ext>
                </a:extLst>
              </p:cNvPr>
              <p:cNvSpPr/>
              <p:nvPr/>
            </p:nvSpPr>
            <p:spPr>
              <a:xfrm>
                <a:off x="4266811" y="3596219"/>
                <a:ext cx="793826" cy="458081"/>
              </a:xfrm>
              <a:custGeom>
                <a:avLst/>
                <a:gdLst>
                  <a:gd name="connsiteX0" fmla="*/ 5469 w 793826"/>
                  <a:gd name="connsiteY0" fmla="*/ 202859 h 458081"/>
                  <a:gd name="connsiteX1" fmla="*/ 442572 w 793826"/>
                  <a:gd name="connsiteY1" fmla="*/ 455081 h 458081"/>
                  <a:gd name="connsiteX2" fmla="*/ 467146 w 793826"/>
                  <a:gd name="connsiteY2" fmla="*/ 455081 h 458081"/>
                  <a:gd name="connsiteX3" fmla="*/ 788805 w 793826"/>
                  <a:gd name="connsiteY3" fmla="*/ 269438 h 458081"/>
                  <a:gd name="connsiteX4" fmla="*/ 793396 w 793826"/>
                  <a:gd name="connsiteY4" fmla="*/ 259837 h 458081"/>
                  <a:gd name="connsiteX5" fmla="*/ 788805 w 793826"/>
                  <a:gd name="connsiteY5" fmla="*/ 255246 h 458081"/>
                  <a:gd name="connsiteX6" fmla="*/ 351798 w 793826"/>
                  <a:gd name="connsiteY6" fmla="*/ 2929 h 458081"/>
                  <a:gd name="connsiteX7" fmla="*/ 327129 w 793826"/>
                  <a:gd name="connsiteY7" fmla="*/ 2929 h 458081"/>
                  <a:gd name="connsiteX8" fmla="*/ 5469 w 793826"/>
                  <a:gd name="connsiteY8" fmla="*/ 188381 h 458081"/>
                  <a:gd name="connsiteX9" fmla="*/ 288 w 793826"/>
                  <a:gd name="connsiteY9" fmla="*/ 197677 h 458081"/>
                  <a:gd name="connsiteX10" fmla="*/ 5469 w 793826"/>
                  <a:gd name="connsiteY10" fmla="*/ 202859 h 45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3826" h="458081">
                    <a:moveTo>
                      <a:pt x="5469" y="202859"/>
                    </a:moveTo>
                    <a:lnTo>
                      <a:pt x="442572" y="455081"/>
                    </a:lnTo>
                    <a:cubicBezTo>
                      <a:pt x="450277" y="459081"/>
                      <a:pt x="459441" y="459081"/>
                      <a:pt x="467146" y="455081"/>
                    </a:cubicBezTo>
                    <a:lnTo>
                      <a:pt x="788805" y="269438"/>
                    </a:lnTo>
                    <a:cubicBezTo>
                      <a:pt x="792720" y="268057"/>
                      <a:pt x="794778" y="263762"/>
                      <a:pt x="793396" y="259837"/>
                    </a:cubicBezTo>
                    <a:cubicBezTo>
                      <a:pt x="792644" y="257694"/>
                      <a:pt x="790949" y="256008"/>
                      <a:pt x="788805" y="255246"/>
                    </a:cubicBezTo>
                    <a:lnTo>
                      <a:pt x="351798" y="2929"/>
                    </a:lnTo>
                    <a:cubicBezTo>
                      <a:pt x="344036" y="-976"/>
                      <a:pt x="334891" y="-976"/>
                      <a:pt x="327129" y="2929"/>
                    </a:cubicBezTo>
                    <a:lnTo>
                      <a:pt x="5469" y="188381"/>
                    </a:lnTo>
                    <a:cubicBezTo>
                      <a:pt x="1469" y="189514"/>
                      <a:pt x="-846" y="193677"/>
                      <a:pt x="288" y="197677"/>
                    </a:cubicBezTo>
                    <a:cubicBezTo>
                      <a:pt x="993" y="200182"/>
                      <a:pt x="2955" y="202144"/>
                      <a:pt x="5469" y="202859"/>
                    </a:cubicBezTo>
                    <a:close/>
                  </a:path>
                </a:pathLst>
              </a:custGeom>
              <a:solidFill>
                <a:srgbClr val="EBEBEB"/>
              </a:solidFill>
              <a:ln w="9525" cap="flat">
                <a:noFill/>
                <a:prstDash val="solid"/>
                <a:miter/>
              </a:ln>
            </p:spPr>
            <p:txBody>
              <a:bodyPr rtlCol="0" anchor="ctr"/>
              <a:lstStyle/>
              <a:p>
                <a:endParaRPr lang="en-US"/>
              </a:p>
            </p:txBody>
          </p:sp>
          <p:sp>
            <p:nvSpPr>
              <p:cNvPr id="496" name="Graphic 4">
                <a:extLst>
                  <a:ext uri="{FF2B5EF4-FFF2-40B4-BE49-F238E27FC236}">
                    <a16:creationId xmlns:a16="http://schemas.microsoft.com/office/drawing/2014/main" id="{208A82F5-CD8C-405D-886E-44DA40D461CB}"/>
                  </a:ext>
                </a:extLst>
              </p:cNvPr>
              <p:cNvSpPr/>
              <p:nvPr/>
            </p:nvSpPr>
            <p:spPr>
              <a:xfrm>
                <a:off x="4288568" y="3596021"/>
                <a:ext cx="750760" cy="424964"/>
              </a:xfrm>
              <a:custGeom>
                <a:avLst/>
                <a:gdLst>
                  <a:gd name="connsiteX0" fmla="*/ 305371 w 750760"/>
                  <a:gd name="connsiteY0" fmla="*/ 3126 h 424964"/>
                  <a:gd name="connsiteX1" fmla="*/ 0 w 750760"/>
                  <a:gd name="connsiteY1" fmla="*/ 179053 h 424964"/>
                  <a:gd name="connsiteX2" fmla="*/ 420815 w 750760"/>
                  <a:gd name="connsiteY2" fmla="*/ 422036 h 424964"/>
                  <a:gd name="connsiteX3" fmla="*/ 445389 w 750760"/>
                  <a:gd name="connsiteY3" fmla="*/ 422036 h 424964"/>
                  <a:gd name="connsiteX4" fmla="*/ 750760 w 750760"/>
                  <a:gd name="connsiteY4" fmla="*/ 245728 h 424964"/>
                  <a:gd name="connsiteX5" fmla="*/ 330041 w 750760"/>
                  <a:gd name="connsiteY5" fmla="*/ 2745 h 424964"/>
                  <a:gd name="connsiteX6" fmla="*/ 305371 w 750760"/>
                  <a:gd name="connsiteY6" fmla="*/ 3126 h 42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760" h="424964">
                    <a:moveTo>
                      <a:pt x="305371" y="3126"/>
                    </a:moveTo>
                    <a:lnTo>
                      <a:pt x="0" y="179053"/>
                    </a:lnTo>
                    <a:lnTo>
                      <a:pt x="420815" y="422036"/>
                    </a:lnTo>
                    <a:cubicBezTo>
                      <a:pt x="428539" y="425941"/>
                      <a:pt x="437664" y="425941"/>
                      <a:pt x="445389" y="422036"/>
                    </a:cubicBezTo>
                    <a:lnTo>
                      <a:pt x="750760" y="245728"/>
                    </a:lnTo>
                    <a:lnTo>
                      <a:pt x="330041" y="2745"/>
                    </a:lnTo>
                    <a:cubicBezTo>
                      <a:pt x="322221" y="-1046"/>
                      <a:pt x="313068" y="-903"/>
                      <a:pt x="305371" y="3126"/>
                    </a:cubicBezTo>
                    <a:close/>
                  </a:path>
                </a:pathLst>
              </a:custGeom>
              <a:solidFill>
                <a:srgbClr val="E0E0E0"/>
              </a:solidFill>
              <a:ln w="9525" cap="flat">
                <a:noFill/>
                <a:prstDash val="solid"/>
                <a:miter/>
              </a:ln>
            </p:spPr>
            <p:txBody>
              <a:bodyPr rtlCol="0" anchor="ctr"/>
              <a:lstStyle/>
              <a:p>
                <a:endParaRPr lang="en-US"/>
              </a:p>
            </p:txBody>
          </p:sp>
          <p:sp>
            <p:nvSpPr>
              <p:cNvPr id="497" name="Graphic 4">
                <a:extLst>
                  <a:ext uri="{FF2B5EF4-FFF2-40B4-BE49-F238E27FC236}">
                    <a16:creationId xmlns:a16="http://schemas.microsoft.com/office/drawing/2014/main" id="{4F16338F-C773-4CA3-9A8B-6BE06BF5E57F}"/>
                  </a:ext>
                </a:extLst>
              </p:cNvPr>
              <p:cNvSpPr/>
              <p:nvPr/>
            </p:nvSpPr>
            <p:spPr>
              <a:xfrm>
                <a:off x="4267260" y="3551832"/>
                <a:ext cx="793282" cy="458009"/>
              </a:xfrm>
              <a:custGeom>
                <a:avLst/>
                <a:gdLst>
                  <a:gd name="connsiteX0" fmla="*/ 5021 w 793282"/>
                  <a:gd name="connsiteY0" fmla="*/ 202763 h 458009"/>
                  <a:gd name="connsiteX1" fmla="*/ 442028 w 793282"/>
                  <a:gd name="connsiteY1" fmla="*/ 455081 h 458009"/>
                  <a:gd name="connsiteX2" fmla="*/ 466602 w 793282"/>
                  <a:gd name="connsiteY2" fmla="*/ 455081 h 458009"/>
                  <a:gd name="connsiteX3" fmla="*/ 788262 w 793282"/>
                  <a:gd name="connsiteY3" fmla="*/ 269438 h 458009"/>
                  <a:gd name="connsiteX4" fmla="*/ 792853 w 793282"/>
                  <a:gd name="connsiteY4" fmla="*/ 259837 h 458009"/>
                  <a:gd name="connsiteX5" fmla="*/ 788262 w 793282"/>
                  <a:gd name="connsiteY5" fmla="*/ 255246 h 458009"/>
                  <a:gd name="connsiteX6" fmla="*/ 351255 w 793282"/>
                  <a:gd name="connsiteY6" fmla="*/ 2929 h 458009"/>
                  <a:gd name="connsiteX7" fmla="*/ 326585 w 793282"/>
                  <a:gd name="connsiteY7" fmla="*/ 2929 h 458009"/>
                  <a:gd name="connsiteX8" fmla="*/ 5021 w 793282"/>
                  <a:gd name="connsiteY8" fmla="*/ 188571 h 458009"/>
                  <a:gd name="connsiteX9" fmla="*/ 430 w 793282"/>
                  <a:gd name="connsiteY9" fmla="*/ 198172 h 458009"/>
                  <a:gd name="connsiteX10" fmla="*/ 5021 w 793282"/>
                  <a:gd name="connsiteY10" fmla="*/ 202763 h 458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3282" h="458009">
                    <a:moveTo>
                      <a:pt x="5021" y="202763"/>
                    </a:moveTo>
                    <a:lnTo>
                      <a:pt x="442028" y="455081"/>
                    </a:lnTo>
                    <a:cubicBezTo>
                      <a:pt x="449753" y="458986"/>
                      <a:pt x="458877" y="458986"/>
                      <a:pt x="466602" y="455081"/>
                    </a:cubicBezTo>
                    <a:lnTo>
                      <a:pt x="788262" y="269438"/>
                    </a:lnTo>
                    <a:cubicBezTo>
                      <a:pt x="792176" y="268057"/>
                      <a:pt x="794234" y="263761"/>
                      <a:pt x="792853" y="259837"/>
                    </a:cubicBezTo>
                    <a:cubicBezTo>
                      <a:pt x="792100" y="257694"/>
                      <a:pt x="790405" y="256008"/>
                      <a:pt x="788262" y="255246"/>
                    </a:cubicBezTo>
                    <a:lnTo>
                      <a:pt x="351255" y="2929"/>
                    </a:lnTo>
                    <a:cubicBezTo>
                      <a:pt x="343492" y="-976"/>
                      <a:pt x="334348" y="-976"/>
                      <a:pt x="326585" y="2929"/>
                    </a:cubicBezTo>
                    <a:lnTo>
                      <a:pt x="5021" y="188571"/>
                    </a:lnTo>
                    <a:cubicBezTo>
                      <a:pt x="1106" y="189952"/>
                      <a:pt x="-951" y="194248"/>
                      <a:pt x="430" y="198172"/>
                    </a:cubicBezTo>
                    <a:cubicBezTo>
                      <a:pt x="1182" y="200316"/>
                      <a:pt x="2878" y="202001"/>
                      <a:pt x="5021" y="202763"/>
                    </a:cubicBezTo>
                    <a:close/>
                  </a:path>
                </a:pathLst>
              </a:custGeom>
              <a:solidFill>
                <a:srgbClr val="FAFAFA"/>
              </a:solidFill>
              <a:ln w="9525" cap="flat">
                <a:noFill/>
                <a:prstDash val="solid"/>
                <a:miter/>
              </a:ln>
            </p:spPr>
            <p:txBody>
              <a:bodyPr rtlCol="0" anchor="ctr"/>
              <a:lstStyle/>
              <a:p>
                <a:endParaRPr lang="en-US"/>
              </a:p>
            </p:txBody>
          </p:sp>
        </p:grpSp>
        <p:grpSp>
          <p:nvGrpSpPr>
            <p:cNvPr id="498" name="Graphic 4">
              <a:extLst>
                <a:ext uri="{FF2B5EF4-FFF2-40B4-BE49-F238E27FC236}">
                  <a16:creationId xmlns:a16="http://schemas.microsoft.com/office/drawing/2014/main" id="{1FD5B1C3-4EAF-4569-B02E-C85E390B03B4}"/>
                </a:ext>
              </a:extLst>
            </p:cNvPr>
            <p:cNvGrpSpPr/>
            <p:nvPr/>
          </p:nvGrpSpPr>
          <p:grpSpPr>
            <a:xfrm>
              <a:off x="4500881" y="3371948"/>
              <a:ext cx="758761" cy="491521"/>
              <a:chOff x="4500881" y="3371948"/>
              <a:chExt cx="758761" cy="491521"/>
            </a:xfrm>
          </p:grpSpPr>
          <p:sp>
            <p:nvSpPr>
              <p:cNvPr id="499" name="Graphic 4">
                <a:extLst>
                  <a:ext uri="{FF2B5EF4-FFF2-40B4-BE49-F238E27FC236}">
                    <a16:creationId xmlns:a16="http://schemas.microsoft.com/office/drawing/2014/main" id="{1ADC21C2-1EC4-4D5E-99A1-FE373BDC1287}"/>
                  </a:ext>
                </a:extLst>
              </p:cNvPr>
              <p:cNvSpPr/>
              <p:nvPr/>
            </p:nvSpPr>
            <p:spPr>
              <a:xfrm>
                <a:off x="4501192" y="3422650"/>
                <a:ext cx="758163" cy="440819"/>
              </a:xfrm>
              <a:custGeom>
                <a:avLst/>
                <a:gdLst>
                  <a:gd name="connsiteX0" fmla="*/ 436505 w 758163"/>
                  <a:gd name="connsiteY0" fmla="*/ 440817 h 440819"/>
                  <a:gd name="connsiteX1" fmla="*/ 425646 w 758163"/>
                  <a:gd name="connsiteY1" fmla="*/ 438150 h 440819"/>
                  <a:gd name="connsiteX2" fmla="*/ 6546 w 758163"/>
                  <a:gd name="connsiteY2" fmla="*/ 196025 h 440819"/>
                  <a:gd name="connsiteX3" fmla="*/ 1098 w 758163"/>
                  <a:gd name="connsiteY3" fmla="*/ 180804 h 440819"/>
                  <a:gd name="connsiteX4" fmla="*/ 6546 w 758163"/>
                  <a:gd name="connsiteY4" fmla="*/ 175355 h 440819"/>
                  <a:gd name="connsiteX5" fmla="*/ 310489 w 758163"/>
                  <a:gd name="connsiteY5" fmla="*/ 0 h 440819"/>
                  <a:gd name="connsiteX6" fmla="*/ 758164 w 758163"/>
                  <a:gd name="connsiteY6" fmla="*/ 258699 h 440819"/>
                  <a:gd name="connsiteX7" fmla="*/ 447363 w 758163"/>
                  <a:gd name="connsiteY7" fmla="*/ 438150 h 440819"/>
                  <a:gd name="connsiteX8" fmla="*/ 436505 w 758163"/>
                  <a:gd name="connsiteY8" fmla="*/ 440817 h 44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8163" h="440819">
                    <a:moveTo>
                      <a:pt x="436505" y="440817"/>
                    </a:moveTo>
                    <a:cubicBezTo>
                      <a:pt x="432714" y="440874"/>
                      <a:pt x="428980" y="439960"/>
                      <a:pt x="425646" y="438150"/>
                    </a:cubicBezTo>
                    <a:lnTo>
                      <a:pt x="6546" y="196025"/>
                    </a:lnTo>
                    <a:cubicBezTo>
                      <a:pt x="841" y="193329"/>
                      <a:pt x="-1598" y="186519"/>
                      <a:pt x="1098" y="180804"/>
                    </a:cubicBezTo>
                    <a:cubicBezTo>
                      <a:pt x="2222" y="178413"/>
                      <a:pt x="4155" y="176489"/>
                      <a:pt x="6546" y="175355"/>
                    </a:cubicBezTo>
                    <a:lnTo>
                      <a:pt x="310489" y="0"/>
                    </a:lnTo>
                    <a:lnTo>
                      <a:pt x="758164" y="258699"/>
                    </a:lnTo>
                    <a:lnTo>
                      <a:pt x="447363" y="438150"/>
                    </a:lnTo>
                    <a:cubicBezTo>
                      <a:pt x="444020" y="439931"/>
                      <a:pt x="440286" y="440846"/>
                      <a:pt x="436505" y="440817"/>
                    </a:cubicBezTo>
                    <a:close/>
                  </a:path>
                </a:pathLst>
              </a:custGeom>
              <a:solidFill>
                <a:srgbClr val="000000">
                  <a:alpha val="20000"/>
                </a:srgbClr>
              </a:solidFill>
              <a:ln w="9525" cap="flat">
                <a:noFill/>
                <a:prstDash val="solid"/>
                <a:miter/>
              </a:ln>
            </p:spPr>
            <p:txBody>
              <a:bodyPr rtlCol="0" anchor="ctr"/>
              <a:lstStyle/>
              <a:p>
                <a:endParaRPr lang="en-US"/>
              </a:p>
            </p:txBody>
          </p:sp>
          <p:sp>
            <p:nvSpPr>
              <p:cNvPr id="500" name="Graphic 4">
                <a:extLst>
                  <a:ext uri="{FF2B5EF4-FFF2-40B4-BE49-F238E27FC236}">
                    <a16:creationId xmlns:a16="http://schemas.microsoft.com/office/drawing/2014/main" id="{FB6DBC01-6391-4F28-96FB-5F3D12040BEF}"/>
                  </a:ext>
                </a:extLst>
              </p:cNvPr>
              <p:cNvSpPr/>
              <p:nvPr/>
            </p:nvSpPr>
            <p:spPr>
              <a:xfrm>
                <a:off x="4500881" y="3408267"/>
                <a:ext cx="758571" cy="441011"/>
              </a:xfrm>
              <a:custGeom>
                <a:avLst/>
                <a:gdLst>
                  <a:gd name="connsiteX0" fmla="*/ 324803 w 758571"/>
                  <a:gd name="connsiteY0" fmla="*/ 0 h 441011"/>
                  <a:gd name="connsiteX1" fmla="*/ 6572 w 758571"/>
                  <a:gd name="connsiteY1" fmla="*/ 167545 h 441011"/>
                  <a:gd name="connsiteX2" fmla="*/ 0 w 758571"/>
                  <a:gd name="connsiteY2" fmla="*/ 177832 h 441011"/>
                  <a:gd name="connsiteX3" fmla="*/ 0 w 758571"/>
                  <a:gd name="connsiteY3" fmla="*/ 185833 h 441011"/>
                  <a:gd name="connsiteX4" fmla="*/ 6572 w 758571"/>
                  <a:gd name="connsiteY4" fmla="*/ 196120 h 441011"/>
                  <a:gd name="connsiteX5" fmla="*/ 425672 w 758571"/>
                  <a:gd name="connsiteY5" fmla="*/ 438245 h 441011"/>
                  <a:gd name="connsiteX6" fmla="*/ 436531 w 758571"/>
                  <a:gd name="connsiteY6" fmla="*/ 441007 h 441011"/>
                  <a:gd name="connsiteX7" fmla="*/ 447485 w 758571"/>
                  <a:gd name="connsiteY7" fmla="*/ 438245 h 441011"/>
                  <a:gd name="connsiteX8" fmla="*/ 758571 w 758571"/>
                  <a:gd name="connsiteY8" fmla="*/ 258699 h 441011"/>
                  <a:gd name="connsiteX9" fmla="*/ 758571 w 758571"/>
                  <a:gd name="connsiteY9" fmla="*/ 250412 h 4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8571" h="441011">
                    <a:moveTo>
                      <a:pt x="324803" y="0"/>
                    </a:moveTo>
                    <a:lnTo>
                      <a:pt x="6572" y="167545"/>
                    </a:lnTo>
                    <a:lnTo>
                      <a:pt x="0" y="177832"/>
                    </a:lnTo>
                    <a:lnTo>
                      <a:pt x="0" y="185833"/>
                    </a:lnTo>
                    <a:cubicBezTo>
                      <a:pt x="114" y="190214"/>
                      <a:pt x="2639" y="194177"/>
                      <a:pt x="6572" y="196120"/>
                    </a:cubicBezTo>
                    <a:lnTo>
                      <a:pt x="425672" y="438245"/>
                    </a:lnTo>
                    <a:cubicBezTo>
                      <a:pt x="428977" y="440122"/>
                      <a:pt x="432730" y="441084"/>
                      <a:pt x="436531" y="441007"/>
                    </a:cubicBezTo>
                    <a:cubicBezTo>
                      <a:pt x="440360" y="441065"/>
                      <a:pt x="444141" y="440112"/>
                      <a:pt x="447485" y="438245"/>
                    </a:cubicBezTo>
                    <a:lnTo>
                      <a:pt x="758571" y="258699"/>
                    </a:lnTo>
                    <a:lnTo>
                      <a:pt x="758571" y="250412"/>
                    </a:lnTo>
                    <a:close/>
                  </a:path>
                </a:pathLst>
              </a:custGeom>
              <a:solidFill>
                <a:srgbClr val="263238"/>
              </a:solidFill>
              <a:ln w="9525" cap="flat">
                <a:noFill/>
                <a:prstDash val="solid"/>
                <a:miter/>
              </a:ln>
            </p:spPr>
            <p:txBody>
              <a:bodyPr rtlCol="0" anchor="ctr"/>
              <a:lstStyle/>
              <a:p>
                <a:endParaRPr lang="en-US"/>
              </a:p>
            </p:txBody>
          </p:sp>
          <p:sp>
            <p:nvSpPr>
              <p:cNvPr id="501" name="Graphic 4">
                <a:extLst>
                  <a:ext uri="{FF2B5EF4-FFF2-40B4-BE49-F238E27FC236}">
                    <a16:creationId xmlns:a16="http://schemas.microsoft.com/office/drawing/2014/main" id="{218EFE32-A80D-4B49-820A-09120D909B90}"/>
                  </a:ext>
                </a:extLst>
              </p:cNvPr>
              <p:cNvSpPr/>
              <p:nvPr/>
            </p:nvSpPr>
            <p:spPr>
              <a:xfrm>
                <a:off x="4501164" y="3400647"/>
                <a:ext cx="758478" cy="441106"/>
              </a:xfrm>
              <a:custGeom>
                <a:avLst/>
                <a:gdLst>
                  <a:gd name="connsiteX0" fmla="*/ 436533 w 758478"/>
                  <a:gd name="connsiteY0" fmla="*/ 441103 h 441106"/>
                  <a:gd name="connsiteX1" fmla="*/ 425675 w 758478"/>
                  <a:gd name="connsiteY1" fmla="*/ 438341 h 441106"/>
                  <a:gd name="connsiteX2" fmla="*/ 6575 w 758478"/>
                  <a:gd name="connsiteY2" fmla="*/ 196215 h 441106"/>
                  <a:gd name="connsiteX3" fmla="*/ 1050 w 758478"/>
                  <a:gd name="connsiteY3" fmla="*/ 181166 h 441106"/>
                  <a:gd name="connsiteX4" fmla="*/ 6575 w 758478"/>
                  <a:gd name="connsiteY4" fmla="*/ 175641 h 441106"/>
                  <a:gd name="connsiteX5" fmla="*/ 310803 w 758478"/>
                  <a:gd name="connsiteY5" fmla="*/ 0 h 441106"/>
                  <a:gd name="connsiteX6" fmla="*/ 758478 w 758478"/>
                  <a:gd name="connsiteY6" fmla="*/ 258794 h 441106"/>
                  <a:gd name="connsiteX7" fmla="*/ 447392 w 758478"/>
                  <a:gd name="connsiteY7" fmla="*/ 437864 h 441106"/>
                  <a:gd name="connsiteX8" fmla="*/ 436533 w 758478"/>
                  <a:gd name="connsiteY8" fmla="*/ 441103 h 441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8478" h="441106">
                    <a:moveTo>
                      <a:pt x="436533" y="441103"/>
                    </a:moveTo>
                    <a:cubicBezTo>
                      <a:pt x="432733" y="441179"/>
                      <a:pt x="428980" y="440217"/>
                      <a:pt x="425675" y="438341"/>
                    </a:cubicBezTo>
                    <a:lnTo>
                      <a:pt x="6575" y="196215"/>
                    </a:lnTo>
                    <a:cubicBezTo>
                      <a:pt x="898" y="193586"/>
                      <a:pt x="-1579" y="186852"/>
                      <a:pt x="1050" y="181166"/>
                    </a:cubicBezTo>
                    <a:cubicBezTo>
                      <a:pt x="2174" y="178727"/>
                      <a:pt x="4136" y="176774"/>
                      <a:pt x="6575" y="175641"/>
                    </a:cubicBezTo>
                    <a:lnTo>
                      <a:pt x="310803" y="0"/>
                    </a:lnTo>
                    <a:lnTo>
                      <a:pt x="758478" y="258794"/>
                    </a:lnTo>
                    <a:lnTo>
                      <a:pt x="447392" y="437864"/>
                    </a:lnTo>
                    <a:cubicBezTo>
                      <a:pt x="444125" y="439883"/>
                      <a:pt x="440372" y="441008"/>
                      <a:pt x="436533" y="441103"/>
                    </a:cubicBezTo>
                    <a:close/>
                  </a:path>
                </a:pathLst>
              </a:custGeom>
              <a:solidFill>
                <a:srgbClr val="455A64"/>
              </a:solidFill>
              <a:ln w="9525" cap="flat">
                <a:noFill/>
                <a:prstDash val="solid"/>
                <a:miter/>
              </a:ln>
            </p:spPr>
            <p:txBody>
              <a:bodyPr rtlCol="0" anchor="ctr"/>
              <a:lstStyle/>
              <a:p>
                <a:endParaRPr lang="en-US"/>
              </a:p>
            </p:txBody>
          </p:sp>
          <p:sp>
            <p:nvSpPr>
              <p:cNvPr id="502" name="Graphic 4">
                <a:extLst>
                  <a:ext uri="{FF2B5EF4-FFF2-40B4-BE49-F238E27FC236}">
                    <a16:creationId xmlns:a16="http://schemas.microsoft.com/office/drawing/2014/main" id="{DEF5E982-9ECA-4FC9-B572-AB0C42170ACA}"/>
                  </a:ext>
                </a:extLst>
              </p:cNvPr>
              <p:cNvSpPr/>
              <p:nvPr/>
            </p:nvSpPr>
            <p:spPr>
              <a:xfrm>
                <a:off x="4507739" y="3375882"/>
                <a:ext cx="737901" cy="458509"/>
              </a:xfrm>
              <a:custGeom>
                <a:avLst/>
                <a:gdLst>
                  <a:gd name="connsiteX0" fmla="*/ 303847 w 737901"/>
                  <a:gd name="connsiteY0" fmla="*/ 0 h 458509"/>
                  <a:gd name="connsiteX1" fmla="*/ 3143 w 737901"/>
                  <a:gd name="connsiteY1" fmla="*/ 173641 h 458509"/>
                  <a:gd name="connsiteX2" fmla="*/ 0 w 737901"/>
                  <a:gd name="connsiteY2" fmla="*/ 177927 h 458509"/>
                  <a:gd name="connsiteX3" fmla="*/ 0 w 737901"/>
                  <a:gd name="connsiteY3" fmla="*/ 210217 h 458509"/>
                  <a:gd name="connsiteX4" fmla="*/ 0 w 737901"/>
                  <a:gd name="connsiteY4" fmla="*/ 210217 h 458509"/>
                  <a:gd name="connsiteX5" fmla="*/ 3143 w 737901"/>
                  <a:gd name="connsiteY5" fmla="*/ 214503 h 458509"/>
                  <a:gd name="connsiteX6" fmla="*/ 422243 w 737901"/>
                  <a:gd name="connsiteY6" fmla="*/ 456724 h 458509"/>
                  <a:gd name="connsiteX7" fmla="*/ 437197 w 737901"/>
                  <a:gd name="connsiteY7" fmla="*/ 456724 h 458509"/>
                  <a:gd name="connsiteX8" fmla="*/ 737902 w 737901"/>
                  <a:gd name="connsiteY8" fmla="*/ 283083 h 458509"/>
                  <a:gd name="connsiteX9" fmla="*/ 737902 w 737901"/>
                  <a:gd name="connsiteY9" fmla="*/ 250793 h 45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01" h="458509">
                    <a:moveTo>
                      <a:pt x="303847" y="0"/>
                    </a:moveTo>
                    <a:lnTo>
                      <a:pt x="3143" y="173641"/>
                    </a:lnTo>
                    <a:lnTo>
                      <a:pt x="0" y="177927"/>
                    </a:lnTo>
                    <a:lnTo>
                      <a:pt x="0" y="210217"/>
                    </a:lnTo>
                    <a:lnTo>
                      <a:pt x="0" y="210217"/>
                    </a:lnTo>
                    <a:cubicBezTo>
                      <a:pt x="152" y="212122"/>
                      <a:pt x="1372" y="213789"/>
                      <a:pt x="3143" y="214503"/>
                    </a:cubicBezTo>
                    <a:lnTo>
                      <a:pt x="422243" y="456724"/>
                    </a:lnTo>
                    <a:cubicBezTo>
                      <a:pt x="426949" y="459105"/>
                      <a:pt x="432492" y="459105"/>
                      <a:pt x="437197" y="456724"/>
                    </a:cubicBezTo>
                    <a:lnTo>
                      <a:pt x="737902" y="283083"/>
                    </a:lnTo>
                    <a:lnTo>
                      <a:pt x="737902" y="250793"/>
                    </a:lnTo>
                    <a:close/>
                  </a:path>
                </a:pathLst>
              </a:custGeom>
              <a:solidFill>
                <a:srgbClr val="EBEBEB"/>
              </a:solidFill>
              <a:ln w="9525" cap="flat">
                <a:noFill/>
                <a:prstDash val="solid"/>
                <a:miter/>
              </a:ln>
            </p:spPr>
            <p:txBody>
              <a:bodyPr rtlCol="0" anchor="ctr"/>
              <a:lstStyle/>
              <a:p>
                <a:endParaRPr lang="en-US"/>
              </a:p>
            </p:txBody>
          </p:sp>
          <p:sp>
            <p:nvSpPr>
              <p:cNvPr id="503" name="Graphic 4">
                <a:extLst>
                  <a:ext uri="{FF2B5EF4-FFF2-40B4-BE49-F238E27FC236}">
                    <a16:creationId xmlns:a16="http://schemas.microsoft.com/office/drawing/2014/main" id="{04198B79-12D5-4A31-B03F-0CFE6BBF6A69}"/>
                  </a:ext>
                </a:extLst>
              </p:cNvPr>
              <p:cNvSpPr/>
              <p:nvPr/>
            </p:nvSpPr>
            <p:spPr>
              <a:xfrm>
                <a:off x="4508185" y="3376167"/>
                <a:ext cx="737836" cy="426315"/>
              </a:xfrm>
              <a:custGeom>
                <a:avLst/>
                <a:gdLst>
                  <a:gd name="connsiteX0" fmla="*/ 737836 w 737836"/>
                  <a:gd name="connsiteY0" fmla="*/ 250508 h 426315"/>
                  <a:gd name="connsiteX1" fmla="*/ 734026 w 737836"/>
                  <a:gd name="connsiteY1" fmla="*/ 252698 h 426315"/>
                  <a:gd name="connsiteX2" fmla="*/ 685067 w 737836"/>
                  <a:gd name="connsiteY2" fmla="*/ 281273 h 426315"/>
                  <a:gd name="connsiteX3" fmla="*/ 676019 w 737836"/>
                  <a:gd name="connsiteY3" fmla="*/ 286607 h 426315"/>
                  <a:gd name="connsiteX4" fmla="*/ 437036 w 737836"/>
                  <a:gd name="connsiteY4" fmla="*/ 424529 h 426315"/>
                  <a:gd name="connsiteX5" fmla="*/ 422082 w 737836"/>
                  <a:gd name="connsiteY5" fmla="*/ 424529 h 426315"/>
                  <a:gd name="connsiteX6" fmla="*/ 2982 w 737836"/>
                  <a:gd name="connsiteY6" fmla="*/ 182309 h 426315"/>
                  <a:gd name="connsiteX7" fmla="*/ 287 w 737836"/>
                  <a:gd name="connsiteY7" fmla="*/ 176432 h 426315"/>
                  <a:gd name="connsiteX8" fmla="*/ 2982 w 737836"/>
                  <a:gd name="connsiteY8" fmla="*/ 173736 h 426315"/>
                  <a:gd name="connsiteX9" fmla="*/ 6983 w 737836"/>
                  <a:gd name="connsiteY9" fmla="*/ 171450 h 426315"/>
                  <a:gd name="connsiteX10" fmla="*/ 303686 w 737836"/>
                  <a:gd name="connsiteY10" fmla="*/ 0 h 426315"/>
                  <a:gd name="connsiteX11" fmla="*/ 734312 w 737836"/>
                  <a:gd name="connsiteY11" fmla="*/ 248603 h 426315"/>
                  <a:gd name="connsiteX12" fmla="*/ 735264 w 737836"/>
                  <a:gd name="connsiteY12" fmla="*/ 249174 h 42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836" h="426315">
                    <a:moveTo>
                      <a:pt x="737836" y="250508"/>
                    </a:moveTo>
                    <a:lnTo>
                      <a:pt x="734026" y="252698"/>
                    </a:lnTo>
                    <a:lnTo>
                      <a:pt x="685067" y="281273"/>
                    </a:lnTo>
                    <a:lnTo>
                      <a:pt x="676019" y="286607"/>
                    </a:lnTo>
                    <a:lnTo>
                      <a:pt x="437036" y="424529"/>
                    </a:lnTo>
                    <a:cubicBezTo>
                      <a:pt x="432331" y="426911"/>
                      <a:pt x="426788" y="426911"/>
                      <a:pt x="422082" y="424529"/>
                    </a:cubicBezTo>
                    <a:lnTo>
                      <a:pt x="2982" y="182309"/>
                    </a:lnTo>
                    <a:cubicBezTo>
                      <a:pt x="610" y="181432"/>
                      <a:pt x="-590" y="178794"/>
                      <a:pt x="287" y="176432"/>
                    </a:cubicBezTo>
                    <a:cubicBezTo>
                      <a:pt x="753" y="175184"/>
                      <a:pt x="1734" y="174203"/>
                      <a:pt x="2982" y="173736"/>
                    </a:cubicBezTo>
                    <a:lnTo>
                      <a:pt x="6983" y="171450"/>
                    </a:lnTo>
                    <a:lnTo>
                      <a:pt x="303686" y="0"/>
                    </a:lnTo>
                    <a:lnTo>
                      <a:pt x="734312" y="248603"/>
                    </a:lnTo>
                    <a:lnTo>
                      <a:pt x="735264" y="249174"/>
                    </a:lnTo>
                    <a:close/>
                  </a:path>
                </a:pathLst>
              </a:custGeom>
              <a:solidFill>
                <a:srgbClr val="F0F0F0"/>
              </a:solidFill>
              <a:ln w="9525" cap="flat">
                <a:noFill/>
                <a:prstDash val="solid"/>
                <a:miter/>
              </a:ln>
            </p:spPr>
            <p:txBody>
              <a:bodyPr rtlCol="0" anchor="ctr"/>
              <a:lstStyle/>
              <a:p>
                <a:endParaRPr lang="en-US"/>
              </a:p>
            </p:txBody>
          </p:sp>
          <p:sp>
            <p:nvSpPr>
              <p:cNvPr id="504" name="Graphic 4">
                <a:extLst>
                  <a:ext uri="{FF2B5EF4-FFF2-40B4-BE49-F238E27FC236}">
                    <a16:creationId xmlns:a16="http://schemas.microsoft.com/office/drawing/2014/main" id="{73285059-18FE-4BC9-951F-6B46A6EA42D4}"/>
                  </a:ext>
                </a:extLst>
              </p:cNvPr>
              <p:cNvSpPr/>
              <p:nvPr/>
            </p:nvSpPr>
            <p:spPr>
              <a:xfrm>
                <a:off x="4508120" y="3553809"/>
                <a:ext cx="429577" cy="280515"/>
              </a:xfrm>
              <a:custGeom>
                <a:avLst/>
                <a:gdLst>
                  <a:gd name="connsiteX0" fmla="*/ 429577 w 429577"/>
                  <a:gd name="connsiteY0" fmla="*/ 248317 h 280515"/>
                  <a:gd name="connsiteX1" fmla="*/ 429577 w 429577"/>
                  <a:gd name="connsiteY1" fmla="*/ 280511 h 280515"/>
                  <a:gd name="connsiteX2" fmla="*/ 422148 w 429577"/>
                  <a:gd name="connsiteY2" fmla="*/ 278797 h 280515"/>
                  <a:gd name="connsiteX3" fmla="*/ 3048 w 429577"/>
                  <a:gd name="connsiteY3" fmla="*/ 36576 h 280515"/>
                  <a:gd name="connsiteX4" fmla="*/ 0 w 429577"/>
                  <a:gd name="connsiteY4" fmla="*/ 32290 h 280515"/>
                  <a:gd name="connsiteX5" fmla="*/ 0 w 429577"/>
                  <a:gd name="connsiteY5" fmla="*/ 0 h 280515"/>
                  <a:gd name="connsiteX6" fmla="*/ 3048 w 429577"/>
                  <a:gd name="connsiteY6" fmla="*/ 4286 h 280515"/>
                  <a:gd name="connsiteX7" fmla="*/ 422148 w 429577"/>
                  <a:gd name="connsiteY7" fmla="*/ 246507 h 280515"/>
                  <a:gd name="connsiteX8" fmla="*/ 429577 w 429577"/>
                  <a:gd name="connsiteY8" fmla="*/ 248317 h 2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9577" h="280515">
                    <a:moveTo>
                      <a:pt x="429577" y="248317"/>
                    </a:moveTo>
                    <a:lnTo>
                      <a:pt x="429577" y="280511"/>
                    </a:lnTo>
                    <a:cubicBezTo>
                      <a:pt x="426996" y="280568"/>
                      <a:pt x="424444" y="279978"/>
                      <a:pt x="422148" y="278797"/>
                    </a:cubicBezTo>
                    <a:lnTo>
                      <a:pt x="3048" y="36576"/>
                    </a:lnTo>
                    <a:cubicBezTo>
                      <a:pt x="1295" y="35852"/>
                      <a:pt x="114" y="34185"/>
                      <a:pt x="0" y="32290"/>
                    </a:cubicBezTo>
                    <a:lnTo>
                      <a:pt x="0" y="0"/>
                    </a:lnTo>
                    <a:cubicBezTo>
                      <a:pt x="133" y="1886"/>
                      <a:pt x="1305" y="3543"/>
                      <a:pt x="3048" y="4286"/>
                    </a:cubicBezTo>
                    <a:lnTo>
                      <a:pt x="422148" y="246507"/>
                    </a:lnTo>
                    <a:cubicBezTo>
                      <a:pt x="424434" y="247717"/>
                      <a:pt x="426987" y="248336"/>
                      <a:pt x="429577" y="248317"/>
                    </a:cubicBezTo>
                    <a:close/>
                  </a:path>
                </a:pathLst>
              </a:custGeom>
              <a:solidFill>
                <a:srgbClr val="E0E0E0"/>
              </a:solidFill>
              <a:ln w="9525" cap="flat">
                <a:noFill/>
                <a:prstDash val="solid"/>
                <a:miter/>
              </a:ln>
            </p:spPr>
            <p:txBody>
              <a:bodyPr rtlCol="0" anchor="ctr"/>
              <a:lstStyle/>
              <a:p>
                <a:endParaRPr lang="en-US"/>
              </a:p>
            </p:txBody>
          </p:sp>
          <p:sp>
            <p:nvSpPr>
              <p:cNvPr id="505" name="Graphic 4">
                <a:extLst>
                  <a:ext uri="{FF2B5EF4-FFF2-40B4-BE49-F238E27FC236}">
                    <a16:creationId xmlns:a16="http://schemas.microsoft.com/office/drawing/2014/main" id="{EAEF8330-58CF-4940-831A-BEB36460FA0C}"/>
                  </a:ext>
                </a:extLst>
              </p:cNvPr>
              <p:cNvSpPr/>
              <p:nvPr/>
            </p:nvSpPr>
            <p:spPr>
              <a:xfrm>
                <a:off x="4512996" y="3372358"/>
                <a:ext cx="733025" cy="425743"/>
              </a:xfrm>
              <a:custGeom>
                <a:avLst/>
                <a:gdLst>
                  <a:gd name="connsiteX0" fmla="*/ 733026 w 733025"/>
                  <a:gd name="connsiteY0" fmla="*/ 250317 h 425743"/>
                  <a:gd name="connsiteX1" fmla="*/ 678828 w 733025"/>
                  <a:gd name="connsiteY1" fmla="*/ 281559 h 425743"/>
                  <a:gd name="connsiteX2" fmla="*/ 670351 w 733025"/>
                  <a:gd name="connsiteY2" fmla="*/ 286417 h 425743"/>
                  <a:gd name="connsiteX3" fmla="*/ 432226 w 733025"/>
                  <a:gd name="connsiteY3" fmla="*/ 423958 h 425743"/>
                  <a:gd name="connsiteX4" fmla="*/ 417272 w 733025"/>
                  <a:gd name="connsiteY4" fmla="*/ 423958 h 425743"/>
                  <a:gd name="connsiteX5" fmla="*/ 41701 w 733025"/>
                  <a:gd name="connsiteY5" fmla="*/ 207074 h 425743"/>
                  <a:gd name="connsiteX6" fmla="*/ 32176 w 733025"/>
                  <a:gd name="connsiteY6" fmla="*/ 201644 h 425743"/>
                  <a:gd name="connsiteX7" fmla="*/ 1791 w 733025"/>
                  <a:gd name="connsiteY7" fmla="*/ 175165 h 425743"/>
                  <a:gd name="connsiteX8" fmla="*/ 1029 w 733025"/>
                  <a:gd name="connsiteY8" fmla="*/ 174022 h 425743"/>
                  <a:gd name="connsiteX9" fmla="*/ 77 w 733025"/>
                  <a:gd name="connsiteY9" fmla="*/ 171831 h 425743"/>
                  <a:gd name="connsiteX10" fmla="*/ 5316 w 733025"/>
                  <a:gd name="connsiteY10" fmla="*/ 164211 h 425743"/>
                  <a:gd name="connsiteX11" fmla="*/ 33891 w 733025"/>
                  <a:gd name="connsiteY11" fmla="*/ 152400 h 425743"/>
                  <a:gd name="connsiteX12" fmla="*/ 33891 w 733025"/>
                  <a:gd name="connsiteY12" fmla="*/ 152400 h 425743"/>
                  <a:gd name="connsiteX13" fmla="*/ 298305 w 733025"/>
                  <a:gd name="connsiteY13" fmla="*/ 0 h 42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3025" h="425743">
                    <a:moveTo>
                      <a:pt x="733026" y="250317"/>
                    </a:moveTo>
                    <a:lnTo>
                      <a:pt x="678828" y="281559"/>
                    </a:lnTo>
                    <a:lnTo>
                      <a:pt x="670351" y="286417"/>
                    </a:lnTo>
                    <a:lnTo>
                      <a:pt x="432226" y="423958"/>
                    </a:lnTo>
                    <a:cubicBezTo>
                      <a:pt x="427521" y="426339"/>
                      <a:pt x="421977" y="426339"/>
                      <a:pt x="417272" y="423958"/>
                    </a:cubicBezTo>
                    <a:lnTo>
                      <a:pt x="41701" y="207074"/>
                    </a:lnTo>
                    <a:lnTo>
                      <a:pt x="32176" y="201644"/>
                    </a:lnTo>
                    <a:cubicBezTo>
                      <a:pt x="20213" y="195167"/>
                      <a:pt x="9840" y="186128"/>
                      <a:pt x="1791" y="175165"/>
                    </a:cubicBezTo>
                    <a:lnTo>
                      <a:pt x="1029" y="174022"/>
                    </a:lnTo>
                    <a:cubicBezTo>
                      <a:pt x="591" y="173346"/>
                      <a:pt x="277" y="172612"/>
                      <a:pt x="77" y="171831"/>
                    </a:cubicBezTo>
                    <a:cubicBezTo>
                      <a:pt x="-457" y="168307"/>
                      <a:pt x="1839" y="164973"/>
                      <a:pt x="5316" y="164211"/>
                    </a:cubicBezTo>
                    <a:cubicBezTo>
                      <a:pt x="15250" y="161363"/>
                      <a:pt x="24842" y="157401"/>
                      <a:pt x="33891" y="152400"/>
                    </a:cubicBezTo>
                    <a:lnTo>
                      <a:pt x="33891" y="152400"/>
                    </a:lnTo>
                    <a:lnTo>
                      <a:pt x="298305" y="0"/>
                    </a:lnTo>
                    <a:close/>
                  </a:path>
                </a:pathLst>
              </a:custGeom>
              <a:solidFill>
                <a:srgbClr val="FFFFFF"/>
              </a:solidFill>
              <a:ln w="9525" cap="flat">
                <a:noFill/>
                <a:prstDash val="solid"/>
                <a:miter/>
              </a:ln>
            </p:spPr>
            <p:txBody>
              <a:bodyPr rtlCol="0" anchor="ctr"/>
              <a:lstStyle/>
              <a:p>
                <a:endParaRPr lang="en-US"/>
              </a:p>
            </p:txBody>
          </p:sp>
          <p:sp>
            <p:nvSpPr>
              <p:cNvPr id="506" name="Graphic 4">
                <a:extLst>
                  <a:ext uri="{FF2B5EF4-FFF2-40B4-BE49-F238E27FC236}">
                    <a16:creationId xmlns:a16="http://schemas.microsoft.com/office/drawing/2014/main" id="{B1DBA178-43DA-4EBF-9D71-929EFFE5247B}"/>
                  </a:ext>
                </a:extLst>
              </p:cNvPr>
              <p:cNvSpPr/>
              <p:nvPr/>
            </p:nvSpPr>
            <p:spPr>
              <a:xfrm>
                <a:off x="5187040" y="3616864"/>
                <a:ext cx="19714" cy="11453"/>
              </a:xfrm>
              <a:custGeom>
                <a:avLst/>
                <a:gdLst>
                  <a:gd name="connsiteX0" fmla="*/ 2879 w 19714"/>
                  <a:gd name="connsiteY0" fmla="*/ 1715 h 11453"/>
                  <a:gd name="connsiteX1" fmla="*/ 241 w 19714"/>
                  <a:gd name="connsiteY1" fmla="*/ 7172 h 11453"/>
                  <a:gd name="connsiteX2" fmla="*/ 2879 w 19714"/>
                  <a:gd name="connsiteY2" fmla="*/ 9811 h 11453"/>
                  <a:gd name="connsiteX3" fmla="*/ 16786 w 19714"/>
                  <a:gd name="connsiteY3" fmla="*/ 9811 h 11453"/>
                  <a:gd name="connsiteX4" fmla="*/ 16786 w 19714"/>
                  <a:gd name="connsiteY4" fmla="*/ 1715 h 11453"/>
                  <a:gd name="connsiteX5" fmla="*/ 2879 w 19714"/>
                  <a:gd name="connsiteY5" fmla="*/ 1715 h 1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14" h="11453">
                    <a:moveTo>
                      <a:pt x="2879" y="1715"/>
                    </a:moveTo>
                    <a:cubicBezTo>
                      <a:pt x="641" y="2495"/>
                      <a:pt x="-540" y="4934"/>
                      <a:pt x="241" y="7172"/>
                    </a:cubicBezTo>
                    <a:cubicBezTo>
                      <a:pt x="670" y="8410"/>
                      <a:pt x="1641" y="9382"/>
                      <a:pt x="2879" y="9811"/>
                    </a:cubicBezTo>
                    <a:cubicBezTo>
                      <a:pt x="7251" y="12001"/>
                      <a:pt x="12414" y="12001"/>
                      <a:pt x="16786" y="9811"/>
                    </a:cubicBezTo>
                    <a:cubicBezTo>
                      <a:pt x="20691" y="7525"/>
                      <a:pt x="20691" y="3905"/>
                      <a:pt x="16786" y="1715"/>
                    </a:cubicBezTo>
                    <a:cubicBezTo>
                      <a:pt x="12433" y="-572"/>
                      <a:pt x="7232" y="-572"/>
                      <a:pt x="2879" y="1715"/>
                    </a:cubicBezTo>
                    <a:close/>
                  </a:path>
                </a:pathLst>
              </a:custGeom>
              <a:solidFill>
                <a:srgbClr val="000000">
                  <a:alpha val="10000"/>
                </a:srgbClr>
              </a:solidFill>
              <a:ln w="9525" cap="flat">
                <a:noFill/>
                <a:prstDash val="solid"/>
                <a:miter/>
              </a:ln>
            </p:spPr>
            <p:txBody>
              <a:bodyPr rtlCol="0" anchor="ctr"/>
              <a:lstStyle/>
              <a:p>
                <a:endParaRPr lang="en-US"/>
              </a:p>
            </p:txBody>
          </p:sp>
          <p:sp>
            <p:nvSpPr>
              <p:cNvPr id="507" name="Graphic 4">
                <a:extLst>
                  <a:ext uri="{FF2B5EF4-FFF2-40B4-BE49-F238E27FC236}">
                    <a16:creationId xmlns:a16="http://schemas.microsoft.com/office/drawing/2014/main" id="{89D7B4C7-2808-4D5E-8636-E0B07D38A7AB}"/>
                  </a:ext>
                </a:extLst>
              </p:cNvPr>
              <p:cNvSpPr/>
              <p:nvPr/>
            </p:nvSpPr>
            <p:spPr>
              <a:xfrm>
                <a:off x="5191729" y="3590356"/>
                <a:ext cx="52416" cy="37970"/>
              </a:xfrm>
              <a:custGeom>
                <a:avLst/>
                <a:gdLst>
                  <a:gd name="connsiteX0" fmla="*/ 42577 w 52416"/>
                  <a:gd name="connsiteY0" fmla="*/ 2029 h 37970"/>
                  <a:gd name="connsiteX1" fmla="*/ 23527 w 52416"/>
                  <a:gd name="connsiteY1" fmla="*/ 3362 h 37970"/>
                  <a:gd name="connsiteX2" fmla="*/ 0 w 52416"/>
                  <a:gd name="connsiteY2" fmla="*/ 37271 h 37970"/>
                  <a:gd name="connsiteX3" fmla="*/ 5144 w 52416"/>
                  <a:gd name="connsiteY3" fmla="*/ 37938 h 37970"/>
                  <a:gd name="connsiteX4" fmla="*/ 26194 w 52416"/>
                  <a:gd name="connsiteY4" fmla="*/ 7839 h 37970"/>
                  <a:gd name="connsiteX5" fmla="*/ 34671 w 52416"/>
                  <a:gd name="connsiteY5" fmla="*/ 5267 h 37970"/>
                  <a:gd name="connsiteX6" fmla="*/ 39719 w 52416"/>
                  <a:gd name="connsiteY6" fmla="*/ 6505 h 37970"/>
                  <a:gd name="connsiteX7" fmla="*/ 46863 w 52416"/>
                  <a:gd name="connsiteY7" fmla="*/ 23841 h 37970"/>
                  <a:gd name="connsiteX8" fmla="*/ 46863 w 52416"/>
                  <a:gd name="connsiteY8" fmla="*/ 27937 h 37970"/>
                  <a:gd name="connsiteX9" fmla="*/ 51721 w 52416"/>
                  <a:gd name="connsiteY9" fmla="*/ 30794 h 37970"/>
                  <a:gd name="connsiteX10" fmla="*/ 52292 w 52416"/>
                  <a:gd name="connsiteY10" fmla="*/ 23841 h 37970"/>
                  <a:gd name="connsiteX11" fmla="*/ 42577 w 52416"/>
                  <a:gd name="connsiteY11" fmla="*/ 2029 h 37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416" h="37970">
                    <a:moveTo>
                      <a:pt x="42577" y="2029"/>
                    </a:moveTo>
                    <a:cubicBezTo>
                      <a:pt x="36471" y="-1095"/>
                      <a:pt x="29137" y="-581"/>
                      <a:pt x="23527" y="3362"/>
                    </a:cubicBezTo>
                    <a:cubicBezTo>
                      <a:pt x="11820" y="11420"/>
                      <a:pt x="3448" y="23479"/>
                      <a:pt x="0" y="37271"/>
                    </a:cubicBezTo>
                    <a:cubicBezTo>
                      <a:pt x="1648" y="37833"/>
                      <a:pt x="3400" y="38062"/>
                      <a:pt x="5144" y="37938"/>
                    </a:cubicBezTo>
                    <a:cubicBezTo>
                      <a:pt x="8296" y="25689"/>
                      <a:pt x="15773" y="15002"/>
                      <a:pt x="26194" y="7839"/>
                    </a:cubicBezTo>
                    <a:cubicBezTo>
                      <a:pt x="28756" y="6277"/>
                      <a:pt x="31671" y="5391"/>
                      <a:pt x="34671" y="5267"/>
                    </a:cubicBezTo>
                    <a:cubicBezTo>
                      <a:pt x="36433" y="5201"/>
                      <a:pt x="38186" y="5629"/>
                      <a:pt x="39719" y="6505"/>
                    </a:cubicBezTo>
                    <a:cubicBezTo>
                      <a:pt x="44977" y="10630"/>
                      <a:pt x="47692" y="17212"/>
                      <a:pt x="46863" y="23841"/>
                    </a:cubicBezTo>
                    <a:cubicBezTo>
                      <a:pt x="46958" y="25203"/>
                      <a:pt x="46958" y="26575"/>
                      <a:pt x="46863" y="27937"/>
                    </a:cubicBezTo>
                    <a:lnTo>
                      <a:pt x="51721" y="30794"/>
                    </a:lnTo>
                    <a:cubicBezTo>
                      <a:pt x="52092" y="28499"/>
                      <a:pt x="52283" y="26175"/>
                      <a:pt x="52292" y="23841"/>
                    </a:cubicBezTo>
                    <a:cubicBezTo>
                      <a:pt x="53159" y="15364"/>
                      <a:pt x="49454" y="7058"/>
                      <a:pt x="42577" y="2029"/>
                    </a:cubicBezTo>
                    <a:close/>
                  </a:path>
                </a:pathLst>
              </a:custGeom>
              <a:solidFill>
                <a:srgbClr val="263238"/>
              </a:solidFill>
              <a:ln w="9525" cap="flat">
                <a:noFill/>
                <a:prstDash val="solid"/>
                <a:miter/>
              </a:ln>
            </p:spPr>
            <p:txBody>
              <a:bodyPr rtlCol="0" anchor="ctr"/>
              <a:lstStyle/>
              <a:p>
                <a:endParaRPr lang="en-US"/>
              </a:p>
            </p:txBody>
          </p:sp>
          <p:sp>
            <p:nvSpPr>
              <p:cNvPr id="508" name="Graphic 4">
                <a:extLst>
                  <a:ext uri="{FF2B5EF4-FFF2-40B4-BE49-F238E27FC236}">
                    <a16:creationId xmlns:a16="http://schemas.microsoft.com/office/drawing/2014/main" id="{70481D8A-C9F5-4925-AA29-C5A8AFB536A8}"/>
                  </a:ext>
                </a:extLst>
              </p:cNvPr>
              <p:cNvSpPr/>
              <p:nvPr/>
            </p:nvSpPr>
            <p:spPr>
              <a:xfrm>
                <a:off x="5242878" y="3623817"/>
                <a:ext cx="981" cy="1238"/>
              </a:xfrm>
              <a:custGeom>
                <a:avLst/>
                <a:gdLst>
                  <a:gd name="connsiteX0" fmla="*/ 953 w 981"/>
                  <a:gd name="connsiteY0" fmla="*/ 0 h 1238"/>
                  <a:gd name="connsiteX1" fmla="*/ 953 w 981"/>
                  <a:gd name="connsiteY1" fmla="*/ 1238 h 1238"/>
                  <a:gd name="connsiteX2" fmla="*/ 0 w 981"/>
                  <a:gd name="connsiteY2" fmla="*/ 667 h 1238"/>
                </a:gdLst>
                <a:ahLst/>
                <a:cxnLst>
                  <a:cxn ang="0">
                    <a:pos x="connsiteX0" y="connsiteY0"/>
                  </a:cxn>
                  <a:cxn ang="0">
                    <a:pos x="connsiteX1" y="connsiteY1"/>
                  </a:cxn>
                  <a:cxn ang="0">
                    <a:pos x="connsiteX2" y="connsiteY2"/>
                  </a:cxn>
                </a:cxnLst>
                <a:rect l="l" t="t" r="r" b="b"/>
                <a:pathLst>
                  <a:path w="981" h="1238">
                    <a:moveTo>
                      <a:pt x="953" y="0"/>
                    </a:moveTo>
                    <a:cubicBezTo>
                      <a:pt x="991" y="410"/>
                      <a:pt x="991" y="829"/>
                      <a:pt x="953" y="1238"/>
                    </a:cubicBezTo>
                    <a:lnTo>
                      <a:pt x="0" y="667"/>
                    </a:lnTo>
                    <a:close/>
                  </a:path>
                </a:pathLst>
              </a:custGeom>
              <a:solidFill>
                <a:srgbClr val="263238"/>
              </a:solidFill>
              <a:ln w="9525" cap="flat">
                <a:noFill/>
                <a:prstDash val="solid"/>
                <a:miter/>
              </a:ln>
            </p:spPr>
            <p:txBody>
              <a:bodyPr rtlCol="0" anchor="ctr"/>
              <a:lstStyle/>
              <a:p>
                <a:endParaRPr lang="en-US"/>
              </a:p>
            </p:txBody>
          </p:sp>
          <p:sp>
            <p:nvSpPr>
              <p:cNvPr id="509" name="Graphic 4">
                <a:extLst>
                  <a:ext uri="{FF2B5EF4-FFF2-40B4-BE49-F238E27FC236}">
                    <a16:creationId xmlns:a16="http://schemas.microsoft.com/office/drawing/2014/main" id="{8C6574E3-E3E3-4BBF-8C6C-D3FD22EF77CB}"/>
                  </a:ext>
                </a:extLst>
              </p:cNvPr>
              <p:cNvSpPr/>
              <p:nvPr/>
            </p:nvSpPr>
            <p:spPr>
              <a:xfrm>
                <a:off x="5145035" y="3592456"/>
                <a:ext cx="19714" cy="11382"/>
              </a:xfrm>
              <a:custGeom>
                <a:avLst/>
                <a:gdLst>
                  <a:gd name="connsiteX0" fmla="*/ 2879 w 19714"/>
                  <a:gd name="connsiteY0" fmla="*/ 1643 h 11382"/>
                  <a:gd name="connsiteX1" fmla="*/ 241 w 19714"/>
                  <a:gd name="connsiteY1" fmla="*/ 7101 h 11382"/>
                  <a:gd name="connsiteX2" fmla="*/ 2879 w 19714"/>
                  <a:gd name="connsiteY2" fmla="*/ 9739 h 11382"/>
                  <a:gd name="connsiteX3" fmla="*/ 16786 w 19714"/>
                  <a:gd name="connsiteY3" fmla="*/ 9739 h 11382"/>
                  <a:gd name="connsiteX4" fmla="*/ 16786 w 19714"/>
                  <a:gd name="connsiteY4" fmla="*/ 1643 h 11382"/>
                  <a:gd name="connsiteX5" fmla="*/ 2879 w 19714"/>
                  <a:gd name="connsiteY5" fmla="*/ 1643 h 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14" h="11382">
                    <a:moveTo>
                      <a:pt x="2879" y="1643"/>
                    </a:moveTo>
                    <a:cubicBezTo>
                      <a:pt x="641" y="2424"/>
                      <a:pt x="-540" y="4862"/>
                      <a:pt x="241" y="7101"/>
                    </a:cubicBezTo>
                    <a:cubicBezTo>
                      <a:pt x="669" y="8339"/>
                      <a:pt x="1641" y="9311"/>
                      <a:pt x="2879" y="9739"/>
                    </a:cubicBezTo>
                    <a:cubicBezTo>
                      <a:pt x="7251" y="11930"/>
                      <a:pt x="12414" y="11930"/>
                      <a:pt x="16786" y="9739"/>
                    </a:cubicBezTo>
                    <a:cubicBezTo>
                      <a:pt x="20691" y="7453"/>
                      <a:pt x="20691" y="3834"/>
                      <a:pt x="16786" y="1643"/>
                    </a:cubicBezTo>
                    <a:cubicBezTo>
                      <a:pt x="12414" y="-548"/>
                      <a:pt x="7251" y="-548"/>
                      <a:pt x="2879" y="1643"/>
                    </a:cubicBezTo>
                    <a:close/>
                  </a:path>
                </a:pathLst>
              </a:custGeom>
              <a:solidFill>
                <a:srgbClr val="000000">
                  <a:alpha val="10000"/>
                </a:srgbClr>
              </a:solidFill>
              <a:ln w="9525" cap="flat">
                <a:noFill/>
                <a:prstDash val="solid"/>
                <a:miter/>
              </a:ln>
            </p:spPr>
            <p:txBody>
              <a:bodyPr rtlCol="0" anchor="ctr"/>
              <a:lstStyle/>
              <a:p>
                <a:endParaRPr lang="en-US"/>
              </a:p>
            </p:txBody>
          </p:sp>
          <p:sp>
            <p:nvSpPr>
              <p:cNvPr id="510" name="Graphic 4">
                <a:extLst>
                  <a:ext uri="{FF2B5EF4-FFF2-40B4-BE49-F238E27FC236}">
                    <a16:creationId xmlns:a16="http://schemas.microsoft.com/office/drawing/2014/main" id="{56320C24-EFFB-41D7-B514-14AC01F8F2A5}"/>
                  </a:ext>
                </a:extLst>
              </p:cNvPr>
              <p:cNvSpPr/>
              <p:nvPr/>
            </p:nvSpPr>
            <p:spPr>
              <a:xfrm>
                <a:off x="5150105" y="3566067"/>
                <a:ext cx="52327" cy="37969"/>
              </a:xfrm>
              <a:custGeom>
                <a:avLst/>
                <a:gdLst>
                  <a:gd name="connsiteX0" fmla="*/ 42577 w 52327"/>
                  <a:gd name="connsiteY0" fmla="*/ 2029 h 37969"/>
                  <a:gd name="connsiteX1" fmla="*/ 23527 w 52327"/>
                  <a:gd name="connsiteY1" fmla="*/ 3362 h 37969"/>
                  <a:gd name="connsiteX2" fmla="*/ 0 w 52327"/>
                  <a:gd name="connsiteY2" fmla="*/ 37367 h 37969"/>
                  <a:gd name="connsiteX3" fmla="*/ 5144 w 52327"/>
                  <a:gd name="connsiteY3" fmla="*/ 37938 h 37969"/>
                  <a:gd name="connsiteX4" fmla="*/ 26098 w 52327"/>
                  <a:gd name="connsiteY4" fmla="*/ 7839 h 37969"/>
                  <a:gd name="connsiteX5" fmla="*/ 34671 w 52327"/>
                  <a:gd name="connsiteY5" fmla="*/ 5267 h 37969"/>
                  <a:gd name="connsiteX6" fmla="*/ 39719 w 52327"/>
                  <a:gd name="connsiteY6" fmla="*/ 6601 h 37969"/>
                  <a:gd name="connsiteX7" fmla="*/ 46768 w 52327"/>
                  <a:gd name="connsiteY7" fmla="*/ 23841 h 37969"/>
                  <a:gd name="connsiteX8" fmla="*/ 46768 w 52327"/>
                  <a:gd name="connsiteY8" fmla="*/ 27937 h 37969"/>
                  <a:gd name="connsiteX9" fmla="*/ 51625 w 52327"/>
                  <a:gd name="connsiteY9" fmla="*/ 30794 h 37969"/>
                  <a:gd name="connsiteX10" fmla="*/ 52197 w 52327"/>
                  <a:gd name="connsiteY10" fmla="*/ 23841 h 37969"/>
                  <a:gd name="connsiteX11" fmla="*/ 42577 w 52327"/>
                  <a:gd name="connsiteY11" fmla="*/ 2029 h 3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27" h="37969">
                    <a:moveTo>
                      <a:pt x="42577" y="2029"/>
                    </a:moveTo>
                    <a:cubicBezTo>
                      <a:pt x="36471" y="-1095"/>
                      <a:pt x="29137" y="-581"/>
                      <a:pt x="23527" y="3362"/>
                    </a:cubicBezTo>
                    <a:cubicBezTo>
                      <a:pt x="11801" y="11449"/>
                      <a:pt x="3429" y="23546"/>
                      <a:pt x="0" y="37367"/>
                    </a:cubicBezTo>
                    <a:cubicBezTo>
                      <a:pt x="1667" y="37852"/>
                      <a:pt x="3410" y="38052"/>
                      <a:pt x="5144" y="37938"/>
                    </a:cubicBezTo>
                    <a:cubicBezTo>
                      <a:pt x="8306" y="25727"/>
                      <a:pt x="15735" y="15040"/>
                      <a:pt x="26098" y="7839"/>
                    </a:cubicBezTo>
                    <a:cubicBezTo>
                      <a:pt x="28689" y="6267"/>
                      <a:pt x="31642" y="5382"/>
                      <a:pt x="34671" y="5267"/>
                    </a:cubicBezTo>
                    <a:cubicBezTo>
                      <a:pt x="36443" y="5229"/>
                      <a:pt x="38195" y="5696"/>
                      <a:pt x="39719" y="6601"/>
                    </a:cubicBezTo>
                    <a:cubicBezTo>
                      <a:pt x="44910" y="10725"/>
                      <a:pt x="47577" y="17259"/>
                      <a:pt x="46768" y="23841"/>
                    </a:cubicBezTo>
                    <a:cubicBezTo>
                      <a:pt x="46863" y="25203"/>
                      <a:pt x="46863" y="26575"/>
                      <a:pt x="46768" y="27937"/>
                    </a:cubicBezTo>
                    <a:lnTo>
                      <a:pt x="51625" y="30794"/>
                    </a:lnTo>
                    <a:cubicBezTo>
                      <a:pt x="51997" y="28499"/>
                      <a:pt x="52188" y="26175"/>
                      <a:pt x="52197" y="23841"/>
                    </a:cubicBezTo>
                    <a:cubicBezTo>
                      <a:pt x="53083" y="15383"/>
                      <a:pt x="49425" y="7077"/>
                      <a:pt x="42577" y="2029"/>
                    </a:cubicBezTo>
                    <a:close/>
                  </a:path>
                </a:pathLst>
              </a:custGeom>
              <a:solidFill>
                <a:srgbClr val="263238"/>
              </a:solidFill>
              <a:ln w="9525" cap="flat">
                <a:noFill/>
                <a:prstDash val="solid"/>
                <a:miter/>
              </a:ln>
            </p:spPr>
            <p:txBody>
              <a:bodyPr rtlCol="0" anchor="ctr"/>
              <a:lstStyle/>
              <a:p>
                <a:endParaRPr lang="en-US"/>
              </a:p>
            </p:txBody>
          </p:sp>
          <p:sp>
            <p:nvSpPr>
              <p:cNvPr id="511" name="Graphic 4">
                <a:extLst>
                  <a:ext uri="{FF2B5EF4-FFF2-40B4-BE49-F238E27FC236}">
                    <a16:creationId xmlns:a16="http://schemas.microsoft.com/office/drawing/2014/main" id="{05AA462D-5929-46B4-BA4F-052B8CC1FAC8}"/>
                  </a:ext>
                </a:extLst>
              </p:cNvPr>
              <p:cNvSpPr/>
              <p:nvPr/>
            </p:nvSpPr>
            <p:spPr>
              <a:xfrm>
                <a:off x="5102934" y="3568358"/>
                <a:ext cx="19760" cy="11453"/>
              </a:xfrm>
              <a:custGeom>
                <a:avLst/>
                <a:gdLst>
                  <a:gd name="connsiteX0" fmla="*/ 2879 w 19760"/>
                  <a:gd name="connsiteY0" fmla="*/ 1643 h 11453"/>
                  <a:gd name="connsiteX1" fmla="*/ 241 w 19760"/>
                  <a:gd name="connsiteY1" fmla="*/ 7101 h 11453"/>
                  <a:gd name="connsiteX2" fmla="*/ 2879 w 19760"/>
                  <a:gd name="connsiteY2" fmla="*/ 9739 h 11453"/>
                  <a:gd name="connsiteX3" fmla="*/ 16881 w 19760"/>
                  <a:gd name="connsiteY3" fmla="*/ 9739 h 11453"/>
                  <a:gd name="connsiteX4" fmla="*/ 19519 w 19760"/>
                  <a:gd name="connsiteY4" fmla="*/ 4281 h 11453"/>
                  <a:gd name="connsiteX5" fmla="*/ 16881 w 19760"/>
                  <a:gd name="connsiteY5" fmla="*/ 1643 h 11453"/>
                  <a:gd name="connsiteX6" fmla="*/ 2879 w 19760"/>
                  <a:gd name="connsiteY6" fmla="*/ 1643 h 1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60" h="11453">
                    <a:moveTo>
                      <a:pt x="2879" y="1643"/>
                    </a:moveTo>
                    <a:cubicBezTo>
                      <a:pt x="641" y="2424"/>
                      <a:pt x="-540" y="4862"/>
                      <a:pt x="241" y="7101"/>
                    </a:cubicBezTo>
                    <a:cubicBezTo>
                      <a:pt x="670" y="8339"/>
                      <a:pt x="1641" y="9311"/>
                      <a:pt x="2879" y="9739"/>
                    </a:cubicBezTo>
                    <a:cubicBezTo>
                      <a:pt x="7270" y="12025"/>
                      <a:pt x="12490" y="12025"/>
                      <a:pt x="16881" y="9739"/>
                    </a:cubicBezTo>
                    <a:cubicBezTo>
                      <a:pt x="19119" y="8958"/>
                      <a:pt x="20300" y="6520"/>
                      <a:pt x="19519" y="4281"/>
                    </a:cubicBezTo>
                    <a:cubicBezTo>
                      <a:pt x="19091" y="3043"/>
                      <a:pt x="18119" y="2072"/>
                      <a:pt x="16881" y="1643"/>
                    </a:cubicBezTo>
                    <a:cubicBezTo>
                      <a:pt x="12471" y="-548"/>
                      <a:pt x="7289" y="-548"/>
                      <a:pt x="2879" y="1643"/>
                    </a:cubicBezTo>
                    <a:close/>
                  </a:path>
                </a:pathLst>
              </a:custGeom>
              <a:solidFill>
                <a:srgbClr val="000000">
                  <a:alpha val="10000"/>
                </a:srgbClr>
              </a:solidFill>
              <a:ln w="9525" cap="flat">
                <a:noFill/>
                <a:prstDash val="solid"/>
                <a:miter/>
              </a:ln>
            </p:spPr>
            <p:txBody>
              <a:bodyPr rtlCol="0" anchor="ctr"/>
              <a:lstStyle/>
              <a:p>
                <a:endParaRPr lang="en-US"/>
              </a:p>
            </p:txBody>
          </p:sp>
          <p:sp>
            <p:nvSpPr>
              <p:cNvPr id="512" name="Graphic 4">
                <a:extLst>
                  <a:ext uri="{FF2B5EF4-FFF2-40B4-BE49-F238E27FC236}">
                    <a16:creationId xmlns:a16="http://schemas.microsoft.com/office/drawing/2014/main" id="{B897D195-5B35-4E90-AEA5-18D329174655}"/>
                  </a:ext>
                </a:extLst>
              </p:cNvPr>
              <p:cNvSpPr/>
              <p:nvPr/>
            </p:nvSpPr>
            <p:spPr>
              <a:xfrm>
                <a:off x="5108004" y="3541783"/>
                <a:ext cx="52418" cy="37957"/>
              </a:xfrm>
              <a:custGeom>
                <a:avLst/>
                <a:gdLst>
                  <a:gd name="connsiteX0" fmla="*/ 42672 w 52418"/>
                  <a:gd name="connsiteY0" fmla="*/ 2119 h 37957"/>
                  <a:gd name="connsiteX1" fmla="*/ 23622 w 52418"/>
                  <a:gd name="connsiteY1" fmla="*/ 3358 h 37957"/>
                  <a:gd name="connsiteX2" fmla="*/ 0 w 52418"/>
                  <a:gd name="connsiteY2" fmla="*/ 37362 h 37957"/>
                  <a:gd name="connsiteX3" fmla="*/ 5144 w 52418"/>
                  <a:gd name="connsiteY3" fmla="*/ 37934 h 37957"/>
                  <a:gd name="connsiteX4" fmla="*/ 26194 w 52418"/>
                  <a:gd name="connsiteY4" fmla="*/ 7834 h 37957"/>
                  <a:gd name="connsiteX5" fmla="*/ 34766 w 52418"/>
                  <a:gd name="connsiteY5" fmla="*/ 5263 h 37957"/>
                  <a:gd name="connsiteX6" fmla="*/ 39815 w 52418"/>
                  <a:gd name="connsiteY6" fmla="*/ 6596 h 37957"/>
                  <a:gd name="connsiteX7" fmla="*/ 46863 w 52418"/>
                  <a:gd name="connsiteY7" fmla="*/ 23836 h 37957"/>
                  <a:gd name="connsiteX8" fmla="*/ 46863 w 52418"/>
                  <a:gd name="connsiteY8" fmla="*/ 28027 h 37957"/>
                  <a:gd name="connsiteX9" fmla="*/ 51816 w 52418"/>
                  <a:gd name="connsiteY9" fmla="*/ 30790 h 37957"/>
                  <a:gd name="connsiteX10" fmla="*/ 52292 w 52418"/>
                  <a:gd name="connsiteY10" fmla="*/ 23836 h 37957"/>
                  <a:gd name="connsiteX11" fmla="*/ 42672 w 52418"/>
                  <a:gd name="connsiteY11" fmla="*/ 2119 h 3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418" h="37957">
                    <a:moveTo>
                      <a:pt x="42672" y="2119"/>
                    </a:moveTo>
                    <a:cubicBezTo>
                      <a:pt x="36595" y="-1100"/>
                      <a:pt x="29232" y="-624"/>
                      <a:pt x="23622" y="3358"/>
                    </a:cubicBezTo>
                    <a:cubicBezTo>
                      <a:pt x="11868" y="11435"/>
                      <a:pt x="3467" y="23522"/>
                      <a:pt x="0" y="37362"/>
                    </a:cubicBezTo>
                    <a:cubicBezTo>
                      <a:pt x="1667" y="37838"/>
                      <a:pt x="3410" y="38029"/>
                      <a:pt x="5144" y="37934"/>
                    </a:cubicBezTo>
                    <a:cubicBezTo>
                      <a:pt x="8334" y="25703"/>
                      <a:pt x="15802" y="15026"/>
                      <a:pt x="26194" y="7834"/>
                    </a:cubicBezTo>
                    <a:cubicBezTo>
                      <a:pt x="28785" y="6253"/>
                      <a:pt x="31737" y="5367"/>
                      <a:pt x="34766" y="5263"/>
                    </a:cubicBezTo>
                    <a:cubicBezTo>
                      <a:pt x="36538" y="5263"/>
                      <a:pt x="38272" y="5729"/>
                      <a:pt x="39815" y="6596"/>
                    </a:cubicBezTo>
                    <a:cubicBezTo>
                      <a:pt x="45006" y="10720"/>
                      <a:pt x="47673" y="17255"/>
                      <a:pt x="46863" y="23836"/>
                    </a:cubicBezTo>
                    <a:cubicBezTo>
                      <a:pt x="46958" y="25227"/>
                      <a:pt x="46958" y="26627"/>
                      <a:pt x="46863" y="28027"/>
                    </a:cubicBezTo>
                    <a:lnTo>
                      <a:pt x="51816" y="30790"/>
                    </a:lnTo>
                    <a:cubicBezTo>
                      <a:pt x="52169" y="28485"/>
                      <a:pt x="52321" y="26161"/>
                      <a:pt x="52292" y="23836"/>
                    </a:cubicBezTo>
                    <a:cubicBezTo>
                      <a:pt x="53159" y="15407"/>
                      <a:pt x="49502" y="7139"/>
                      <a:pt x="42672" y="2119"/>
                    </a:cubicBezTo>
                    <a:close/>
                  </a:path>
                </a:pathLst>
              </a:custGeom>
              <a:solidFill>
                <a:srgbClr val="263238"/>
              </a:solidFill>
              <a:ln w="9525" cap="flat">
                <a:noFill/>
                <a:prstDash val="solid"/>
                <a:miter/>
              </a:ln>
            </p:spPr>
            <p:txBody>
              <a:bodyPr rtlCol="0" anchor="ctr"/>
              <a:lstStyle/>
              <a:p>
                <a:endParaRPr lang="en-US"/>
              </a:p>
            </p:txBody>
          </p:sp>
          <p:sp>
            <p:nvSpPr>
              <p:cNvPr id="513" name="Graphic 4">
                <a:extLst>
                  <a:ext uri="{FF2B5EF4-FFF2-40B4-BE49-F238E27FC236}">
                    <a16:creationId xmlns:a16="http://schemas.microsoft.com/office/drawing/2014/main" id="{229BAD7E-AA72-4DBD-8834-749EE28A9C70}"/>
                  </a:ext>
                </a:extLst>
              </p:cNvPr>
              <p:cNvSpPr/>
              <p:nvPr/>
            </p:nvSpPr>
            <p:spPr>
              <a:xfrm>
                <a:off x="5060929" y="3544069"/>
                <a:ext cx="19760" cy="11453"/>
              </a:xfrm>
              <a:custGeom>
                <a:avLst/>
                <a:gdLst>
                  <a:gd name="connsiteX0" fmla="*/ 2879 w 19760"/>
                  <a:gd name="connsiteY0" fmla="*/ 1643 h 11453"/>
                  <a:gd name="connsiteX1" fmla="*/ 241 w 19760"/>
                  <a:gd name="connsiteY1" fmla="*/ 7101 h 11453"/>
                  <a:gd name="connsiteX2" fmla="*/ 2879 w 19760"/>
                  <a:gd name="connsiteY2" fmla="*/ 9739 h 11453"/>
                  <a:gd name="connsiteX3" fmla="*/ 16881 w 19760"/>
                  <a:gd name="connsiteY3" fmla="*/ 9739 h 11453"/>
                  <a:gd name="connsiteX4" fmla="*/ 19519 w 19760"/>
                  <a:gd name="connsiteY4" fmla="*/ 4282 h 11453"/>
                  <a:gd name="connsiteX5" fmla="*/ 16881 w 19760"/>
                  <a:gd name="connsiteY5" fmla="*/ 1643 h 11453"/>
                  <a:gd name="connsiteX6" fmla="*/ 2879 w 19760"/>
                  <a:gd name="connsiteY6" fmla="*/ 1643 h 1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60" h="11453">
                    <a:moveTo>
                      <a:pt x="2879" y="1643"/>
                    </a:moveTo>
                    <a:cubicBezTo>
                      <a:pt x="641" y="2424"/>
                      <a:pt x="-540" y="4862"/>
                      <a:pt x="241" y="7101"/>
                    </a:cubicBezTo>
                    <a:cubicBezTo>
                      <a:pt x="670" y="8339"/>
                      <a:pt x="1641" y="9311"/>
                      <a:pt x="2879" y="9739"/>
                    </a:cubicBezTo>
                    <a:cubicBezTo>
                      <a:pt x="7270" y="12025"/>
                      <a:pt x="12490" y="12025"/>
                      <a:pt x="16881" y="9739"/>
                    </a:cubicBezTo>
                    <a:cubicBezTo>
                      <a:pt x="19119" y="8958"/>
                      <a:pt x="20300" y="6520"/>
                      <a:pt x="19519" y="4282"/>
                    </a:cubicBezTo>
                    <a:cubicBezTo>
                      <a:pt x="19091" y="3043"/>
                      <a:pt x="18119" y="2072"/>
                      <a:pt x="16881" y="1643"/>
                    </a:cubicBezTo>
                    <a:cubicBezTo>
                      <a:pt x="12471" y="-548"/>
                      <a:pt x="7289" y="-548"/>
                      <a:pt x="2879" y="1643"/>
                    </a:cubicBezTo>
                    <a:close/>
                  </a:path>
                </a:pathLst>
              </a:custGeom>
              <a:solidFill>
                <a:srgbClr val="000000">
                  <a:alpha val="10000"/>
                </a:srgbClr>
              </a:solidFill>
              <a:ln w="9525" cap="flat">
                <a:noFill/>
                <a:prstDash val="solid"/>
                <a:miter/>
              </a:ln>
            </p:spPr>
            <p:txBody>
              <a:bodyPr rtlCol="0" anchor="ctr"/>
              <a:lstStyle/>
              <a:p>
                <a:endParaRPr lang="en-US"/>
              </a:p>
            </p:txBody>
          </p:sp>
          <p:sp>
            <p:nvSpPr>
              <p:cNvPr id="514" name="Graphic 4">
                <a:extLst>
                  <a:ext uri="{FF2B5EF4-FFF2-40B4-BE49-F238E27FC236}">
                    <a16:creationId xmlns:a16="http://schemas.microsoft.com/office/drawing/2014/main" id="{9945032A-0042-48E6-8986-4856CE63EE01}"/>
                  </a:ext>
                </a:extLst>
              </p:cNvPr>
              <p:cNvSpPr/>
              <p:nvPr/>
            </p:nvSpPr>
            <p:spPr>
              <a:xfrm>
                <a:off x="5065999" y="3517585"/>
                <a:ext cx="52413" cy="37952"/>
              </a:xfrm>
              <a:custGeom>
                <a:avLst/>
                <a:gdLst>
                  <a:gd name="connsiteX0" fmla="*/ 42672 w 52413"/>
                  <a:gd name="connsiteY0" fmla="*/ 2029 h 37952"/>
                  <a:gd name="connsiteX1" fmla="*/ 23622 w 52413"/>
                  <a:gd name="connsiteY1" fmla="*/ 3362 h 37952"/>
                  <a:gd name="connsiteX2" fmla="*/ 0 w 52413"/>
                  <a:gd name="connsiteY2" fmla="*/ 37271 h 37952"/>
                  <a:gd name="connsiteX3" fmla="*/ 5144 w 52413"/>
                  <a:gd name="connsiteY3" fmla="*/ 37938 h 37952"/>
                  <a:gd name="connsiteX4" fmla="*/ 26194 w 52413"/>
                  <a:gd name="connsiteY4" fmla="*/ 7839 h 37952"/>
                  <a:gd name="connsiteX5" fmla="*/ 34766 w 52413"/>
                  <a:gd name="connsiteY5" fmla="*/ 5172 h 37952"/>
                  <a:gd name="connsiteX6" fmla="*/ 39815 w 52413"/>
                  <a:gd name="connsiteY6" fmla="*/ 6505 h 37952"/>
                  <a:gd name="connsiteX7" fmla="*/ 46863 w 52413"/>
                  <a:gd name="connsiteY7" fmla="*/ 23746 h 37952"/>
                  <a:gd name="connsiteX8" fmla="*/ 46863 w 52413"/>
                  <a:gd name="connsiteY8" fmla="*/ 27937 h 37952"/>
                  <a:gd name="connsiteX9" fmla="*/ 51816 w 52413"/>
                  <a:gd name="connsiteY9" fmla="*/ 30794 h 37952"/>
                  <a:gd name="connsiteX10" fmla="*/ 52292 w 52413"/>
                  <a:gd name="connsiteY10" fmla="*/ 23746 h 37952"/>
                  <a:gd name="connsiteX11" fmla="*/ 42672 w 52413"/>
                  <a:gd name="connsiteY11" fmla="*/ 2029 h 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413" h="37952">
                    <a:moveTo>
                      <a:pt x="42672" y="2029"/>
                    </a:moveTo>
                    <a:cubicBezTo>
                      <a:pt x="36567" y="-1095"/>
                      <a:pt x="29232" y="-581"/>
                      <a:pt x="23622" y="3362"/>
                    </a:cubicBezTo>
                    <a:cubicBezTo>
                      <a:pt x="11868" y="11392"/>
                      <a:pt x="3458" y="23460"/>
                      <a:pt x="0" y="37271"/>
                    </a:cubicBezTo>
                    <a:cubicBezTo>
                      <a:pt x="1667" y="37786"/>
                      <a:pt x="3401" y="38014"/>
                      <a:pt x="5144" y="37938"/>
                    </a:cubicBezTo>
                    <a:cubicBezTo>
                      <a:pt x="8277" y="25679"/>
                      <a:pt x="15755" y="14983"/>
                      <a:pt x="26194" y="7839"/>
                    </a:cubicBezTo>
                    <a:cubicBezTo>
                      <a:pt x="28775" y="6229"/>
                      <a:pt x="31728" y="5315"/>
                      <a:pt x="34766" y="5172"/>
                    </a:cubicBezTo>
                    <a:cubicBezTo>
                      <a:pt x="36538" y="5172"/>
                      <a:pt x="38272" y="5639"/>
                      <a:pt x="39815" y="6505"/>
                    </a:cubicBezTo>
                    <a:cubicBezTo>
                      <a:pt x="45006" y="10630"/>
                      <a:pt x="47673" y="17164"/>
                      <a:pt x="46863" y="23746"/>
                    </a:cubicBezTo>
                    <a:cubicBezTo>
                      <a:pt x="46958" y="25136"/>
                      <a:pt x="46958" y="26537"/>
                      <a:pt x="46863" y="27937"/>
                    </a:cubicBezTo>
                    <a:lnTo>
                      <a:pt x="51816" y="30794"/>
                    </a:lnTo>
                    <a:cubicBezTo>
                      <a:pt x="52111" y="28461"/>
                      <a:pt x="52273" y="26098"/>
                      <a:pt x="52292" y="23746"/>
                    </a:cubicBezTo>
                    <a:cubicBezTo>
                      <a:pt x="53140" y="15316"/>
                      <a:pt x="49482" y="7058"/>
                      <a:pt x="42672" y="2029"/>
                    </a:cubicBezTo>
                    <a:close/>
                  </a:path>
                </a:pathLst>
              </a:custGeom>
              <a:solidFill>
                <a:srgbClr val="263238"/>
              </a:solidFill>
              <a:ln w="9525" cap="flat">
                <a:noFill/>
                <a:prstDash val="solid"/>
                <a:miter/>
              </a:ln>
            </p:spPr>
            <p:txBody>
              <a:bodyPr rtlCol="0" anchor="ctr"/>
              <a:lstStyle/>
              <a:p>
                <a:endParaRPr lang="en-US"/>
              </a:p>
            </p:txBody>
          </p:sp>
          <p:sp>
            <p:nvSpPr>
              <p:cNvPr id="515" name="Graphic 4">
                <a:extLst>
                  <a:ext uri="{FF2B5EF4-FFF2-40B4-BE49-F238E27FC236}">
                    <a16:creationId xmlns:a16="http://schemas.microsoft.com/office/drawing/2014/main" id="{277EDD74-644F-4E9E-95A1-C2A8DC67792E}"/>
                  </a:ext>
                </a:extLst>
              </p:cNvPr>
              <p:cNvSpPr/>
              <p:nvPr/>
            </p:nvSpPr>
            <p:spPr>
              <a:xfrm>
                <a:off x="5018923" y="3519805"/>
                <a:ext cx="19714" cy="11453"/>
              </a:xfrm>
              <a:custGeom>
                <a:avLst/>
                <a:gdLst>
                  <a:gd name="connsiteX0" fmla="*/ 2879 w 19714"/>
                  <a:gd name="connsiteY0" fmla="*/ 1715 h 11453"/>
                  <a:gd name="connsiteX1" fmla="*/ 241 w 19714"/>
                  <a:gd name="connsiteY1" fmla="*/ 7172 h 11453"/>
                  <a:gd name="connsiteX2" fmla="*/ 2879 w 19714"/>
                  <a:gd name="connsiteY2" fmla="*/ 9811 h 11453"/>
                  <a:gd name="connsiteX3" fmla="*/ 16786 w 19714"/>
                  <a:gd name="connsiteY3" fmla="*/ 9811 h 11453"/>
                  <a:gd name="connsiteX4" fmla="*/ 16786 w 19714"/>
                  <a:gd name="connsiteY4" fmla="*/ 1715 h 11453"/>
                  <a:gd name="connsiteX5" fmla="*/ 2879 w 19714"/>
                  <a:gd name="connsiteY5" fmla="*/ 1715 h 1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14" h="11453">
                    <a:moveTo>
                      <a:pt x="2879" y="1715"/>
                    </a:moveTo>
                    <a:cubicBezTo>
                      <a:pt x="641" y="2496"/>
                      <a:pt x="-540" y="4934"/>
                      <a:pt x="241" y="7172"/>
                    </a:cubicBezTo>
                    <a:cubicBezTo>
                      <a:pt x="670" y="8410"/>
                      <a:pt x="1641" y="9382"/>
                      <a:pt x="2879" y="9811"/>
                    </a:cubicBezTo>
                    <a:cubicBezTo>
                      <a:pt x="7251" y="12002"/>
                      <a:pt x="12414" y="12002"/>
                      <a:pt x="16786" y="9811"/>
                    </a:cubicBezTo>
                    <a:cubicBezTo>
                      <a:pt x="20691" y="7525"/>
                      <a:pt x="20691" y="3905"/>
                      <a:pt x="16786" y="1715"/>
                    </a:cubicBezTo>
                    <a:cubicBezTo>
                      <a:pt x="12433" y="-572"/>
                      <a:pt x="7232" y="-572"/>
                      <a:pt x="2879" y="1715"/>
                    </a:cubicBezTo>
                    <a:close/>
                  </a:path>
                </a:pathLst>
              </a:custGeom>
              <a:solidFill>
                <a:srgbClr val="000000">
                  <a:alpha val="10000"/>
                </a:srgbClr>
              </a:solidFill>
              <a:ln w="9525" cap="flat">
                <a:noFill/>
                <a:prstDash val="solid"/>
                <a:miter/>
              </a:ln>
            </p:spPr>
            <p:txBody>
              <a:bodyPr rtlCol="0" anchor="ctr"/>
              <a:lstStyle/>
              <a:p>
                <a:endParaRPr lang="en-US"/>
              </a:p>
            </p:txBody>
          </p:sp>
          <p:sp>
            <p:nvSpPr>
              <p:cNvPr id="516" name="Graphic 4">
                <a:extLst>
                  <a:ext uri="{FF2B5EF4-FFF2-40B4-BE49-F238E27FC236}">
                    <a16:creationId xmlns:a16="http://schemas.microsoft.com/office/drawing/2014/main" id="{222BE103-F959-4638-BD87-8AAD461A9228}"/>
                  </a:ext>
                </a:extLst>
              </p:cNvPr>
              <p:cNvSpPr/>
              <p:nvPr/>
            </p:nvSpPr>
            <p:spPr>
              <a:xfrm>
                <a:off x="5023994" y="3493296"/>
                <a:ext cx="52332" cy="37970"/>
              </a:xfrm>
              <a:custGeom>
                <a:avLst/>
                <a:gdLst>
                  <a:gd name="connsiteX0" fmla="*/ 42577 w 52332"/>
                  <a:gd name="connsiteY0" fmla="*/ 2029 h 37970"/>
                  <a:gd name="connsiteX1" fmla="*/ 23527 w 52332"/>
                  <a:gd name="connsiteY1" fmla="*/ 3362 h 37970"/>
                  <a:gd name="connsiteX2" fmla="*/ 0 w 52332"/>
                  <a:gd name="connsiteY2" fmla="*/ 37271 h 37970"/>
                  <a:gd name="connsiteX3" fmla="*/ 5143 w 52332"/>
                  <a:gd name="connsiteY3" fmla="*/ 37938 h 37970"/>
                  <a:gd name="connsiteX4" fmla="*/ 26194 w 52332"/>
                  <a:gd name="connsiteY4" fmla="*/ 7839 h 37970"/>
                  <a:gd name="connsiteX5" fmla="*/ 34671 w 52332"/>
                  <a:gd name="connsiteY5" fmla="*/ 5172 h 37970"/>
                  <a:gd name="connsiteX6" fmla="*/ 39719 w 52332"/>
                  <a:gd name="connsiteY6" fmla="*/ 6506 h 37970"/>
                  <a:gd name="connsiteX7" fmla="*/ 46767 w 52332"/>
                  <a:gd name="connsiteY7" fmla="*/ 23841 h 37970"/>
                  <a:gd name="connsiteX8" fmla="*/ 46767 w 52332"/>
                  <a:gd name="connsiteY8" fmla="*/ 27937 h 37970"/>
                  <a:gd name="connsiteX9" fmla="*/ 51625 w 52332"/>
                  <a:gd name="connsiteY9" fmla="*/ 30794 h 37970"/>
                  <a:gd name="connsiteX10" fmla="*/ 52197 w 52332"/>
                  <a:gd name="connsiteY10" fmla="*/ 23841 h 37970"/>
                  <a:gd name="connsiteX11" fmla="*/ 42577 w 52332"/>
                  <a:gd name="connsiteY11" fmla="*/ 2029 h 37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2" h="37970">
                    <a:moveTo>
                      <a:pt x="42577" y="2029"/>
                    </a:moveTo>
                    <a:cubicBezTo>
                      <a:pt x="36471" y="-1095"/>
                      <a:pt x="29137" y="-581"/>
                      <a:pt x="23527" y="3362"/>
                    </a:cubicBezTo>
                    <a:cubicBezTo>
                      <a:pt x="11820" y="11420"/>
                      <a:pt x="3457" y="23479"/>
                      <a:pt x="0" y="37271"/>
                    </a:cubicBezTo>
                    <a:cubicBezTo>
                      <a:pt x="1648" y="37833"/>
                      <a:pt x="3400" y="38062"/>
                      <a:pt x="5143" y="37938"/>
                    </a:cubicBezTo>
                    <a:cubicBezTo>
                      <a:pt x="8296" y="25689"/>
                      <a:pt x="15773" y="15002"/>
                      <a:pt x="26194" y="7839"/>
                    </a:cubicBezTo>
                    <a:cubicBezTo>
                      <a:pt x="28746" y="6239"/>
                      <a:pt x="31661" y="5315"/>
                      <a:pt x="34671" y="5172"/>
                    </a:cubicBezTo>
                    <a:cubicBezTo>
                      <a:pt x="36443" y="5134"/>
                      <a:pt x="38195" y="5601"/>
                      <a:pt x="39719" y="6506"/>
                    </a:cubicBezTo>
                    <a:cubicBezTo>
                      <a:pt x="44939" y="10649"/>
                      <a:pt x="47615" y="17231"/>
                      <a:pt x="46767" y="23841"/>
                    </a:cubicBezTo>
                    <a:cubicBezTo>
                      <a:pt x="46863" y="25203"/>
                      <a:pt x="46863" y="26575"/>
                      <a:pt x="46767" y="27937"/>
                    </a:cubicBezTo>
                    <a:lnTo>
                      <a:pt x="51625" y="30794"/>
                    </a:lnTo>
                    <a:cubicBezTo>
                      <a:pt x="51997" y="28499"/>
                      <a:pt x="52187" y="26175"/>
                      <a:pt x="52197" y="23841"/>
                    </a:cubicBezTo>
                    <a:cubicBezTo>
                      <a:pt x="53102" y="15373"/>
                      <a:pt x="49434" y="7067"/>
                      <a:pt x="42577" y="2029"/>
                    </a:cubicBezTo>
                    <a:close/>
                  </a:path>
                </a:pathLst>
              </a:custGeom>
              <a:solidFill>
                <a:srgbClr val="263238"/>
              </a:solidFill>
              <a:ln w="9525" cap="flat">
                <a:noFill/>
                <a:prstDash val="solid"/>
                <a:miter/>
              </a:ln>
            </p:spPr>
            <p:txBody>
              <a:bodyPr rtlCol="0" anchor="ctr"/>
              <a:lstStyle/>
              <a:p>
                <a:endParaRPr lang="en-US"/>
              </a:p>
            </p:txBody>
          </p:sp>
          <p:sp>
            <p:nvSpPr>
              <p:cNvPr id="517" name="Graphic 4">
                <a:extLst>
                  <a:ext uri="{FF2B5EF4-FFF2-40B4-BE49-F238E27FC236}">
                    <a16:creationId xmlns:a16="http://schemas.microsoft.com/office/drawing/2014/main" id="{8A7673FB-4129-4458-A1CD-E5E85D40D2F5}"/>
                  </a:ext>
                </a:extLst>
              </p:cNvPr>
              <p:cNvSpPr/>
              <p:nvPr/>
            </p:nvSpPr>
            <p:spPr>
              <a:xfrm>
                <a:off x="4976869" y="3495516"/>
                <a:ext cx="19764" cy="11453"/>
              </a:xfrm>
              <a:custGeom>
                <a:avLst/>
                <a:gdLst>
                  <a:gd name="connsiteX0" fmla="*/ 2929 w 19764"/>
                  <a:gd name="connsiteY0" fmla="*/ 1715 h 11453"/>
                  <a:gd name="connsiteX1" fmla="*/ 2929 w 19764"/>
                  <a:gd name="connsiteY1" fmla="*/ 9811 h 11453"/>
                  <a:gd name="connsiteX2" fmla="*/ 16835 w 19764"/>
                  <a:gd name="connsiteY2" fmla="*/ 9811 h 11453"/>
                  <a:gd name="connsiteX3" fmla="*/ 16835 w 19764"/>
                  <a:gd name="connsiteY3" fmla="*/ 1715 h 11453"/>
                  <a:gd name="connsiteX4" fmla="*/ 2929 w 19764"/>
                  <a:gd name="connsiteY4" fmla="*/ 1715 h 1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64" h="11453">
                    <a:moveTo>
                      <a:pt x="2929" y="1715"/>
                    </a:moveTo>
                    <a:cubicBezTo>
                      <a:pt x="-976" y="3905"/>
                      <a:pt x="-976" y="7525"/>
                      <a:pt x="2929" y="9811"/>
                    </a:cubicBezTo>
                    <a:cubicBezTo>
                      <a:pt x="7301" y="12002"/>
                      <a:pt x="12464" y="12002"/>
                      <a:pt x="16835" y="9811"/>
                    </a:cubicBezTo>
                    <a:cubicBezTo>
                      <a:pt x="20741" y="7525"/>
                      <a:pt x="20741" y="3905"/>
                      <a:pt x="16835" y="1715"/>
                    </a:cubicBezTo>
                    <a:cubicBezTo>
                      <a:pt x="12482" y="-572"/>
                      <a:pt x="7282" y="-572"/>
                      <a:pt x="2929" y="1715"/>
                    </a:cubicBezTo>
                    <a:close/>
                  </a:path>
                </a:pathLst>
              </a:custGeom>
              <a:solidFill>
                <a:srgbClr val="000000">
                  <a:alpha val="10000"/>
                </a:srgbClr>
              </a:solidFill>
              <a:ln w="9525" cap="flat">
                <a:noFill/>
                <a:prstDash val="solid"/>
                <a:miter/>
              </a:ln>
            </p:spPr>
            <p:txBody>
              <a:bodyPr rtlCol="0" anchor="ctr"/>
              <a:lstStyle/>
              <a:p>
                <a:endParaRPr lang="en-US"/>
              </a:p>
            </p:txBody>
          </p:sp>
          <p:sp>
            <p:nvSpPr>
              <p:cNvPr id="518" name="Graphic 4">
                <a:extLst>
                  <a:ext uri="{FF2B5EF4-FFF2-40B4-BE49-F238E27FC236}">
                    <a16:creationId xmlns:a16="http://schemas.microsoft.com/office/drawing/2014/main" id="{527D2617-2CBB-4A43-8819-84DA8B0E05B2}"/>
                  </a:ext>
                </a:extLst>
              </p:cNvPr>
              <p:cNvSpPr/>
              <p:nvPr/>
            </p:nvSpPr>
            <p:spPr>
              <a:xfrm>
                <a:off x="4982083" y="3469008"/>
                <a:ext cx="52324" cy="37966"/>
              </a:xfrm>
              <a:custGeom>
                <a:avLst/>
                <a:gdLst>
                  <a:gd name="connsiteX0" fmla="*/ 42672 w 52324"/>
                  <a:gd name="connsiteY0" fmla="*/ 2029 h 37966"/>
                  <a:gd name="connsiteX1" fmla="*/ 23622 w 52324"/>
                  <a:gd name="connsiteY1" fmla="*/ 3362 h 37966"/>
                  <a:gd name="connsiteX2" fmla="*/ 0 w 52324"/>
                  <a:gd name="connsiteY2" fmla="*/ 37271 h 37966"/>
                  <a:gd name="connsiteX3" fmla="*/ 5144 w 52324"/>
                  <a:gd name="connsiteY3" fmla="*/ 37938 h 37966"/>
                  <a:gd name="connsiteX4" fmla="*/ 26194 w 52324"/>
                  <a:gd name="connsiteY4" fmla="*/ 7839 h 37966"/>
                  <a:gd name="connsiteX5" fmla="*/ 34766 w 52324"/>
                  <a:gd name="connsiteY5" fmla="*/ 5267 h 37966"/>
                  <a:gd name="connsiteX6" fmla="*/ 39815 w 52324"/>
                  <a:gd name="connsiteY6" fmla="*/ 6506 h 37966"/>
                  <a:gd name="connsiteX7" fmla="*/ 46863 w 52324"/>
                  <a:gd name="connsiteY7" fmla="*/ 23841 h 37966"/>
                  <a:gd name="connsiteX8" fmla="*/ 46863 w 52324"/>
                  <a:gd name="connsiteY8" fmla="*/ 27937 h 37966"/>
                  <a:gd name="connsiteX9" fmla="*/ 51721 w 52324"/>
                  <a:gd name="connsiteY9" fmla="*/ 30794 h 37966"/>
                  <a:gd name="connsiteX10" fmla="*/ 52197 w 52324"/>
                  <a:gd name="connsiteY10" fmla="*/ 23841 h 37966"/>
                  <a:gd name="connsiteX11" fmla="*/ 42672 w 52324"/>
                  <a:gd name="connsiteY11" fmla="*/ 2029 h 3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24" h="37966">
                    <a:moveTo>
                      <a:pt x="42672" y="2029"/>
                    </a:moveTo>
                    <a:cubicBezTo>
                      <a:pt x="36567" y="-1095"/>
                      <a:pt x="29232" y="-581"/>
                      <a:pt x="23622" y="3362"/>
                    </a:cubicBezTo>
                    <a:cubicBezTo>
                      <a:pt x="11916" y="11449"/>
                      <a:pt x="3524" y="23489"/>
                      <a:pt x="0" y="37271"/>
                    </a:cubicBezTo>
                    <a:cubicBezTo>
                      <a:pt x="1657" y="37824"/>
                      <a:pt x="3401" y="38052"/>
                      <a:pt x="5144" y="37938"/>
                    </a:cubicBezTo>
                    <a:cubicBezTo>
                      <a:pt x="8334" y="25708"/>
                      <a:pt x="15802" y="15031"/>
                      <a:pt x="26194" y="7839"/>
                    </a:cubicBezTo>
                    <a:cubicBezTo>
                      <a:pt x="28785" y="6258"/>
                      <a:pt x="31737" y="5372"/>
                      <a:pt x="34766" y="5267"/>
                    </a:cubicBezTo>
                    <a:cubicBezTo>
                      <a:pt x="36529" y="5239"/>
                      <a:pt x="38272" y="5667"/>
                      <a:pt x="39815" y="6506"/>
                    </a:cubicBezTo>
                    <a:cubicBezTo>
                      <a:pt x="45034" y="10649"/>
                      <a:pt x="47711" y="17231"/>
                      <a:pt x="46863" y="23841"/>
                    </a:cubicBezTo>
                    <a:cubicBezTo>
                      <a:pt x="46863" y="25175"/>
                      <a:pt x="46863" y="26603"/>
                      <a:pt x="46863" y="27937"/>
                    </a:cubicBezTo>
                    <a:lnTo>
                      <a:pt x="51721" y="30794"/>
                    </a:lnTo>
                    <a:cubicBezTo>
                      <a:pt x="52064" y="28489"/>
                      <a:pt x="52226" y="26165"/>
                      <a:pt x="52197" y="23841"/>
                    </a:cubicBezTo>
                    <a:cubicBezTo>
                      <a:pt x="53064" y="15402"/>
                      <a:pt x="49454" y="7125"/>
                      <a:pt x="42672" y="2029"/>
                    </a:cubicBezTo>
                    <a:close/>
                  </a:path>
                </a:pathLst>
              </a:custGeom>
              <a:solidFill>
                <a:srgbClr val="263238"/>
              </a:solidFill>
              <a:ln w="9525" cap="flat">
                <a:noFill/>
                <a:prstDash val="solid"/>
                <a:miter/>
              </a:ln>
            </p:spPr>
            <p:txBody>
              <a:bodyPr rtlCol="0" anchor="ctr"/>
              <a:lstStyle/>
              <a:p>
                <a:endParaRPr lang="en-US"/>
              </a:p>
            </p:txBody>
          </p:sp>
          <p:sp>
            <p:nvSpPr>
              <p:cNvPr id="519" name="Graphic 4">
                <a:extLst>
                  <a:ext uri="{FF2B5EF4-FFF2-40B4-BE49-F238E27FC236}">
                    <a16:creationId xmlns:a16="http://schemas.microsoft.com/office/drawing/2014/main" id="{470A229E-6975-4772-B904-EFB345821CD2}"/>
                  </a:ext>
                </a:extLst>
              </p:cNvPr>
              <p:cNvSpPr/>
              <p:nvPr/>
            </p:nvSpPr>
            <p:spPr>
              <a:xfrm>
                <a:off x="4934818" y="3471298"/>
                <a:ext cx="19760" cy="11382"/>
              </a:xfrm>
              <a:custGeom>
                <a:avLst/>
                <a:gdLst>
                  <a:gd name="connsiteX0" fmla="*/ 2879 w 19760"/>
                  <a:gd name="connsiteY0" fmla="*/ 1643 h 11382"/>
                  <a:gd name="connsiteX1" fmla="*/ 241 w 19760"/>
                  <a:gd name="connsiteY1" fmla="*/ 7101 h 11382"/>
                  <a:gd name="connsiteX2" fmla="*/ 2879 w 19760"/>
                  <a:gd name="connsiteY2" fmla="*/ 9739 h 11382"/>
                  <a:gd name="connsiteX3" fmla="*/ 16881 w 19760"/>
                  <a:gd name="connsiteY3" fmla="*/ 9739 h 11382"/>
                  <a:gd name="connsiteX4" fmla="*/ 19519 w 19760"/>
                  <a:gd name="connsiteY4" fmla="*/ 4282 h 11382"/>
                  <a:gd name="connsiteX5" fmla="*/ 16881 w 19760"/>
                  <a:gd name="connsiteY5" fmla="*/ 1643 h 11382"/>
                  <a:gd name="connsiteX6" fmla="*/ 2879 w 19760"/>
                  <a:gd name="connsiteY6" fmla="*/ 1643 h 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60" h="11382">
                    <a:moveTo>
                      <a:pt x="2879" y="1643"/>
                    </a:moveTo>
                    <a:cubicBezTo>
                      <a:pt x="641" y="2424"/>
                      <a:pt x="-540" y="4862"/>
                      <a:pt x="241" y="7101"/>
                    </a:cubicBezTo>
                    <a:cubicBezTo>
                      <a:pt x="669" y="8339"/>
                      <a:pt x="1641" y="9311"/>
                      <a:pt x="2879" y="9739"/>
                    </a:cubicBezTo>
                    <a:cubicBezTo>
                      <a:pt x="7289" y="11930"/>
                      <a:pt x="12471" y="11930"/>
                      <a:pt x="16881" y="9739"/>
                    </a:cubicBezTo>
                    <a:cubicBezTo>
                      <a:pt x="19119" y="8958"/>
                      <a:pt x="20300" y="6520"/>
                      <a:pt x="19519" y="4282"/>
                    </a:cubicBezTo>
                    <a:cubicBezTo>
                      <a:pt x="19091" y="3043"/>
                      <a:pt x="18119" y="2072"/>
                      <a:pt x="16881" y="1643"/>
                    </a:cubicBezTo>
                    <a:cubicBezTo>
                      <a:pt x="12471" y="-548"/>
                      <a:pt x="7289" y="-548"/>
                      <a:pt x="2879" y="1643"/>
                    </a:cubicBezTo>
                    <a:close/>
                  </a:path>
                </a:pathLst>
              </a:custGeom>
              <a:solidFill>
                <a:srgbClr val="000000">
                  <a:alpha val="10000"/>
                </a:srgbClr>
              </a:solidFill>
              <a:ln w="9525" cap="flat">
                <a:noFill/>
                <a:prstDash val="solid"/>
                <a:miter/>
              </a:ln>
            </p:spPr>
            <p:txBody>
              <a:bodyPr rtlCol="0" anchor="ctr"/>
              <a:lstStyle/>
              <a:p>
                <a:endParaRPr lang="en-US"/>
              </a:p>
            </p:txBody>
          </p:sp>
          <p:sp>
            <p:nvSpPr>
              <p:cNvPr id="520" name="Graphic 4">
                <a:extLst>
                  <a:ext uri="{FF2B5EF4-FFF2-40B4-BE49-F238E27FC236}">
                    <a16:creationId xmlns:a16="http://schemas.microsoft.com/office/drawing/2014/main" id="{D5932A73-0588-4D23-9589-17BF89415108}"/>
                  </a:ext>
                </a:extLst>
              </p:cNvPr>
              <p:cNvSpPr/>
              <p:nvPr/>
            </p:nvSpPr>
            <p:spPr>
              <a:xfrm>
                <a:off x="4939888" y="3444724"/>
                <a:ext cx="52417" cy="37957"/>
              </a:xfrm>
              <a:custGeom>
                <a:avLst/>
                <a:gdLst>
                  <a:gd name="connsiteX0" fmla="*/ 42672 w 52417"/>
                  <a:gd name="connsiteY0" fmla="*/ 2119 h 37957"/>
                  <a:gd name="connsiteX1" fmla="*/ 23622 w 52417"/>
                  <a:gd name="connsiteY1" fmla="*/ 3358 h 37957"/>
                  <a:gd name="connsiteX2" fmla="*/ 0 w 52417"/>
                  <a:gd name="connsiteY2" fmla="*/ 37362 h 37957"/>
                  <a:gd name="connsiteX3" fmla="*/ 5144 w 52417"/>
                  <a:gd name="connsiteY3" fmla="*/ 37934 h 37957"/>
                  <a:gd name="connsiteX4" fmla="*/ 26194 w 52417"/>
                  <a:gd name="connsiteY4" fmla="*/ 7834 h 37957"/>
                  <a:gd name="connsiteX5" fmla="*/ 34766 w 52417"/>
                  <a:gd name="connsiteY5" fmla="*/ 5263 h 37957"/>
                  <a:gd name="connsiteX6" fmla="*/ 39814 w 52417"/>
                  <a:gd name="connsiteY6" fmla="*/ 6596 h 37957"/>
                  <a:gd name="connsiteX7" fmla="*/ 46863 w 52417"/>
                  <a:gd name="connsiteY7" fmla="*/ 23837 h 37957"/>
                  <a:gd name="connsiteX8" fmla="*/ 46863 w 52417"/>
                  <a:gd name="connsiteY8" fmla="*/ 28027 h 37957"/>
                  <a:gd name="connsiteX9" fmla="*/ 51816 w 52417"/>
                  <a:gd name="connsiteY9" fmla="*/ 30790 h 37957"/>
                  <a:gd name="connsiteX10" fmla="*/ 52292 w 52417"/>
                  <a:gd name="connsiteY10" fmla="*/ 23837 h 37957"/>
                  <a:gd name="connsiteX11" fmla="*/ 42672 w 52417"/>
                  <a:gd name="connsiteY11" fmla="*/ 2119 h 3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417" h="37957">
                    <a:moveTo>
                      <a:pt x="42672" y="2119"/>
                    </a:moveTo>
                    <a:cubicBezTo>
                      <a:pt x="36595" y="-1100"/>
                      <a:pt x="29232" y="-624"/>
                      <a:pt x="23622" y="3358"/>
                    </a:cubicBezTo>
                    <a:cubicBezTo>
                      <a:pt x="11868" y="11435"/>
                      <a:pt x="3467" y="23522"/>
                      <a:pt x="0" y="37362"/>
                    </a:cubicBezTo>
                    <a:cubicBezTo>
                      <a:pt x="1667" y="37838"/>
                      <a:pt x="3410" y="38029"/>
                      <a:pt x="5144" y="37934"/>
                    </a:cubicBezTo>
                    <a:cubicBezTo>
                      <a:pt x="8296" y="25684"/>
                      <a:pt x="15773" y="14997"/>
                      <a:pt x="26194" y="7834"/>
                    </a:cubicBezTo>
                    <a:cubicBezTo>
                      <a:pt x="28785" y="6253"/>
                      <a:pt x="31737" y="5367"/>
                      <a:pt x="34766" y="5263"/>
                    </a:cubicBezTo>
                    <a:cubicBezTo>
                      <a:pt x="36538" y="5263"/>
                      <a:pt x="38272" y="5730"/>
                      <a:pt x="39814" y="6596"/>
                    </a:cubicBezTo>
                    <a:cubicBezTo>
                      <a:pt x="45006" y="10720"/>
                      <a:pt x="47673" y="17255"/>
                      <a:pt x="46863" y="23837"/>
                    </a:cubicBezTo>
                    <a:cubicBezTo>
                      <a:pt x="46958" y="25227"/>
                      <a:pt x="46958" y="26627"/>
                      <a:pt x="46863" y="28027"/>
                    </a:cubicBezTo>
                    <a:lnTo>
                      <a:pt x="51816" y="30790"/>
                    </a:lnTo>
                    <a:cubicBezTo>
                      <a:pt x="52111" y="28485"/>
                      <a:pt x="52273" y="26161"/>
                      <a:pt x="52292" y="23837"/>
                    </a:cubicBezTo>
                    <a:cubicBezTo>
                      <a:pt x="53159" y="15407"/>
                      <a:pt x="49501" y="7139"/>
                      <a:pt x="42672" y="2119"/>
                    </a:cubicBezTo>
                    <a:close/>
                  </a:path>
                </a:pathLst>
              </a:custGeom>
              <a:solidFill>
                <a:srgbClr val="263238"/>
              </a:solidFill>
              <a:ln w="9525" cap="flat">
                <a:noFill/>
                <a:prstDash val="solid"/>
                <a:miter/>
              </a:ln>
            </p:spPr>
            <p:txBody>
              <a:bodyPr rtlCol="0" anchor="ctr"/>
              <a:lstStyle/>
              <a:p>
                <a:endParaRPr lang="en-US"/>
              </a:p>
            </p:txBody>
          </p:sp>
          <p:sp>
            <p:nvSpPr>
              <p:cNvPr id="521" name="Graphic 4">
                <a:extLst>
                  <a:ext uri="{FF2B5EF4-FFF2-40B4-BE49-F238E27FC236}">
                    <a16:creationId xmlns:a16="http://schemas.microsoft.com/office/drawing/2014/main" id="{783DC3DE-54A2-4D36-8FD1-FB5AECF543E5}"/>
                  </a:ext>
                </a:extLst>
              </p:cNvPr>
              <p:cNvSpPr/>
              <p:nvPr/>
            </p:nvSpPr>
            <p:spPr>
              <a:xfrm>
                <a:off x="4892813" y="3447010"/>
                <a:ext cx="19714" cy="11453"/>
              </a:xfrm>
              <a:custGeom>
                <a:avLst/>
                <a:gdLst>
                  <a:gd name="connsiteX0" fmla="*/ 2879 w 19714"/>
                  <a:gd name="connsiteY0" fmla="*/ 1643 h 11453"/>
                  <a:gd name="connsiteX1" fmla="*/ 241 w 19714"/>
                  <a:gd name="connsiteY1" fmla="*/ 7101 h 11453"/>
                  <a:gd name="connsiteX2" fmla="*/ 2879 w 19714"/>
                  <a:gd name="connsiteY2" fmla="*/ 9739 h 11453"/>
                  <a:gd name="connsiteX3" fmla="*/ 16786 w 19714"/>
                  <a:gd name="connsiteY3" fmla="*/ 9739 h 11453"/>
                  <a:gd name="connsiteX4" fmla="*/ 16786 w 19714"/>
                  <a:gd name="connsiteY4" fmla="*/ 1643 h 11453"/>
                  <a:gd name="connsiteX5" fmla="*/ 2879 w 19714"/>
                  <a:gd name="connsiteY5" fmla="*/ 1643 h 1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14" h="11453">
                    <a:moveTo>
                      <a:pt x="2879" y="1643"/>
                    </a:moveTo>
                    <a:cubicBezTo>
                      <a:pt x="641" y="2424"/>
                      <a:pt x="-540" y="4862"/>
                      <a:pt x="241" y="7101"/>
                    </a:cubicBezTo>
                    <a:cubicBezTo>
                      <a:pt x="669" y="8339"/>
                      <a:pt x="1641" y="9311"/>
                      <a:pt x="2879" y="9739"/>
                    </a:cubicBezTo>
                    <a:cubicBezTo>
                      <a:pt x="7232" y="12025"/>
                      <a:pt x="12433" y="12025"/>
                      <a:pt x="16786" y="9739"/>
                    </a:cubicBezTo>
                    <a:cubicBezTo>
                      <a:pt x="20691" y="7549"/>
                      <a:pt x="20691" y="3929"/>
                      <a:pt x="16786" y="1643"/>
                    </a:cubicBezTo>
                    <a:cubicBezTo>
                      <a:pt x="12414" y="-548"/>
                      <a:pt x="7251" y="-548"/>
                      <a:pt x="2879" y="1643"/>
                    </a:cubicBezTo>
                    <a:close/>
                  </a:path>
                </a:pathLst>
              </a:custGeom>
              <a:solidFill>
                <a:srgbClr val="000000">
                  <a:alpha val="10000"/>
                </a:srgbClr>
              </a:solidFill>
              <a:ln w="9525" cap="flat">
                <a:noFill/>
                <a:prstDash val="solid"/>
                <a:miter/>
              </a:ln>
            </p:spPr>
            <p:txBody>
              <a:bodyPr rtlCol="0" anchor="ctr"/>
              <a:lstStyle/>
              <a:p>
                <a:endParaRPr lang="en-US"/>
              </a:p>
            </p:txBody>
          </p:sp>
          <p:sp>
            <p:nvSpPr>
              <p:cNvPr id="522" name="Graphic 4">
                <a:extLst>
                  <a:ext uri="{FF2B5EF4-FFF2-40B4-BE49-F238E27FC236}">
                    <a16:creationId xmlns:a16="http://schemas.microsoft.com/office/drawing/2014/main" id="{6749718E-B39B-45F0-B97E-A7E9578CD39E}"/>
                  </a:ext>
                </a:extLst>
              </p:cNvPr>
              <p:cNvSpPr/>
              <p:nvPr/>
            </p:nvSpPr>
            <p:spPr>
              <a:xfrm>
                <a:off x="4897882" y="3420621"/>
                <a:ext cx="52335" cy="37874"/>
              </a:xfrm>
              <a:custGeom>
                <a:avLst/>
                <a:gdLst>
                  <a:gd name="connsiteX0" fmla="*/ 42577 w 52335"/>
                  <a:gd name="connsiteY0" fmla="*/ 2029 h 37874"/>
                  <a:gd name="connsiteX1" fmla="*/ 23527 w 52335"/>
                  <a:gd name="connsiteY1" fmla="*/ 3362 h 37874"/>
                  <a:gd name="connsiteX2" fmla="*/ 0 w 52335"/>
                  <a:gd name="connsiteY2" fmla="*/ 37271 h 37874"/>
                  <a:gd name="connsiteX3" fmla="*/ 5144 w 52335"/>
                  <a:gd name="connsiteY3" fmla="*/ 37843 h 37874"/>
                  <a:gd name="connsiteX4" fmla="*/ 26194 w 52335"/>
                  <a:gd name="connsiteY4" fmla="*/ 7839 h 37874"/>
                  <a:gd name="connsiteX5" fmla="*/ 34671 w 52335"/>
                  <a:gd name="connsiteY5" fmla="*/ 5172 h 37874"/>
                  <a:gd name="connsiteX6" fmla="*/ 39719 w 52335"/>
                  <a:gd name="connsiteY6" fmla="*/ 6506 h 37874"/>
                  <a:gd name="connsiteX7" fmla="*/ 46768 w 52335"/>
                  <a:gd name="connsiteY7" fmla="*/ 23746 h 37874"/>
                  <a:gd name="connsiteX8" fmla="*/ 46768 w 52335"/>
                  <a:gd name="connsiteY8" fmla="*/ 27937 h 37874"/>
                  <a:gd name="connsiteX9" fmla="*/ 51626 w 52335"/>
                  <a:gd name="connsiteY9" fmla="*/ 30699 h 37874"/>
                  <a:gd name="connsiteX10" fmla="*/ 52197 w 52335"/>
                  <a:gd name="connsiteY10" fmla="*/ 23746 h 37874"/>
                  <a:gd name="connsiteX11" fmla="*/ 42577 w 52335"/>
                  <a:gd name="connsiteY11" fmla="*/ 2029 h 37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5" h="37874">
                    <a:moveTo>
                      <a:pt x="42577" y="2029"/>
                    </a:moveTo>
                    <a:cubicBezTo>
                      <a:pt x="36471" y="-1095"/>
                      <a:pt x="29137" y="-581"/>
                      <a:pt x="23527" y="3362"/>
                    </a:cubicBezTo>
                    <a:cubicBezTo>
                      <a:pt x="11802" y="11401"/>
                      <a:pt x="3429" y="23470"/>
                      <a:pt x="0" y="37271"/>
                    </a:cubicBezTo>
                    <a:cubicBezTo>
                      <a:pt x="1667" y="37757"/>
                      <a:pt x="3410" y="37957"/>
                      <a:pt x="5144" y="37843"/>
                    </a:cubicBezTo>
                    <a:cubicBezTo>
                      <a:pt x="8277" y="25613"/>
                      <a:pt x="15764" y="14945"/>
                      <a:pt x="26194" y="7839"/>
                    </a:cubicBezTo>
                    <a:cubicBezTo>
                      <a:pt x="28747" y="6239"/>
                      <a:pt x="31661" y="5315"/>
                      <a:pt x="34671" y="5172"/>
                    </a:cubicBezTo>
                    <a:cubicBezTo>
                      <a:pt x="36443" y="5134"/>
                      <a:pt x="38195" y="5601"/>
                      <a:pt x="39719" y="6506"/>
                    </a:cubicBezTo>
                    <a:cubicBezTo>
                      <a:pt x="44910" y="10630"/>
                      <a:pt x="47577" y="17164"/>
                      <a:pt x="46768" y="23746"/>
                    </a:cubicBezTo>
                    <a:cubicBezTo>
                      <a:pt x="46863" y="25136"/>
                      <a:pt x="46863" y="26546"/>
                      <a:pt x="46768" y="27937"/>
                    </a:cubicBezTo>
                    <a:lnTo>
                      <a:pt x="51626" y="30699"/>
                    </a:lnTo>
                    <a:cubicBezTo>
                      <a:pt x="52007" y="28404"/>
                      <a:pt x="52197" y="26079"/>
                      <a:pt x="52197" y="23746"/>
                    </a:cubicBezTo>
                    <a:cubicBezTo>
                      <a:pt x="53112" y="15307"/>
                      <a:pt x="49435" y="7029"/>
                      <a:pt x="42577" y="2029"/>
                    </a:cubicBezTo>
                    <a:close/>
                  </a:path>
                </a:pathLst>
              </a:custGeom>
              <a:solidFill>
                <a:srgbClr val="263238"/>
              </a:solidFill>
              <a:ln w="9525" cap="flat">
                <a:noFill/>
                <a:prstDash val="solid"/>
                <a:miter/>
              </a:ln>
            </p:spPr>
            <p:txBody>
              <a:bodyPr rtlCol="0" anchor="ctr"/>
              <a:lstStyle/>
              <a:p>
                <a:endParaRPr lang="en-US"/>
              </a:p>
            </p:txBody>
          </p:sp>
          <p:sp>
            <p:nvSpPr>
              <p:cNvPr id="523" name="Graphic 4">
                <a:extLst>
                  <a:ext uri="{FF2B5EF4-FFF2-40B4-BE49-F238E27FC236}">
                    <a16:creationId xmlns:a16="http://schemas.microsoft.com/office/drawing/2014/main" id="{7A567443-A707-47E3-A465-D2712FD10EF6}"/>
                  </a:ext>
                </a:extLst>
              </p:cNvPr>
              <p:cNvSpPr/>
              <p:nvPr/>
            </p:nvSpPr>
            <p:spPr>
              <a:xfrm>
                <a:off x="4850363" y="3422745"/>
                <a:ext cx="19791" cy="11430"/>
              </a:xfrm>
              <a:custGeom>
                <a:avLst/>
                <a:gdLst>
                  <a:gd name="connsiteX0" fmla="*/ 2943 w 19791"/>
                  <a:gd name="connsiteY0" fmla="*/ 1715 h 11430"/>
                  <a:gd name="connsiteX1" fmla="*/ 190 w 19791"/>
                  <a:gd name="connsiteY1" fmla="*/ 6963 h 11430"/>
                  <a:gd name="connsiteX2" fmla="*/ 2943 w 19791"/>
                  <a:gd name="connsiteY2" fmla="*/ 9716 h 11430"/>
                  <a:gd name="connsiteX3" fmla="*/ 16849 w 19791"/>
                  <a:gd name="connsiteY3" fmla="*/ 9716 h 11430"/>
                  <a:gd name="connsiteX4" fmla="*/ 19602 w 19791"/>
                  <a:gd name="connsiteY4" fmla="*/ 4467 h 11430"/>
                  <a:gd name="connsiteX5" fmla="*/ 16849 w 19791"/>
                  <a:gd name="connsiteY5" fmla="*/ 1715 h 11430"/>
                  <a:gd name="connsiteX6" fmla="*/ 2943 w 19791"/>
                  <a:gd name="connsiteY6" fmla="*/ 1715 h 1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 h="11430">
                    <a:moveTo>
                      <a:pt x="2943" y="1715"/>
                    </a:moveTo>
                    <a:cubicBezTo>
                      <a:pt x="733" y="2400"/>
                      <a:pt x="-496" y="4753"/>
                      <a:pt x="190" y="6963"/>
                    </a:cubicBezTo>
                    <a:cubicBezTo>
                      <a:pt x="600" y="8277"/>
                      <a:pt x="1628" y="9306"/>
                      <a:pt x="2943" y="9716"/>
                    </a:cubicBezTo>
                    <a:cubicBezTo>
                      <a:pt x="7296" y="12002"/>
                      <a:pt x="12496" y="12002"/>
                      <a:pt x="16849" y="9716"/>
                    </a:cubicBezTo>
                    <a:cubicBezTo>
                      <a:pt x="19059" y="9030"/>
                      <a:pt x="20288" y="6677"/>
                      <a:pt x="19602" y="4467"/>
                    </a:cubicBezTo>
                    <a:cubicBezTo>
                      <a:pt x="19192" y="3153"/>
                      <a:pt x="18164" y="2124"/>
                      <a:pt x="16849" y="1715"/>
                    </a:cubicBezTo>
                    <a:cubicBezTo>
                      <a:pt x="12496" y="-572"/>
                      <a:pt x="7296" y="-572"/>
                      <a:pt x="2943" y="1715"/>
                    </a:cubicBezTo>
                    <a:close/>
                  </a:path>
                </a:pathLst>
              </a:custGeom>
              <a:solidFill>
                <a:srgbClr val="000000">
                  <a:alpha val="10000"/>
                </a:srgbClr>
              </a:solidFill>
              <a:ln w="9525" cap="flat">
                <a:noFill/>
                <a:prstDash val="solid"/>
                <a:miter/>
              </a:ln>
            </p:spPr>
            <p:txBody>
              <a:bodyPr rtlCol="0" anchor="ctr"/>
              <a:lstStyle/>
              <a:p>
                <a:endParaRPr lang="en-US"/>
              </a:p>
            </p:txBody>
          </p:sp>
          <p:sp>
            <p:nvSpPr>
              <p:cNvPr id="524" name="Graphic 4">
                <a:extLst>
                  <a:ext uri="{FF2B5EF4-FFF2-40B4-BE49-F238E27FC236}">
                    <a16:creationId xmlns:a16="http://schemas.microsoft.com/office/drawing/2014/main" id="{437B999E-F0BF-440D-8006-CC3B88C864BE}"/>
                  </a:ext>
                </a:extLst>
              </p:cNvPr>
              <p:cNvSpPr/>
              <p:nvPr/>
            </p:nvSpPr>
            <p:spPr>
              <a:xfrm>
                <a:off x="4855877" y="3396237"/>
                <a:ext cx="52327" cy="37952"/>
              </a:xfrm>
              <a:custGeom>
                <a:avLst/>
                <a:gdLst>
                  <a:gd name="connsiteX0" fmla="*/ 42577 w 52327"/>
                  <a:gd name="connsiteY0" fmla="*/ 2029 h 37952"/>
                  <a:gd name="connsiteX1" fmla="*/ 23527 w 52327"/>
                  <a:gd name="connsiteY1" fmla="*/ 3362 h 37952"/>
                  <a:gd name="connsiteX2" fmla="*/ 0 w 52327"/>
                  <a:gd name="connsiteY2" fmla="*/ 37271 h 37952"/>
                  <a:gd name="connsiteX3" fmla="*/ 5048 w 52327"/>
                  <a:gd name="connsiteY3" fmla="*/ 37938 h 37952"/>
                  <a:gd name="connsiteX4" fmla="*/ 26099 w 52327"/>
                  <a:gd name="connsiteY4" fmla="*/ 7839 h 37952"/>
                  <a:gd name="connsiteX5" fmla="*/ 34671 w 52327"/>
                  <a:gd name="connsiteY5" fmla="*/ 5172 h 37952"/>
                  <a:gd name="connsiteX6" fmla="*/ 39719 w 52327"/>
                  <a:gd name="connsiteY6" fmla="*/ 6506 h 37952"/>
                  <a:gd name="connsiteX7" fmla="*/ 46768 w 52327"/>
                  <a:gd name="connsiteY7" fmla="*/ 23746 h 37952"/>
                  <a:gd name="connsiteX8" fmla="*/ 46768 w 52327"/>
                  <a:gd name="connsiteY8" fmla="*/ 27937 h 37952"/>
                  <a:gd name="connsiteX9" fmla="*/ 51626 w 52327"/>
                  <a:gd name="connsiteY9" fmla="*/ 30794 h 37952"/>
                  <a:gd name="connsiteX10" fmla="*/ 52197 w 52327"/>
                  <a:gd name="connsiteY10" fmla="*/ 23746 h 37952"/>
                  <a:gd name="connsiteX11" fmla="*/ 42577 w 52327"/>
                  <a:gd name="connsiteY11" fmla="*/ 2029 h 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27" h="37952">
                    <a:moveTo>
                      <a:pt x="42577" y="2029"/>
                    </a:moveTo>
                    <a:cubicBezTo>
                      <a:pt x="36471" y="-1095"/>
                      <a:pt x="29137" y="-581"/>
                      <a:pt x="23527" y="3362"/>
                    </a:cubicBezTo>
                    <a:cubicBezTo>
                      <a:pt x="11820" y="11420"/>
                      <a:pt x="3448" y="23479"/>
                      <a:pt x="0" y="37271"/>
                    </a:cubicBezTo>
                    <a:cubicBezTo>
                      <a:pt x="1629" y="37786"/>
                      <a:pt x="3343" y="38014"/>
                      <a:pt x="5048" y="37938"/>
                    </a:cubicBezTo>
                    <a:cubicBezTo>
                      <a:pt x="8249" y="25718"/>
                      <a:pt x="15716" y="15040"/>
                      <a:pt x="26099" y="7839"/>
                    </a:cubicBezTo>
                    <a:cubicBezTo>
                      <a:pt x="28690" y="6248"/>
                      <a:pt x="31633" y="5324"/>
                      <a:pt x="34671" y="5172"/>
                    </a:cubicBezTo>
                    <a:cubicBezTo>
                      <a:pt x="36443" y="5172"/>
                      <a:pt x="38176" y="5639"/>
                      <a:pt x="39719" y="6506"/>
                    </a:cubicBezTo>
                    <a:cubicBezTo>
                      <a:pt x="44910" y="10630"/>
                      <a:pt x="47578" y="17164"/>
                      <a:pt x="46768" y="23746"/>
                    </a:cubicBezTo>
                    <a:cubicBezTo>
                      <a:pt x="46863" y="25146"/>
                      <a:pt x="46863" y="26546"/>
                      <a:pt x="46768" y="27937"/>
                    </a:cubicBezTo>
                    <a:lnTo>
                      <a:pt x="51626" y="30794"/>
                    </a:lnTo>
                    <a:cubicBezTo>
                      <a:pt x="51997" y="28461"/>
                      <a:pt x="52197" y="26108"/>
                      <a:pt x="52197" y="23746"/>
                    </a:cubicBezTo>
                    <a:cubicBezTo>
                      <a:pt x="53083" y="15307"/>
                      <a:pt x="49425" y="7039"/>
                      <a:pt x="42577" y="2029"/>
                    </a:cubicBezTo>
                    <a:close/>
                  </a:path>
                </a:pathLst>
              </a:custGeom>
              <a:solidFill>
                <a:srgbClr val="263238"/>
              </a:solidFill>
              <a:ln w="9525" cap="flat">
                <a:noFill/>
                <a:prstDash val="solid"/>
                <a:miter/>
              </a:ln>
            </p:spPr>
            <p:txBody>
              <a:bodyPr rtlCol="0" anchor="ctr"/>
              <a:lstStyle/>
              <a:p>
                <a:endParaRPr lang="en-US"/>
              </a:p>
            </p:txBody>
          </p:sp>
          <p:sp>
            <p:nvSpPr>
              <p:cNvPr id="525" name="Graphic 4">
                <a:extLst>
                  <a:ext uri="{FF2B5EF4-FFF2-40B4-BE49-F238E27FC236}">
                    <a16:creationId xmlns:a16="http://schemas.microsoft.com/office/drawing/2014/main" id="{02F542AF-C372-4DAA-920A-FE2213DDB094}"/>
                  </a:ext>
                </a:extLst>
              </p:cNvPr>
              <p:cNvSpPr/>
              <p:nvPr/>
            </p:nvSpPr>
            <p:spPr>
              <a:xfrm>
                <a:off x="4808707" y="3398456"/>
                <a:ext cx="19760" cy="11453"/>
              </a:xfrm>
              <a:custGeom>
                <a:avLst/>
                <a:gdLst>
                  <a:gd name="connsiteX0" fmla="*/ 2879 w 19760"/>
                  <a:gd name="connsiteY0" fmla="*/ 1715 h 11453"/>
                  <a:gd name="connsiteX1" fmla="*/ 241 w 19760"/>
                  <a:gd name="connsiteY1" fmla="*/ 7172 h 11453"/>
                  <a:gd name="connsiteX2" fmla="*/ 2879 w 19760"/>
                  <a:gd name="connsiteY2" fmla="*/ 9811 h 11453"/>
                  <a:gd name="connsiteX3" fmla="*/ 16881 w 19760"/>
                  <a:gd name="connsiteY3" fmla="*/ 9811 h 11453"/>
                  <a:gd name="connsiteX4" fmla="*/ 19520 w 19760"/>
                  <a:gd name="connsiteY4" fmla="*/ 4353 h 11453"/>
                  <a:gd name="connsiteX5" fmla="*/ 16881 w 19760"/>
                  <a:gd name="connsiteY5" fmla="*/ 1715 h 11453"/>
                  <a:gd name="connsiteX6" fmla="*/ 2879 w 19760"/>
                  <a:gd name="connsiteY6" fmla="*/ 1715 h 1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60" h="11453">
                    <a:moveTo>
                      <a:pt x="2879" y="1715"/>
                    </a:moveTo>
                    <a:cubicBezTo>
                      <a:pt x="641" y="2496"/>
                      <a:pt x="-540" y="4934"/>
                      <a:pt x="241" y="7172"/>
                    </a:cubicBezTo>
                    <a:cubicBezTo>
                      <a:pt x="670" y="8411"/>
                      <a:pt x="1641" y="9382"/>
                      <a:pt x="2879" y="9811"/>
                    </a:cubicBezTo>
                    <a:cubicBezTo>
                      <a:pt x="7290" y="12002"/>
                      <a:pt x="12471" y="12002"/>
                      <a:pt x="16881" y="9811"/>
                    </a:cubicBezTo>
                    <a:cubicBezTo>
                      <a:pt x="19120" y="9030"/>
                      <a:pt x="20301" y="6591"/>
                      <a:pt x="19520" y="4353"/>
                    </a:cubicBezTo>
                    <a:cubicBezTo>
                      <a:pt x="19091" y="3115"/>
                      <a:pt x="18119" y="2143"/>
                      <a:pt x="16881" y="1715"/>
                    </a:cubicBezTo>
                    <a:cubicBezTo>
                      <a:pt x="12490" y="-572"/>
                      <a:pt x="7270" y="-572"/>
                      <a:pt x="2879" y="1715"/>
                    </a:cubicBezTo>
                    <a:close/>
                  </a:path>
                </a:pathLst>
              </a:custGeom>
              <a:solidFill>
                <a:srgbClr val="000000">
                  <a:alpha val="10000"/>
                </a:srgbClr>
              </a:solidFill>
              <a:ln w="9525" cap="flat">
                <a:noFill/>
                <a:prstDash val="solid"/>
                <a:miter/>
              </a:ln>
            </p:spPr>
            <p:txBody>
              <a:bodyPr rtlCol="0" anchor="ctr"/>
              <a:lstStyle/>
              <a:p>
                <a:endParaRPr lang="en-US"/>
              </a:p>
            </p:txBody>
          </p:sp>
          <p:sp>
            <p:nvSpPr>
              <p:cNvPr id="526" name="Graphic 4">
                <a:extLst>
                  <a:ext uri="{FF2B5EF4-FFF2-40B4-BE49-F238E27FC236}">
                    <a16:creationId xmlns:a16="http://schemas.microsoft.com/office/drawing/2014/main" id="{53C590F4-C7CA-4D1D-A983-6B22A11D9292}"/>
                  </a:ext>
                </a:extLst>
              </p:cNvPr>
              <p:cNvSpPr/>
              <p:nvPr/>
            </p:nvSpPr>
            <p:spPr>
              <a:xfrm>
                <a:off x="4813777" y="3371948"/>
                <a:ext cx="51971" cy="37966"/>
              </a:xfrm>
              <a:custGeom>
                <a:avLst/>
                <a:gdLst>
                  <a:gd name="connsiteX0" fmla="*/ 42672 w 51971"/>
                  <a:gd name="connsiteY0" fmla="*/ 2029 h 37966"/>
                  <a:gd name="connsiteX1" fmla="*/ 23622 w 51971"/>
                  <a:gd name="connsiteY1" fmla="*/ 3362 h 37966"/>
                  <a:gd name="connsiteX2" fmla="*/ 0 w 51971"/>
                  <a:gd name="connsiteY2" fmla="*/ 37271 h 37966"/>
                  <a:gd name="connsiteX3" fmla="*/ 5144 w 51971"/>
                  <a:gd name="connsiteY3" fmla="*/ 37938 h 37966"/>
                  <a:gd name="connsiteX4" fmla="*/ 26194 w 51971"/>
                  <a:gd name="connsiteY4" fmla="*/ 7839 h 37966"/>
                  <a:gd name="connsiteX5" fmla="*/ 34766 w 51971"/>
                  <a:gd name="connsiteY5" fmla="*/ 5267 h 37966"/>
                  <a:gd name="connsiteX6" fmla="*/ 39814 w 51971"/>
                  <a:gd name="connsiteY6" fmla="*/ 6506 h 37966"/>
                  <a:gd name="connsiteX7" fmla="*/ 46863 w 51971"/>
                  <a:gd name="connsiteY7" fmla="*/ 23841 h 37966"/>
                  <a:gd name="connsiteX8" fmla="*/ 46863 w 51971"/>
                  <a:gd name="connsiteY8" fmla="*/ 27937 h 37966"/>
                  <a:gd name="connsiteX9" fmla="*/ 51816 w 51971"/>
                  <a:gd name="connsiteY9" fmla="*/ 30794 h 37966"/>
                  <a:gd name="connsiteX10" fmla="*/ 51816 w 51971"/>
                  <a:gd name="connsiteY10" fmla="*/ 23841 h 37966"/>
                  <a:gd name="connsiteX11" fmla="*/ 42672 w 51971"/>
                  <a:gd name="connsiteY11" fmla="*/ 2029 h 3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71" h="37966">
                    <a:moveTo>
                      <a:pt x="42672" y="2029"/>
                    </a:moveTo>
                    <a:cubicBezTo>
                      <a:pt x="36566" y="-1095"/>
                      <a:pt x="29232" y="-581"/>
                      <a:pt x="23622" y="3362"/>
                    </a:cubicBezTo>
                    <a:cubicBezTo>
                      <a:pt x="11887" y="11421"/>
                      <a:pt x="3496" y="23470"/>
                      <a:pt x="0" y="37271"/>
                    </a:cubicBezTo>
                    <a:cubicBezTo>
                      <a:pt x="1657" y="37824"/>
                      <a:pt x="3400" y="38052"/>
                      <a:pt x="5144" y="37938"/>
                    </a:cubicBezTo>
                    <a:cubicBezTo>
                      <a:pt x="8296" y="25689"/>
                      <a:pt x="15773" y="15002"/>
                      <a:pt x="26194" y="7839"/>
                    </a:cubicBezTo>
                    <a:cubicBezTo>
                      <a:pt x="28785" y="6258"/>
                      <a:pt x="31737" y="5372"/>
                      <a:pt x="34766" y="5267"/>
                    </a:cubicBezTo>
                    <a:cubicBezTo>
                      <a:pt x="36528" y="5239"/>
                      <a:pt x="38272" y="5667"/>
                      <a:pt x="39814" y="6506"/>
                    </a:cubicBezTo>
                    <a:cubicBezTo>
                      <a:pt x="45034" y="10649"/>
                      <a:pt x="47711" y="17231"/>
                      <a:pt x="46863" y="23841"/>
                    </a:cubicBezTo>
                    <a:cubicBezTo>
                      <a:pt x="46958" y="25203"/>
                      <a:pt x="46958" y="26575"/>
                      <a:pt x="46863" y="27937"/>
                    </a:cubicBezTo>
                    <a:lnTo>
                      <a:pt x="51816" y="30794"/>
                    </a:lnTo>
                    <a:cubicBezTo>
                      <a:pt x="51959" y="28480"/>
                      <a:pt x="51959" y="26156"/>
                      <a:pt x="51816" y="23841"/>
                    </a:cubicBezTo>
                    <a:cubicBezTo>
                      <a:pt x="52769" y="15478"/>
                      <a:pt x="49311" y="7210"/>
                      <a:pt x="42672" y="2029"/>
                    </a:cubicBezTo>
                    <a:close/>
                  </a:path>
                </a:pathLst>
              </a:custGeom>
              <a:solidFill>
                <a:srgbClr val="263238"/>
              </a:solidFill>
              <a:ln w="9525" cap="flat">
                <a:noFill/>
                <a:prstDash val="solid"/>
                <a:miter/>
              </a:ln>
            </p:spPr>
            <p:txBody>
              <a:bodyPr rtlCol="0" anchor="ctr"/>
              <a:lstStyle/>
              <a:p>
                <a:endParaRPr lang="en-US"/>
              </a:p>
            </p:txBody>
          </p:sp>
          <p:sp>
            <p:nvSpPr>
              <p:cNvPr id="527" name="Graphic 4">
                <a:extLst>
                  <a:ext uri="{FF2B5EF4-FFF2-40B4-BE49-F238E27FC236}">
                    <a16:creationId xmlns:a16="http://schemas.microsoft.com/office/drawing/2014/main" id="{475C6978-DBE6-451F-8A67-5A153D037D66}"/>
                  </a:ext>
                </a:extLst>
              </p:cNvPr>
              <p:cNvSpPr/>
              <p:nvPr/>
            </p:nvSpPr>
            <p:spPr>
              <a:xfrm>
                <a:off x="4892872" y="3611758"/>
                <a:ext cx="237037" cy="139028"/>
              </a:xfrm>
              <a:custGeom>
                <a:avLst/>
                <a:gdLst>
                  <a:gd name="connsiteX0" fmla="*/ 2820 w 237037"/>
                  <a:gd name="connsiteY0" fmla="*/ 139028 h 139028"/>
                  <a:gd name="connsiteX1" fmla="*/ 439 w 237037"/>
                  <a:gd name="connsiteY1" fmla="*/ 137599 h 139028"/>
                  <a:gd name="connsiteX2" fmla="*/ 1201 w 237037"/>
                  <a:gd name="connsiteY2" fmla="*/ 133903 h 139028"/>
                  <a:gd name="connsiteX3" fmla="*/ 1391 w 237037"/>
                  <a:gd name="connsiteY3" fmla="*/ 133789 h 139028"/>
                  <a:gd name="connsiteX4" fmla="*/ 232849 w 237037"/>
                  <a:gd name="connsiteY4" fmla="*/ 439 h 139028"/>
                  <a:gd name="connsiteX5" fmla="*/ 236545 w 237037"/>
                  <a:gd name="connsiteY5" fmla="*/ 1201 h 139028"/>
                  <a:gd name="connsiteX6" fmla="*/ 236659 w 237037"/>
                  <a:gd name="connsiteY6" fmla="*/ 1391 h 139028"/>
                  <a:gd name="connsiteX7" fmla="*/ 235668 w 237037"/>
                  <a:gd name="connsiteY7" fmla="*/ 5173 h 139028"/>
                  <a:gd name="connsiteX8" fmla="*/ 235611 w 237037"/>
                  <a:gd name="connsiteY8" fmla="*/ 5201 h 139028"/>
                  <a:gd name="connsiteX9" fmla="*/ 4249 w 237037"/>
                  <a:gd name="connsiteY9" fmla="*/ 138551 h 139028"/>
                  <a:gd name="connsiteX10" fmla="*/ 2820 w 237037"/>
                  <a:gd name="connsiteY10" fmla="*/ 139028 h 139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037" h="139028">
                    <a:moveTo>
                      <a:pt x="2820" y="139028"/>
                    </a:moveTo>
                    <a:cubicBezTo>
                      <a:pt x="1820" y="139056"/>
                      <a:pt x="887" y="138504"/>
                      <a:pt x="439" y="137599"/>
                    </a:cubicBezTo>
                    <a:cubicBezTo>
                      <a:pt x="-371" y="136370"/>
                      <a:pt x="-28" y="134713"/>
                      <a:pt x="1201" y="133903"/>
                    </a:cubicBezTo>
                    <a:cubicBezTo>
                      <a:pt x="1258" y="133865"/>
                      <a:pt x="1325" y="133827"/>
                      <a:pt x="1391" y="133789"/>
                    </a:cubicBezTo>
                    <a:lnTo>
                      <a:pt x="232849" y="439"/>
                    </a:lnTo>
                    <a:cubicBezTo>
                      <a:pt x="234078" y="-371"/>
                      <a:pt x="235735" y="-28"/>
                      <a:pt x="236545" y="1201"/>
                    </a:cubicBezTo>
                    <a:cubicBezTo>
                      <a:pt x="236583" y="1258"/>
                      <a:pt x="236621" y="1325"/>
                      <a:pt x="236659" y="1391"/>
                    </a:cubicBezTo>
                    <a:cubicBezTo>
                      <a:pt x="237430" y="2706"/>
                      <a:pt x="236983" y="4401"/>
                      <a:pt x="235668" y="5173"/>
                    </a:cubicBezTo>
                    <a:cubicBezTo>
                      <a:pt x="235649" y="5182"/>
                      <a:pt x="235630" y="5192"/>
                      <a:pt x="235611" y="5201"/>
                    </a:cubicBezTo>
                    <a:lnTo>
                      <a:pt x="4249" y="138551"/>
                    </a:lnTo>
                    <a:cubicBezTo>
                      <a:pt x="3830" y="138847"/>
                      <a:pt x="3334" y="139009"/>
                      <a:pt x="2820" y="139028"/>
                    </a:cubicBezTo>
                    <a:close/>
                  </a:path>
                </a:pathLst>
              </a:custGeom>
              <a:solidFill>
                <a:srgbClr val="EBEBEB"/>
              </a:solidFill>
              <a:ln w="9525" cap="flat">
                <a:noFill/>
                <a:prstDash val="solid"/>
                <a:miter/>
              </a:ln>
            </p:spPr>
            <p:txBody>
              <a:bodyPr rtlCol="0" anchor="ctr"/>
              <a:lstStyle/>
              <a:p>
                <a:endParaRPr lang="en-US"/>
              </a:p>
            </p:txBody>
          </p:sp>
          <p:sp>
            <p:nvSpPr>
              <p:cNvPr id="528" name="Graphic 4">
                <a:extLst>
                  <a:ext uri="{FF2B5EF4-FFF2-40B4-BE49-F238E27FC236}">
                    <a16:creationId xmlns:a16="http://schemas.microsoft.com/office/drawing/2014/main" id="{762DCD9C-5CBC-4670-B0FB-172B311A5F7B}"/>
                  </a:ext>
                </a:extLst>
              </p:cNvPr>
              <p:cNvSpPr/>
              <p:nvPr/>
            </p:nvSpPr>
            <p:spPr>
              <a:xfrm>
                <a:off x="4864834" y="3595602"/>
                <a:ext cx="237043" cy="138992"/>
              </a:xfrm>
              <a:custGeom>
                <a:avLst/>
                <a:gdLst>
                  <a:gd name="connsiteX0" fmla="*/ 2855 w 237043"/>
                  <a:gd name="connsiteY0" fmla="*/ 138991 h 138992"/>
                  <a:gd name="connsiteX1" fmla="*/ 378 w 237043"/>
                  <a:gd name="connsiteY1" fmla="*/ 137562 h 138992"/>
                  <a:gd name="connsiteX2" fmla="*/ 1369 w 237043"/>
                  <a:gd name="connsiteY2" fmla="*/ 133781 h 138992"/>
                  <a:gd name="connsiteX3" fmla="*/ 1426 w 237043"/>
                  <a:gd name="connsiteY3" fmla="*/ 133752 h 138992"/>
                  <a:gd name="connsiteX4" fmla="*/ 232788 w 237043"/>
                  <a:gd name="connsiteY4" fmla="*/ 402 h 138992"/>
                  <a:gd name="connsiteX5" fmla="*/ 236579 w 237043"/>
                  <a:gd name="connsiteY5" fmla="*/ 1326 h 138992"/>
                  <a:gd name="connsiteX6" fmla="*/ 236598 w 237043"/>
                  <a:gd name="connsiteY6" fmla="*/ 1355 h 138992"/>
                  <a:gd name="connsiteX7" fmla="*/ 235788 w 237043"/>
                  <a:gd name="connsiteY7" fmla="*/ 5174 h 138992"/>
                  <a:gd name="connsiteX8" fmla="*/ 235646 w 237043"/>
                  <a:gd name="connsiteY8" fmla="*/ 5260 h 138992"/>
                  <a:gd name="connsiteX9" fmla="*/ 4188 w 237043"/>
                  <a:gd name="connsiteY9" fmla="*/ 138610 h 138992"/>
                  <a:gd name="connsiteX10" fmla="*/ 2855 w 237043"/>
                  <a:gd name="connsiteY10" fmla="*/ 138991 h 1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043" h="138992">
                    <a:moveTo>
                      <a:pt x="2855" y="138991"/>
                    </a:moveTo>
                    <a:cubicBezTo>
                      <a:pt x="1836" y="138991"/>
                      <a:pt x="892" y="138448"/>
                      <a:pt x="378" y="137562"/>
                    </a:cubicBezTo>
                    <a:cubicBezTo>
                      <a:pt x="-393" y="136248"/>
                      <a:pt x="54" y="134552"/>
                      <a:pt x="1369" y="133781"/>
                    </a:cubicBezTo>
                    <a:cubicBezTo>
                      <a:pt x="1388" y="133771"/>
                      <a:pt x="1407" y="133762"/>
                      <a:pt x="1426" y="133752"/>
                    </a:cubicBezTo>
                    <a:lnTo>
                      <a:pt x="232788" y="402"/>
                    </a:lnTo>
                    <a:cubicBezTo>
                      <a:pt x="234093" y="-388"/>
                      <a:pt x="235788" y="21"/>
                      <a:pt x="236579" y="1326"/>
                    </a:cubicBezTo>
                    <a:cubicBezTo>
                      <a:pt x="236589" y="1336"/>
                      <a:pt x="236589" y="1345"/>
                      <a:pt x="236598" y="1355"/>
                    </a:cubicBezTo>
                    <a:cubicBezTo>
                      <a:pt x="237427" y="2631"/>
                      <a:pt x="237065" y="4346"/>
                      <a:pt x="235788" y="5174"/>
                    </a:cubicBezTo>
                    <a:cubicBezTo>
                      <a:pt x="235741" y="5203"/>
                      <a:pt x="235693" y="5231"/>
                      <a:pt x="235646" y="5260"/>
                    </a:cubicBezTo>
                    <a:lnTo>
                      <a:pt x="4188" y="138610"/>
                    </a:lnTo>
                    <a:cubicBezTo>
                      <a:pt x="3798" y="138877"/>
                      <a:pt x="3331" y="139010"/>
                      <a:pt x="2855" y="138991"/>
                    </a:cubicBezTo>
                    <a:close/>
                  </a:path>
                </a:pathLst>
              </a:custGeom>
              <a:solidFill>
                <a:srgbClr val="EBEBEB"/>
              </a:solidFill>
              <a:ln w="9525" cap="flat">
                <a:noFill/>
                <a:prstDash val="solid"/>
                <a:miter/>
              </a:ln>
            </p:spPr>
            <p:txBody>
              <a:bodyPr rtlCol="0" anchor="ctr"/>
              <a:lstStyle/>
              <a:p>
                <a:endParaRPr lang="en-US"/>
              </a:p>
            </p:txBody>
          </p:sp>
          <p:sp>
            <p:nvSpPr>
              <p:cNvPr id="529" name="Graphic 4">
                <a:extLst>
                  <a:ext uri="{FF2B5EF4-FFF2-40B4-BE49-F238E27FC236}">
                    <a16:creationId xmlns:a16="http://schemas.microsoft.com/office/drawing/2014/main" id="{EBAADB44-7539-4927-ACE8-087323D00D43}"/>
                  </a:ext>
                </a:extLst>
              </p:cNvPr>
              <p:cNvSpPr/>
              <p:nvPr/>
            </p:nvSpPr>
            <p:spPr>
              <a:xfrm>
                <a:off x="4836859" y="3579434"/>
                <a:ext cx="236947" cy="138968"/>
              </a:xfrm>
              <a:custGeom>
                <a:avLst/>
                <a:gdLst>
                  <a:gd name="connsiteX0" fmla="*/ 2826 w 236947"/>
                  <a:gd name="connsiteY0" fmla="*/ 138967 h 138968"/>
                  <a:gd name="connsiteX1" fmla="*/ 349 w 236947"/>
                  <a:gd name="connsiteY1" fmla="*/ 137633 h 138968"/>
                  <a:gd name="connsiteX2" fmla="*/ 1397 w 236947"/>
                  <a:gd name="connsiteY2" fmla="*/ 133728 h 138968"/>
                  <a:gd name="connsiteX3" fmla="*/ 232759 w 236947"/>
                  <a:gd name="connsiteY3" fmla="*/ 378 h 138968"/>
                  <a:gd name="connsiteX4" fmla="*/ 236540 w 236947"/>
                  <a:gd name="connsiteY4" fmla="*/ 1369 h 138968"/>
                  <a:gd name="connsiteX5" fmla="*/ 236569 w 236947"/>
                  <a:gd name="connsiteY5" fmla="*/ 1426 h 138968"/>
                  <a:gd name="connsiteX6" fmla="*/ 235578 w 236947"/>
                  <a:gd name="connsiteY6" fmla="*/ 5207 h 138968"/>
                  <a:gd name="connsiteX7" fmla="*/ 235521 w 236947"/>
                  <a:gd name="connsiteY7" fmla="*/ 5236 h 138968"/>
                  <a:gd name="connsiteX8" fmla="*/ 4159 w 236947"/>
                  <a:gd name="connsiteY8" fmla="*/ 138586 h 138968"/>
                  <a:gd name="connsiteX9" fmla="*/ 2826 w 236947"/>
                  <a:gd name="connsiteY9" fmla="*/ 138967 h 13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947" h="138968">
                    <a:moveTo>
                      <a:pt x="2826" y="138967"/>
                    </a:moveTo>
                    <a:cubicBezTo>
                      <a:pt x="1825" y="138986"/>
                      <a:pt x="882" y="138481"/>
                      <a:pt x="349" y="137633"/>
                    </a:cubicBezTo>
                    <a:cubicBezTo>
                      <a:pt x="-384" y="136262"/>
                      <a:pt x="73" y="134547"/>
                      <a:pt x="1397" y="133728"/>
                    </a:cubicBezTo>
                    <a:lnTo>
                      <a:pt x="232759" y="378"/>
                    </a:lnTo>
                    <a:cubicBezTo>
                      <a:pt x="234073" y="-393"/>
                      <a:pt x="235769" y="54"/>
                      <a:pt x="236540" y="1369"/>
                    </a:cubicBezTo>
                    <a:cubicBezTo>
                      <a:pt x="236550" y="1388"/>
                      <a:pt x="236560" y="1407"/>
                      <a:pt x="236569" y="1426"/>
                    </a:cubicBezTo>
                    <a:cubicBezTo>
                      <a:pt x="237341" y="2740"/>
                      <a:pt x="236893" y="4436"/>
                      <a:pt x="235578" y="5207"/>
                    </a:cubicBezTo>
                    <a:cubicBezTo>
                      <a:pt x="235559" y="5217"/>
                      <a:pt x="235540" y="5226"/>
                      <a:pt x="235521" y="5236"/>
                    </a:cubicBezTo>
                    <a:lnTo>
                      <a:pt x="4159" y="138586"/>
                    </a:lnTo>
                    <a:cubicBezTo>
                      <a:pt x="3768" y="138853"/>
                      <a:pt x="3302" y="138986"/>
                      <a:pt x="2826" y="138967"/>
                    </a:cubicBezTo>
                    <a:close/>
                  </a:path>
                </a:pathLst>
              </a:custGeom>
              <a:solidFill>
                <a:srgbClr val="EBEBEB"/>
              </a:solidFill>
              <a:ln w="9525" cap="flat">
                <a:noFill/>
                <a:prstDash val="solid"/>
                <a:miter/>
              </a:ln>
            </p:spPr>
            <p:txBody>
              <a:bodyPr rtlCol="0" anchor="ctr"/>
              <a:lstStyle/>
              <a:p>
                <a:endParaRPr lang="en-US"/>
              </a:p>
            </p:txBody>
          </p:sp>
          <p:sp>
            <p:nvSpPr>
              <p:cNvPr id="530" name="Graphic 4">
                <a:extLst>
                  <a:ext uri="{FF2B5EF4-FFF2-40B4-BE49-F238E27FC236}">
                    <a16:creationId xmlns:a16="http://schemas.microsoft.com/office/drawing/2014/main" id="{E429C036-D70D-48E1-A4B4-1C23E4B8A1A5}"/>
                  </a:ext>
                </a:extLst>
              </p:cNvPr>
              <p:cNvSpPr/>
              <p:nvPr/>
            </p:nvSpPr>
            <p:spPr>
              <a:xfrm>
                <a:off x="4808827" y="3563349"/>
                <a:ext cx="236963" cy="138867"/>
              </a:xfrm>
              <a:custGeom>
                <a:avLst/>
                <a:gdLst>
                  <a:gd name="connsiteX0" fmla="*/ 2759 w 236963"/>
                  <a:gd name="connsiteY0" fmla="*/ 138859 h 138867"/>
                  <a:gd name="connsiteX1" fmla="*/ 378 w 236963"/>
                  <a:gd name="connsiteY1" fmla="*/ 137526 h 138867"/>
                  <a:gd name="connsiteX2" fmla="*/ 1369 w 236963"/>
                  <a:gd name="connsiteY2" fmla="*/ 133744 h 138867"/>
                  <a:gd name="connsiteX3" fmla="*/ 1426 w 236963"/>
                  <a:gd name="connsiteY3" fmla="*/ 133716 h 138867"/>
                  <a:gd name="connsiteX4" fmla="*/ 232788 w 236963"/>
                  <a:gd name="connsiteY4" fmla="*/ 366 h 138867"/>
                  <a:gd name="connsiteX5" fmla="*/ 236598 w 236963"/>
                  <a:gd name="connsiteY5" fmla="*/ 1413 h 138867"/>
                  <a:gd name="connsiteX6" fmla="*/ 235550 w 236963"/>
                  <a:gd name="connsiteY6" fmla="*/ 5224 h 138867"/>
                  <a:gd name="connsiteX7" fmla="*/ 4188 w 236963"/>
                  <a:gd name="connsiteY7" fmla="*/ 138574 h 138867"/>
                  <a:gd name="connsiteX8" fmla="*/ 2759 w 236963"/>
                  <a:gd name="connsiteY8" fmla="*/ 138859 h 13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63" h="138867">
                    <a:moveTo>
                      <a:pt x="2759" y="138859"/>
                    </a:moveTo>
                    <a:cubicBezTo>
                      <a:pt x="1788" y="138869"/>
                      <a:pt x="883" y="138354"/>
                      <a:pt x="378" y="137526"/>
                    </a:cubicBezTo>
                    <a:cubicBezTo>
                      <a:pt x="-393" y="136211"/>
                      <a:pt x="54" y="134516"/>
                      <a:pt x="1369" y="133744"/>
                    </a:cubicBezTo>
                    <a:cubicBezTo>
                      <a:pt x="1388" y="133735"/>
                      <a:pt x="1407" y="133725"/>
                      <a:pt x="1426" y="133716"/>
                    </a:cubicBezTo>
                    <a:lnTo>
                      <a:pt x="232788" y="366"/>
                    </a:lnTo>
                    <a:cubicBezTo>
                      <a:pt x="234131" y="-396"/>
                      <a:pt x="235836" y="70"/>
                      <a:pt x="236598" y="1413"/>
                    </a:cubicBezTo>
                    <a:cubicBezTo>
                      <a:pt x="237360" y="2757"/>
                      <a:pt x="236893" y="4462"/>
                      <a:pt x="235550" y="5224"/>
                    </a:cubicBezTo>
                    <a:lnTo>
                      <a:pt x="4188" y="138574"/>
                    </a:lnTo>
                    <a:cubicBezTo>
                      <a:pt x="3750" y="138802"/>
                      <a:pt x="3255" y="138897"/>
                      <a:pt x="2759" y="138859"/>
                    </a:cubicBezTo>
                    <a:close/>
                  </a:path>
                </a:pathLst>
              </a:custGeom>
              <a:solidFill>
                <a:srgbClr val="EBEBEB"/>
              </a:solidFill>
              <a:ln w="9525" cap="flat">
                <a:noFill/>
                <a:prstDash val="solid"/>
                <a:miter/>
              </a:ln>
            </p:spPr>
            <p:txBody>
              <a:bodyPr rtlCol="0" anchor="ctr"/>
              <a:lstStyle/>
              <a:p>
                <a:endParaRPr lang="en-US"/>
              </a:p>
            </p:txBody>
          </p:sp>
          <p:sp>
            <p:nvSpPr>
              <p:cNvPr id="531" name="Graphic 4">
                <a:extLst>
                  <a:ext uri="{FF2B5EF4-FFF2-40B4-BE49-F238E27FC236}">
                    <a16:creationId xmlns:a16="http://schemas.microsoft.com/office/drawing/2014/main" id="{94CF6927-7CF0-4B8B-AB94-2F01248E6B91}"/>
                  </a:ext>
                </a:extLst>
              </p:cNvPr>
              <p:cNvSpPr/>
              <p:nvPr/>
            </p:nvSpPr>
            <p:spPr>
              <a:xfrm>
                <a:off x="4780823" y="3547157"/>
                <a:ext cx="236963" cy="138954"/>
              </a:xfrm>
              <a:custGeom>
                <a:avLst/>
                <a:gdLst>
                  <a:gd name="connsiteX0" fmla="*/ 2759 w 236963"/>
                  <a:gd name="connsiteY0" fmla="*/ 138955 h 138954"/>
                  <a:gd name="connsiteX1" fmla="*/ 378 w 236963"/>
                  <a:gd name="connsiteY1" fmla="*/ 137526 h 138954"/>
                  <a:gd name="connsiteX2" fmla="*/ 1369 w 236963"/>
                  <a:gd name="connsiteY2" fmla="*/ 133744 h 138954"/>
                  <a:gd name="connsiteX3" fmla="*/ 1426 w 236963"/>
                  <a:gd name="connsiteY3" fmla="*/ 133716 h 138954"/>
                  <a:gd name="connsiteX4" fmla="*/ 232788 w 236963"/>
                  <a:gd name="connsiteY4" fmla="*/ 366 h 138954"/>
                  <a:gd name="connsiteX5" fmla="*/ 236598 w 236963"/>
                  <a:gd name="connsiteY5" fmla="*/ 1413 h 138954"/>
                  <a:gd name="connsiteX6" fmla="*/ 235550 w 236963"/>
                  <a:gd name="connsiteY6" fmla="*/ 5223 h 138954"/>
                  <a:gd name="connsiteX7" fmla="*/ 4188 w 236963"/>
                  <a:gd name="connsiteY7" fmla="*/ 138573 h 138954"/>
                  <a:gd name="connsiteX8" fmla="*/ 2759 w 236963"/>
                  <a:gd name="connsiteY8" fmla="*/ 138955 h 13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63" h="138954">
                    <a:moveTo>
                      <a:pt x="2759" y="138955"/>
                    </a:moveTo>
                    <a:cubicBezTo>
                      <a:pt x="1769" y="138945"/>
                      <a:pt x="855" y="138392"/>
                      <a:pt x="378" y="137526"/>
                    </a:cubicBezTo>
                    <a:cubicBezTo>
                      <a:pt x="-393" y="136211"/>
                      <a:pt x="54" y="134516"/>
                      <a:pt x="1369" y="133744"/>
                    </a:cubicBezTo>
                    <a:cubicBezTo>
                      <a:pt x="1388" y="133735"/>
                      <a:pt x="1407" y="133725"/>
                      <a:pt x="1426" y="133716"/>
                    </a:cubicBezTo>
                    <a:lnTo>
                      <a:pt x="232788" y="366"/>
                    </a:lnTo>
                    <a:cubicBezTo>
                      <a:pt x="234131" y="-396"/>
                      <a:pt x="235836" y="70"/>
                      <a:pt x="236598" y="1413"/>
                    </a:cubicBezTo>
                    <a:cubicBezTo>
                      <a:pt x="237360" y="2756"/>
                      <a:pt x="236893" y="4461"/>
                      <a:pt x="235550" y="5223"/>
                    </a:cubicBezTo>
                    <a:lnTo>
                      <a:pt x="4188" y="138573"/>
                    </a:lnTo>
                    <a:cubicBezTo>
                      <a:pt x="3740" y="138793"/>
                      <a:pt x="3255" y="138916"/>
                      <a:pt x="2759" y="138955"/>
                    </a:cubicBezTo>
                    <a:close/>
                  </a:path>
                </a:pathLst>
              </a:custGeom>
              <a:solidFill>
                <a:srgbClr val="EBEBEB"/>
              </a:solidFill>
              <a:ln w="9525" cap="flat">
                <a:noFill/>
                <a:prstDash val="solid"/>
                <a:miter/>
              </a:ln>
            </p:spPr>
            <p:txBody>
              <a:bodyPr rtlCol="0" anchor="ctr"/>
              <a:lstStyle/>
              <a:p>
                <a:endParaRPr lang="en-US"/>
              </a:p>
            </p:txBody>
          </p:sp>
          <p:sp>
            <p:nvSpPr>
              <p:cNvPr id="532" name="Graphic 4">
                <a:extLst>
                  <a:ext uri="{FF2B5EF4-FFF2-40B4-BE49-F238E27FC236}">
                    <a16:creationId xmlns:a16="http://schemas.microsoft.com/office/drawing/2014/main" id="{3BE1ED9C-7514-4199-BBFA-F8B28E16D399}"/>
                  </a:ext>
                </a:extLst>
              </p:cNvPr>
              <p:cNvSpPr/>
              <p:nvPr/>
            </p:nvSpPr>
            <p:spPr>
              <a:xfrm>
                <a:off x="4752759" y="3531345"/>
                <a:ext cx="237024" cy="138954"/>
              </a:xfrm>
              <a:custGeom>
                <a:avLst/>
                <a:gdLst>
                  <a:gd name="connsiteX0" fmla="*/ 2820 w 237024"/>
                  <a:gd name="connsiteY0" fmla="*/ 138954 h 138954"/>
                  <a:gd name="connsiteX1" fmla="*/ 439 w 237024"/>
                  <a:gd name="connsiteY1" fmla="*/ 137526 h 138954"/>
                  <a:gd name="connsiteX2" fmla="*/ 1201 w 237024"/>
                  <a:gd name="connsiteY2" fmla="*/ 133830 h 138954"/>
                  <a:gd name="connsiteX3" fmla="*/ 1391 w 237024"/>
                  <a:gd name="connsiteY3" fmla="*/ 133716 h 138954"/>
                  <a:gd name="connsiteX4" fmla="*/ 232849 w 237024"/>
                  <a:gd name="connsiteY4" fmla="*/ 366 h 138954"/>
                  <a:gd name="connsiteX5" fmla="*/ 236659 w 237024"/>
                  <a:gd name="connsiteY5" fmla="*/ 1413 h 138954"/>
                  <a:gd name="connsiteX6" fmla="*/ 235611 w 237024"/>
                  <a:gd name="connsiteY6" fmla="*/ 5224 h 138954"/>
                  <a:gd name="connsiteX7" fmla="*/ 4249 w 237024"/>
                  <a:gd name="connsiteY7" fmla="*/ 138574 h 138954"/>
                  <a:gd name="connsiteX8" fmla="*/ 2820 w 237024"/>
                  <a:gd name="connsiteY8" fmla="*/ 138954 h 13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024" h="138954">
                    <a:moveTo>
                      <a:pt x="2820" y="138954"/>
                    </a:moveTo>
                    <a:cubicBezTo>
                      <a:pt x="1829" y="138945"/>
                      <a:pt x="915" y="138392"/>
                      <a:pt x="439" y="137526"/>
                    </a:cubicBezTo>
                    <a:cubicBezTo>
                      <a:pt x="-371" y="136297"/>
                      <a:pt x="-28" y="134640"/>
                      <a:pt x="1201" y="133830"/>
                    </a:cubicBezTo>
                    <a:cubicBezTo>
                      <a:pt x="1258" y="133792"/>
                      <a:pt x="1325" y="133754"/>
                      <a:pt x="1391" y="133716"/>
                    </a:cubicBezTo>
                    <a:lnTo>
                      <a:pt x="232849" y="366"/>
                    </a:lnTo>
                    <a:cubicBezTo>
                      <a:pt x="234192" y="-396"/>
                      <a:pt x="235897" y="70"/>
                      <a:pt x="236659" y="1413"/>
                    </a:cubicBezTo>
                    <a:cubicBezTo>
                      <a:pt x="237421" y="2757"/>
                      <a:pt x="236954" y="4462"/>
                      <a:pt x="235611" y="5224"/>
                    </a:cubicBezTo>
                    <a:lnTo>
                      <a:pt x="4249" y="138574"/>
                    </a:lnTo>
                    <a:cubicBezTo>
                      <a:pt x="3801" y="138793"/>
                      <a:pt x="3315" y="138916"/>
                      <a:pt x="2820" y="138954"/>
                    </a:cubicBezTo>
                    <a:close/>
                  </a:path>
                </a:pathLst>
              </a:custGeom>
              <a:solidFill>
                <a:srgbClr val="EBEBEB"/>
              </a:solidFill>
              <a:ln w="9525" cap="flat">
                <a:noFill/>
                <a:prstDash val="solid"/>
                <a:miter/>
              </a:ln>
            </p:spPr>
            <p:txBody>
              <a:bodyPr rtlCol="0" anchor="ctr"/>
              <a:lstStyle/>
              <a:p>
                <a:endParaRPr lang="en-US"/>
              </a:p>
            </p:txBody>
          </p:sp>
          <p:sp>
            <p:nvSpPr>
              <p:cNvPr id="533" name="Graphic 4">
                <a:extLst>
                  <a:ext uri="{FF2B5EF4-FFF2-40B4-BE49-F238E27FC236}">
                    <a16:creationId xmlns:a16="http://schemas.microsoft.com/office/drawing/2014/main" id="{063D09E0-D70C-4442-A5CE-D276ED06A542}"/>
                  </a:ext>
                </a:extLst>
              </p:cNvPr>
              <p:cNvSpPr/>
              <p:nvPr/>
            </p:nvSpPr>
            <p:spPr>
              <a:xfrm>
                <a:off x="4724721" y="3514759"/>
                <a:ext cx="237036" cy="138968"/>
              </a:xfrm>
              <a:custGeom>
                <a:avLst/>
                <a:gdLst>
                  <a:gd name="connsiteX0" fmla="*/ 2854 w 237036"/>
                  <a:gd name="connsiteY0" fmla="*/ 138967 h 138968"/>
                  <a:gd name="connsiteX1" fmla="*/ 378 w 237036"/>
                  <a:gd name="connsiteY1" fmla="*/ 137538 h 138968"/>
                  <a:gd name="connsiteX2" fmla="*/ 1369 w 237036"/>
                  <a:gd name="connsiteY2" fmla="*/ 133757 h 138968"/>
                  <a:gd name="connsiteX3" fmla="*/ 1426 w 237036"/>
                  <a:gd name="connsiteY3" fmla="*/ 133728 h 138968"/>
                  <a:gd name="connsiteX4" fmla="*/ 232788 w 237036"/>
                  <a:gd name="connsiteY4" fmla="*/ 378 h 138968"/>
                  <a:gd name="connsiteX5" fmla="*/ 236570 w 237036"/>
                  <a:gd name="connsiteY5" fmla="*/ 1369 h 138968"/>
                  <a:gd name="connsiteX6" fmla="*/ 236598 w 237036"/>
                  <a:gd name="connsiteY6" fmla="*/ 1426 h 138968"/>
                  <a:gd name="connsiteX7" fmla="*/ 235836 w 237036"/>
                  <a:gd name="connsiteY7" fmla="*/ 5122 h 138968"/>
                  <a:gd name="connsiteX8" fmla="*/ 235645 w 237036"/>
                  <a:gd name="connsiteY8" fmla="*/ 5236 h 138968"/>
                  <a:gd name="connsiteX9" fmla="*/ 4188 w 237036"/>
                  <a:gd name="connsiteY9" fmla="*/ 138586 h 138968"/>
                  <a:gd name="connsiteX10" fmla="*/ 2854 w 237036"/>
                  <a:gd name="connsiteY10" fmla="*/ 138967 h 13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036" h="138968">
                    <a:moveTo>
                      <a:pt x="2854" y="138967"/>
                    </a:moveTo>
                    <a:cubicBezTo>
                      <a:pt x="1835" y="138967"/>
                      <a:pt x="892" y="138424"/>
                      <a:pt x="378" y="137538"/>
                    </a:cubicBezTo>
                    <a:cubicBezTo>
                      <a:pt x="-393" y="136224"/>
                      <a:pt x="54" y="134528"/>
                      <a:pt x="1369" y="133757"/>
                    </a:cubicBezTo>
                    <a:cubicBezTo>
                      <a:pt x="1388" y="133747"/>
                      <a:pt x="1407" y="133738"/>
                      <a:pt x="1426" y="133728"/>
                    </a:cubicBezTo>
                    <a:lnTo>
                      <a:pt x="232788" y="378"/>
                    </a:lnTo>
                    <a:cubicBezTo>
                      <a:pt x="234103" y="-393"/>
                      <a:pt x="235798" y="54"/>
                      <a:pt x="236570" y="1369"/>
                    </a:cubicBezTo>
                    <a:cubicBezTo>
                      <a:pt x="236579" y="1388"/>
                      <a:pt x="236588" y="1407"/>
                      <a:pt x="236598" y="1426"/>
                    </a:cubicBezTo>
                    <a:cubicBezTo>
                      <a:pt x="237408" y="2655"/>
                      <a:pt x="237065" y="4312"/>
                      <a:pt x="235836" y="5122"/>
                    </a:cubicBezTo>
                    <a:cubicBezTo>
                      <a:pt x="235779" y="5160"/>
                      <a:pt x="235712" y="5198"/>
                      <a:pt x="235645" y="5236"/>
                    </a:cubicBezTo>
                    <a:lnTo>
                      <a:pt x="4188" y="138586"/>
                    </a:lnTo>
                    <a:cubicBezTo>
                      <a:pt x="3797" y="138853"/>
                      <a:pt x="3331" y="138986"/>
                      <a:pt x="2854" y="138967"/>
                    </a:cubicBezTo>
                    <a:close/>
                  </a:path>
                </a:pathLst>
              </a:custGeom>
              <a:solidFill>
                <a:srgbClr val="EBEBEB"/>
              </a:solidFill>
              <a:ln w="9525" cap="flat">
                <a:noFill/>
                <a:prstDash val="solid"/>
                <a:miter/>
              </a:ln>
            </p:spPr>
            <p:txBody>
              <a:bodyPr rtlCol="0" anchor="ctr"/>
              <a:lstStyle/>
              <a:p>
                <a:endParaRPr lang="en-US"/>
              </a:p>
            </p:txBody>
          </p:sp>
          <p:sp>
            <p:nvSpPr>
              <p:cNvPr id="534" name="Graphic 4">
                <a:extLst>
                  <a:ext uri="{FF2B5EF4-FFF2-40B4-BE49-F238E27FC236}">
                    <a16:creationId xmlns:a16="http://schemas.microsoft.com/office/drawing/2014/main" id="{8A5A6B3B-89D8-45FC-8173-3398E019B49D}"/>
                  </a:ext>
                </a:extLst>
              </p:cNvPr>
              <p:cNvSpPr/>
              <p:nvPr/>
            </p:nvSpPr>
            <p:spPr>
              <a:xfrm>
                <a:off x="4696717" y="3498484"/>
                <a:ext cx="236963" cy="139050"/>
              </a:xfrm>
              <a:custGeom>
                <a:avLst/>
                <a:gdLst>
                  <a:gd name="connsiteX0" fmla="*/ 2854 w 236963"/>
                  <a:gd name="connsiteY0" fmla="*/ 139050 h 139050"/>
                  <a:gd name="connsiteX1" fmla="*/ 378 w 236963"/>
                  <a:gd name="connsiteY1" fmla="*/ 137621 h 139050"/>
                  <a:gd name="connsiteX2" fmla="*/ 1369 w 236963"/>
                  <a:gd name="connsiteY2" fmla="*/ 133840 h 139050"/>
                  <a:gd name="connsiteX3" fmla="*/ 1426 w 236963"/>
                  <a:gd name="connsiteY3" fmla="*/ 133811 h 139050"/>
                  <a:gd name="connsiteX4" fmla="*/ 232788 w 236963"/>
                  <a:gd name="connsiteY4" fmla="*/ 366 h 139050"/>
                  <a:gd name="connsiteX5" fmla="*/ 236598 w 236963"/>
                  <a:gd name="connsiteY5" fmla="*/ 1413 h 139050"/>
                  <a:gd name="connsiteX6" fmla="*/ 235550 w 236963"/>
                  <a:gd name="connsiteY6" fmla="*/ 5223 h 139050"/>
                  <a:gd name="connsiteX7" fmla="*/ 4188 w 236963"/>
                  <a:gd name="connsiteY7" fmla="*/ 138573 h 139050"/>
                  <a:gd name="connsiteX8" fmla="*/ 2854 w 236963"/>
                  <a:gd name="connsiteY8" fmla="*/ 139050 h 1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63" h="139050">
                    <a:moveTo>
                      <a:pt x="2854" y="139050"/>
                    </a:moveTo>
                    <a:cubicBezTo>
                      <a:pt x="1826" y="139069"/>
                      <a:pt x="873" y="138516"/>
                      <a:pt x="378" y="137621"/>
                    </a:cubicBezTo>
                    <a:cubicBezTo>
                      <a:pt x="-393" y="136307"/>
                      <a:pt x="54" y="134611"/>
                      <a:pt x="1369" y="133840"/>
                    </a:cubicBezTo>
                    <a:cubicBezTo>
                      <a:pt x="1388" y="133830"/>
                      <a:pt x="1407" y="133821"/>
                      <a:pt x="1426" y="133811"/>
                    </a:cubicBezTo>
                    <a:lnTo>
                      <a:pt x="232788" y="366"/>
                    </a:lnTo>
                    <a:cubicBezTo>
                      <a:pt x="234131" y="-396"/>
                      <a:pt x="235836" y="70"/>
                      <a:pt x="236598" y="1413"/>
                    </a:cubicBezTo>
                    <a:cubicBezTo>
                      <a:pt x="237360" y="2757"/>
                      <a:pt x="236893" y="4461"/>
                      <a:pt x="235550" y="5223"/>
                    </a:cubicBezTo>
                    <a:lnTo>
                      <a:pt x="4188" y="138573"/>
                    </a:lnTo>
                    <a:cubicBezTo>
                      <a:pt x="3807" y="138878"/>
                      <a:pt x="3340" y="139040"/>
                      <a:pt x="2854" y="139050"/>
                    </a:cubicBezTo>
                    <a:close/>
                  </a:path>
                </a:pathLst>
              </a:custGeom>
              <a:solidFill>
                <a:srgbClr val="EBEBEB"/>
              </a:solidFill>
              <a:ln w="9525" cap="flat">
                <a:noFill/>
                <a:prstDash val="solid"/>
                <a:miter/>
              </a:ln>
            </p:spPr>
            <p:txBody>
              <a:bodyPr rtlCol="0" anchor="ctr"/>
              <a:lstStyle/>
              <a:p>
                <a:endParaRPr lang="en-US"/>
              </a:p>
            </p:txBody>
          </p:sp>
          <p:sp>
            <p:nvSpPr>
              <p:cNvPr id="535" name="Graphic 4">
                <a:extLst>
                  <a:ext uri="{FF2B5EF4-FFF2-40B4-BE49-F238E27FC236}">
                    <a16:creationId xmlns:a16="http://schemas.microsoft.com/office/drawing/2014/main" id="{76B5BAA0-A976-4072-A3FE-332456BA5C75}"/>
                  </a:ext>
                </a:extLst>
              </p:cNvPr>
              <p:cNvSpPr/>
              <p:nvPr/>
            </p:nvSpPr>
            <p:spPr>
              <a:xfrm>
                <a:off x="4668714" y="3482313"/>
                <a:ext cx="236976" cy="139028"/>
              </a:xfrm>
              <a:custGeom>
                <a:avLst/>
                <a:gdLst>
                  <a:gd name="connsiteX0" fmla="*/ 2759 w 236976"/>
                  <a:gd name="connsiteY0" fmla="*/ 139028 h 139028"/>
                  <a:gd name="connsiteX1" fmla="*/ 378 w 236976"/>
                  <a:gd name="connsiteY1" fmla="*/ 137599 h 139028"/>
                  <a:gd name="connsiteX2" fmla="*/ 1369 w 236976"/>
                  <a:gd name="connsiteY2" fmla="*/ 133817 h 139028"/>
                  <a:gd name="connsiteX3" fmla="*/ 1426 w 236976"/>
                  <a:gd name="connsiteY3" fmla="*/ 133789 h 139028"/>
                  <a:gd name="connsiteX4" fmla="*/ 232788 w 236976"/>
                  <a:gd name="connsiteY4" fmla="*/ 439 h 139028"/>
                  <a:gd name="connsiteX5" fmla="*/ 236484 w 236976"/>
                  <a:gd name="connsiteY5" fmla="*/ 1201 h 139028"/>
                  <a:gd name="connsiteX6" fmla="*/ 236598 w 236976"/>
                  <a:gd name="connsiteY6" fmla="*/ 1391 h 139028"/>
                  <a:gd name="connsiteX7" fmla="*/ 235607 w 236976"/>
                  <a:gd name="connsiteY7" fmla="*/ 5173 h 139028"/>
                  <a:gd name="connsiteX8" fmla="*/ 235550 w 236976"/>
                  <a:gd name="connsiteY8" fmla="*/ 5201 h 139028"/>
                  <a:gd name="connsiteX9" fmla="*/ 4188 w 236976"/>
                  <a:gd name="connsiteY9" fmla="*/ 138551 h 139028"/>
                  <a:gd name="connsiteX10" fmla="*/ 2759 w 236976"/>
                  <a:gd name="connsiteY10" fmla="*/ 139028 h 139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976" h="139028">
                    <a:moveTo>
                      <a:pt x="2759" y="139028"/>
                    </a:moveTo>
                    <a:cubicBezTo>
                      <a:pt x="1759" y="139056"/>
                      <a:pt x="826" y="138504"/>
                      <a:pt x="378" y="137599"/>
                    </a:cubicBezTo>
                    <a:cubicBezTo>
                      <a:pt x="-393" y="136284"/>
                      <a:pt x="54" y="134589"/>
                      <a:pt x="1369" y="133817"/>
                    </a:cubicBezTo>
                    <a:cubicBezTo>
                      <a:pt x="1388" y="133808"/>
                      <a:pt x="1407" y="133798"/>
                      <a:pt x="1426" y="133789"/>
                    </a:cubicBezTo>
                    <a:lnTo>
                      <a:pt x="232788" y="439"/>
                    </a:lnTo>
                    <a:cubicBezTo>
                      <a:pt x="234017" y="-371"/>
                      <a:pt x="235674" y="-28"/>
                      <a:pt x="236484" y="1201"/>
                    </a:cubicBezTo>
                    <a:cubicBezTo>
                      <a:pt x="236522" y="1258"/>
                      <a:pt x="236560" y="1325"/>
                      <a:pt x="236598" y="1391"/>
                    </a:cubicBezTo>
                    <a:cubicBezTo>
                      <a:pt x="237370" y="2706"/>
                      <a:pt x="236922" y="4401"/>
                      <a:pt x="235607" y="5173"/>
                    </a:cubicBezTo>
                    <a:cubicBezTo>
                      <a:pt x="235589" y="5182"/>
                      <a:pt x="235569" y="5192"/>
                      <a:pt x="235550" y="5201"/>
                    </a:cubicBezTo>
                    <a:lnTo>
                      <a:pt x="4188" y="138551"/>
                    </a:lnTo>
                    <a:cubicBezTo>
                      <a:pt x="3769" y="138847"/>
                      <a:pt x="3274" y="139009"/>
                      <a:pt x="2759" y="139028"/>
                    </a:cubicBezTo>
                    <a:close/>
                  </a:path>
                </a:pathLst>
              </a:custGeom>
              <a:solidFill>
                <a:srgbClr val="EBEBEB"/>
              </a:solidFill>
              <a:ln w="9525" cap="flat">
                <a:noFill/>
                <a:prstDash val="solid"/>
                <a:miter/>
              </a:ln>
            </p:spPr>
            <p:txBody>
              <a:bodyPr rtlCol="0" anchor="ctr"/>
              <a:lstStyle/>
              <a:p>
                <a:endParaRPr lang="en-US"/>
              </a:p>
            </p:txBody>
          </p:sp>
          <p:sp>
            <p:nvSpPr>
              <p:cNvPr id="536" name="Graphic 4">
                <a:extLst>
                  <a:ext uri="{FF2B5EF4-FFF2-40B4-BE49-F238E27FC236}">
                    <a16:creationId xmlns:a16="http://schemas.microsoft.com/office/drawing/2014/main" id="{06A437D0-7858-4235-A8FD-0BC372CD720F}"/>
                  </a:ext>
                </a:extLst>
              </p:cNvPr>
              <p:cNvSpPr/>
              <p:nvPr/>
            </p:nvSpPr>
            <p:spPr>
              <a:xfrm>
                <a:off x="4640935" y="3466158"/>
                <a:ext cx="237043" cy="138992"/>
              </a:xfrm>
              <a:custGeom>
                <a:avLst/>
                <a:gdLst>
                  <a:gd name="connsiteX0" fmla="*/ 2820 w 237043"/>
                  <a:gd name="connsiteY0" fmla="*/ 138991 h 138992"/>
                  <a:gd name="connsiteX1" fmla="*/ 439 w 237043"/>
                  <a:gd name="connsiteY1" fmla="*/ 137562 h 138992"/>
                  <a:gd name="connsiteX2" fmla="*/ 1201 w 237043"/>
                  <a:gd name="connsiteY2" fmla="*/ 133866 h 138992"/>
                  <a:gd name="connsiteX3" fmla="*/ 1391 w 237043"/>
                  <a:gd name="connsiteY3" fmla="*/ 133752 h 138992"/>
                  <a:gd name="connsiteX4" fmla="*/ 232849 w 237043"/>
                  <a:gd name="connsiteY4" fmla="*/ 402 h 138992"/>
                  <a:gd name="connsiteX5" fmla="*/ 236640 w 237043"/>
                  <a:gd name="connsiteY5" fmla="*/ 1326 h 138992"/>
                  <a:gd name="connsiteX6" fmla="*/ 236659 w 237043"/>
                  <a:gd name="connsiteY6" fmla="*/ 1355 h 138992"/>
                  <a:gd name="connsiteX7" fmla="*/ 235611 w 237043"/>
                  <a:gd name="connsiteY7" fmla="*/ 5260 h 138992"/>
                  <a:gd name="connsiteX8" fmla="*/ 235611 w 237043"/>
                  <a:gd name="connsiteY8" fmla="*/ 5260 h 138992"/>
                  <a:gd name="connsiteX9" fmla="*/ 4249 w 237043"/>
                  <a:gd name="connsiteY9" fmla="*/ 138610 h 138992"/>
                  <a:gd name="connsiteX10" fmla="*/ 2820 w 237043"/>
                  <a:gd name="connsiteY10" fmla="*/ 138991 h 1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043" h="138992">
                    <a:moveTo>
                      <a:pt x="2820" y="138991"/>
                    </a:moveTo>
                    <a:cubicBezTo>
                      <a:pt x="1820" y="139020"/>
                      <a:pt x="887" y="138467"/>
                      <a:pt x="439" y="137562"/>
                    </a:cubicBezTo>
                    <a:cubicBezTo>
                      <a:pt x="-371" y="136333"/>
                      <a:pt x="-28" y="134676"/>
                      <a:pt x="1201" y="133866"/>
                    </a:cubicBezTo>
                    <a:cubicBezTo>
                      <a:pt x="1258" y="133828"/>
                      <a:pt x="1325" y="133790"/>
                      <a:pt x="1391" y="133752"/>
                    </a:cubicBezTo>
                    <a:lnTo>
                      <a:pt x="232849" y="402"/>
                    </a:lnTo>
                    <a:cubicBezTo>
                      <a:pt x="234154" y="-388"/>
                      <a:pt x="235849" y="21"/>
                      <a:pt x="236640" y="1326"/>
                    </a:cubicBezTo>
                    <a:cubicBezTo>
                      <a:pt x="236649" y="1336"/>
                      <a:pt x="236649" y="1345"/>
                      <a:pt x="236659" y="1355"/>
                    </a:cubicBezTo>
                    <a:cubicBezTo>
                      <a:pt x="237449" y="2717"/>
                      <a:pt x="236983" y="4469"/>
                      <a:pt x="235611" y="5260"/>
                    </a:cubicBezTo>
                    <a:cubicBezTo>
                      <a:pt x="235611" y="5260"/>
                      <a:pt x="235611" y="5260"/>
                      <a:pt x="235611" y="5260"/>
                    </a:cubicBezTo>
                    <a:lnTo>
                      <a:pt x="4249" y="138610"/>
                    </a:lnTo>
                    <a:cubicBezTo>
                      <a:pt x="3820" y="138867"/>
                      <a:pt x="3325" y="139000"/>
                      <a:pt x="2820" y="138991"/>
                    </a:cubicBezTo>
                    <a:close/>
                  </a:path>
                </a:pathLst>
              </a:custGeom>
              <a:solidFill>
                <a:srgbClr val="EBEBEB"/>
              </a:solidFill>
              <a:ln w="9525" cap="flat">
                <a:noFill/>
                <a:prstDash val="solid"/>
                <a:miter/>
              </a:ln>
            </p:spPr>
            <p:txBody>
              <a:bodyPr rtlCol="0" anchor="ctr"/>
              <a:lstStyle/>
              <a:p>
                <a:endParaRPr lang="en-US"/>
              </a:p>
            </p:txBody>
          </p:sp>
          <p:sp>
            <p:nvSpPr>
              <p:cNvPr id="537" name="Graphic 4">
                <a:extLst>
                  <a:ext uri="{FF2B5EF4-FFF2-40B4-BE49-F238E27FC236}">
                    <a16:creationId xmlns:a16="http://schemas.microsoft.com/office/drawing/2014/main" id="{CF2F2467-4FEF-4DB1-9C41-2C9FC3874445}"/>
                  </a:ext>
                </a:extLst>
              </p:cNvPr>
              <p:cNvSpPr/>
              <p:nvPr/>
            </p:nvSpPr>
            <p:spPr>
              <a:xfrm>
                <a:off x="4612355" y="3450018"/>
                <a:ext cx="237042" cy="138939"/>
              </a:xfrm>
              <a:custGeom>
                <a:avLst/>
                <a:gdLst>
                  <a:gd name="connsiteX0" fmla="*/ 2826 w 237042"/>
                  <a:gd name="connsiteY0" fmla="*/ 138938 h 138939"/>
                  <a:gd name="connsiteX1" fmla="*/ 349 w 237042"/>
                  <a:gd name="connsiteY1" fmla="*/ 137604 h 138939"/>
                  <a:gd name="connsiteX2" fmla="*/ 1397 w 237042"/>
                  <a:gd name="connsiteY2" fmla="*/ 133699 h 138939"/>
                  <a:gd name="connsiteX3" fmla="*/ 232759 w 237042"/>
                  <a:gd name="connsiteY3" fmla="*/ 349 h 138939"/>
                  <a:gd name="connsiteX4" fmla="*/ 236664 w 237042"/>
                  <a:gd name="connsiteY4" fmla="*/ 1397 h 138939"/>
                  <a:gd name="connsiteX5" fmla="*/ 235674 w 237042"/>
                  <a:gd name="connsiteY5" fmla="*/ 5178 h 138939"/>
                  <a:gd name="connsiteX6" fmla="*/ 235617 w 237042"/>
                  <a:gd name="connsiteY6" fmla="*/ 5207 h 138939"/>
                  <a:gd name="connsiteX7" fmla="*/ 4159 w 237042"/>
                  <a:gd name="connsiteY7" fmla="*/ 138557 h 138939"/>
                  <a:gd name="connsiteX8" fmla="*/ 2826 w 237042"/>
                  <a:gd name="connsiteY8" fmla="*/ 138938 h 13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042" h="138939">
                    <a:moveTo>
                      <a:pt x="2826" y="138938"/>
                    </a:moveTo>
                    <a:cubicBezTo>
                      <a:pt x="1825" y="138938"/>
                      <a:pt x="892" y="138442"/>
                      <a:pt x="349" y="137604"/>
                    </a:cubicBezTo>
                    <a:cubicBezTo>
                      <a:pt x="-384" y="136233"/>
                      <a:pt x="73" y="134518"/>
                      <a:pt x="1397" y="133699"/>
                    </a:cubicBezTo>
                    <a:lnTo>
                      <a:pt x="232759" y="349"/>
                    </a:lnTo>
                    <a:cubicBezTo>
                      <a:pt x="234131" y="-385"/>
                      <a:pt x="235845" y="73"/>
                      <a:pt x="236664" y="1397"/>
                    </a:cubicBezTo>
                    <a:cubicBezTo>
                      <a:pt x="237436" y="2711"/>
                      <a:pt x="236988" y="4407"/>
                      <a:pt x="235674" y="5178"/>
                    </a:cubicBezTo>
                    <a:cubicBezTo>
                      <a:pt x="235655" y="5188"/>
                      <a:pt x="235635" y="5197"/>
                      <a:pt x="235617" y="5207"/>
                    </a:cubicBezTo>
                    <a:lnTo>
                      <a:pt x="4159" y="138557"/>
                    </a:lnTo>
                    <a:cubicBezTo>
                      <a:pt x="3768" y="138823"/>
                      <a:pt x="3302" y="138957"/>
                      <a:pt x="2826" y="138938"/>
                    </a:cubicBezTo>
                    <a:close/>
                  </a:path>
                </a:pathLst>
              </a:custGeom>
              <a:solidFill>
                <a:srgbClr val="EBEBEB"/>
              </a:solidFill>
              <a:ln w="9525" cap="flat">
                <a:noFill/>
                <a:prstDash val="solid"/>
                <a:miter/>
              </a:ln>
            </p:spPr>
            <p:txBody>
              <a:bodyPr rtlCol="0" anchor="ctr"/>
              <a:lstStyle/>
              <a:p>
                <a:endParaRPr lang="en-US"/>
              </a:p>
            </p:txBody>
          </p:sp>
          <p:sp>
            <p:nvSpPr>
              <p:cNvPr id="538" name="Graphic 4">
                <a:extLst>
                  <a:ext uri="{FF2B5EF4-FFF2-40B4-BE49-F238E27FC236}">
                    <a16:creationId xmlns:a16="http://schemas.microsoft.com/office/drawing/2014/main" id="{2BAD929C-559B-4A2C-ADAF-936800FD63D3}"/>
                  </a:ext>
                </a:extLst>
              </p:cNvPr>
              <p:cNvSpPr/>
              <p:nvPr/>
            </p:nvSpPr>
            <p:spPr>
              <a:xfrm>
                <a:off x="4584608" y="3433892"/>
                <a:ext cx="237000" cy="138872"/>
              </a:xfrm>
              <a:custGeom>
                <a:avLst/>
                <a:gdLst>
                  <a:gd name="connsiteX0" fmla="*/ 2855 w 237000"/>
                  <a:gd name="connsiteY0" fmla="*/ 138872 h 138872"/>
                  <a:gd name="connsiteX1" fmla="*/ 378 w 237000"/>
                  <a:gd name="connsiteY1" fmla="*/ 137538 h 138872"/>
                  <a:gd name="connsiteX2" fmla="*/ 1369 w 237000"/>
                  <a:gd name="connsiteY2" fmla="*/ 133757 h 138872"/>
                  <a:gd name="connsiteX3" fmla="*/ 1426 w 237000"/>
                  <a:gd name="connsiteY3" fmla="*/ 133728 h 138872"/>
                  <a:gd name="connsiteX4" fmla="*/ 232788 w 237000"/>
                  <a:gd name="connsiteY4" fmla="*/ 378 h 138872"/>
                  <a:gd name="connsiteX5" fmla="*/ 236570 w 237000"/>
                  <a:gd name="connsiteY5" fmla="*/ 1369 h 138872"/>
                  <a:gd name="connsiteX6" fmla="*/ 236598 w 237000"/>
                  <a:gd name="connsiteY6" fmla="*/ 1426 h 138872"/>
                  <a:gd name="connsiteX7" fmla="*/ 235674 w 237000"/>
                  <a:gd name="connsiteY7" fmla="*/ 5217 h 138872"/>
                  <a:gd name="connsiteX8" fmla="*/ 235646 w 237000"/>
                  <a:gd name="connsiteY8" fmla="*/ 5236 h 138872"/>
                  <a:gd name="connsiteX9" fmla="*/ 4188 w 237000"/>
                  <a:gd name="connsiteY9" fmla="*/ 138586 h 138872"/>
                  <a:gd name="connsiteX10" fmla="*/ 2855 w 237000"/>
                  <a:gd name="connsiteY10" fmla="*/ 138872 h 13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000" h="138872">
                    <a:moveTo>
                      <a:pt x="2855" y="138872"/>
                    </a:moveTo>
                    <a:cubicBezTo>
                      <a:pt x="1855" y="138891"/>
                      <a:pt x="912" y="138386"/>
                      <a:pt x="378" y="137538"/>
                    </a:cubicBezTo>
                    <a:cubicBezTo>
                      <a:pt x="-393" y="136224"/>
                      <a:pt x="54" y="134528"/>
                      <a:pt x="1369" y="133757"/>
                    </a:cubicBezTo>
                    <a:cubicBezTo>
                      <a:pt x="1388" y="133747"/>
                      <a:pt x="1407" y="133738"/>
                      <a:pt x="1426" y="133728"/>
                    </a:cubicBezTo>
                    <a:lnTo>
                      <a:pt x="232788" y="378"/>
                    </a:lnTo>
                    <a:cubicBezTo>
                      <a:pt x="234103" y="-393"/>
                      <a:pt x="235798" y="54"/>
                      <a:pt x="236570" y="1369"/>
                    </a:cubicBezTo>
                    <a:cubicBezTo>
                      <a:pt x="236579" y="1388"/>
                      <a:pt x="236589" y="1407"/>
                      <a:pt x="236598" y="1426"/>
                    </a:cubicBezTo>
                    <a:cubicBezTo>
                      <a:pt x="237389" y="2731"/>
                      <a:pt x="236979" y="4426"/>
                      <a:pt x="235674" y="5217"/>
                    </a:cubicBezTo>
                    <a:cubicBezTo>
                      <a:pt x="235665" y="5226"/>
                      <a:pt x="235655" y="5226"/>
                      <a:pt x="235646" y="5236"/>
                    </a:cubicBezTo>
                    <a:lnTo>
                      <a:pt x="4188" y="138586"/>
                    </a:lnTo>
                    <a:cubicBezTo>
                      <a:pt x="3769" y="138776"/>
                      <a:pt x="3312" y="138881"/>
                      <a:pt x="2855" y="138872"/>
                    </a:cubicBezTo>
                    <a:close/>
                  </a:path>
                </a:pathLst>
              </a:custGeom>
              <a:solidFill>
                <a:srgbClr val="EBEBEB"/>
              </a:solidFill>
              <a:ln w="9525" cap="flat">
                <a:noFill/>
                <a:prstDash val="solid"/>
                <a:miter/>
              </a:ln>
            </p:spPr>
            <p:txBody>
              <a:bodyPr rtlCol="0" anchor="ctr"/>
              <a:lstStyle/>
              <a:p>
                <a:endParaRPr lang="en-US"/>
              </a:p>
            </p:txBody>
          </p:sp>
          <p:sp>
            <p:nvSpPr>
              <p:cNvPr id="539" name="Graphic 4">
                <a:extLst>
                  <a:ext uri="{FF2B5EF4-FFF2-40B4-BE49-F238E27FC236}">
                    <a16:creationId xmlns:a16="http://schemas.microsoft.com/office/drawing/2014/main" id="{B662DD10-6726-45A1-94B3-0173E2109468}"/>
                  </a:ext>
                </a:extLst>
              </p:cNvPr>
              <p:cNvSpPr/>
              <p:nvPr/>
            </p:nvSpPr>
            <p:spPr>
              <a:xfrm>
                <a:off x="4556485" y="3417712"/>
                <a:ext cx="237083" cy="138957"/>
              </a:xfrm>
              <a:custGeom>
                <a:avLst/>
                <a:gdLst>
                  <a:gd name="connsiteX0" fmla="*/ 2879 w 237083"/>
                  <a:gd name="connsiteY0" fmla="*/ 138955 h 138957"/>
                  <a:gd name="connsiteX1" fmla="*/ 3 w 237083"/>
                  <a:gd name="connsiteY1" fmla="*/ 136307 h 138957"/>
                  <a:gd name="connsiteX2" fmla="*/ 1546 w 237083"/>
                  <a:gd name="connsiteY2" fmla="*/ 133716 h 138957"/>
                  <a:gd name="connsiteX3" fmla="*/ 232908 w 237083"/>
                  <a:gd name="connsiteY3" fmla="*/ 366 h 138957"/>
                  <a:gd name="connsiteX4" fmla="*/ 236718 w 237083"/>
                  <a:gd name="connsiteY4" fmla="*/ 1413 h 138957"/>
                  <a:gd name="connsiteX5" fmla="*/ 235670 w 237083"/>
                  <a:gd name="connsiteY5" fmla="*/ 5223 h 138957"/>
                  <a:gd name="connsiteX6" fmla="*/ 4308 w 237083"/>
                  <a:gd name="connsiteY6" fmla="*/ 138573 h 138957"/>
                  <a:gd name="connsiteX7" fmla="*/ 2879 w 237083"/>
                  <a:gd name="connsiteY7" fmla="*/ 138955 h 13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083" h="138957">
                    <a:moveTo>
                      <a:pt x="2879" y="138955"/>
                    </a:moveTo>
                    <a:cubicBezTo>
                      <a:pt x="1355" y="139021"/>
                      <a:pt x="69" y="137830"/>
                      <a:pt x="3" y="136307"/>
                    </a:cubicBezTo>
                    <a:cubicBezTo>
                      <a:pt x="-45" y="135221"/>
                      <a:pt x="564" y="134201"/>
                      <a:pt x="1546" y="133716"/>
                    </a:cubicBezTo>
                    <a:lnTo>
                      <a:pt x="232908" y="366"/>
                    </a:lnTo>
                    <a:cubicBezTo>
                      <a:pt x="234251" y="-396"/>
                      <a:pt x="235956" y="70"/>
                      <a:pt x="236718" y="1413"/>
                    </a:cubicBezTo>
                    <a:cubicBezTo>
                      <a:pt x="237480" y="2756"/>
                      <a:pt x="237013" y="4461"/>
                      <a:pt x="235670" y="5223"/>
                    </a:cubicBezTo>
                    <a:lnTo>
                      <a:pt x="4308" y="138573"/>
                    </a:lnTo>
                    <a:cubicBezTo>
                      <a:pt x="3860" y="138792"/>
                      <a:pt x="3374" y="138916"/>
                      <a:pt x="2879" y="138955"/>
                    </a:cubicBezTo>
                    <a:close/>
                  </a:path>
                </a:pathLst>
              </a:custGeom>
              <a:solidFill>
                <a:srgbClr val="EBEBEB"/>
              </a:solidFill>
              <a:ln w="9525" cap="flat">
                <a:noFill/>
                <a:prstDash val="solid"/>
                <a:miter/>
              </a:ln>
            </p:spPr>
            <p:txBody>
              <a:bodyPr rtlCol="0" anchor="ctr"/>
              <a:lstStyle/>
              <a:p>
                <a:endParaRPr lang="en-US"/>
              </a:p>
            </p:txBody>
          </p:sp>
          <p:sp>
            <p:nvSpPr>
              <p:cNvPr id="540" name="Graphic 4">
                <a:extLst>
                  <a:ext uri="{FF2B5EF4-FFF2-40B4-BE49-F238E27FC236}">
                    <a16:creationId xmlns:a16="http://schemas.microsoft.com/office/drawing/2014/main" id="{D8F3AA6E-F8E3-40BE-AE0F-69699766747D}"/>
                  </a:ext>
                </a:extLst>
              </p:cNvPr>
              <p:cNvSpPr/>
              <p:nvPr/>
            </p:nvSpPr>
            <p:spPr>
              <a:xfrm>
                <a:off x="4921317" y="3619832"/>
                <a:ext cx="250489" cy="147152"/>
              </a:xfrm>
              <a:custGeom>
                <a:avLst/>
                <a:gdLst>
                  <a:gd name="connsiteX0" fmla="*/ 2855 w 250489"/>
                  <a:gd name="connsiteY0" fmla="*/ 147146 h 147152"/>
                  <a:gd name="connsiteX1" fmla="*/ 378 w 250489"/>
                  <a:gd name="connsiteY1" fmla="*/ 145717 h 147152"/>
                  <a:gd name="connsiteX2" fmla="*/ 1369 w 250489"/>
                  <a:gd name="connsiteY2" fmla="*/ 141936 h 147152"/>
                  <a:gd name="connsiteX3" fmla="*/ 1426 w 250489"/>
                  <a:gd name="connsiteY3" fmla="*/ 141907 h 147152"/>
                  <a:gd name="connsiteX4" fmla="*/ 246314 w 250489"/>
                  <a:gd name="connsiteY4" fmla="*/ 366 h 147152"/>
                  <a:gd name="connsiteX5" fmla="*/ 250124 w 250489"/>
                  <a:gd name="connsiteY5" fmla="*/ 1413 h 147152"/>
                  <a:gd name="connsiteX6" fmla="*/ 249076 w 250489"/>
                  <a:gd name="connsiteY6" fmla="*/ 5223 h 147152"/>
                  <a:gd name="connsiteX7" fmla="*/ 4283 w 250489"/>
                  <a:gd name="connsiteY7" fmla="*/ 146765 h 147152"/>
                  <a:gd name="connsiteX8" fmla="*/ 2855 w 250489"/>
                  <a:gd name="connsiteY8" fmla="*/ 147146 h 14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89" h="147152">
                    <a:moveTo>
                      <a:pt x="2855" y="147146"/>
                    </a:moveTo>
                    <a:cubicBezTo>
                      <a:pt x="1836" y="147146"/>
                      <a:pt x="893" y="146603"/>
                      <a:pt x="378" y="145717"/>
                    </a:cubicBezTo>
                    <a:cubicBezTo>
                      <a:pt x="-393" y="144403"/>
                      <a:pt x="54" y="142707"/>
                      <a:pt x="1369" y="141936"/>
                    </a:cubicBezTo>
                    <a:cubicBezTo>
                      <a:pt x="1388" y="141926"/>
                      <a:pt x="1407" y="141917"/>
                      <a:pt x="1426" y="141907"/>
                    </a:cubicBezTo>
                    <a:lnTo>
                      <a:pt x="246314" y="366"/>
                    </a:lnTo>
                    <a:cubicBezTo>
                      <a:pt x="247657" y="-396"/>
                      <a:pt x="249362" y="70"/>
                      <a:pt x="250124" y="1413"/>
                    </a:cubicBezTo>
                    <a:cubicBezTo>
                      <a:pt x="250886" y="2756"/>
                      <a:pt x="250419" y="4461"/>
                      <a:pt x="249076" y="5223"/>
                    </a:cubicBezTo>
                    <a:lnTo>
                      <a:pt x="4283" y="146765"/>
                    </a:lnTo>
                    <a:cubicBezTo>
                      <a:pt x="3864" y="147051"/>
                      <a:pt x="3360" y="147184"/>
                      <a:pt x="2855" y="147146"/>
                    </a:cubicBezTo>
                    <a:close/>
                  </a:path>
                </a:pathLst>
              </a:custGeom>
              <a:solidFill>
                <a:srgbClr val="BA68C8"/>
              </a:solidFill>
              <a:ln w="9525" cap="flat">
                <a:noFill/>
                <a:prstDash val="solid"/>
                <a:miter/>
              </a:ln>
            </p:spPr>
            <p:txBody>
              <a:bodyPr rtlCol="0" anchor="ctr"/>
              <a:lstStyle/>
              <a:p>
                <a:endParaRPr lang="en-US"/>
              </a:p>
            </p:txBody>
          </p:sp>
          <p:grpSp>
            <p:nvGrpSpPr>
              <p:cNvPr id="541" name="Graphic 4">
                <a:extLst>
                  <a:ext uri="{FF2B5EF4-FFF2-40B4-BE49-F238E27FC236}">
                    <a16:creationId xmlns:a16="http://schemas.microsoft.com/office/drawing/2014/main" id="{23613A4F-4834-4E6C-B121-B451293D208B}"/>
                  </a:ext>
                </a:extLst>
              </p:cNvPr>
              <p:cNvGrpSpPr/>
              <p:nvPr/>
            </p:nvGrpSpPr>
            <p:grpSpPr>
              <a:xfrm>
                <a:off x="4694413" y="3478210"/>
                <a:ext cx="401590" cy="232229"/>
                <a:chOff x="4694413" y="3478210"/>
                <a:chExt cx="401590" cy="232229"/>
              </a:xfrm>
              <a:solidFill>
                <a:srgbClr val="455A64"/>
              </a:solidFill>
            </p:grpSpPr>
            <p:sp>
              <p:nvSpPr>
                <p:cNvPr id="542" name="Graphic 4">
                  <a:extLst>
                    <a:ext uri="{FF2B5EF4-FFF2-40B4-BE49-F238E27FC236}">
                      <a16:creationId xmlns:a16="http://schemas.microsoft.com/office/drawing/2014/main" id="{A274E79D-B503-479A-A71D-B424096E2E1C}"/>
                    </a:ext>
                  </a:extLst>
                </p:cNvPr>
                <p:cNvSpPr/>
                <p:nvPr/>
              </p:nvSpPr>
              <p:spPr>
                <a:xfrm>
                  <a:off x="4948958" y="3572317"/>
                  <a:ext cx="98708" cy="55024"/>
                </a:xfrm>
                <a:custGeom>
                  <a:avLst/>
                  <a:gdLst>
                    <a:gd name="connsiteX0" fmla="*/ 97515 w 98708"/>
                    <a:gd name="connsiteY0" fmla="*/ 20734 h 55024"/>
                    <a:gd name="connsiteX1" fmla="*/ 87990 w 98708"/>
                    <a:gd name="connsiteY1" fmla="*/ 14638 h 55024"/>
                    <a:gd name="connsiteX2" fmla="*/ 83418 w 98708"/>
                    <a:gd name="connsiteY2" fmla="*/ 12257 h 55024"/>
                    <a:gd name="connsiteX3" fmla="*/ 82180 w 98708"/>
                    <a:gd name="connsiteY3" fmla="*/ 2732 h 55024"/>
                    <a:gd name="connsiteX4" fmla="*/ 91228 w 98708"/>
                    <a:gd name="connsiteY4" fmla="*/ 5304 h 55024"/>
                    <a:gd name="connsiteX5" fmla="*/ 91228 w 98708"/>
                    <a:gd name="connsiteY5" fmla="*/ 3399 h 55024"/>
                    <a:gd name="connsiteX6" fmla="*/ 77512 w 98708"/>
                    <a:gd name="connsiteY6" fmla="*/ 3399 h 55024"/>
                    <a:gd name="connsiteX7" fmla="*/ 78465 w 98708"/>
                    <a:gd name="connsiteY7" fmla="*/ 9876 h 55024"/>
                    <a:gd name="connsiteX8" fmla="*/ 72369 w 98708"/>
                    <a:gd name="connsiteY8" fmla="*/ 8733 h 55024"/>
                    <a:gd name="connsiteX9" fmla="*/ 68083 w 98708"/>
                    <a:gd name="connsiteY9" fmla="*/ 11209 h 55024"/>
                    <a:gd name="connsiteX10" fmla="*/ 68083 w 98708"/>
                    <a:gd name="connsiteY10" fmla="*/ 13972 h 55024"/>
                    <a:gd name="connsiteX11" fmla="*/ 70083 w 98708"/>
                    <a:gd name="connsiteY11" fmla="*/ 15972 h 55024"/>
                    <a:gd name="connsiteX12" fmla="*/ 67892 w 98708"/>
                    <a:gd name="connsiteY12" fmla="*/ 15972 h 55024"/>
                    <a:gd name="connsiteX13" fmla="*/ 55129 w 98708"/>
                    <a:gd name="connsiteY13" fmla="*/ 17591 h 55024"/>
                    <a:gd name="connsiteX14" fmla="*/ 55891 w 98708"/>
                    <a:gd name="connsiteY14" fmla="*/ 21687 h 55024"/>
                    <a:gd name="connsiteX15" fmla="*/ 49033 w 98708"/>
                    <a:gd name="connsiteY15" fmla="*/ 24449 h 55024"/>
                    <a:gd name="connsiteX16" fmla="*/ 49033 w 98708"/>
                    <a:gd name="connsiteY16" fmla="*/ 26449 h 55024"/>
                    <a:gd name="connsiteX17" fmla="*/ 40651 w 98708"/>
                    <a:gd name="connsiteY17" fmla="*/ 26449 h 55024"/>
                    <a:gd name="connsiteX18" fmla="*/ 26077 w 98708"/>
                    <a:gd name="connsiteY18" fmla="*/ 32260 h 55024"/>
                    <a:gd name="connsiteX19" fmla="*/ 26935 w 98708"/>
                    <a:gd name="connsiteY19" fmla="*/ 34165 h 55024"/>
                    <a:gd name="connsiteX20" fmla="*/ 26935 w 98708"/>
                    <a:gd name="connsiteY20" fmla="*/ 35879 h 55024"/>
                    <a:gd name="connsiteX21" fmla="*/ 25887 w 98708"/>
                    <a:gd name="connsiteY21" fmla="*/ 36832 h 55024"/>
                    <a:gd name="connsiteX22" fmla="*/ 23315 w 98708"/>
                    <a:gd name="connsiteY22" fmla="*/ 37975 h 55024"/>
                    <a:gd name="connsiteX23" fmla="*/ 21696 w 98708"/>
                    <a:gd name="connsiteY23" fmla="*/ 43404 h 55024"/>
                    <a:gd name="connsiteX24" fmla="*/ 5885 w 98708"/>
                    <a:gd name="connsiteY24" fmla="*/ 43404 h 55024"/>
                    <a:gd name="connsiteX25" fmla="*/ 741 w 98708"/>
                    <a:gd name="connsiteY25" fmla="*/ 52929 h 55024"/>
                    <a:gd name="connsiteX26" fmla="*/ 741 w 98708"/>
                    <a:gd name="connsiteY26" fmla="*/ 55024 h 55024"/>
                    <a:gd name="connsiteX27" fmla="*/ 7027 w 98708"/>
                    <a:gd name="connsiteY27" fmla="*/ 49690 h 55024"/>
                    <a:gd name="connsiteX28" fmla="*/ 26649 w 98708"/>
                    <a:gd name="connsiteY28" fmla="*/ 45595 h 55024"/>
                    <a:gd name="connsiteX29" fmla="*/ 27249 w 98708"/>
                    <a:gd name="connsiteY29" fmla="*/ 44090 h 55024"/>
                    <a:gd name="connsiteX30" fmla="*/ 27125 w 98708"/>
                    <a:gd name="connsiteY30" fmla="*/ 43880 h 55024"/>
                    <a:gd name="connsiteX31" fmla="*/ 29983 w 98708"/>
                    <a:gd name="connsiteY31" fmla="*/ 38451 h 55024"/>
                    <a:gd name="connsiteX32" fmla="*/ 30611 w 98708"/>
                    <a:gd name="connsiteY32" fmla="*/ 37108 h 55024"/>
                    <a:gd name="connsiteX33" fmla="*/ 30459 w 98708"/>
                    <a:gd name="connsiteY33" fmla="*/ 36832 h 55024"/>
                    <a:gd name="connsiteX34" fmla="*/ 28840 w 98708"/>
                    <a:gd name="connsiteY34" fmla="*/ 29878 h 55024"/>
                    <a:gd name="connsiteX35" fmla="*/ 35602 w 98708"/>
                    <a:gd name="connsiteY35" fmla="*/ 29116 h 55024"/>
                    <a:gd name="connsiteX36" fmla="*/ 50652 w 98708"/>
                    <a:gd name="connsiteY36" fmla="*/ 29116 h 55024"/>
                    <a:gd name="connsiteX37" fmla="*/ 51671 w 98708"/>
                    <a:gd name="connsiteY37" fmla="*/ 28050 h 55024"/>
                    <a:gd name="connsiteX38" fmla="*/ 51604 w 98708"/>
                    <a:gd name="connsiteY38" fmla="*/ 27688 h 55024"/>
                    <a:gd name="connsiteX39" fmla="*/ 58748 w 98708"/>
                    <a:gd name="connsiteY39" fmla="*/ 24735 h 55024"/>
                    <a:gd name="connsiteX40" fmla="*/ 59415 w 98708"/>
                    <a:gd name="connsiteY40" fmla="*/ 23411 h 55024"/>
                    <a:gd name="connsiteX41" fmla="*/ 59415 w 98708"/>
                    <a:gd name="connsiteY41" fmla="*/ 23401 h 55024"/>
                    <a:gd name="connsiteX42" fmla="*/ 72369 w 98708"/>
                    <a:gd name="connsiteY42" fmla="*/ 19306 h 55024"/>
                    <a:gd name="connsiteX43" fmla="*/ 73702 w 98708"/>
                    <a:gd name="connsiteY43" fmla="*/ 17877 h 55024"/>
                    <a:gd name="connsiteX44" fmla="*/ 73702 w 98708"/>
                    <a:gd name="connsiteY44" fmla="*/ 11686 h 55024"/>
                    <a:gd name="connsiteX45" fmla="*/ 78846 w 98708"/>
                    <a:gd name="connsiteY45" fmla="*/ 12924 h 55024"/>
                    <a:gd name="connsiteX46" fmla="*/ 90657 w 98708"/>
                    <a:gd name="connsiteY46" fmla="*/ 25116 h 55024"/>
                    <a:gd name="connsiteX47" fmla="*/ 97515 w 98708"/>
                    <a:gd name="connsiteY47" fmla="*/ 20734 h 55024"/>
                    <a:gd name="connsiteX48" fmla="*/ 95419 w 98708"/>
                    <a:gd name="connsiteY48" fmla="*/ 22068 h 55024"/>
                    <a:gd name="connsiteX49" fmla="*/ 91800 w 98708"/>
                    <a:gd name="connsiteY49" fmla="*/ 22068 h 55024"/>
                    <a:gd name="connsiteX50" fmla="*/ 85894 w 98708"/>
                    <a:gd name="connsiteY50" fmla="*/ 15781 h 55024"/>
                    <a:gd name="connsiteX51" fmla="*/ 89419 w 98708"/>
                    <a:gd name="connsiteY51" fmla="*/ 17591 h 55024"/>
                    <a:gd name="connsiteX52" fmla="*/ 95419 w 98708"/>
                    <a:gd name="connsiteY52" fmla="*/ 21782 h 5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8708" h="55024">
                      <a:moveTo>
                        <a:pt x="97515" y="20734"/>
                      </a:moveTo>
                      <a:cubicBezTo>
                        <a:pt x="94981" y="17839"/>
                        <a:pt x="91676" y="15724"/>
                        <a:pt x="87990" y="14638"/>
                      </a:cubicBezTo>
                      <a:lnTo>
                        <a:pt x="83418" y="12257"/>
                      </a:lnTo>
                      <a:cubicBezTo>
                        <a:pt x="81227" y="8828"/>
                        <a:pt x="78465" y="3304"/>
                        <a:pt x="82180" y="2732"/>
                      </a:cubicBezTo>
                      <a:cubicBezTo>
                        <a:pt x="85894" y="2161"/>
                        <a:pt x="88752" y="4637"/>
                        <a:pt x="91228" y="5304"/>
                      </a:cubicBezTo>
                      <a:cubicBezTo>
                        <a:pt x="93705" y="5971"/>
                        <a:pt x="92276" y="3780"/>
                        <a:pt x="91228" y="3399"/>
                      </a:cubicBezTo>
                      <a:cubicBezTo>
                        <a:pt x="87037" y="1780"/>
                        <a:pt x="79227" y="-3364"/>
                        <a:pt x="77512" y="3399"/>
                      </a:cubicBezTo>
                      <a:cubicBezTo>
                        <a:pt x="77103" y="5599"/>
                        <a:pt x="77436" y="7885"/>
                        <a:pt x="78465" y="9876"/>
                      </a:cubicBezTo>
                      <a:cubicBezTo>
                        <a:pt x="76551" y="9009"/>
                        <a:pt x="74464" y="8619"/>
                        <a:pt x="72369" y="8733"/>
                      </a:cubicBezTo>
                      <a:cubicBezTo>
                        <a:pt x="70464" y="8733"/>
                        <a:pt x="68750" y="8733"/>
                        <a:pt x="68083" y="11209"/>
                      </a:cubicBezTo>
                      <a:cubicBezTo>
                        <a:pt x="67416" y="13686"/>
                        <a:pt x="68083" y="13019"/>
                        <a:pt x="68083" y="13972"/>
                      </a:cubicBezTo>
                      <a:cubicBezTo>
                        <a:pt x="68292" y="14981"/>
                        <a:pt x="69073" y="15762"/>
                        <a:pt x="70083" y="15972"/>
                      </a:cubicBezTo>
                      <a:lnTo>
                        <a:pt x="67892" y="15972"/>
                      </a:lnTo>
                      <a:cubicBezTo>
                        <a:pt x="64939" y="15972"/>
                        <a:pt x="57034" y="13972"/>
                        <a:pt x="55129" y="17591"/>
                      </a:cubicBezTo>
                      <a:cubicBezTo>
                        <a:pt x="54367" y="19020"/>
                        <a:pt x="56081" y="21115"/>
                        <a:pt x="55891" y="21687"/>
                      </a:cubicBezTo>
                      <a:cubicBezTo>
                        <a:pt x="55700" y="22258"/>
                        <a:pt x="50080" y="23878"/>
                        <a:pt x="49033" y="24449"/>
                      </a:cubicBezTo>
                      <a:cubicBezTo>
                        <a:pt x="47985" y="25021"/>
                        <a:pt x="49033" y="26354"/>
                        <a:pt x="49033" y="26449"/>
                      </a:cubicBezTo>
                      <a:cubicBezTo>
                        <a:pt x="46242" y="26697"/>
                        <a:pt x="43442" y="26697"/>
                        <a:pt x="40651" y="26449"/>
                      </a:cubicBezTo>
                      <a:cubicBezTo>
                        <a:pt x="35984" y="26449"/>
                        <a:pt x="24553" y="25116"/>
                        <a:pt x="26077" y="32260"/>
                      </a:cubicBezTo>
                      <a:cubicBezTo>
                        <a:pt x="26077" y="33022"/>
                        <a:pt x="26839" y="32926"/>
                        <a:pt x="26935" y="34165"/>
                      </a:cubicBezTo>
                      <a:cubicBezTo>
                        <a:pt x="26887" y="34736"/>
                        <a:pt x="26887" y="35308"/>
                        <a:pt x="26935" y="35879"/>
                      </a:cubicBezTo>
                      <a:cubicBezTo>
                        <a:pt x="26935" y="35879"/>
                        <a:pt x="26459" y="35879"/>
                        <a:pt x="25887" y="36832"/>
                      </a:cubicBezTo>
                      <a:cubicBezTo>
                        <a:pt x="25316" y="37784"/>
                        <a:pt x="23887" y="36832"/>
                        <a:pt x="23315" y="37975"/>
                      </a:cubicBezTo>
                      <a:cubicBezTo>
                        <a:pt x="21125" y="40737"/>
                        <a:pt x="24458" y="41689"/>
                        <a:pt x="21696" y="43404"/>
                      </a:cubicBezTo>
                      <a:cubicBezTo>
                        <a:pt x="18934" y="45118"/>
                        <a:pt x="9790" y="40927"/>
                        <a:pt x="5885" y="43404"/>
                      </a:cubicBezTo>
                      <a:cubicBezTo>
                        <a:pt x="1979" y="45880"/>
                        <a:pt x="6932" y="52929"/>
                        <a:pt x="741" y="52929"/>
                      </a:cubicBezTo>
                      <a:cubicBezTo>
                        <a:pt x="-592" y="52929"/>
                        <a:pt x="169" y="54929"/>
                        <a:pt x="741" y="55024"/>
                      </a:cubicBezTo>
                      <a:cubicBezTo>
                        <a:pt x="6551" y="55024"/>
                        <a:pt x="5885" y="54453"/>
                        <a:pt x="7027" y="49690"/>
                      </a:cubicBezTo>
                      <a:cubicBezTo>
                        <a:pt x="8837" y="42070"/>
                        <a:pt x="20267" y="47309"/>
                        <a:pt x="26649" y="45595"/>
                      </a:cubicBezTo>
                      <a:cubicBezTo>
                        <a:pt x="27230" y="45347"/>
                        <a:pt x="27497" y="44671"/>
                        <a:pt x="27249" y="44090"/>
                      </a:cubicBezTo>
                      <a:cubicBezTo>
                        <a:pt x="27211" y="44013"/>
                        <a:pt x="27173" y="43947"/>
                        <a:pt x="27125" y="43880"/>
                      </a:cubicBezTo>
                      <a:cubicBezTo>
                        <a:pt x="25506" y="41118"/>
                        <a:pt x="27125" y="39689"/>
                        <a:pt x="29983" y="38451"/>
                      </a:cubicBezTo>
                      <a:cubicBezTo>
                        <a:pt x="30526" y="38251"/>
                        <a:pt x="30811" y="37651"/>
                        <a:pt x="30611" y="37108"/>
                      </a:cubicBezTo>
                      <a:cubicBezTo>
                        <a:pt x="30573" y="37013"/>
                        <a:pt x="30526" y="36917"/>
                        <a:pt x="30459" y="36832"/>
                      </a:cubicBezTo>
                      <a:cubicBezTo>
                        <a:pt x="29792" y="35498"/>
                        <a:pt x="27316" y="31688"/>
                        <a:pt x="28840" y="29878"/>
                      </a:cubicBezTo>
                      <a:cubicBezTo>
                        <a:pt x="31068" y="29412"/>
                        <a:pt x="33326" y="29154"/>
                        <a:pt x="35602" y="29116"/>
                      </a:cubicBezTo>
                      <a:cubicBezTo>
                        <a:pt x="40651" y="29116"/>
                        <a:pt x="45604" y="28640"/>
                        <a:pt x="50652" y="29116"/>
                      </a:cubicBezTo>
                      <a:cubicBezTo>
                        <a:pt x="51233" y="29107"/>
                        <a:pt x="51690" y="28621"/>
                        <a:pt x="51671" y="28050"/>
                      </a:cubicBezTo>
                      <a:cubicBezTo>
                        <a:pt x="51671" y="27926"/>
                        <a:pt x="51652" y="27802"/>
                        <a:pt x="51604" y="27688"/>
                      </a:cubicBezTo>
                      <a:cubicBezTo>
                        <a:pt x="50843" y="26068"/>
                        <a:pt x="57319" y="25116"/>
                        <a:pt x="58748" y="24735"/>
                      </a:cubicBezTo>
                      <a:cubicBezTo>
                        <a:pt x="59301" y="24554"/>
                        <a:pt x="59596" y="23963"/>
                        <a:pt x="59415" y="23411"/>
                      </a:cubicBezTo>
                      <a:cubicBezTo>
                        <a:pt x="59415" y="23411"/>
                        <a:pt x="59415" y="23401"/>
                        <a:pt x="59415" y="23401"/>
                      </a:cubicBezTo>
                      <a:cubicBezTo>
                        <a:pt x="56272" y="15686"/>
                        <a:pt x="67702" y="18544"/>
                        <a:pt x="72369" y="19306"/>
                      </a:cubicBezTo>
                      <a:cubicBezTo>
                        <a:pt x="73321" y="19306"/>
                        <a:pt x="73988" y="18734"/>
                        <a:pt x="73702" y="17877"/>
                      </a:cubicBezTo>
                      <a:cubicBezTo>
                        <a:pt x="72941" y="15210"/>
                        <a:pt x="67226" y="12638"/>
                        <a:pt x="73702" y="11686"/>
                      </a:cubicBezTo>
                      <a:cubicBezTo>
                        <a:pt x="75493" y="11667"/>
                        <a:pt x="77265" y="12086"/>
                        <a:pt x="78846" y="12924"/>
                      </a:cubicBezTo>
                      <a:cubicBezTo>
                        <a:pt x="81789" y="17848"/>
                        <a:pt x="85828" y="22020"/>
                        <a:pt x="90657" y="25116"/>
                      </a:cubicBezTo>
                      <a:cubicBezTo>
                        <a:pt x="96467" y="27497"/>
                        <a:pt x="100944" y="25973"/>
                        <a:pt x="97515" y="20734"/>
                      </a:cubicBezTo>
                      <a:close/>
                      <a:moveTo>
                        <a:pt x="95419" y="22068"/>
                      </a:moveTo>
                      <a:cubicBezTo>
                        <a:pt x="96848" y="23973"/>
                        <a:pt x="92371" y="22068"/>
                        <a:pt x="91800" y="22068"/>
                      </a:cubicBezTo>
                      <a:cubicBezTo>
                        <a:pt x="89324" y="20515"/>
                        <a:pt x="87295" y="18344"/>
                        <a:pt x="85894" y="15781"/>
                      </a:cubicBezTo>
                      <a:lnTo>
                        <a:pt x="89419" y="17591"/>
                      </a:lnTo>
                      <a:cubicBezTo>
                        <a:pt x="91762" y="18429"/>
                        <a:pt x="93829" y="19877"/>
                        <a:pt x="95419" y="21782"/>
                      </a:cubicBezTo>
                      <a:close/>
                    </a:path>
                  </a:pathLst>
                </a:custGeom>
                <a:solidFill>
                  <a:srgbClr val="455A64"/>
                </a:solidFill>
                <a:ln w="9525" cap="flat">
                  <a:noFill/>
                  <a:prstDash val="solid"/>
                  <a:miter/>
                </a:ln>
              </p:spPr>
              <p:txBody>
                <a:bodyPr rtlCol="0" anchor="ctr"/>
                <a:lstStyle/>
                <a:p>
                  <a:endParaRPr lang="en-US"/>
                </a:p>
              </p:txBody>
            </p:sp>
            <p:sp>
              <p:nvSpPr>
                <p:cNvPr id="543" name="Graphic 4">
                  <a:extLst>
                    <a:ext uri="{FF2B5EF4-FFF2-40B4-BE49-F238E27FC236}">
                      <a16:creationId xmlns:a16="http://schemas.microsoft.com/office/drawing/2014/main" id="{58E18B6A-94AC-4A3D-A6C2-5323E56925B1}"/>
                    </a:ext>
                  </a:extLst>
                </p:cNvPr>
                <p:cNvSpPr/>
                <p:nvPr/>
              </p:nvSpPr>
              <p:spPr>
                <a:xfrm>
                  <a:off x="4865453" y="3632104"/>
                  <a:ext cx="75482" cy="40798"/>
                </a:xfrm>
                <a:custGeom>
                  <a:avLst/>
                  <a:gdLst>
                    <a:gd name="connsiteX0" fmla="*/ 65290 w 75482"/>
                    <a:gd name="connsiteY0" fmla="*/ 9620 h 40798"/>
                    <a:gd name="connsiteX1" fmla="*/ 67481 w 75482"/>
                    <a:gd name="connsiteY1" fmla="*/ 2286 h 40798"/>
                    <a:gd name="connsiteX2" fmla="*/ 66815 w 75482"/>
                    <a:gd name="connsiteY2" fmla="*/ 0 h 40798"/>
                    <a:gd name="connsiteX3" fmla="*/ 61861 w 75482"/>
                    <a:gd name="connsiteY3" fmla="*/ 7906 h 40798"/>
                    <a:gd name="connsiteX4" fmla="*/ 56623 w 75482"/>
                    <a:gd name="connsiteY4" fmla="*/ 6096 h 40798"/>
                    <a:gd name="connsiteX5" fmla="*/ 51289 w 75482"/>
                    <a:gd name="connsiteY5" fmla="*/ 8287 h 40798"/>
                    <a:gd name="connsiteX6" fmla="*/ 51956 w 75482"/>
                    <a:gd name="connsiteY6" fmla="*/ 12478 h 40798"/>
                    <a:gd name="connsiteX7" fmla="*/ 50717 w 75482"/>
                    <a:gd name="connsiteY7" fmla="*/ 14668 h 40798"/>
                    <a:gd name="connsiteX8" fmla="*/ 46812 w 75482"/>
                    <a:gd name="connsiteY8" fmla="*/ 14668 h 40798"/>
                    <a:gd name="connsiteX9" fmla="*/ 41192 w 75482"/>
                    <a:gd name="connsiteY9" fmla="*/ 16383 h 40798"/>
                    <a:gd name="connsiteX10" fmla="*/ 38240 w 75482"/>
                    <a:gd name="connsiteY10" fmla="*/ 18002 h 40798"/>
                    <a:gd name="connsiteX11" fmla="*/ 33477 w 75482"/>
                    <a:gd name="connsiteY11" fmla="*/ 17335 h 40798"/>
                    <a:gd name="connsiteX12" fmla="*/ 30429 w 75482"/>
                    <a:gd name="connsiteY12" fmla="*/ 20955 h 40798"/>
                    <a:gd name="connsiteX13" fmla="*/ 33001 w 75482"/>
                    <a:gd name="connsiteY13" fmla="*/ 24193 h 40798"/>
                    <a:gd name="connsiteX14" fmla="*/ 25000 w 75482"/>
                    <a:gd name="connsiteY14" fmla="*/ 24193 h 40798"/>
                    <a:gd name="connsiteX15" fmla="*/ 23695 w 75482"/>
                    <a:gd name="connsiteY15" fmla="*/ 24898 h 40798"/>
                    <a:gd name="connsiteX16" fmla="*/ 23666 w 75482"/>
                    <a:gd name="connsiteY16" fmla="*/ 25051 h 40798"/>
                    <a:gd name="connsiteX17" fmla="*/ 21571 w 75482"/>
                    <a:gd name="connsiteY17" fmla="*/ 28861 h 40798"/>
                    <a:gd name="connsiteX18" fmla="*/ 17665 w 75482"/>
                    <a:gd name="connsiteY18" fmla="*/ 27337 h 40798"/>
                    <a:gd name="connsiteX19" fmla="*/ 9760 w 75482"/>
                    <a:gd name="connsiteY19" fmla="*/ 30289 h 40798"/>
                    <a:gd name="connsiteX20" fmla="*/ 8683 w 75482"/>
                    <a:gd name="connsiteY20" fmla="*/ 31099 h 40798"/>
                    <a:gd name="connsiteX21" fmla="*/ 8807 w 75482"/>
                    <a:gd name="connsiteY21" fmla="*/ 31718 h 40798"/>
                    <a:gd name="connsiteX22" fmla="*/ 6140 w 75482"/>
                    <a:gd name="connsiteY22" fmla="*/ 37719 h 40798"/>
                    <a:gd name="connsiteX23" fmla="*/ 616 w 75482"/>
                    <a:gd name="connsiteY23" fmla="*/ 36957 h 40798"/>
                    <a:gd name="connsiteX24" fmla="*/ 1187 w 75482"/>
                    <a:gd name="connsiteY24" fmla="*/ 39338 h 40798"/>
                    <a:gd name="connsiteX25" fmla="*/ 13093 w 75482"/>
                    <a:gd name="connsiteY25" fmla="*/ 39338 h 40798"/>
                    <a:gd name="connsiteX26" fmla="*/ 12332 w 75482"/>
                    <a:gd name="connsiteY26" fmla="*/ 33242 h 40798"/>
                    <a:gd name="connsiteX27" fmla="*/ 17094 w 75482"/>
                    <a:gd name="connsiteY27" fmla="*/ 31718 h 40798"/>
                    <a:gd name="connsiteX28" fmla="*/ 20809 w 75482"/>
                    <a:gd name="connsiteY28" fmla="*/ 30671 h 40798"/>
                    <a:gd name="connsiteX29" fmla="*/ 22809 w 75482"/>
                    <a:gd name="connsiteY29" fmla="*/ 31813 h 40798"/>
                    <a:gd name="connsiteX30" fmla="*/ 25571 w 75482"/>
                    <a:gd name="connsiteY30" fmla="*/ 31813 h 40798"/>
                    <a:gd name="connsiteX31" fmla="*/ 26905 w 75482"/>
                    <a:gd name="connsiteY31" fmla="*/ 30004 h 40798"/>
                    <a:gd name="connsiteX32" fmla="*/ 27476 w 75482"/>
                    <a:gd name="connsiteY32" fmla="*/ 28194 h 40798"/>
                    <a:gd name="connsiteX33" fmla="*/ 30905 w 75482"/>
                    <a:gd name="connsiteY33" fmla="*/ 29337 h 40798"/>
                    <a:gd name="connsiteX34" fmla="*/ 37001 w 75482"/>
                    <a:gd name="connsiteY34" fmla="*/ 29337 h 40798"/>
                    <a:gd name="connsiteX35" fmla="*/ 35668 w 75482"/>
                    <a:gd name="connsiteY35" fmla="*/ 23336 h 40798"/>
                    <a:gd name="connsiteX36" fmla="*/ 44335 w 75482"/>
                    <a:gd name="connsiteY36" fmla="*/ 20764 h 40798"/>
                    <a:gd name="connsiteX37" fmla="*/ 44335 w 75482"/>
                    <a:gd name="connsiteY37" fmla="*/ 19621 h 40798"/>
                    <a:gd name="connsiteX38" fmla="*/ 55384 w 75482"/>
                    <a:gd name="connsiteY38" fmla="*/ 17907 h 40798"/>
                    <a:gd name="connsiteX39" fmla="*/ 56337 w 75482"/>
                    <a:gd name="connsiteY39" fmla="*/ 16859 h 40798"/>
                    <a:gd name="connsiteX40" fmla="*/ 55194 w 75482"/>
                    <a:gd name="connsiteY40" fmla="*/ 13525 h 40798"/>
                    <a:gd name="connsiteX41" fmla="*/ 62242 w 75482"/>
                    <a:gd name="connsiteY41" fmla="*/ 11239 h 40798"/>
                    <a:gd name="connsiteX42" fmla="*/ 74720 w 75482"/>
                    <a:gd name="connsiteY42" fmla="*/ 22384 h 40798"/>
                    <a:gd name="connsiteX43" fmla="*/ 75482 w 75482"/>
                    <a:gd name="connsiteY43" fmla="*/ 21431 h 40798"/>
                    <a:gd name="connsiteX44" fmla="*/ 65290 w 75482"/>
                    <a:gd name="connsiteY44" fmla="*/ 9620 h 40798"/>
                    <a:gd name="connsiteX45" fmla="*/ 67291 w 75482"/>
                    <a:gd name="connsiteY45" fmla="*/ 14859 h 40798"/>
                    <a:gd name="connsiteX46" fmla="*/ 66529 w 75482"/>
                    <a:gd name="connsiteY46" fmla="*/ 13430 h 40798"/>
                    <a:gd name="connsiteX47" fmla="*/ 70434 w 75482"/>
                    <a:gd name="connsiteY47" fmla="*/ 17240 h 40798"/>
                    <a:gd name="connsiteX48" fmla="*/ 67291 w 75482"/>
                    <a:gd name="connsiteY48" fmla="*/ 14859 h 4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5482" h="40798">
                      <a:moveTo>
                        <a:pt x="65290" y="9620"/>
                      </a:moveTo>
                      <a:cubicBezTo>
                        <a:pt x="64433" y="6286"/>
                        <a:pt x="64338" y="2667"/>
                        <a:pt x="67481" y="2286"/>
                      </a:cubicBezTo>
                      <a:cubicBezTo>
                        <a:pt x="68910" y="2286"/>
                        <a:pt x="67481" y="0"/>
                        <a:pt x="66815" y="0"/>
                      </a:cubicBezTo>
                      <a:cubicBezTo>
                        <a:pt x="62623" y="0"/>
                        <a:pt x="61290" y="3524"/>
                        <a:pt x="61861" y="7906"/>
                      </a:cubicBezTo>
                      <a:cubicBezTo>
                        <a:pt x="60195" y="7096"/>
                        <a:pt x="58432" y="6487"/>
                        <a:pt x="56623" y="6096"/>
                      </a:cubicBezTo>
                      <a:cubicBezTo>
                        <a:pt x="53860" y="6096"/>
                        <a:pt x="52146" y="5525"/>
                        <a:pt x="51289" y="8287"/>
                      </a:cubicBezTo>
                      <a:cubicBezTo>
                        <a:pt x="50432" y="11049"/>
                        <a:pt x="52051" y="11049"/>
                        <a:pt x="51956" y="12478"/>
                      </a:cubicBezTo>
                      <a:cubicBezTo>
                        <a:pt x="51860" y="13906"/>
                        <a:pt x="53956" y="13811"/>
                        <a:pt x="50717" y="14668"/>
                      </a:cubicBezTo>
                      <a:cubicBezTo>
                        <a:pt x="49412" y="14754"/>
                        <a:pt x="48117" y="14754"/>
                        <a:pt x="46812" y="14668"/>
                      </a:cubicBezTo>
                      <a:cubicBezTo>
                        <a:pt x="44764" y="14164"/>
                        <a:pt x="42602" y="14821"/>
                        <a:pt x="41192" y="16383"/>
                      </a:cubicBezTo>
                      <a:cubicBezTo>
                        <a:pt x="39192" y="18097"/>
                        <a:pt x="44240" y="18955"/>
                        <a:pt x="38240" y="18002"/>
                      </a:cubicBezTo>
                      <a:cubicBezTo>
                        <a:pt x="36715" y="17450"/>
                        <a:pt x="35096" y="17221"/>
                        <a:pt x="33477" y="17335"/>
                      </a:cubicBezTo>
                      <a:cubicBezTo>
                        <a:pt x="31286" y="17335"/>
                        <a:pt x="30048" y="18478"/>
                        <a:pt x="30429" y="20955"/>
                      </a:cubicBezTo>
                      <a:cubicBezTo>
                        <a:pt x="30429" y="22003"/>
                        <a:pt x="33001" y="23527"/>
                        <a:pt x="33001" y="24193"/>
                      </a:cubicBezTo>
                      <a:cubicBezTo>
                        <a:pt x="33001" y="29527"/>
                        <a:pt x="27190" y="25051"/>
                        <a:pt x="25000" y="24193"/>
                      </a:cubicBezTo>
                      <a:cubicBezTo>
                        <a:pt x="24447" y="24032"/>
                        <a:pt x="23866" y="24346"/>
                        <a:pt x="23695" y="24898"/>
                      </a:cubicBezTo>
                      <a:cubicBezTo>
                        <a:pt x="23685" y="24955"/>
                        <a:pt x="23676" y="25003"/>
                        <a:pt x="23666" y="25051"/>
                      </a:cubicBezTo>
                      <a:cubicBezTo>
                        <a:pt x="23666" y="27718"/>
                        <a:pt x="25381" y="28575"/>
                        <a:pt x="21571" y="28861"/>
                      </a:cubicBezTo>
                      <a:cubicBezTo>
                        <a:pt x="21094" y="28861"/>
                        <a:pt x="18523" y="27432"/>
                        <a:pt x="17665" y="27337"/>
                      </a:cubicBezTo>
                      <a:cubicBezTo>
                        <a:pt x="15189" y="27337"/>
                        <a:pt x="12903" y="30575"/>
                        <a:pt x="9760" y="30289"/>
                      </a:cubicBezTo>
                      <a:cubicBezTo>
                        <a:pt x="9236" y="30213"/>
                        <a:pt x="8760" y="30575"/>
                        <a:pt x="8683" y="31099"/>
                      </a:cubicBezTo>
                      <a:cubicBezTo>
                        <a:pt x="8655" y="31318"/>
                        <a:pt x="8693" y="31528"/>
                        <a:pt x="8807" y="31718"/>
                      </a:cubicBezTo>
                      <a:cubicBezTo>
                        <a:pt x="9665" y="34195"/>
                        <a:pt x="10998" y="35623"/>
                        <a:pt x="6140" y="37719"/>
                      </a:cubicBezTo>
                      <a:lnTo>
                        <a:pt x="616" y="36957"/>
                      </a:lnTo>
                      <a:cubicBezTo>
                        <a:pt x="-813" y="36957"/>
                        <a:pt x="616" y="39243"/>
                        <a:pt x="1187" y="39338"/>
                      </a:cubicBezTo>
                      <a:cubicBezTo>
                        <a:pt x="1759" y="39433"/>
                        <a:pt x="10712" y="42577"/>
                        <a:pt x="13093" y="39338"/>
                      </a:cubicBezTo>
                      <a:cubicBezTo>
                        <a:pt x="15475" y="36100"/>
                        <a:pt x="11474" y="34576"/>
                        <a:pt x="12332" y="33242"/>
                      </a:cubicBezTo>
                      <a:cubicBezTo>
                        <a:pt x="11760" y="34100"/>
                        <a:pt x="16523" y="31909"/>
                        <a:pt x="17094" y="31718"/>
                      </a:cubicBezTo>
                      <a:cubicBezTo>
                        <a:pt x="18275" y="31204"/>
                        <a:pt x="19532" y="30851"/>
                        <a:pt x="20809" y="30671"/>
                      </a:cubicBezTo>
                      <a:cubicBezTo>
                        <a:pt x="21475" y="30671"/>
                        <a:pt x="22047" y="31813"/>
                        <a:pt x="22809" y="31813"/>
                      </a:cubicBezTo>
                      <a:cubicBezTo>
                        <a:pt x="23571" y="31813"/>
                        <a:pt x="24714" y="31813"/>
                        <a:pt x="25571" y="31813"/>
                      </a:cubicBezTo>
                      <a:cubicBezTo>
                        <a:pt x="26428" y="31813"/>
                        <a:pt x="26619" y="30289"/>
                        <a:pt x="26905" y="30004"/>
                      </a:cubicBezTo>
                      <a:cubicBezTo>
                        <a:pt x="27190" y="29718"/>
                        <a:pt x="25857" y="28765"/>
                        <a:pt x="27476" y="28194"/>
                      </a:cubicBezTo>
                      <a:cubicBezTo>
                        <a:pt x="29095" y="27622"/>
                        <a:pt x="29762" y="29051"/>
                        <a:pt x="30905" y="29337"/>
                      </a:cubicBezTo>
                      <a:cubicBezTo>
                        <a:pt x="32048" y="29623"/>
                        <a:pt x="35477" y="31242"/>
                        <a:pt x="37001" y="29337"/>
                      </a:cubicBezTo>
                      <a:cubicBezTo>
                        <a:pt x="38525" y="27432"/>
                        <a:pt x="35287" y="25051"/>
                        <a:pt x="35668" y="23336"/>
                      </a:cubicBezTo>
                      <a:cubicBezTo>
                        <a:pt x="36430" y="19621"/>
                        <a:pt x="41859" y="22479"/>
                        <a:pt x="44335" y="20764"/>
                      </a:cubicBezTo>
                      <a:cubicBezTo>
                        <a:pt x="44593" y="20422"/>
                        <a:pt x="44593" y="19964"/>
                        <a:pt x="44335" y="19621"/>
                      </a:cubicBezTo>
                      <a:cubicBezTo>
                        <a:pt x="42811" y="14383"/>
                        <a:pt x="52336" y="18478"/>
                        <a:pt x="55384" y="17907"/>
                      </a:cubicBezTo>
                      <a:cubicBezTo>
                        <a:pt x="55861" y="17907"/>
                        <a:pt x="56432" y="17907"/>
                        <a:pt x="56337" y="16859"/>
                      </a:cubicBezTo>
                      <a:cubicBezTo>
                        <a:pt x="56013" y="15726"/>
                        <a:pt x="55632" y="14611"/>
                        <a:pt x="55194" y="13525"/>
                      </a:cubicBezTo>
                      <a:cubicBezTo>
                        <a:pt x="55956" y="10382"/>
                        <a:pt x="60242" y="10763"/>
                        <a:pt x="62242" y="11239"/>
                      </a:cubicBezTo>
                      <a:cubicBezTo>
                        <a:pt x="64148" y="17621"/>
                        <a:pt x="69196" y="24098"/>
                        <a:pt x="74720" y="22384"/>
                      </a:cubicBezTo>
                      <a:cubicBezTo>
                        <a:pt x="75120" y="22222"/>
                        <a:pt x="75415" y="21860"/>
                        <a:pt x="75482" y="21431"/>
                      </a:cubicBezTo>
                      <a:cubicBezTo>
                        <a:pt x="75387" y="16954"/>
                        <a:pt x="70434" y="12668"/>
                        <a:pt x="65290" y="9620"/>
                      </a:cubicBezTo>
                      <a:close/>
                      <a:moveTo>
                        <a:pt x="67291" y="14859"/>
                      </a:moveTo>
                      <a:lnTo>
                        <a:pt x="66529" y="13430"/>
                      </a:lnTo>
                      <a:cubicBezTo>
                        <a:pt x="68100" y="14392"/>
                        <a:pt x="69434" y="15688"/>
                        <a:pt x="70434" y="17240"/>
                      </a:cubicBezTo>
                      <a:cubicBezTo>
                        <a:pt x="71482" y="20383"/>
                        <a:pt x="67767" y="15811"/>
                        <a:pt x="67291" y="14859"/>
                      </a:cubicBezTo>
                      <a:close/>
                    </a:path>
                  </a:pathLst>
                </a:custGeom>
                <a:solidFill>
                  <a:srgbClr val="455A64"/>
                </a:solidFill>
                <a:ln w="9525" cap="flat">
                  <a:noFill/>
                  <a:prstDash val="solid"/>
                  <a:miter/>
                </a:ln>
              </p:spPr>
              <p:txBody>
                <a:bodyPr rtlCol="0" anchor="ctr"/>
                <a:lstStyle/>
                <a:p>
                  <a:endParaRPr lang="en-US"/>
                </a:p>
              </p:txBody>
            </p:sp>
            <p:sp>
              <p:nvSpPr>
                <p:cNvPr id="544" name="Graphic 4">
                  <a:extLst>
                    <a:ext uri="{FF2B5EF4-FFF2-40B4-BE49-F238E27FC236}">
                      <a16:creationId xmlns:a16="http://schemas.microsoft.com/office/drawing/2014/main" id="{59068454-1FF3-474C-9A00-FBAA19344326}"/>
                    </a:ext>
                  </a:extLst>
                </p:cNvPr>
                <p:cNvSpPr/>
                <p:nvPr/>
              </p:nvSpPr>
              <p:spPr>
                <a:xfrm>
                  <a:off x="4917745" y="3655322"/>
                  <a:ext cx="98470" cy="55117"/>
                </a:xfrm>
                <a:custGeom>
                  <a:avLst/>
                  <a:gdLst>
                    <a:gd name="connsiteX0" fmla="*/ 97486 w 98470"/>
                    <a:gd name="connsiteY0" fmla="*/ 20597 h 55117"/>
                    <a:gd name="connsiteX1" fmla="*/ 87961 w 98470"/>
                    <a:gd name="connsiteY1" fmla="*/ 14501 h 55117"/>
                    <a:gd name="connsiteX2" fmla="*/ 83389 w 98470"/>
                    <a:gd name="connsiteY2" fmla="*/ 12215 h 55117"/>
                    <a:gd name="connsiteX3" fmla="*/ 82151 w 98470"/>
                    <a:gd name="connsiteY3" fmla="*/ 2690 h 55117"/>
                    <a:gd name="connsiteX4" fmla="*/ 91104 w 98470"/>
                    <a:gd name="connsiteY4" fmla="*/ 5357 h 55117"/>
                    <a:gd name="connsiteX5" fmla="*/ 91104 w 98470"/>
                    <a:gd name="connsiteY5" fmla="*/ 3357 h 55117"/>
                    <a:gd name="connsiteX6" fmla="*/ 77388 w 98470"/>
                    <a:gd name="connsiteY6" fmla="*/ 3357 h 55117"/>
                    <a:gd name="connsiteX7" fmla="*/ 78340 w 98470"/>
                    <a:gd name="connsiteY7" fmla="*/ 9834 h 55117"/>
                    <a:gd name="connsiteX8" fmla="*/ 72340 w 98470"/>
                    <a:gd name="connsiteY8" fmla="*/ 8691 h 55117"/>
                    <a:gd name="connsiteX9" fmla="*/ 68053 w 98470"/>
                    <a:gd name="connsiteY9" fmla="*/ 11263 h 55117"/>
                    <a:gd name="connsiteX10" fmla="*/ 68053 w 98470"/>
                    <a:gd name="connsiteY10" fmla="*/ 13930 h 55117"/>
                    <a:gd name="connsiteX11" fmla="*/ 70054 w 98470"/>
                    <a:gd name="connsiteY11" fmla="*/ 15930 h 55117"/>
                    <a:gd name="connsiteX12" fmla="*/ 67863 w 98470"/>
                    <a:gd name="connsiteY12" fmla="*/ 15930 h 55117"/>
                    <a:gd name="connsiteX13" fmla="*/ 55099 w 98470"/>
                    <a:gd name="connsiteY13" fmla="*/ 17454 h 55117"/>
                    <a:gd name="connsiteX14" fmla="*/ 55861 w 98470"/>
                    <a:gd name="connsiteY14" fmla="*/ 21645 h 55117"/>
                    <a:gd name="connsiteX15" fmla="*/ 49003 w 98470"/>
                    <a:gd name="connsiteY15" fmla="*/ 24407 h 55117"/>
                    <a:gd name="connsiteX16" fmla="*/ 49003 w 98470"/>
                    <a:gd name="connsiteY16" fmla="*/ 26407 h 55117"/>
                    <a:gd name="connsiteX17" fmla="*/ 40621 w 98470"/>
                    <a:gd name="connsiteY17" fmla="*/ 26407 h 55117"/>
                    <a:gd name="connsiteX18" fmla="*/ 25953 w 98470"/>
                    <a:gd name="connsiteY18" fmla="*/ 32218 h 55117"/>
                    <a:gd name="connsiteX19" fmla="*/ 26905 w 98470"/>
                    <a:gd name="connsiteY19" fmla="*/ 34123 h 55117"/>
                    <a:gd name="connsiteX20" fmla="*/ 26905 w 98470"/>
                    <a:gd name="connsiteY20" fmla="*/ 35932 h 55117"/>
                    <a:gd name="connsiteX21" fmla="*/ 25762 w 98470"/>
                    <a:gd name="connsiteY21" fmla="*/ 36885 h 55117"/>
                    <a:gd name="connsiteX22" fmla="*/ 23191 w 98470"/>
                    <a:gd name="connsiteY22" fmla="*/ 37933 h 55117"/>
                    <a:gd name="connsiteX23" fmla="*/ 21667 w 98470"/>
                    <a:gd name="connsiteY23" fmla="*/ 43362 h 55117"/>
                    <a:gd name="connsiteX24" fmla="*/ 5855 w 98470"/>
                    <a:gd name="connsiteY24" fmla="*/ 43362 h 55117"/>
                    <a:gd name="connsiteX25" fmla="*/ 712 w 98470"/>
                    <a:gd name="connsiteY25" fmla="*/ 52887 h 55117"/>
                    <a:gd name="connsiteX26" fmla="*/ 1188 w 98470"/>
                    <a:gd name="connsiteY26" fmla="*/ 54982 h 55117"/>
                    <a:gd name="connsiteX27" fmla="*/ 7379 w 98470"/>
                    <a:gd name="connsiteY27" fmla="*/ 49744 h 55117"/>
                    <a:gd name="connsiteX28" fmla="*/ 27096 w 98470"/>
                    <a:gd name="connsiteY28" fmla="*/ 45553 h 55117"/>
                    <a:gd name="connsiteX29" fmla="*/ 27696 w 98470"/>
                    <a:gd name="connsiteY29" fmla="*/ 44048 h 55117"/>
                    <a:gd name="connsiteX30" fmla="*/ 27572 w 98470"/>
                    <a:gd name="connsiteY30" fmla="*/ 43838 h 55117"/>
                    <a:gd name="connsiteX31" fmla="*/ 30430 w 98470"/>
                    <a:gd name="connsiteY31" fmla="*/ 38504 h 55117"/>
                    <a:gd name="connsiteX32" fmla="*/ 31030 w 98470"/>
                    <a:gd name="connsiteY32" fmla="*/ 36999 h 55117"/>
                    <a:gd name="connsiteX33" fmla="*/ 30906 w 98470"/>
                    <a:gd name="connsiteY33" fmla="*/ 36790 h 55117"/>
                    <a:gd name="connsiteX34" fmla="*/ 29191 w 98470"/>
                    <a:gd name="connsiteY34" fmla="*/ 29932 h 55117"/>
                    <a:gd name="connsiteX35" fmla="*/ 36049 w 98470"/>
                    <a:gd name="connsiteY35" fmla="*/ 29074 h 55117"/>
                    <a:gd name="connsiteX36" fmla="*/ 51004 w 98470"/>
                    <a:gd name="connsiteY36" fmla="*/ 29074 h 55117"/>
                    <a:gd name="connsiteX37" fmla="*/ 52032 w 98470"/>
                    <a:gd name="connsiteY37" fmla="*/ 28008 h 55117"/>
                    <a:gd name="connsiteX38" fmla="*/ 51956 w 98470"/>
                    <a:gd name="connsiteY38" fmla="*/ 27646 h 55117"/>
                    <a:gd name="connsiteX39" fmla="*/ 59195 w 98470"/>
                    <a:gd name="connsiteY39" fmla="*/ 24693 h 55117"/>
                    <a:gd name="connsiteX40" fmla="*/ 59795 w 98470"/>
                    <a:gd name="connsiteY40" fmla="*/ 23341 h 55117"/>
                    <a:gd name="connsiteX41" fmla="*/ 59767 w 98470"/>
                    <a:gd name="connsiteY41" fmla="*/ 23264 h 55117"/>
                    <a:gd name="connsiteX42" fmla="*/ 72816 w 98470"/>
                    <a:gd name="connsiteY42" fmla="*/ 19169 h 55117"/>
                    <a:gd name="connsiteX43" fmla="*/ 74178 w 98470"/>
                    <a:gd name="connsiteY43" fmla="*/ 18587 h 55117"/>
                    <a:gd name="connsiteX44" fmla="*/ 74149 w 98470"/>
                    <a:gd name="connsiteY44" fmla="*/ 17740 h 55117"/>
                    <a:gd name="connsiteX45" fmla="*/ 74149 w 98470"/>
                    <a:gd name="connsiteY45" fmla="*/ 11644 h 55117"/>
                    <a:gd name="connsiteX46" fmla="*/ 79388 w 98470"/>
                    <a:gd name="connsiteY46" fmla="*/ 12882 h 55117"/>
                    <a:gd name="connsiteX47" fmla="*/ 91199 w 98470"/>
                    <a:gd name="connsiteY47" fmla="*/ 25074 h 55117"/>
                    <a:gd name="connsiteX48" fmla="*/ 97486 w 98470"/>
                    <a:gd name="connsiteY48" fmla="*/ 20597 h 55117"/>
                    <a:gd name="connsiteX49" fmla="*/ 95390 w 98470"/>
                    <a:gd name="connsiteY49" fmla="*/ 22026 h 55117"/>
                    <a:gd name="connsiteX50" fmla="*/ 91771 w 98470"/>
                    <a:gd name="connsiteY50" fmla="*/ 22026 h 55117"/>
                    <a:gd name="connsiteX51" fmla="*/ 85865 w 98470"/>
                    <a:gd name="connsiteY51" fmla="*/ 15644 h 55117"/>
                    <a:gd name="connsiteX52" fmla="*/ 89389 w 98470"/>
                    <a:gd name="connsiteY52" fmla="*/ 17549 h 55117"/>
                    <a:gd name="connsiteX53" fmla="*/ 95009 w 98470"/>
                    <a:gd name="connsiteY53" fmla="*/ 22026 h 5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8470" h="55117">
                      <a:moveTo>
                        <a:pt x="97486" y="20597"/>
                      </a:moveTo>
                      <a:cubicBezTo>
                        <a:pt x="94933" y="17721"/>
                        <a:pt x="91637" y="15616"/>
                        <a:pt x="87961" y="14501"/>
                      </a:cubicBezTo>
                      <a:cubicBezTo>
                        <a:pt x="86399" y="13816"/>
                        <a:pt x="84875" y="13054"/>
                        <a:pt x="83389" y="12215"/>
                      </a:cubicBezTo>
                      <a:cubicBezTo>
                        <a:pt x="81198" y="8786"/>
                        <a:pt x="78340" y="2690"/>
                        <a:pt x="82151" y="2690"/>
                      </a:cubicBezTo>
                      <a:cubicBezTo>
                        <a:pt x="85265" y="3081"/>
                        <a:pt x="88285" y="3986"/>
                        <a:pt x="91104" y="5357"/>
                      </a:cubicBezTo>
                      <a:cubicBezTo>
                        <a:pt x="92533" y="5357"/>
                        <a:pt x="92152" y="3738"/>
                        <a:pt x="91104" y="3357"/>
                      </a:cubicBezTo>
                      <a:cubicBezTo>
                        <a:pt x="87008" y="1738"/>
                        <a:pt x="79103" y="-3310"/>
                        <a:pt x="77388" y="3357"/>
                      </a:cubicBezTo>
                      <a:cubicBezTo>
                        <a:pt x="77074" y="5567"/>
                        <a:pt x="77407" y="7815"/>
                        <a:pt x="78340" y="9834"/>
                      </a:cubicBezTo>
                      <a:cubicBezTo>
                        <a:pt x="76454" y="9005"/>
                        <a:pt x="74397" y="8615"/>
                        <a:pt x="72340" y="8691"/>
                      </a:cubicBezTo>
                      <a:cubicBezTo>
                        <a:pt x="70339" y="8691"/>
                        <a:pt x="68720" y="8691"/>
                        <a:pt x="68053" y="11263"/>
                      </a:cubicBezTo>
                      <a:cubicBezTo>
                        <a:pt x="67387" y="13835"/>
                        <a:pt x="68053" y="12977"/>
                        <a:pt x="68053" y="13930"/>
                      </a:cubicBezTo>
                      <a:cubicBezTo>
                        <a:pt x="68053" y="14882"/>
                        <a:pt x="69673" y="15835"/>
                        <a:pt x="70054" y="15930"/>
                      </a:cubicBezTo>
                      <a:lnTo>
                        <a:pt x="67863" y="15930"/>
                      </a:lnTo>
                      <a:cubicBezTo>
                        <a:pt x="64910" y="15930"/>
                        <a:pt x="56909" y="13835"/>
                        <a:pt x="55099" y="17454"/>
                      </a:cubicBezTo>
                      <a:cubicBezTo>
                        <a:pt x="54337" y="18978"/>
                        <a:pt x="56052" y="21074"/>
                        <a:pt x="55861" y="21645"/>
                      </a:cubicBezTo>
                      <a:cubicBezTo>
                        <a:pt x="55671" y="22216"/>
                        <a:pt x="50051" y="23740"/>
                        <a:pt x="49003" y="24407"/>
                      </a:cubicBezTo>
                      <a:cubicBezTo>
                        <a:pt x="47956" y="25074"/>
                        <a:pt x="49003" y="26217"/>
                        <a:pt x="49003" y="26407"/>
                      </a:cubicBezTo>
                      <a:cubicBezTo>
                        <a:pt x="46213" y="26598"/>
                        <a:pt x="43412" y="26598"/>
                        <a:pt x="40621" y="26407"/>
                      </a:cubicBezTo>
                      <a:cubicBezTo>
                        <a:pt x="35954" y="26407"/>
                        <a:pt x="24524" y="25074"/>
                        <a:pt x="25953" y="32218"/>
                      </a:cubicBezTo>
                      <a:cubicBezTo>
                        <a:pt x="25953" y="32980"/>
                        <a:pt x="26810" y="32885"/>
                        <a:pt x="26905" y="34123"/>
                      </a:cubicBezTo>
                      <a:cubicBezTo>
                        <a:pt x="26820" y="34723"/>
                        <a:pt x="26820" y="35332"/>
                        <a:pt x="26905" y="35932"/>
                      </a:cubicBezTo>
                      <a:cubicBezTo>
                        <a:pt x="26905" y="35932"/>
                        <a:pt x="26905" y="35932"/>
                        <a:pt x="25762" y="36885"/>
                      </a:cubicBezTo>
                      <a:cubicBezTo>
                        <a:pt x="24619" y="37837"/>
                        <a:pt x="23762" y="36885"/>
                        <a:pt x="23191" y="37933"/>
                      </a:cubicBezTo>
                      <a:cubicBezTo>
                        <a:pt x="21000" y="40695"/>
                        <a:pt x="24429" y="41648"/>
                        <a:pt x="21667" y="43362"/>
                      </a:cubicBezTo>
                      <a:cubicBezTo>
                        <a:pt x="18904" y="45077"/>
                        <a:pt x="9761" y="40886"/>
                        <a:pt x="5855" y="43362"/>
                      </a:cubicBezTo>
                      <a:cubicBezTo>
                        <a:pt x="1950" y="45839"/>
                        <a:pt x="6903" y="52887"/>
                        <a:pt x="712" y="52887"/>
                      </a:cubicBezTo>
                      <a:cubicBezTo>
                        <a:pt x="-622" y="52887"/>
                        <a:pt x="140" y="54887"/>
                        <a:pt x="1188" y="54982"/>
                      </a:cubicBezTo>
                      <a:cubicBezTo>
                        <a:pt x="6903" y="55554"/>
                        <a:pt x="6331" y="54411"/>
                        <a:pt x="7379" y="49744"/>
                      </a:cubicBezTo>
                      <a:cubicBezTo>
                        <a:pt x="9189" y="42028"/>
                        <a:pt x="20714" y="47362"/>
                        <a:pt x="27096" y="45553"/>
                      </a:cubicBezTo>
                      <a:cubicBezTo>
                        <a:pt x="27677" y="45305"/>
                        <a:pt x="27944" y="44629"/>
                        <a:pt x="27696" y="44048"/>
                      </a:cubicBezTo>
                      <a:cubicBezTo>
                        <a:pt x="27658" y="43972"/>
                        <a:pt x="27620" y="43905"/>
                        <a:pt x="27572" y="43838"/>
                      </a:cubicBezTo>
                      <a:cubicBezTo>
                        <a:pt x="25858" y="41171"/>
                        <a:pt x="27572" y="39647"/>
                        <a:pt x="30430" y="38504"/>
                      </a:cubicBezTo>
                      <a:cubicBezTo>
                        <a:pt x="31011" y="38257"/>
                        <a:pt x="31278" y="37580"/>
                        <a:pt x="31030" y="36999"/>
                      </a:cubicBezTo>
                      <a:cubicBezTo>
                        <a:pt x="30992" y="36923"/>
                        <a:pt x="30954" y="36856"/>
                        <a:pt x="30906" y="36790"/>
                      </a:cubicBezTo>
                      <a:cubicBezTo>
                        <a:pt x="30144" y="35552"/>
                        <a:pt x="27763" y="31741"/>
                        <a:pt x="29191" y="29932"/>
                      </a:cubicBezTo>
                      <a:cubicBezTo>
                        <a:pt x="31449" y="29437"/>
                        <a:pt x="33745" y="29151"/>
                        <a:pt x="36049" y="29074"/>
                      </a:cubicBezTo>
                      <a:cubicBezTo>
                        <a:pt x="41098" y="29074"/>
                        <a:pt x="46051" y="28598"/>
                        <a:pt x="51004" y="29074"/>
                      </a:cubicBezTo>
                      <a:cubicBezTo>
                        <a:pt x="51585" y="29065"/>
                        <a:pt x="52042" y="28579"/>
                        <a:pt x="52032" y="28008"/>
                      </a:cubicBezTo>
                      <a:cubicBezTo>
                        <a:pt x="52023" y="27884"/>
                        <a:pt x="52004" y="27760"/>
                        <a:pt x="51956" y="27646"/>
                      </a:cubicBezTo>
                      <a:cubicBezTo>
                        <a:pt x="51289" y="26027"/>
                        <a:pt x="57766" y="24979"/>
                        <a:pt x="59195" y="24693"/>
                      </a:cubicBezTo>
                      <a:cubicBezTo>
                        <a:pt x="59738" y="24483"/>
                        <a:pt x="60005" y="23883"/>
                        <a:pt x="59795" y="23341"/>
                      </a:cubicBezTo>
                      <a:cubicBezTo>
                        <a:pt x="59786" y="23312"/>
                        <a:pt x="59776" y="23293"/>
                        <a:pt x="59767" y="23264"/>
                      </a:cubicBezTo>
                      <a:cubicBezTo>
                        <a:pt x="56719" y="15644"/>
                        <a:pt x="68149" y="18407"/>
                        <a:pt x="72816" y="19169"/>
                      </a:cubicBezTo>
                      <a:cubicBezTo>
                        <a:pt x="73349" y="19388"/>
                        <a:pt x="73959" y="19121"/>
                        <a:pt x="74178" y="18587"/>
                      </a:cubicBezTo>
                      <a:cubicBezTo>
                        <a:pt x="74292" y="18311"/>
                        <a:pt x="74283" y="18006"/>
                        <a:pt x="74149" y="17740"/>
                      </a:cubicBezTo>
                      <a:cubicBezTo>
                        <a:pt x="73387" y="15168"/>
                        <a:pt x="67672" y="12596"/>
                        <a:pt x="74149" y="11644"/>
                      </a:cubicBezTo>
                      <a:cubicBezTo>
                        <a:pt x="75969" y="11625"/>
                        <a:pt x="77769" y="12044"/>
                        <a:pt x="79388" y="12882"/>
                      </a:cubicBezTo>
                      <a:cubicBezTo>
                        <a:pt x="82331" y="17797"/>
                        <a:pt x="86380" y="21969"/>
                        <a:pt x="91199" y="25074"/>
                      </a:cubicBezTo>
                      <a:cubicBezTo>
                        <a:pt x="95962" y="27360"/>
                        <a:pt x="100534" y="25836"/>
                        <a:pt x="97486" y="20597"/>
                      </a:cubicBezTo>
                      <a:close/>
                      <a:moveTo>
                        <a:pt x="95390" y="22026"/>
                      </a:moveTo>
                      <a:cubicBezTo>
                        <a:pt x="96819" y="23931"/>
                        <a:pt x="92342" y="22026"/>
                        <a:pt x="91771" y="22026"/>
                      </a:cubicBezTo>
                      <a:cubicBezTo>
                        <a:pt x="89294" y="20435"/>
                        <a:pt x="87256" y="18235"/>
                        <a:pt x="85865" y="15644"/>
                      </a:cubicBezTo>
                      <a:cubicBezTo>
                        <a:pt x="86999" y="16349"/>
                        <a:pt x="88180" y="16987"/>
                        <a:pt x="89389" y="17549"/>
                      </a:cubicBezTo>
                      <a:cubicBezTo>
                        <a:pt x="91628" y="18511"/>
                        <a:pt x="93571" y="20054"/>
                        <a:pt x="95009" y="22026"/>
                      </a:cubicBezTo>
                      <a:close/>
                    </a:path>
                  </a:pathLst>
                </a:custGeom>
                <a:solidFill>
                  <a:srgbClr val="455A64"/>
                </a:solidFill>
                <a:ln w="9525" cap="flat">
                  <a:noFill/>
                  <a:prstDash val="solid"/>
                  <a:miter/>
                </a:ln>
              </p:spPr>
              <p:txBody>
                <a:bodyPr rtlCol="0" anchor="ctr"/>
                <a:lstStyle/>
                <a:p>
                  <a:endParaRPr lang="en-US"/>
                </a:p>
              </p:txBody>
            </p:sp>
            <p:sp>
              <p:nvSpPr>
                <p:cNvPr id="545" name="Graphic 4">
                  <a:extLst>
                    <a:ext uri="{FF2B5EF4-FFF2-40B4-BE49-F238E27FC236}">
                      <a16:creationId xmlns:a16="http://schemas.microsoft.com/office/drawing/2014/main" id="{1E18E8A8-3050-4BFA-B2A3-48D28D13E582}"/>
                    </a:ext>
                  </a:extLst>
                </p:cNvPr>
                <p:cNvSpPr/>
                <p:nvPr/>
              </p:nvSpPr>
              <p:spPr>
                <a:xfrm>
                  <a:off x="5020549" y="3607434"/>
                  <a:ext cx="75454" cy="40746"/>
                </a:xfrm>
                <a:custGeom>
                  <a:avLst/>
                  <a:gdLst>
                    <a:gd name="connsiteX0" fmla="*/ 65452 w 75454"/>
                    <a:gd name="connsiteY0" fmla="*/ 9716 h 40746"/>
                    <a:gd name="connsiteX1" fmla="*/ 67547 w 75454"/>
                    <a:gd name="connsiteY1" fmla="*/ 2286 h 40746"/>
                    <a:gd name="connsiteX2" fmla="*/ 66881 w 75454"/>
                    <a:gd name="connsiteY2" fmla="*/ 0 h 40746"/>
                    <a:gd name="connsiteX3" fmla="*/ 61928 w 75454"/>
                    <a:gd name="connsiteY3" fmla="*/ 7906 h 40746"/>
                    <a:gd name="connsiteX4" fmla="*/ 56689 w 75454"/>
                    <a:gd name="connsiteY4" fmla="*/ 6096 h 40746"/>
                    <a:gd name="connsiteX5" fmla="*/ 51355 w 75454"/>
                    <a:gd name="connsiteY5" fmla="*/ 8287 h 40746"/>
                    <a:gd name="connsiteX6" fmla="*/ 52022 w 75454"/>
                    <a:gd name="connsiteY6" fmla="*/ 12573 h 40746"/>
                    <a:gd name="connsiteX7" fmla="*/ 50784 w 75454"/>
                    <a:gd name="connsiteY7" fmla="*/ 14669 h 40746"/>
                    <a:gd name="connsiteX8" fmla="*/ 46973 w 75454"/>
                    <a:gd name="connsiteY8" fmla="*/ 14669 h 40746"/>
                    <a:gd name="connsiteX9" fmla="*/ 41354 w 75454"/>
                    <a:gd name="connsiteY9" fmla="*/ 16383 h 40746"/>
                    <a:gd name="connsiteX10" fmla="*/ 38306 w 75454"/>
                    <a:gd name="connsiteY10" fmla="*/ 18002 h 40746"/>
                    <a:gd name="connsiteX11" fmla="*/ 33543 w 75454"/>
                    <a:gd name="connsiteY11" fmla="*/ 17336 h 40746"/>
                    <a:gd name="connsiteX12" fmla="*/ 30590 w 75454"/>
                    <a:gd name="connsiteY12" fmla="*/ 20955 h 40746"/>
                    <a:gd name="connsiteX13" fmla="*/ 33067 w 75454"/>
                    <a:gd name="connsiteY13" fmla="*/ 24194 h 40746"/>
                    <a:gd name="connsiteX14" fmla="*/ 25161 w 75454"/>
                    <a:gd name="connsiteY14" fmla="*/ 24194 h 40746"/>
                    <a:gd name="connsiteX15" fmla="*/ 23971 w 75454"/>
                    <a:gd name="connsiteY15" fmla="*/ 24432 h 40746"/>
                    <a:gd name="connsiteX16" fmla="*/ 23828 w 75454"/>
                    <a:gd name="connsiteY16" fmla="*/ 24956 h 40746"/>
                    <a:gd name="connsiteX17" fmla="*/ 21732 w 75454"/>
                    <a:gd name="connsiteY17" fmla="*/ 28766 h 40746"/>
                    <a:gd name="connsiteX18" fmla="*/ 17732 w 75454"/>
                    <a:gd name="connsiteY18" fmla="*/ 27337 h 40746"/>
                    <a:gd name="connsiteX19" fmla="*/ 9826 w 75454"/>
                    <a:gd name="connsiteY19" fmla="*/ 30290 h 40746"/>
                    <a:gd name="connsiteX20" fmla="*/ 8969 w 75454"/>
                    <a:gd name="connsiteY20" fmla="*/ 31718 h 40746"/>
                    <a:gd name="connsiteX21" fmla="*/ 6302 w 75454"/>
                    <a:gd name="connsiteY21" fmla="*/ 37624 h 40746"/>
                    <a:gd name="connsiteX22" fmla="*/ 682 w 75454"/>
                    <a:gd name="connsiteY22" fmla="*/ 36957 h 40746"/>
                    <a:gd name="connsiteX23" fmla="*/ 1253 w 75454"/>
                    <a:gd name="connsiteY23" fmla="*/ 39243 h 40746"/>
                    <a:gd name="connsiteX24" fmla="*/ 13160 w 75454"/>
                    <a:gd name="connsiteY24" fmla="*/ 39243 h 40746"/>
                    <a:gd name="connsiteX25" fmla="*/ 12398 w 75454"/>
                    <a:gd name="connsiteY25" fmla="*/ 33052 h 40746"/>
                    <a:gd name="connsiteX26" fmla="*/ 17160 w 75454"/>
                    <a:gd name="connsiteY26" fmla="*/ 31528 h 40746"/>
                    <a:gd name="connsiteX27" fmla="*/ 20970 w 75454"/>
                    <a:gd name="connsiteY27" fmla="*/ 30575 h 40746"/>
                    <a:gd name="connsiteX28" fmla="*/ 22875 w 75454"/>
                    <a:gd name="connsiteY28" fmla="*/ 31623 h 40746"/>
                    <a:gd name="connsiteX29" fmla="*/ 25637 w 75454"/>
                    <a:gd name="connsiteY29" fmla="*/ 31623 h 40746"/>
                    <a:gd name="connsiteX30" fmla="*/ 27066 w 75454"/>
                    <a:gd name="connsiteY30" fmla="*/ 29908 h 40746"/>
                    <a:gd name="connsiteX31" fmla="*/ 27638 w 75454"/>
                    <a:gd name="connsiteY31" fmla="*/ 28099 h 40746"/>
                    <a:gd name="connsiteX32" fmla="*/ 30971 w 75454"/>
                    <a:gd name="connsiteY32" fmla="*/ 29242 h 40746"/>
                    <a:gd name="connsiteX33" fmla="*/ 37068 w 75454"/>
                    <a:gd name="connsiteY33" fmla="*/ 29242 h 40746"/>
                    <a:gd name="connsiteX34" fmla="*/ 35734 w 75454"/>
                    <a:gd name="connsiteY34" fmla="*/ 23336 h 40746"/>
                    <a:gd name="connsiteX35" fmla="*/ 44402 w 75454"/>
                    <a:gd name="connsiteY35" fmla="*/ 20765 h 40746"/>
                    <a:gd name="connsiteX36" fmla="*/ 44402 w 75454"/>
                    <a:gd name="connsiteY36" fmla="*/ 19526 h 40746"/>
                    <a:gd name="connsiteX37" fmla="*/ 55355 w 75454"/>
                    <a:gd name="connsiteY37" fmla="*/ 17907 h 40746"/>
                    <a:gd name="connsiteX38" fmla="*/ 56403 w 75454"/>
                    <a:gd name="connsiteY38" fmla="*/ 16764 h 40746"/>
                    <a:gd name="connsiteX39" fmla="*/ 55165 w 75454"/>
                    <a:gd name="connsiteY39" fmla="*/ 13526 h 40746"/>
                    <a:gd name="connsiteX40" fmla="*/ 62309 w 75454"/>
                    <a:gd name="connsiteY40" fmla="*/ 11240 h 40746"/>
                    <a:gd name="connsiteX41" fmla="*/ 74786 w 75454"/>
                    <a:gd name="connsiteY41" fmla="*/ 22289 h 40746"/>
                    <a:gd name="connsiteX42" fmla="*/ 75453 w 75454"/>
                    <a:gd name="connsiteY42" fmla="*/ 21336 h 40746"/>
                    <a:gd name="connsiteX43" fmla="*/ 65452 w 75454"/>
                    <a:gd name="connsiteY43" fmla="*/ 9716 h 40746"/>
                    <a:gd name="connsiteX44" fmla="*/ 67357 w 75454"/>
                    <a:gd name="connsiteY44" fmla="*/ 14954 h 40746"/>
                    <a:gd name="connsiteX45" fmla="*/ 66690 w 75454"/>
                    <a:gd name="connsiteY45" fmla="*/ 13430 h 40746"/>
                    <a:gd name="connsiteX46" fmla="*/ 70500 w 75454"/>
                    <a:gd name="connsiteY46" fmla="*/ 17240 h 40746"/>
                    <a:gd name="connsiteX47" fmla="*/ 67357 w 75454"/>
                    <a:gd name="connsiteY47" fmla="*/ 15240 h 4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5454" h="40746">
                      <a:moveTo>
                        <a:pt x="65452" y="9716"/>
                      </a:moveTo>
                      <a:cubicBezTo>
                        <a:pt x="64595" y="6382"/>
                        <a:pt x="64499" y="2667"/>
                        <a:pt x="67547" y="2286"/>
                      </a:cubicBezTo>
                      <a:cubicBezTo>
                        <a:pt x="69071" y="2286"/>
                        <a:pt x="68024" y="95"/>
                        <a:pt x="66881" y="0"/>
                      </a:cubicBezTo>
                      <a:cubicBezTo>
                        <a:pt x="62690" y="0"/>
                        <a:pt x="61356" y="3524"/>
                        <a:pt x="61928" y="7906"/>
                      </a:cubicBezTo>
                      <a:cubicBezTo>
                        <a:pt x="60251" y="7106"/>
                        <a:pt x="58499" y="6496"/>
                        <a:pt x="56689" y="6096"/>
                      </a:cubicBezTo>
                      <a:cubicBezTo>
                        <a:pt x="54022" y="6096"/>
                        <a:pt x="52212" y="5525"/>
                        <a:pt x="51355" y="8287"/>
                      </a:cubicBezTo>
                      <a:cubicBezTo>
                        <a:pt x="50498" y="11049"/>
                        <a:pt x="52117" y="11049"/>
                        <a:pt x="52022" y="12573"/>
                      </a:cubicBezTo>
                      <a:cubicBezTo>
                        <a:pt x="51927" y="14097"/>
                        <a:pt x="54117" y="13811"/>
                        <a:pt x="50784" y="14669"/>
                      </a:cubicBezTo>
                      <a:cubicBezTo>
                        <a:pt x="49516" y="14850"/>
                        <a:pt x="48240" y="14850"/>
                        <a:pt x="46973" y="14669"/>
                      </a:cubicBezTo>
                      <a:cubicBezTo>
                        <a:pt x="44925" y="14221"/>
                        <a:pt x="42801" y="14869"/>
                        <a:pt x="41354" y="16383"/>
                      </a:cubicBezTo>
                      <a:cubicBezTo>
                        <a:pt x="39258" y="18193"/>
                        <a:pt x="44402" y="18955"/>
                        <a:pt x="38306" y="18002"/>
                      </a:cubicBezTo>
                      <a:cubicBezTo>
                        <a:pt x="36772" y="17497"/>
                        <a:pt x="35162" y="17269"/>
                        <a:pt x="33543" y="17336"/>
                      </a:cubicBezTo>
                      <a:cubicBezTo>
                        <a:pt x="31352" y="17907"/>
                        <a:pt x="30210" y="18479"/>
                        <a:pt x="30590" y="20955"/>
                      </a:cubicBezTo>
                      <a:cubicBezTo>
                        <a:pt x="30971" y="23432"/>
                        <a:pt x="33067" y="23527"/>
                        <a:pt x="33067" y="24194"/>
                      </a:cubicBezTo>
                      <a:cubicBezTo>
                        <a:pt x="33067" y="29528"/>
                        <a:pt x="27352" y="25051"/>
                        <a:pt x="25161" y="24194"/>
                      </a:cubicBezTo>
                      <a:cubicBezTo>
                        <a:pt x="24771" y="23927"/>
                        <a:pt x="24237" y="24032"/>
                        <a:pt x="23971" y="24432"/>
                      </a:cubicBezTo>
                      <a:cubicBezTo>
                        <a:pt x="23866" y="24584"/>
                        <a:pt x="23818" y="24765"/>
                        <a:pt x="23828" y="24956"/>
                      </a:cubicBezTo>
                      <a:cubicBezTo>
                        <a:pt x="23828" y="27623"/>
                        <a:pt x="25542" y="28575"/>
                        <a:pt x="21732" y="28766"/>
                      </a:cubicBezTo>
                      <a:cubicBezTo>
                        <a:pt x="21732" y="28766"/>
                        <a:pt x="18589" y="27337"/>
                        <a:pt x="17732" y="27337"/>
                      </a:cubicBezTo>
                      <a:cubicBezTo>
                        <a:pt x="15351" y="27337"/>
                        <a:pt x="13064" y="30480"/>
                        <a:pt x="9826" y="30290"/>
                      </a:cubicBezTo>
                      <a:cubicBezTo>
                        <a:pt x="8969" y="30290"/>
                        <a:pt x="8683" y="30956"/>
                        <a:pt x="8969" y="31718"/>
                      </a:cubicBezTo>
                      <a:cubicBezTo>
                        <a:pt x="9826" y="34100"/>
                        <a:pt x="11160" y="35528"/>
                        <a:pt x="6302" y="37624"/>
                      </a:cubicBezTo>
                      <a:lnTo>
                        <a:pt x="682" y="36957"/>
                      </a:lnTo>
                      <a:cubicBezTo>
                        <a:pt x="-652" y="36957"/>
                        <a:pt x="206" y="39148"/>
                        <a:pt x="1253" y="39243"/>
                      </a:cubicBezTo>
                      <a:cubicBezTo>
                        <a:pt x="2301" y="39338"/>
                        <a:pt x="10778" y="42577"/>
                        <a:pt x="13160" y="39243"/>
                      </a:cubicBezTo>
                      <a:cubicBezTo>
                        <a:pt x="15541" y="35909"/>
                        <a:pt x="11636" y="34481"/>
                        <a:pt x="12398" y="33052"/>
                      </a:cubicBezTo>
                      <a:cubicBezTo>
                        <a:pt x="11826" y="34004"/>
                        <a:pt x="16684" y="31718"/>
                        <a:pt x="17160" y="31528"/>
                      </a:cubicBezTo>
                      <a:cubicBezTo>
                        <a:pt x="18389" y="31052"/>
                        <a:pt x="19665" y="30737"/>
                        <a:pt x="20970" y="30575"/>
                      </a:cubicBezTo>
                      <a:cubicBezTo>
                        <a:pt x="21637" y="30575"/>
                        <a:pt x="22113" y="31623"/>
                        <a:pt x="22875" y="31623"/>
                      </a:cubicBezTo>
                      <a:cubicBezTo>
                        <a:pt x="23637" y="31623"/>
                        <a:pt x="24780" y="32099"/>
                        <a:pt x="25637" y="31623"/>
                      </a:cubicBezTo>
                      <a:cubicBezTo>
                        <a:pt x="26495" y="31147"/>
                        <a:pt x="26685" y="30099"/>
                        <a:pt x="27066" y="29908"/>
                      </a:cubicBezTo>
                      <a:cubicBezTo>
                        <a:pt x="27447" y="29718"/>
                        <a:pt x="25923" y="28670"/>
                        <a:pt x="27638" y="28099"/>
                      </a:cubicBezTo>
                      <a:cubicBezTo>
                        <a:pt x="29352" y="27527"/>
                        <a:pt x="29828" y="28861"/>
                        <a:pt x="30971" y="29242"/>
                      </a:cubicBezTo>
                      <a:cubicBezTo>
                        <a:pt x="32114" y="29623"/>
                        <a:pt x="35544" y="31147"/>
                        <a:pt x="37068" y="29242"/>
                      </a:cubicBezTo>
                      <a:cubicBezTo>
                        <a:pt x="38591" y="27337"/>
                        <a:pt x="35448" y="25051"/>
                        <a:pt x="35734" y="23336"/>
                      </a:cubicBezTo>
                      <a:cubicBezTo>
                        <a:pt x="36496" y="19526"/>
                        <a:pt x="41925" y="22384"/>
                        <a:pt x="44402" y="20765"/>
                      </a:cubicBezTo>
                      <a:cubicBezTo>
                        <a:pt x="44649" y="20383"/>
                        <a:pt x="44649" y="19907"/>
                        <a:pt x="44402" y="19526"/>
                      </a:cubicBezTo>
                      <a:cubicBezTo>
                        <a:pt x="42878" y="14288"/>
                        <a:pt x="52403" y="18383"/>
                        <a:pt x="55355" y="17907"/>
                      </a:cubicBezTo>
                      <a:cubicBezTo>
                        <a:pt x="55927" y="17907"/>
                        <a:pt x="56498" y="17431"/>
                        <a:pt x="56403" y="16764"/>
                      </a:cubicBezTo>
                      <a:cubicBezTo>
                        <a:pt x="56308" y="16097"/>
                        <a:pt x="55165" y="13526"/>
                        <a:pt x="55165" y="13526"/>
                      </a:cubicBezTo>
                      <a:cubicBezTo>
                        <a:pt x="55927" y="10382"/>
                        <a:pt x="60309" y="10668"/>
                        <a:pt x="62309" y="11240"/>
                      </a:cubicBezTo>
                      <a:cubicBezTo>
                        <a:pt x="64214" y="17621"/>
                        <a:pt x="69262" y="24003"/>
                        <a:pt x="74786" y="22289"/>
                      </a:cubicBezTo>
                      <a:cubicBezTo>
                        <a:pt x="75196" y="22155"/>
                        <a:pt x="75472" y="21765"/>
                        <a:pt x="75453" y="21336"/>
                      </a:cubicBezTo>
                      <a:cubicBezTo>
                        <a:pt x="75453" y="17050"/>
                        <a:pt x="70881" y="12668"/>
                        <a:pt x="65452" y="9716"/>
                      </a:cubicBezTo>
                      <a:close/>
                      <a:moveTo>
                        <a:pt x="67357" y="14954"/>
                      </a:moveTo>
                      <a:lnTo>
                        <a:pt x="66690" y="13430"/>
                      </a:lnTo>
                      <a:cubicBezTo>
                        <a:pt x="68214" y="14411"/>
                        <a:pt x="69519" y="15716"/>
                        <a:pt x="70500" y="17240"/>
                      </a:cubicBezTo>
                      <a:cubicBezTo>
                        <a:pt x="71643" y="20383"/>
                        <a:pt x="67928" y="15812"/>
                        <a:pt x="67357" y="15240"/>
                      </a:cubicBezTo>
                      <a:close/>
                    </a:path>
                  </a:pathLst>
                </a:custGeom>
                <a:solidFill>
                  <a:srgbClr val="455A64"/>
                </a:solidFill>
                <a:ln w="9525" cap="flat">
                  <a:noFill/>
                  <a:prstDash val="solid"/>
                  <a:miter/>
                </a:ln>
              </p:spPr>
              <p:txBody>
                <a:bodyPr rtlCol="0" anchor="ctr"/>
                <a:lstStyle/>
                <a:p>
                  <a:endParaRPr lang="en-US"/>
                </a:p>
              </p:txBody>
            </p:sp>
            <p:sp>
              <p:nvSpPr>
                <p:cNvPr id="546" name="Graphic 4">
                  <a:extLst>
                    <a:ext uri="{FF2B5EF4-FFF2-40B4-BE49-F238E27FC236}">
                      <a16:creationId xmlns:a16="http://schemas.microsoft.com/office/drawing/2014/main" id="{ED6382EF-908E-49D5-B961-B7DB13C7306C}"/>
                    </a:ext>
                  </a:extLst>
                </p:cNvPr>
                <p:cNvSpPr/>
                <p:nvPr/>
              </p:nvSpPr>
              <p:spPr>
                <a:xfrm>
                  <a:off x="4778038" y="3478210"/>
                  <a:ext cx="98738" cy="55129"/>
                </a:xfrm>
                <a:custGeom>
                  <a:avLst/>
                  <a:gdLst>
                    <a:gd name="connsiteX0" fmla="*/ 97556 w 98738"/>
                    <a:gd name="connsiteY0" fmla="*/ 20639 h 55129"/>
                    <a:gd name="connsiteX1" fmla="*/ 88031 w 98738"/>
                    <a:gd name="connsiteY1" fmla="*/ 14543 h 55129"/>
                    <a:gd name="connsiteX2" fmla="*/ 83459 w 98738"/>
                    <a:gd name="connsiteY2" fmla="*/ 12257 h 55129"/>
                    <a:gd name="connsiteX3" fmla="*/ 82316 w 98738"/>
                    <a:gd name="connsiteY3" fmla="*/ 2732 h 55129"/>
                    <a:gd name="connsiteX4" fmla="*/ 91269 w 98738"/>
                    <a:gd name="connsiteY4" fmla="*/ 5304 h 55129"/>
                    <a:gd name="connsiteX5" fmla="*/ 91269 w 98738"/>
                    <a:gd name="connsiteY5" fmla="*/ 3399 h 55129"/>
                    <a:gd name="connsiteX6" fmla="*/ 77553 w 98738"/>
                    <a:gd name="connsiteY6" fmla="*/ 3399 h 55129"/>
                    <a:gd name="connsiteX7" fmla="*/ 78506 w 98738"/>
                    <a:gd name="connsiteY7" fmla="*/ 9876 h 55129"/>
                    <a:gd name="connsiteX8" fmla="*/ 72410 w 98738"/>
                    <a:gd name="connsiteY8" fmla="*/ 8733 h 55129"/>
                    <a:gd name="connsiteX9" fmla="*/ 68124 w 98738"/>
                    <a:gd name="connsiteY9" fmla="*/ 11209 h 55129"/>
                    <a:gd name="connsiteX10" fmla="*/ 68124 w 98738"/>
                    <a:gd name="connsiteY10" fmla="*/ 13972 h 55129"/>
                    <a:gd name="connsiteX11" fmla="*/ 70124 w 98738"/>
                    <a:gd name="connsiteY11" fmla="*/ 15972 h 55129"/>
                    <a:gd name="connsiteX12" fmla="*/ 67838 w 98738"/>
                    <a:gd name="connsiteY12" fmla="*/ 15972 h 55129"/>
                    <a:gd name="connsiteX13" fmla="*/ 55170 w 98738"/>
                    <a:gd name="connsiteY13" fmla="*/ 17591 h 55129"/>
                    <a:gd name="connsiteX14" fmla="*/ 55836 w 98738"/>
                    <a:gd name="connsiteY14" fmla="*/ 21687 h 55129"/>
                    <a:gd name="connsiteX15" fmla="*/ 49074 w 98738"/>
                    <a:gd name="connsiteY15" fmla="*/ 24544 h 55129"/>
                    <a:gd name="connsiteX16" fmla="*/ 49074 w 98738"/>
                    <a:gd name="connsiteY16" fmla="*/ 26449 h 55129"/>
                    <a:gd name="connsiteX17" fmla="*/ 40596 w 98738"/>
                    <a:gd name="connsiteY17" fmla="*/ 26449 h 55129"/>
                    <a:gd name="connsiteX18" fmla="*/ 26023 w 98738"/>
                    <a:gd name="connsiteY18" fmla="*/ 32260 h 55129"/>
                    <a:gd name="connsiteX19" fmla="*/ 26976 w 98738"/>
                    <a:gd name="connsiteY19" fmla="*/ 34165 h 55129"/>
                    <a:gd name="connsiteX20" fmla="*/ 26976 w 98738"/>
                    <a:gd name="connsiteY20" fmla="*/ 35879 h 55129"/>
                    <a:gd name="connsiteX21" fmla="*/ 25833 w 98738"/>
                    <a:gd name="connsiteY21" fmla="*/ 36832 h 55129"/>
                    <a:gd name="connsiteX22" fmla="*/ 23261 w 98738"/>
                    <a:gd name="connsiteY22" fmla="*/ 37975 h 55129"/>
                    <a:gd name="connsiteX23" fmla="*/ 21737 w 98738"/>
                    <a:gd name="connsiteY23" fmla="*/ 43404 h 55129"/>
                    <a:gd name="connsiteX24" fmla="*/ 5830 w 98738"/>
                    <a:gd name="connsiteY24" fmla="*/ 43404 h 55129"/>
                    <a:gd name="connsiteX25" fmla="*/ 782 w 98738"/>
                    <a:gd name="connsiteY25" fmla="*/ 52929 h 55129"/>
                    <a:gd name="connsiteX26" fmla="*/ 782 w 98738"/>
                    <a:gd name="connsiteY26" fmla="*/ 55024 h 55129"/>
                    <a:gd name="connsiteX27" fmla="*/ 6973 w 98738"/>
                    <a:gd name="connsiteY27" fmla="*/ 49786 h 55129"/>
                    <a:gd name="connsiteX28" fmla="*/ 26690 w 98738"/>
                    <a:gd name="connsiteY28" fmla="*/ 45595 h 55129"/>
                    <a:gd name="connsiteX29" fmla="*/ 27166 w 98738"/>
                    <a:gd name="connsiteY29" fmla="*/ 43880 h 55129"/>
                    <a:gd name="connsiteX30" fmla="*/ 29928 w 98738"/>
                    <a:gd name="connsiteY30" fmla="*/ 38451 h 55129"/>
                    <a:gd name="connsiteX31" fmla="*/ 30405 w 98738"/>
                    <a:gd name="connsiteY31" fmla="*/ 36832 h 55129"/>
                    <a:gd name="connsiteX32" fmla="*/ 28785 w 98738"/>
                    <a:gd name="connsiteY32" fmla="*/ 29878 h 55129"/>
                    <a:gd name="connsiteX33" fmla="*/ 35643 w 98738"/>
                    <a:gd name="connsiteY33" fmla="*/ 29116 h 55129"/>
                    <a:gd name="connsiteX34" fmla="*/ 50598 w 98738"/>
                    <a:gd name="connsiteY34" fmla="*/ 29116 h 55129"/>
                    <a:gd name="connsiteX35" fmla="*/ 51626 w 98738"/>
                    <a:gd name="connsiteY35" fmla="*/ 28050 h 55129"/>
                    <a:gd name="connsiteX36" fmla="*/ 51550 w 98738"/>
                    <a:gd name="connsiteY36" fmla="*/ 27688 h 55129"/>
                    <a:gd name="connsiteX37" fmla="*/ 58789 w 98738"/>
                    <a:gd name="connsiteY37" fmla="*/ 24735 h 55129"/>
                    <a:gd name="connsiteX38" fmla="*/ 59361 w 98738"/>
                    <a:gd name="connsiteY38" fmla="*/ 23401 h 55129"/>
                    <a:gd name="connsiteX39" fmla="*/ 72410 w 98738"/>
                    <a:gd name="connsiteY39" fmla="*/ 19306 h 55129"/>
                    <a:gd name="connsiteX40" fmla="*/ 73763 w 98738"/>
                    <a:gd name="connsiteY40" fmla="*/ 18420 h 55129"/>
                    <a:gd name="connsiteX41" fmla="*/ 73743 w 98738"/>
                    <a:gd name="connsiteY41" fmla="*/ 17877 h 55129"/>
                    <a:gd name="connsiteX42" fmla="*/ 73743 w 98738"/>
                    <a:gd name="connsiteY42" fmla="*/ 11686 h 55129"/>
                    <a:gd name="connsiteX43" fmla="*/ 78982 w 98738"/>
                    <a:gd name="connsiteY43" fmla="*/ 12924 h 55129"/>
                    <a:gd name="connsiteX44" fmla="*/ 90793 w 98738"/>
                    <a:gd name="connsiteY44" fmla="*/ 25116 h 55129"/>
                    <a:gd name="connsiteX45" fmla="*/ 97556 w 98738"/>
                    <a:gd name="connsiteY45" fmla="*/ 20639 h 55129"/>
                    <a:gd name="connsiteX46" fmla="*/ 95460 w 98738"/>
                    <a:gd name="connsiteY46" fmla="*/ 21973 h 55129"/>
                    <a:gd name="connsiteX47" fmla="*/ 91841 w 98738"/>
                    <a:gd name="connsiteY47" fmla="*/ 21973 h 55129"/>
                    <a:gd name="connsiteX48" fmla="*/ 85935 w 98738"/>
                    <a:gd name="connsiteY48" fmla="*/ 15686 h 55129"/>
                    <a:gd name="connsiteX49" fmla="*/ 89460 w 98738"/>
                    <a:gd name="connsiteY49" fmla="*/ 17591 h 55129"/>
                    <a:gd name="connsiteX50" fmla="*/ 95460 w 98738"/>
                    <a:gd name="connsiteY50" fmla="*/ 21687 h 5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8738" h="55129">
                      <a:moveTo>
                        <a:pt x="97556" y="20639"/>
                      </a:moveTo>
                      <a:cubicBezTo>
                        <a:pt x="95013" y="17753"/>
                        <a:pt x="91717" y="15648"/>
                        <a:pt x="88031" y="14543"/>
                      </a:cubicBezTo>
                      <a:lnTo>
                        <a:pt x="83459" y="12257"/>
                      </a:lnTo>
                      <a:cubicBezTo>
                        <a:pt x="81364" y="8828"/>
                        <a:pt x="78506" y="2732"/>
                        <a:pt x="82316" y="2732"/>
                      </a:cubicBezTo>
                      <a:cubicBezTo>
                        <a:pt x="84507" y="2732"/>
                        <a:pt x="88888" y="4637"/>
                        <a:pt x="91269" y="5304"/>
                      </a:cubicBezTo>
                      <a:cubicBezTo>
                        <a:pt x="93651" y="5971"/>
                        <a:pt x="92317" y="3780"/>
                        <a:pt x="91269" y="3399"/>
                      </a:cubicBezTo>
                      <a:cubicBezTo>
                        <a:pt x="87174" y="1780"/>
                        <a:pt x="79268" y="-3364"/>
                        <a:pt x="77553" y="3399"/>
                      </a:cubicBezTo>
                      <a:cubicBezTo>
                        <a:pt x="77201" y="5609"/>
                        <a:pt x="77525" y="7866"/>
                        <a:pt x="78506" y="9876"/>
                      </a:cubicBezTo>
                      <a:cubicBezTo>
                        <a:pt x="76601" y="9000"/>
                        <a:pt x="74506" y="8609"/>
                        <a:pt x="72410" y="8733"/>
                      </a:cubicBezTo>
                      <a:cubicBezTo>
                        <a:pt x="70505" y="8733"/>
                        <a:pt x="68886" y="8733"/>
                        <a:pt x="68124" y="11209"/>
                      </a:cubicBezTo>
                      <a:cubicBezTo>
                        <a:pt x="67362" y="13686"/>
                        <a:pt x="68124" y="13019"/>
                        <a:pt x="68124" y="13972"/>
                      </a:cubicBezTo>
                      <a:cubicBezTo>
                        <a:pt x="68276" y="15010"/>
                        <a:pt x="69095" y="15819"/>
                        <a:pt x="70124" y="15972"/>
                      </a:cubicBezTo>
                      <a:lnTo>
                        <a:pt x="67838" y="15972"/>
                      </a:lnTo>
                      <a:cubicBezTo>
                        <a:pt x="64981" y="15972"/>
                        <a:pt x="56979" y="13972"/>
                        <a:pt x="55170" y="17591"/>
                      </a:cubicBezTo>
                      <a:cubicBezTo>
                        <a:pt x="54408" y="19020"/>
                        <a:pt x="56122" y="21115"/>
                        <a:pt x="55836" y="21687"/>
                      </a:cubicBezTo>
                      <a:cubicBezTo>
                        <a:pt x="55551" y="22258"/>
                        <a:pt x="50026" y="23878"/>
                        <a:pt x="49074" y="24544"/>
                      </a:cubicBezTo>
                      <a:cubicBezTo>
                        <a:pt x="48121" y="25211"/>
                        <a:pt x="49074" y="26354"/>
                        <a:pt x="49074" y="26449"/>
                      </a:cubicBezTo>
                      <a:cubicBezTo>
                        <a:pt x="46254" y="26697"/>
                        <a:pt x="43416" y="26697"/>
                        <a:pt x="40596" y="26449"/>
                      </a:cubicBezTo>
                      <a:cubicBezTo>
                        <a:pt x="36024" y="26449"/>
                        <a:pt x="24499" y="25116"/>
                        <a:pt x="26023" y="32260"/>
                      </a:cubicBezTo>
                      <a:cubicBezTo>
                        <a:pt x="26023" y="33022"/>
                        <a:pt x="26785" y="32926"/>
                        <a:pt x="26976" y="34165"/>
                      </a:cubicBezTo>
                      <a:cubicBezTo>
                        <a:pt x="27166" y="35403"/>
                        <a:pt x="26976" y="35689"/>
                        <a:pt x="26976" y="35879"/>
                      </a:cubicBezTo>
                      <a:cubicBezTo>
                        <a:pt x="26976" y="36070"/>
                        <a:pt x="26404" y="35879"/>
                        <a:pt x="25833" y="36832"/>
                      </a:cubicBezTo>
                      <a:cubicBezTo>
                        <a:pt x="25261" y="37784"/>
                        <a:pt x="23832" y="36832"/>
                        <a:pt x="23261" y="37975"/>
                      </a:cubicBezTo>
                      <a:cubicBezTo>
                        <a:pt x="21070" y="40737"/>
                        <a:pt x="24404" y="41689"/>
                        <a:pt x="21737" y="43404"/>
                      </a:cubicBezTo>
                      <a:cubicBezTo>
                        <a:pt x="19070" y="45118"/>
                        <a:pt x="9831" y="40927"/>
                        <a:pt x="5830" y="43404"/>
                      </a:cubicBezTo>
                      <a:cubicBezTo>
                        <a:pt x="1830" y="45880"/>
                        <a:pt x="6878" y="52929"/>
                        <a:pt x="782" y="52929"/>
                      </a:cubicBezTo>
                      <a:cubicBezTo>
                        <a:pt x="-647" y="52929"/>
                        <a:pt x="210" y="54929"/>
                        <a:pt x="782" y="55024"/>
                      </a:cubicBezTo>
                      <a:cubicBezTo>
                        <a:pt x="6497" y="55501"/>
                        <a:pt x="5925" y="54453"/>
                        <a:pt x="6973" y="49786"/>
                      </a:cubicBezTo>
                      <a:cubicBezTo>
                        <a:pt x="8783" y="42070"/>
                        <a:pt x="20213" y="47309"/>
                        <a:pt x="26690" y="45595"/>
                      </a:cubicBezTo>
                      <a:cubicBezTo>
                        <a:pt x="27452" y="45595"/>
                        <a:pt x="27452" y="44452"/>
                        <a:pt x="27166" y="43880"/>
                      </a:cubicBezTo>
                      <a:cubicBezTo>
                        <a:pt x="25452" y="41118"/>
                        <a:pt x="27166" y="39689"/>
                        <a:pt x="29928" y="38451"/>
                      </a:cubicBezTo>
                      <a:cubicBezTo>
                        <a:pt x="30690" y="38451"/>
                        <a:pt x="30786" y="37498"/>
                        <a:pt x="30405" y="36832"/>
                      </a:cubicBezTo>
                      <a:cubicBezTo>
                        <a:pt x="30024" y="36165"/>
                        <a:pt x="27357" y="31688"/>
                        <a:pt x="28785" y="29878"/>
                      </a:cubicBezTo>
                      <a:cubicBezTo>
                        <a:pt x="31052" y="29459"/>
                        <a:pt x="33338" y="29212"/>
                        <a:pt x="35643" y="29116"/>
                      </a:cubicBezTo>
                      <a:cubicBezTo>
                        <a:pt x="40596" y="29116"/>
                        <a:pt x="45645" y="29116"/>
                        <a:pt x="50598" y="29116"/>
                      </a:cubicBezTo>
                      <a:cubicBezTo>
                        <a:pt x="51179" y="29107"/>
                        <a:pt x="51636" y="28621"/>
                        <a:pt x="51626" y="28050"/>
                      </a:cubicBezTo>
                      <a:cubicBezTo>
                        <a:pt x="51617" y="27926"/>
                        <a:pt x="51598" y="27802"/>
                        <a:pt x="51550" y="27688"/>
                      </a:cubicBezTo>
                      <a:cubicBezTo>
                        <a:pt x="50883" y="26164"/>
                        <a:pt x="57360" y="25116"/>
                        <a:pt x="58789" y="24735"/>
                      </a:cubicBezTo>
                      <a:cubicBezTo>
                        <a:pt x="60218" y="24354"/>
                        <a:pt x="59551" y="23878"/>
                        <a:pt x="59361" y="23401"/>
                      </a:cubicBezTo>
                      <a:cubicBezTo>
                        <a:pt x="56313" y="15686"/>
                        <a:pt x="67648" y="18544"/>
                        <a:pt x="72410" y="19306"/>
                      </a:cubicBezTo>
                      <a:cubicBezTo>
                        <a:pt x="73029" y="19439"/>
                        <a:pt x="73629" y="19039"/>
                        <a:pt x="73763" y="18420"/>
                      </a:cubicBezTo>
                      <a:cubicBezTo>
                        <a:pt x="73801" y="18239"/>
                        <a:pt x="73791" y="18058"/>
                        <a:pt x="73743" y="17877"/>
                      </a:cubicBezTo>
                      <a:cubicBezTo>
                        <a:pt x="72982" y="15305"/>
                        <a:pt x="67266" y="12638"/>
                        <a:pt x="73743" y="11686"/>
                      </a:cubicBezTo>
                      <a:cubicBezTo>
                        <a:pt x="75563" y="11667"/>
                        <a:pt x="77363" y="12086"/>
                        <a:pt x="78982" y="12924"/>
                      </a:cubicBezTo>
                      <a:cubicBezTo>
                        <a:pt x="81849" y="17905"/>
                        <a:pt x="85907" y="22096"/>
                        <a:pt x="90793" y="25116"/>
                      </a:cubicBezTo>
                      <a:cubicBezTo>
                        <a:pt x="96413" y="27116"/>
                        <a:pt x="100985" y="25592"/>
                        <a:pt x="97556" y="20639"/>
                      </a:cubicBezTo>
                      <a:close/>
                      <a:moveTo>
                        <a:pt x="95460" y="21973"/>
                      </a:moveTo>
                      <a:cubicBezTo>
                        <a:pt x="96794" y="23878"/>
                        <a:pt x="92412" y="21973"/>
                        <a:pt x="91841" y="21973"/>
                      </a:cubicBezTo>
                      <a:cubicBezTo>
                        <a:pt x="89317" y="20477"/>
                        <a:pt x="87278" y="18296"/>
                        <a:pt x="85935" y="15686"/>
                      </a:cubicBezTo>
                      <a:lnTo>
                        <a:pt x="89460" y="17591"/>
                      </a:lnTo>
                      <a:cubicBezTo>
                        <a:pt x="91784" y="18401"/>
                        <a:pt x="93851" y="19820"/>
                        <a:pt x="95460" y="21687"/>
                      </a:cubicBezTo>
                      <a:close/>
                    </a:path>
                  </a:pathLst>
                </a:custGeom>
                <a:solidFill>
                  <a:srgbClr val="455A64"/>
                </a:solidFill>
                <a:ln w="9525" cap="flat">
                  <a:noFill/>
                  <a:prstDash val="solid"/>
                  <a:miter/>
                </a:ln>
              </p:spPr>
              <p:txBody>
                <a:bodyPr rtlCol="0" anchor="ctr"/>
                <a:lstStyle/>
                <a:p>
                  <a:endParaRPr lang="en-US"/>
                </a:p>
              </p:txBody>
            </p:sp>
            <p:sp>
              <p:nvSpPr>
                <p:cNvPr id="547" name="Graphic 4">
                  <a:extLst>
                    <a:ext uri="{FF2B5EF4-FFF2-40B4-BE49-F238E27FC236}">
                      <a16:creationId xmlns:a16="http://schemas.microsoft.com/office/drawing/2014/main" id="{DD2C928E-C592-46BC-A8E8-C657358EFFA9}"/>
                    </a:ext>
                  </a:extLst>
                </p:cNvPr>
                <p:cNvSpPr/>
                <p:nvPr/>
              </p:nvSpPr>
              <p:spPr>
                <a:xfrm>
                  <a:off x="4694413" y="3537616"/>
                  <a:ext cx="75452" cy="40841"/>
                </a:xfrm>
                <a:custGeom>
                  <a:avLst/>
                  <a:gdLst>
                    <a:gd name="connsiteX0" fmla="*/ 65452 w 75452"/>
                    <a:gd name="connsiteY0" fmla="*/ 9620 h 40841"/>
                    <a:gd name="connsiteX1" fmla="*/ 67547 w 75452"/>
                    <a:gd name="connsiteY1" fmla="*/ 2286 h 40841"/>
                    <a:gd name="connsiteX2" fmla="*/ 66881 w 75452"/>
                    <a:gd name="connsiteY2" fmla="*/ 0 h 40841"/>
                    <a:gd name="connsiteX3" fmla="*/ 61928 w 75452"/>
                    <a:gd name="connsiteY3" fmla="*/ 7906 h 40841"/>
                    <a:gd name="connsiteX4" fmla="*/ 56784 w 75452"/>
                    <a:gd name="connsiteY4" fmla="*/ 6096 h 40841"/>
                    <a:gd name="connsiteX5" fmla="*/ 51355 w 75452"/>
                    <a:gd name="connsiteY5" fmla="*/ 8287 h 40841"/>
                    <a:gd name="connsiteX6" fmla="*/ 52022 w 75452"/>
                    <a:gd name="connsiteY6" fmla="*/ 12478 h 40841"/>
                    <a:gd name="connsiteX7" fmla="*/ 50783 w 75452"/>
                    <a:gd name="connsiteY7" fmla="*/ 14668 h 40841"/>
                    <a:gd name="connsiteX8" fmla="*/ 46973 w 75452"/>
                    <a:gd name="connsiteY8" fmla="*/ 14668 h 40841"/>
                    <a:gd name="connsiteX9" fmla="*/ 41354 w 75452"/>
                    <a:gd name="connsiteY9" fmla="*/ 16383 h 40841"/>
                    <a:gd name="connsiteX10" fmla="*/ 38306 w 75452"/>
                    <a:gd name="connsiteY10" fmla="*/ 18002 h 40841"/>
                    <a:gd name="connsiteX11" fmla="*/ 33638 w 75452"/>
                    <a:gd name="connsiteY11" fmla="*/ 17335 h 40841"/>
                    <a:gd name="connsiteX12" fmla="*/ 30590 w 75452"/>
                    <a:gd name="connsiteY12" fmla="*/ 20955 h 40841"/>
                    <a:gd name="connsiteX13" fmla="*/ 33067 w 75452"/>
                    <a:gd name="connsiteY13" fmla="*/ 24193 h 40841"/>
                    <a:gd name="connsiteX14" fmla="*/ 25161 w 75452"/>
                    <a:gd name="connsiteY14" fmla="*/ 24193 h 40841"/>
                    <a:gd name="connsiteX15" fmla="*/ 23856 w 75452"/>
                    <a:gd name="connsiteY15" fmla="*/ 24898 h 40841"/>
                    <a:gd name="connsiteX16" fmla="*/ 23828 w 75452"/>
                    <a:gd name="connsiteY16" fmla="*/ 25051 h 40841"/>
                    <a:gd name="connsiteX17" fmla="*/ 21732 w 75452"/>
                    <a:gd name="connsiteY17" fmla="*/ 28861 h 40841"/>
                    <a:gd name="connsiteX18" fmla="*/ 17732 w 75452"/>
                    <a:gd name="connsiteY18" fmla="*/ 27432 h 40841"/>
                    <a:gd name="connsiteX19" fmla="*/ 9826 w 75452"/>
                    <a:gd name="connsiteY19" fmla="*/ 30289 h 40841"/>
                    <a:gd name="connsiteX20" fmla="*/ 8845 w 75452"/>
                    <a:gd name="connsiteY20" fmla="*/ 31213 h 40841"/>
                    <a:gd name="connsiteX21" fmla="*/ 8969 w 75452"/>
                    <a:gd name="connsiteY21" fmla="*/ 31718 h 40841"/>
                    <a:gd name="connsiteX22" fmla="*/ 6302 w 75452"/>
                    <a:gd name="connsiteY22" fmla="*/ 37719 h 40841"/>
                    <a:gd name="connsiteX23" fmla="*/ 682 w 75452"/>
                    <a:gd name="connsiteY23" fmla="*/ 36957 h 40841"/>
                    <a:gd name="connsiteX24" fmla="*/ 1253 w 75452"/>
                    <a:gd name="connsiteY24" fmla="*/ 39338 h 40841"/>
                    <a:gd name="connsiteX25" fmla="*/ 13160 w 75452"/>
                    <a:gd name="connsiteY25" fmla="*/ 39338 h 40841"/>
                    <a:gd name="connsiteX26" fmla="*/ 12398 w 75452"/>
                    <a:gd name="connsiteY26" fmla="*/ 33242 h 40841"/>
                    <a:gd name="connsiteX27" fmla="*/ 17160 w 75452"/>
                    <a:gd name="connsiteY27" fmla="*/ 31718 h 40841"/>
                    <a:gd name="connsiteX28" fmla="*/ 20970 w 75452"/>
                    <a:gd name="connsiteY28" fmla="*/ 30670 h 40841"/>
                    <a:gd name="connsiteX29" fmla="*/ 22875 w 75452"/>
                    <a:gd name="connsiteY29" fmla="*/ 31813 h 40841"/>
                    <a:gd name="connsiteX30" fmla="*/ 25637 w 75452"/>
                    <a:gd name="connsiteY30" fmla="*/ 31813 h 40841"/>
                    <a:gd name="connsiteX31" fmla="*/ 27066 w 75452"/>
                    <a:gd name="connsiteY31" fmla="*/ 30004 h 40841"/>
                    <a:gd name="connsiteX32" fmla="*/ 27638 w 75452"/>
                    <a:gd name="connsiteY32" fmla="*/ 28194 h 40841"/>
                    <a:gd name="connsiteX33" fmla="*/ 30971 w 75452"/>
                    <a:gd name="connsiteY33" fmla="*/ 29432 h 40841"/>
                    <a:gd name="connsiteX34" fmla="*/ 37067 w 75452"/>
                    <a:gd name="connsiteY34" fmla="*/ 29432 h 40841"/>
                    <a:gd name="connsiteX35" fmla="*/ 35734 w 75452"/>
                    <a:gd name="connsiteY35" fmla="*/ 23527 h 40841"/>
                    <a:gd name="connsiteX36" fmla="*/ 44402 w 75452"/>
                    <a:gd name="connsiteY36" fmla="*/ 20860 h 40841"/>
                    <a:gd name="connsiteX37" fmla="*/ 44402 w 75452"/>
                    <a:gd name="connsiteY37" fmla="*/ 19717 h 40841"/>
                    <a:gd name="connsiteX38" fmla="*/ 55355 w 75452"/>
                    <a:gd name="connsiteY38" fmla="*/ 18002 h 40841"/>
                    <a:gd name="connsiteX39" fmla="*/ 56403 w 75452"/>
                    <a:gd name="connsiteY39" fmla="*/ 16954 h 40841"/>
                    <a:gd name="connsiteX40" fmla="*/ 55165 w 75452"/>
                    <a:gd name="connsiteY40" fmla="*/ 13621 h 40841"/>
                    <a:gd name="connsiteX41" fmla="*/ 62308 w 75452"/>
                    <a:gd name="connsiteY41" fmla="*/ 11430 h 40841"/>
                    <a:gd name="connsiteX42" fmla="*/ 74786 w 75452"/>
                    <a:gd name="connsiteY42" fmla="*/ 22479 h 40841"/>
                    <a:gd name="connsiteX43" fmla="*/ 75453 w 75452"/>
                    <a:gd name="connsiteY43" fmla="*/ 21526 h 40841"/>
                    <a:gd name="connsiteX44" fmla="*/ 65452 w 75452"/>
                    <a:gd name="connsiteY44" fmla="*/ 9620 h 40841"/>
                    <a:gd name="connsiteX45" fmla="*/ 67357 w 75452"/>
                    <a:gd name="connsiteY45" fmla="*/ 14954 h 40841"/>
                    <a:gd name="connsiteX46" fmla="*/ 66690 w 75452"/>
                    <a:gd name="connsiteY46" fmla="*/ 13430 h 40841"/>
                    <a:gd name="connsiteX47" fmla="*/ 70500 w 75452"/>
                    <a:gd name="connsiteY47" fmla="*/ 17240 h 40841"/>
                    <a:gd name="connsiteX48" fmla="*/ 67357 w 75452"/>
                    <a:gd name="connsiteY48" fmla="*/ 14954 h 4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5452" h="40841">
                      <a:moveTo>
                        <a:pt x="65452" y="9620"/>
                      </a:moveTo>
                      <a:cubicBezTo>
                        <a:pt x="64595" y="6286"/>
                        <a:pt x="64499" y="2667"/>
                        <a:pt x="67547" y="2286"/>
                      </a:cubicBezTo>
                      <a:cubicBezTo>
                        <a:pt x="69071" y="2286"/>
                        <a:pt x="67547" y="0"/>
                        <a:pt x="66881" y="0"/>
                      </a:cubicBezTo>
                      <a:cubicBezTo>
                        <a:pt x="62690" y="0"/>
                        <a:pt x="61356" y="3524"/>
                        <a:pt x="61928" y="7906"/>
                      </a:cubicBezTo>
                      <a:cubicBezTo>
                        <a:pt x="60280" y="7125"/>
                        <a:pt x="58556" y="6515"/>
                        <a:pt x="56784" y="6096"/>
                      </a:cubicBezTo>
                      <a:cubicBezTo>
                        <a:pt x="54022" y="5620"/>
                        <a:pt x="52212" y="5524"/>
                        <a:pt x="51355" y="8287"/>
                      </a:cubicBezTo>
                      <a:cubicBezTo>
                        <a:pt x="50498" y="11049"/>
                        <a:pt x="52117" y="11049"/>
                        <a:pt x="52022" y="12478"/>
                      </a:cubicBezTo>
                      <a:cubicBezTo>
                        <a:pt x="51926" y="13906"/>
                        <a:pt x="54117" y="13811"/>
                        <a:pt x="50783" y="14668"/>
                      </a:cubicBezTo>
                      <a:cubicBezTo>
                        <a:pt x="49516" y="14754"/>
                        <a:pt x="48240" y="14754"/>
                        <a:pt x="46973" y="14668"/>
                      </a:cubicBezTo>
                      <a:cubicBezTo>
                        <a:pt x="43640" y="14668"/>
                        <a:pt x="43354" y="14668"/>
                        <a:pt x="41354" y="16383"/>
                      </a:cubicBezTo>
                      <a:cubicBezTo>
                        <a:pt x="39353" y="18097"/>
                        <a:pt x="44402" y="18955"/>
                        <a:pt x="38306" y="18002"/>
                      </a:cubicBezTo>
                      <a:cubicBezTo>
                        <a:pt x="36810" y="17459"/>
                        <a:pt x="35219" y="17231"/>
                        <a:pt x="33638" y="17335"/>
                      </a:cubicBezTo>
                      <a:cubicBezTo>
                        <a:pt x="31352" y="17812"/>
                        <a:pt x="30209" y="18478"/>
                        <a:pt x="30590" y="20955"/>
                      </a:cubicBezTo>
                      <a:cubicBezTo>
                        <a:pt x="30971" y="23431"/>
                        <a:pt x="33162" y="23527"/>
                        <a:pt x="33067" y="24193"/>
                      </a:cubicBezTo>
                      <a:cubicBezTo>
                        <a:pt x="33067" y="29527"/>
                        <a:pt x="27352" y="25051"/>
                        <a:pt x="25161" y="24193"/>
                      </a:cubicBezTo>
                      <a:cubicBezTo>
                        <a:pt x="24609" y="24032"/>
                        <a:pt x="24028" y="24346"/>
                        <a:pt x="23856" y="24898"/>
                      </a:cubicBezTo>
                      <a:cubicBezTo>
                        <a:pt x="23847" y="24955"/>
                        <a:pt x="23837" y="25003"/>
                        <a:pt x="23828" y="25051"/>
                      </a:cubicBezTo>
                      <a:cubicBezTo>
                        <a:pt x="23828" y="27718"/>
                        <a:pt x="25542" y="28575"/>
                        <a:pt x="21732" y="28861"/>
                      </a:cubicBezTo>
                      <a:cubicBezTo>
                        <a:pt x="21256" y="28861"/>
                        <a:pt x="18589" y="27432"/>
                        <a:pt x="17732" y="27432"/>
                      </a:cubicBezTo>
                      <a:cubicBezTo>
                        <a:pt x="15350" y="27432"/>
                        <a:pt x="13064" y="30575"/>
                        <a:pt x="9826" y="30289"/>
                      </a:cubicBezTo>
                      <a:cubicBezTo>
                        <a:pt x="9302" y="30270"/>
                        <a:pt x="8864" y="30680"/>
                        <a:pt x="8845" y="31213"/>
                      </a:cubicBezTo>
                      <a:cubicBezTo>
                        <a:pt x="8835" y="31385"/>
                        <a:pt x="8883" y="31566"/>
                        <a:pt x="8969" y="31718"/>
                      </a:cubicBezTo>
                      <a:cubicBezTo>
                        <a:pt x="9826" y="34195"/>
                        <a:pt x="11159" y="35623"/>
                        <a:pt x="6302" y="37719"/>
                      </a:cubicBezTo>
                      <a:lnTo>
                        <a:pt x="682" y="36957"/>
                      </a:lnTo>
                      <a:cubicBezTo>
                        <a:pt x="-652" y="36957"/>
                        <a:pt x="206" y="39243"/>
                        <a:pt x="1253" y="39338"/>
                      </a:cubicBezTo>
                      <a:cubicBezTo>
                        <a:pt x="2301" y="39433"/>
                        <a:pt x="10778" y="42672"/>
                        <a:pt x="13160" y="39338"/>
                      </a:cubicBezTo>
                      <a:cubicBezTo>
                        <a:pt x="15541" y="36004"/>
                        <a:pt x="11636" y="34576"/>
                        <a:pt x="12398" y="33242"/>
                      </a:cubicBezTo>
                      <a:cubicBezTo>
                        <a:pt x="11921" y="34099"/>
                        <a:pt x="16684" y="31909"/>
                        <a:pt x="17160" y="31718"/>
                      </a:cubicBezTo>
                      <a:cubicBezTo>
                        <a:pt x="18379" y="31213"/>
                        <a:pt x="19665" y="30861"/>
                        <a:pt x="20970" y="30670"/>
                      </a:cubicBezTo>
                      <a:cubicBezTo>
                        <a:pt x="21637" y="30670"/>
                        <a:pt x="22208" y="31813"/>
                        <a:pt x="22875" y="31813"/>
                      </a:cubicBezTo>
                      <a:cubicBezTo>
                        <a:pt x="23542" y="31813"/>
                        <a:pt x="24780" y="31813"/>
                        <a:pt x="25637" y="31813"/>
                      </a:cubicBezTo>
                      <a:cubicBezTo>
                        <a:pt x="26495" y="31813"/>
                        <a:pt x="26685" y="30289"/>
                        <a:pt x="27066" y="30004"/>
                      </a:cubicBezTo>
                      <a:cubicBezTo>
                        <a:pt x="27447" y="29718"/>
                        <a:pt x="25923" y="28765"/>
                        <a:pt x="27638" y="28194"/>
                      </a:cubicBezTo>
                      <a:cubicBezTo>
                        <a:pt x="29352" y="27622"/>
                        <a:pt x="29923" y="29051"/>
                        <a:pt x="30971" y="29432"/>
                      </a:cubicBezTo>
                      <a:cubicBezTo>
                        <a:pt x="32019" y="29813"/>
                        <a:pt x="35543" y="31337"/>
                        <a:pt x="37067" y="29432"/>
                      </a:cubicBezTo>
                      <a:cubicBezTo>
                        <a:pt x="38591" y="27527"/>
                        <a:pt x="35448" y="25146"/>
                        <a:pt x="35734" y="23527"/>
                      </a:cubicBezTo>
                      <a:cubicBezTo>
                        <a:pt x="36496" y="19717"/>
                        <a:pt x="41925" y="22574"/>
                        <a:pt x="44402" y="20860"/>
                      </a:cubicBezTo>
                      <a:cubicBezTo>
                        <a:pt x="44630" y="20517"/>
                        <a:pt x="44630" y="20060"/>
                        <a:pt x="44402" y="19717"/>
                      </a:cubicBezTo>
                      <a:cubicBezTo>
                        <a:pt x="42878" y="14478"/>
                        <a:pt x="52403" y="18574"/>
                        <a:pt x="55355" y="18002"/>
                      </a:cubicBezTo>
                      <a:cubicBezTo>
                        <a:pt x="55927" y="18002"/>
                        <a:pt x="56498" y="18002"/>
                        <a:pt x="56403" y="16954"/>
                      </a:cubicBezTo>
                      <a:cubicBezTo>
                        <a:pt x="56308" y="15907"/>
                        <a:pt x="55165" y="13716"/>
                        <a:pt x="55165" y="13621"/>
                      </a:cubicBezTo>
                      <a:cubicBezTo>
                        <a:pt x="55927" y="10477"/>
                        <a:pt x="60308" y="10858"/>
                        <a:pt x="62308" y="11430"/>
                      </a:cubicBezTo>
                      <a:cubicBezTo>
                        <a:pt x="64214" y="17716"/>
                        <a:pt x="69262" y="24193"/>
                        <a:pt x="74786" y="22479"/>
                      </a:cubicBezTo>
                      <a:cubicBezTo>
                        <a:pt x="75177" y="22327"/>
                        <a:pt x="75444" y="21945"/>
                        <a:pt x="75453" y="21526"/>
                      </a:cubicBezTo>
                      <a:cubicBezTo>
                        <a:pt x="75453" y="16954"/>
                        <a:pt x="70500" y="12668"/>
                        <a:pt x="65452" y="9620"/>
                      </a:cubicBezTo>
                      <a:close/>
                      <a:moveTo>
                        <a:pt x="67357" y="14954"/>
                      </a:moveTo>
                      <a:lnTo>
                        <a:pt x="66690" y="13430"/>
                      </a:lnTo>
                      <a:cubicBezTo>
                        <a:pt x="68214" y="14411"/>
                        <a:pt x="69519" y="15716"/>
                        <a:pt x="70500" y="17240"/>
                      </a:cubicBezTo>
                      <a:cubicBezTo>
                        <a:pt x="71643" y="20383"/>
                        <a:pt x="67928" y="15811"/>
                        <a:pt x="67357" y="14954"/>
                      </a:cubicBezTo>
                      <a:close/>
                    </a:path>
                  </a:pathLst>
                </a:custGeom>
                <a:solidFill>
                  <a:srgbClr val="455A64"/>
                </a:solidFill>
                <a:ln w="9525" cap="flat">
                  <a:noFill/>
                  <a:prstDash val="solid"/>
                  <a:miter/>
                </a:ln>
              </p:spPr>
              <p:txBody>
                <a:bodyPr rtlCol="0" anchor="ctr"/>
                <a:lstStyle/>
                <a:p>
                  <a:endParaRPr lang="en-US"/>
                </a:p>
              </p:txBody>
            </p:sp>
            <p:sp>
              <p:nvSpPr>
                <p:cNvPr id="548" name="Graphic 4">
                  <a:extLst>
                    <a:ext uri="{FF2B5EF4-FFF2-40B4-BE49-F238E27FC236}">
                      <a16:creationId xmlns:a16="http://schemas.microsoft.com/office/drawing/2014/main" id="{A2B50579-ED92-4A82-BB99-4E7C254B55F9}"/>
                    </a:ext>
                  </a:extLst>
                </p:cNvPr>
                <p:cNvSpPr/>
                <p:nvPr/>
              </p:nvSpPr>
              <p:spPr>
                <a:xfrm>
                  <a:off x="4746320" y="3560834"/>
                  <a:ext cx="98749" cy="55082"/>
                </a:xfrm>
                <a:custGeom>
                  <a:avLst/>
                  <a:gdLst>
                    <a:gd name="connsiteX0" fmla="*/ 97461 w 98749"/>
                    <a:gd name="connsiteY0" fmla="*/ 20597 h 55082"/>
                    <a:gd name="connsiteX1" fmla="*/ 87936 w 98749"/>
                    <a:gd name="connsiteY1" fmla="*/ 14596 h 55082"/>
                    <a:gd name="connsiteX2" fmla="*/ 83363 w 98749"/>
                    <a:gd name="connsiteY2" fmla="*/ 12215 h 55082"/>
                    <a:gd name="connsiteX3" fmla="*/ 82125 w 98749"/>
                    <a:gd name="connsiteY3" fmla="*/ 2690 h 55082"/>
                    <a:gd name="connsiteX4" fmla="*/ 91174 w 98749"/>
                    <a:gd name="connsiteY4" fmla="*/ 5357 h 55082"/>
                    <a:gd name="connsiteX5" fmla="*/ 91174 w 98749"/>
                    <a:gd name="connsiteY5" fmla="*/ 3357 h 55082"/>
                    <a:gd name="connsiteX6" fmla="*/ 77458 w 98749"/>
                    <a:gd name="connsiteY6" fmla="*/ 3357 h 55082"/>
                    <a:gd name="connsiteX7" fmla="*/ 78411 w 98749"/>
                    <a:gd name="connsiteY7" fmla="*/ 9834 h 55082"/>
                    <a:gd name="connsiteX8" fmla="*/ 72314 w 98749"/>
                    <a:gd name="connsiteY8" fmla="*/ 8691 h 55082"/>
                    <a:gd name="connsiteX9" fmla="*/ 68028 w 98749"/>
                    <a:gd name="connsiteY9" fmla="*/ 11263 h 55082"/>
                    <a:gd name="connsiteX10" fmla="*/ 68028 w 98749"/>
                    <a:gd name="connsiteY10" fmla="*/ 13930 h 55082"/>
                    <a:gd name="connsiteX11" fmla="*/ 69933 w 98749"/>
                    <a:gd name="connsiteY11" fmla="*/ 15930 h 55082"/>
                    <a:gd name="connsiteX12" fmla="*/ 67743 w 98749"/>
                    <a:gd name="connsiteY12" fmla="*/ 15930 h 55082"/>
                    <a:gd name="connsiteX13" fmla="*/ 54979 w 98749"/>
                    <a:gd name="connsiteY13" fmla="*/ 17454 h 55082"/>
                    <a:gd name="connsiteX14" fmla="*/ 55741 w 98749"/>
                    <a:gd name="connsiteY14" fmla="*/ 21645 h 55082"/>
                    <a:gd name="connsiteX15" fmla="*/ 48978 w 98749"/>
                    <a:gd name="connsiteY15" fmla="*/ 24407 h 55082"/>
                    <a:gd name="connsiteX16" fmla="*/ 48978 w 98749"/>
                    <a:gd name="connsiteY16" fmla="*/ 26407 h 55082"/>
                    <a:gd name="connsiteX17" fmla="*/ 40501 w 98749"/>
                    <a:gd name="connsiteY17" fmla="*/ 26407 h 55082"/>
                    <a:gd name="connsiteX18" fmla="*/ 25928 w 98749"/>
                    <a:gd name="connsiteY18" fmla="*/ 32123 h 55082"/>
                    <a:gd name="connsiteX19" fmla="*/ 26880 w 98749"/>
                    <a:gd name="connsiteY19" fmla="*/ 34028 h 55082"/>
                    <a:gd name="connsiteX20" fmla="*/ 26880 w 98749"/>
                    <a:gd name="connsiteY20" fmla="*/ 35837 h 55082"/>
                    <a:gd name="connsiteX21" fmla="*/ 25833 w 98749"/>
                    <a:gd name="connsiteY21" fmla="*/ 36790 h 55082"/>
                    <a:gd name="connsiteX22" fmla="*/ 23261 w 98749"/>
                    <a:gd name="connsiteY22" fmla="*/ 37837 h 55082"/>
                    <a:gd name="connsiteX23" fmla="*/ 21642 w 98749"/>
                    <a:gd name="connsiteY23" fmla="*/ 43267 h 55082"/>
                    <a:gd name="connsiteX24" fmla="*/ 5830 w 98749"/>
                    <a:gd name="connsiteY24" fmla="*/ 43267 h 55082"/>
                    <a:gd name="connsiteX25" fmla="*/ 782 w 98749"/>
                    <a:gd name="connsiteY25" fmla="*/ 52792 h 55082"/>
                    <a:gd name="connsiteX26" fmla="*/ 782 w 98749"/>
                    <a:gd name="connsiteY26" fmla="*/ 54982 h 55082"/>
                    <a:gd name="connsiteX27" fmla="*/ 7068 w 98749"/>
                    <a:gd name="connsiteY27" fmla="*/ 49649 h 55082"/>
                    <a:gd name="connsiteX28" fmla="*/ 26785 w 98749"/>
                    <a:gd name="connsiteY28" fmla="*/ 45457 h 55082"/>
                    <a:gd name="connsiteX29" fmla="*/ 27261 w 98749"/>
                    <a:gd name="connsiteY29" fmla="*/ 43838 h 55082"/>
                    <a:gd name="connsiteX30" fmla="*/ 30024 w 98749"/>
                    <a:gd name="connsiteY30" fmla="*/ 38409 h 55082"/>
                    <a:gd name="connsiteX31" fmla="*/ 30624 w 98749"/>
                    <a:gd name="connsiteY31" fmla="*/ 36904 h 55082"/>
                    <a:gd name="connsiteX32" fmla="*/ 30500 w 98749"/>
                    <a:gd name="connsiteY32" fmla="*/ 36695 h 55082"/>
                    <a:gd name="connsiteX33" fmla="*/ 28880 w 98749"/>
                    <a:gd name="connsiteY33" fmla="*/ 29836 h 55082"/>
                    <a:gd name="connsiteX34" fmla="*/ 35738 w 98749"/>
                    <a:gd name="connsiteY34" fmla="*/ 29074 h 55082"/>
                    <a:gd name="connsiteX35" fmla="*/ 50693 w 98749"/>
                    <a:gd name="connsiteY35" fmla="*/ 29074 h 55082"/>
                    <a:gd name="connsiteX36" fmla="*/ 51721 w 98749"/>
                    <a:gd name="connsiteY36" fmla="*/ 28008 h 55082"/>
                    <a:gd name="connsiteX37" fmla="*/ 51645 w 98749"/>
                    <a:gd name="connsiteY37" fmla="*/ 27646 h 55082"/>
                    <a:gd name="connsiteX38" fmla="*/ 58789 w 98749"/>
                    <a:gd name="connsiteY38" fmla="*/ 24693 h 55082"/>
                    <a:gd name="connsiteX39" fmla="*/ 59456 w 98749"/>
                    <a:gd name="connsiteY39" fmla="*/ 23369 h 55082"/>
                    <a:gd name="connsiteX40" fmla="*/ 59456 w 98749"/>
                    <a:gd name="connsiteY40" fmla="*/ 23360 h 55082"/>
                    <a:gd name="connsiteX41" fmla="*/ 72505 w 98749"/>
                    <a:gd name="connsiteY41" fmla="*/ 19169 h 55082"/>
                    <a:gd name="connsiteX42" fmla="*/ 73791 w 98749"/>
                    <a:gd name="connsiteY42" fmla="*/ 18435 h 55082"/>
                    <a:gd name="connsiteX43" fmla="*/ 73743 w 98749"/>
                    <a:gd name="connsiteY43" fmla="*/ 17740 h 55082"/>
                    <a:gd name="connsiteX44" fmla="*/ 73743 w 98749"/>
                    <a:gd name="connsiteY44" fmla="*/ 11644 h 55082"/>
                    <a:gd name="connsiteX45" fmla="*/ 78887 w 98749"/>
                    <a:gd name="connsiteY45" fmla="*/ 12882 h 55082"/>
                    <a:gd name="connsiteX46" fmla="*/ 90793 w 98749"/>
                    <a:gd name="connsiteY46" fmla="*/ 25074 h 55082"/>
                    <a:gd name="connsiteX47" fmla="*/ 97461 w 98749"/>
                    <a:gd name="connsiteY47" fmla="*/ 20597 h 55082"/>
                    <a:gd name="connsiteX48" fmla="*/ 95365 w 98749"/>
                    <a:gd name="connsiteY48" fmla="*/ 22026 h 55082"/>
                    <a:gd name="connsiteX49" fmla="*/ 91841 w 98749"/>
                    <a:gd name="connsiteY49" fmla="*/ 22026 h 55082"/>
                    <a:gd name="connsiteX50" fmla="*/ 85840 w 98749"/>
                    <a:gd name="connsiteY50" fmla="*/ 15740 h 55082"/>
                    <a:gd name="connsiteX51" fmla="*/ 89364 w 98749"/>
                    <a:gd name="connsiteY51" fmla="*/ 17549 h 55082"/>
                    <a:gd name="connsiteX52" fmla="*/ 95460 w 98749"/>
                    <a:gd name="connsiteY52" fmla="*/ 22026 h 5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8749" h="55082">
                      <a:moveTo>
                        <a:pt x="97461" y="20597"/>
                      </a:moveTo>
                      <a:cubicBezTo>
                        <a:pt x="94917" y="17730"/>
                        <a:pt x="91622" y="15644"/>
                        <a:pt x="87936" y="14596"/>
                      </a:cubicBezTo>
                      <a:lnTo>
                        <a:pt x="83363" y="12215"/>
                      </a:lnTo>
                      <a:cubicBezTo>
                        <a:pt x="81268" y="8786"/>
                        <a:pt x="78411" y="3262"/>
                        <a:pt x="82125" y="2690"/>
                      </a:cubicBezTo>
                      <a:cubicBezTo>
                        <a:pt x="85269" y="3071"/>
                        <a:pt x="88326" y="3976"/>
                        <a:pt x="91174" y="5357"/>
                      </a:cubicBezTo>
                      <a:cubicBezTo>
                        <a:pt x="92508" y="5357"/>
                        <a:pt x="92222" y="3738"/>
                        <a:pt x="91174" y="3357"/>
                      </a:cubicBezTo>
                      <a:cubicBezTo>
                        <a:pt x="87078" y="1738"/>
                        <a:pt x="79172" y="-3310"/>
                        <a:pt x="77458" y="3357"/>
                      </a:cubicBezTo>
                      <a:cubicBezTo>
                        <a:pt x="77096" y="5567"/>
                        <a:pt x="77430" y="7824"/>
                        <a:pt x="78411" y="9834"/>
                      </a:cubicBezTo>
                      <a:cubicBezTo>
                        <a:pt x="76487" y="9015"/>
                        <a:pt x="74410" y="8624"/>
                        <a:pt x="72314" y="8691"/>
                      </a:cubicBezTo>
                      <a:cubicBezTo>
                        <a:pt x="70410" y="8691"/>
                        <a:pt x="68695" y="8691"/>
                        <a:pt x="68028" y="11263"/>
                      </a:cubicBezTo>
                      <a:cubicBezTo>
                        <a:pt x="67362" y="13835"/>
                        <a:pt x="68028" y="13073"/>
                        <a:pt x="68028" y="13930"/>
                      </a:cubicBezTo>
                      <a:cubicBezTo>
                        <a:pt x="68143" y="14949"/>
                        <a:pt x="68924" y="15768"/>
                        <a:pt x="69933" y="15930"/>
                      </a:cubicBezTo>
                      <a:lnTo>
                        <a:pt x="67743" y="15930"/>
                      </a:lnTo>
                      <a:cubicBezTo>
                        <a:pt x="64885" y="15930"/>
                        <a:pt x="56884" y="13835"/>
                        <a:pt x="54979" y="17454"/>
                      </a:cubicBezTo>
                      <a:cubicBezTo>
                        <a:pt x="54217" y="18978"/>
                        <a:pt x="56027" y="21074"/>
                        <a:pt x="55741" y="21645"/>
                      </a:cubicBezTo>
                      <a:cubicBezTo>
                        <a:pt x="55455" y="22216"/>
                        <a:pt x="49931" y="23836"/>
                        <a:pt x="48978" y="24407"/>
                      </a:cubicBezTo>
                      <a:cubicBezTo>
                        <a:pt x="48026" y="24979"/>
                        <a:pt x="48978" y="26217"/>
                        <a:pt x="48978" y="26407"/>
                      </a:cubicBezTo>
                      <a:cubicBezTo>
                        <a:pt x="46159" y="26560"/>
                        <a:pt x="43321" y="26560"/>
                        <a:pt x="40501" y="26407"/>
                      </a:cubicBezTo>
                      <a:cubicBezTo>
                        <a:pt x="35834" y="26407"/>
                        <a:pt x="24404" y="24979"/>
                        <a:pt x="25928" y="32123"/>
                      </a:cubicBezTo>
                      <a:cubicBezTo>
                        <a:pt x="25928" y="32980"/>
                        <a:pt x="26690" y="32789"/>
                        <a:pt x="26880" y="34028"/>
                      </a:cubicBezTo>
                      <a:cubicBezTo>
                        <a:pt x="26814" y="34628"/>
                        <a:pt x="26814" y="35237"/>
                        <a:pt x="26880" y="35837"/>
                      </a:cubicBezTo>
                      <a:cubicBezTo>
                        <a:pt x="26880" y="35837"/>
                        <a:pt x="26404" y="35837"/>
                        <a:pt x="25833" y="36790"/>
                      </a:cubicBezTo>
                      <a:cubicBezTo>
                        <a:pt x="25261" y="37742"/>
                        <a:pt x="23832" y="36790"/>
                        <a:pt x="23261" y="37837"/>
                      </a:cubicBezTo>
                      <a:cubicBezTo>
                        <a:pt x="21070" y="40600"/>
                        <a:pt x="24404" y="41552"/>
                        <a:pt x="21642" y="43267"/>
                      </a:cubicBezTo>
                      <a:cubicBezTo>
                        <a:pt x="18879" y="44981"/>
                        <a:pt x="9735" y="40790"/>
                        <a:pt x="5830" y="43267"/>
                      </a:cubicBezTo>
                      <a:cubicBezTo>
                        <a:pt x="1925" y="45743"/>
                        <a:pt x="6878" y="52792"/>
                        <a:pt x="782" y="52792"/>
                      </a:cubicBezTo>
                      <a:cubicBezTo>
                        <a:pt x="-647" y="52792"/>
                        <a:pt x="210" y="54887"/>
                        <a:pt x="782" y="54982"/>
                      </a:cubicBezTo>
                      <a:cubicBezTo>
                        <a:pt x="6592" y="55459"/>
                        <a:pt x="5925" y="54316"/>
                        <a:pt x="7068" y="49649"/>
                      </a:cubicBezTo>
                      <a:cubicBezTo>
                        <a:pt x="8878" y="41933"/>
                        <a:pt x="20308" y="47267"/>
                        <a:pt x="26785" y="45457"/>
                      </a:cubicBezTo>
                      <a:cubicBezTo>
                        <a:pt x="27547" y="45457"/>
                        <a:pt x="27547" y="44315"/>
                        <a:pt x="27261" y="43838"/>
                      </a:cubicBezTo>
                      <a:cubicBezTo>
                        <a:pt x="25547" y="41076"/>
                        <a:pt x="27261" y="39552"/>
                        <a:pt x="30024" y="38409"/>
                      </a:cubicBezTo>
                      <a:cubicBezTo>
                        <a:pt x="30604" y="38161"/>
                        <a:pt x="30871" y="37485"/>
                        <a:pt x="30624" y="36904"/>
                      </a:cubicBezTo>
                      <a:cubicBezTo>
                        <a:pt x="30586" y="36828"/>
                        <a:pt x="30547" y="36761"/>
                        <a:pt x="30500" y="36695"/>
                      </a:cubicBezTo>
                      <a:cubicBezTo>
                        <a:pt x="29833" y="35456"/>
                        <a:pt x="27357" y="31646"/>
                        <a:pt x="28880" y="29836"/>
                      </a:cubicBezTo>
                      <a:cubicBezTo>
                        <a:pt x="31138" y="29370"/>
                        <a:pt x="33434" y="29113"/>
                        <a:pt x="35738" y="29074"/>
                      </a:cubicBezTo>
                      <a:cubicBezTo>
                        <a:pt x="40720" y="28789"/>
                        <a:pt x="45711" y="28789"/>
                        <a:pt x="50693" y="29074"/>
                      </a:cubicBezTo>
                      <a:cubicBezTo>
                        <a:pt x="51274" y="29065"/>
                        <a:pt x="51731" y="28579"/>
                        <a:pt x="51721" y="28008"/>
                      </a:cubicBezTo>
                      <a:cubicBezTo>
                        <a:pt x="51712" y="27884"/>
                        <a:pt x="51693" y="27760"/>
                        <a:pt x="51645" y="27646"/>
                      </a:cubicBezTo>
                      <a:cubicBezTo>
                        <a:pt x="50883" y="26027"/>
                        <a:pt x="57360" y="24979"/>
                        <a:pt x="58789" y="24693"/>
                      </a:cubicBezTo>
                      <a:cubicBezTo>
                        <a:pt x="59341" y="24512"/>
                        <a:pt x="59637" y="23921"/>
                        <a:pt x="59456" y="23369"/>
                      </a:cubicBezTo>
                      <a:cubicBezTo>
                        <a:pt x="59456" y="23369"/>
                        <a:pt x="59456" y="23360"/>
                        <a:pt x="59456" y="23360"/>
                      </a:cubicBezTo>
                      <a:cubicBezTo>
                        <a:pt x="56312" y="15644"/>
                        <a:pt x="67743" y="18502"/>
                        <a:pt x="72505" y="19169"/>
                      </a:cubicBezTo>
                      <a:cubicBezTo>
                        <a:pt x="73067" y="19321"/>
                        <a:pt x="73638" y="18997"/>
                        <a:pt x="73791" y="18435"/>
                      </a:cubicBezTo>
                      <a:cubicBezTo>
                        <a:pt x="73858" y="18207"/>
                        <a:pt x="73838" y="17959"/>
                        <a:pt x="73743" y="17740"/>
                      </a:cubicBezTo>
                      <a:cubicBezTo>
                        <a:pt x="73077" y="15168"/>
                        <a:pt x="67362" y="12596"/>
                        <a:pt x="73743" y="11644"/>
                      </a:cubicBezTo>
                      <a:cubicBezTo>
                        <a:pt x="75534" y="11625"/>
                        <a:pt x="77306" y="12044"/>
                        <a:pt x="78887" y="12882"/>
                      </a:cubicBezTo>
                      <a:cubicBezTo>
                        <a:pt x="81839" y="17825"/>
                        <a:pt x="85916" y="22007"/>
                        <a:pt x="90793" y="25074"/>
                      </a:cubicBezTo>
                      <a:cubicBezTo>
                        <a:pt x="96508" y="27360"/>
                        <a:pt x="101080" y="25836"/>
                        <a:pt x="97461" y="20597"/>
                      </a:cubicBezTo>
                      <a:close/>
                      <a:moveTo>
                        <a:pt x="95365" y="22026"/>
                      </a:moveTo>
                      <a:cubicBezTo>
                        <a:pt x="96794" y="23931"/>
                        <a:pt x="92317" y="22026"/>
                        <a:pt x="91841" y="22026"/>
                      </a:cubicBezTo>
                      <a:cubicBezTo>
                        <a:pt x="89336" y="20473"/>
                        <a:pt x="87269" y="18311"/>
                        <a:pt x="85840" y="15740"/>
                      </a:cubicBezTo>
                      <a:lnTo>
                        <a:pt x="89364" y="17549"/>
                      </a:lnTo>
                      <a:cubicBezTo>
                        <a:pt x="91774" y="18454"/>
                        <a:pt x="93879" y="19997"/>
                        <a:pt x="95460" y="22026"/>
                      </a:cubicBezTo>
                      <a:close/>
                    </a:path>
                  </a:pathLst>
                </a:custGeom>
                <a:solidFill>
                  <a:srgbClr val="455A64"/>
                </a:solidFill>
                <a:ln w="9525" cap="flat">
                  <a:noFill/>
                  <a:prstDash val="solid"/>
                  <a:miter/>
                </a:ln>
              </p:spPr>
              <p:txBody>
                <a:bodyPr rtlCol="0" anchor="ctr"/>
                <a:lstStyle/>
                <a:p>
                  <a:endParaRPr lang="en-US"/>
                </a:p>
              </p:txBody>
            </p:sp>
            <p:sp>
              <p:nvSpPr>
                <p:cNvPr id="549" name="Graphic 4">
                  <a:extLst>
                    <a:ext uri="{FF2B5EF4-FFF2-40B4-BE49-F238E27FC236}">
                      <a16:creationId xmlns:a16="http://schemas.microsoft.com/office/drawing/2014/main" id="{95263A8E-838D-48CC-B792-518318709197}"/>
                    </a:ext>
                  </a:extLst>
                </p:cNvPr>
                <p:cNvSpPr/>
                <p:nvPr/>
              </p:nvSpPr>
              <p:spPr>
                <a:xfrm>
                  <a:off x="4849629" y="3512946"/>
                  <a:ext cx="75502" cy="40841"/>
                </a:xfrm>
                <a:custGeom>
                  <a:avLst/>
                  <a:gdLst>
                    <a:gd name="connsiteX0" fmla="*/ 65399 w 75502"/>
                    <a:gd name="connsiteY0" fmla="*/ 9716 h 40841"/>
                    <a:gd name="connsiteX1" fmla="*/ 67589 w 75502"/>
                    <a:gd name="connsiteY1" fmla="*/ 2286 h 40841"/>
                    <a:gd name="connsiteX2" fmla="*/ 66827 w 75502"/>
                    <a:gd name="connsiteY2" fmla="*/ 0 h 40841"/>
                    <a:gd name="connsiteX3" fmla="*/ 61874 w 75502"/>
                    <a:gd name="connsiteY3" fmla="*/ 7906 h 40841"/>
                    <a:gd name="connsiteX4" fmla="*/ 56731 w 75502"/>
                    <a:gd name="connsiteY4" fmla="*/ 6191 h 40841"/>
                    <a:gd name="connsiteX5" fmla="*/ 51302 w 75502"/>
                    <a:gd name="connsiteY5" fmla="*/ 8287 h 40841"/>
                    <a:gd name="connsiteX6" fmla="*/ 52063 w 75502"/>
                    <a:gd name="connsiteY6" fmla="*/ 12573 h 40841"/>
                    <a:gd name="connsiteX7" fmla="*/ 50825 w 75502"/>
                    <a:gd name="connsiteY7" fmla="*/ 14669 h 40841"/>
                    <a:gd name="connsiteX8" fmla="*/ 46920 w 75502"/>
                    <a:gd name="connsiteY8" fmla="*/ 14669 h 40841"/>
                    <a:gd name="connsiteX9" fmla="*/ 41300 w 75502"/>
                    <a:gd name="connsiteY9" fmla="*/ 16478 h 40841"/>
                    <a:gd name="connsiteX10" fmla="*/ 38348 w 75502"/>
                    <a:gd name="connsiteY10" fmla="*/ 18002 h 40841"/>
                    <a:gd name="connsiteX11" fmla="*/ 33585 w 75502"/>
                    <a:gd name="connsiteY11" fmla="*/ 17336 h 40841"/>
                    <a:gd name="connsiteX12" fmla="*/ 30537 w 75502"/>
                    <a:gd name="connsiteY12" fmla="*/ 20955 h 40841"/>
                    <a:gd name="connsiteX13" fmla="*/ 33109 w 75502"/>
                    <a:gd name="connsiteY13" fmla="*/ 24289 h 40841"/>
                    <a:gd name="connsiteX14" fmla="*/ 25108 w 75502"/>
                    <a:gd name="connsiteY14" fmla="*/ 24289 h 40841"/>
                    <a:gd name="connsiteX15" fmla="*/ 23851 w 75502"/>
                    <a:gd name="connsiteY15" fmla="*/ 24775 h 40841"/>
                    <a:gd name="connsiteX16" fmla="*/ 23774 w 75502"/>
                    <a:gd name="connsiteY16" fmla="*/ 25051 h 40841"/>
                    <a:gd name="connsiteX17" fmla="*/ 21679 w 75502"/>
                    <a:gd name="connsiteY17" fmla="*/ 28861 h 40841"/>
                    <a:gd name="connsiteX18" fmla="*/ 17774 w 75502"/>
                    <a:gd name="connsiteY18" fmla="*/ 27432 h 40841"/>
                    <a:gd name="connsiteX19" fmla="*/ 9868 w 75502"/>
                    <a:gd name="connsiteY19" fmla="*/ 30385 h 40841"/>
                    <a:gd name="connsiteX20" fmla="*/ 8915 w 75502"/>
                    <a:gd name="connsiteY20" fmla="*/ 31814 h 40841"/>
                    <a:gd name="connsiteX21" fmla="*/ 6248 w 75502"/>
                    <a:gd name="connsiteY21" fmla="*/ 37719 h 40841"/>
                    <a:gd name="connsiteX22" fmla="*/ 724 w 75502"/>
                    <a:gd name="connsiteY22" fmla="*/ 37052 h 40841"/>
                    <a:gd name="connsiteX23" fmla="*/ 1295 w 75502"/>
                    <a:gd name="connsiteY23" fmla="*/ 39338 h 40841"/>
                    <a:gd name="connsiteX24" fmla="*/ 13202 w 75502"/>
                    <a:gd name="connsiteY24" fmla="*/ 39338 h 40841"/>
                    <a:gd name="connsiteX25" fmla="*/ 12440 w 75502"/>
                    <a:gd name="connsiteY25" fmla="*/ 33147 h 40841"/>
                    <a:gd name="connsiteX26" fmla="*/ 17202 w 75502"/>
                    <a:gd name="connsiteY26" fmla="*/ 31623 h 40841"/>
                    <a:gd name="connsiteX27" fmla="*/ 20917 w 75502"/>
                    <a:gd name="connsiteY27" fmla="*/ 30671 h 40841"/>
                    <a:gd name="connsiteX28" fmla="*/ 22822 w 75502"/>
                    <a:gd name="connsiteY28" fmla="*/ 31718 h 40841"/>
                    <a:gd name="connsiteX29" fmla="*/ 25679 w 75502"/>
                    <a:gd name="connsiteY29" fmla="*/ 31718 h 40841"/>
                    <a:gd name="connsiteX30" fmla="*/ 27013 w 75502"/>
                    <a:gd name="connsiteY30" fmla="*/ 29908 h 40841"/>
                    <a:gd name="connsiteX31" fmla="*/ 27584 w 75502"/>
                    <a:gd name="connsiteY31" fmla="*/ 28099 h 40841"/>
                    <a:gd name="connsiteX32" fmla="*/ 31013 w 75502"/>
                    <a:gd name="connsiteY32" fmla="*/ 29242 h 40841"/>
                    <a:gd name="connsiteX33" fmla="*/ 37109 w 75502"/>
                    <a:gd name="connsiteY33" fmla="*/ 29242 h 40841"/>
                    <a:gd name="connsiteX34" fmla="*/ 35776 w 75502"/>
                    <a:gd name="connsiteY34" fmla="*/ 23241 h 40841"/>
                    <a:gd name="connsiteX35" fmla="*/ 44444 w 75502"/>
                    <a:gd name="connsiteY35" fmla="*/ 20669 h 40841"/>
                    <a:gd name="connsiteX36" fmla="*/ 44444 w 75502"/>
                    <a:gd name="connsiteY36" fmla="*/ 19431 h 40841"/>
                    <a:gd name="connsiteX37" fmla="*/ 55493 w 75502"/>
                    <a:gd name="connsiteY37" fmla="*/ 17812 h 40841"/>
                    <a:gd name="connsiteX38" fmla="*/ 56445 w 75502"/>
                    <a:gd name="connsiteY38" fmla="*/ 16678 h 40841"/>
                    <a:gd name="connsiteX39" fmla="*/ 56445 w 75502"/>
                    <a:gd name="connsiteY39" fmla="*/ 16669 h 40841"/>
                    <a:gd name="connsiteX40" fmla="*/ 55302 w 75502"/>
                    <a:gd name="connsiteY40" fmla="*/ 13430 h 40841"/>
                    <a:gd name="connsiteX41" fmla="*/ 62351 w 75502"/>
                    <a:gd name="connsiteY41" fmla="*/ 11144 h 40841"/>
                    <a:gd name="connsiteX42" fmla="*/ 74828 w 75502"/>
                    <a:gd name="connsiteY42" fmla="*/ 22193 h 40841"/>
                    <a:gd name="connsiteX43" fmla="*/ 75495 w 75502"/>
                    <a:gd name="connsiteY43" fmla="*/ 21241 h 40841"/>
                    <a:gd name="connsiteX44" fmla="*/ 65399 w 75502"/>
                    <a:gd name="connsiteY44" fmla="*/ 9716 h 40841"/>
                    <a:gd name="connsiteX45" fmla="*/ 67399 w 75502"/>
                    <a:gd name="connsiteY45" fmla="*/ 14954 h 40841"/>
                    <a:gd name="connsiteX46" fmla="*/ 66637 w 75502"/>
                    <a:gd name="connsiteY46" fmla="*/ 13430 h 40841"/>
                    <a:gd name="connsiteX47" fmla="*/ 70542 w 75502"/>
                    <a:gd name="connsiteY47" fmla="*/ 17240 h 40841"/>
                    <a:gd name="connsiteX48" fmla="*/ 67399 w 75502"/>
                    <a:gd name="connsiteY48" fmla="*/ 14954 h 4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5502" h="40841">
                      <a:moveTo>
                        <a:pt x="65399" y="9716"/>
                      </a:moveTo>
                      <a:cubicBezTo>
                        <a:pt x="64541" y="6382"/>
                        <a:pt x="64446" y="2667"/>
                        <a:pt x="67589" y="2286"/>
                      </a:cubicBezTo>
                      <a:cubicBezTo>
                        <a:pt x="69018" y="2286"/>
                        <a:pt x="67589" y="95"/>
                        <a:pt x="66827" y="0"/>
                      </a:cubicBezTo>
                      <a:cubicBezTo>
                        <a:pt x="62732" y="0"/>
                        <a:pt x="61398" y="3524"/>
                        <a:pt x="61874" y="7906"/>
                      </a:cubicBezTo>
                      <a:cubicBezTo>
                        <a:pt x="60246" y="7106"/>
                        <a:pt x="58512" y="6534"/>
                        <a:pt x="56731" y="6191"/>
                      </a:cubicBezTo>
                      <a:cubicBezTo>
                        <a:pt x="53969" y="5620"/>
                        <a:pt x="52254" y="5525"/>
                        <a:pt x="51302" y="8287"/>
                      </a:cubicBezTo>
                      <a:cubicBezTo>
                        <a:pt x="50349" y="11049"/>
                        <a:pt x="52159" y="11049"/>
                        <a:pt x="52063" y="12573"/>
                      </a:cubicBezTo>
                      <a:cubicBezTo>
                        <a:pt x="51968" y="14097"/>
                        <a:pt x="54064" y="13811"/>
                        <a:pt x="50825" y="14669"/>
                      </a:cubicBezTo>
                      <a:cubicBezTo>
                        <a:pt x="49530" y="14850"/>
                        <a:pt x="48215" y="14850"/>
                        <a:pt x="46920" y="14669"/>
                      </a:cubicBezTo>
                      <a:cubicBezTo>
                        <a:pt x="44863" y="14221"/>
                        <a:pt x="42720" y="14916"/>
                        <a:pt x="41300" y="16478"/>
                      </a:cubicBezTo>
                      <a:cubicBezTo>
                        <a:pt x="39300" y="18193"/>
                        <a:pt x="44348" y="18955"/>
                        <a:pt x="38348" y="18002"/>
                      </a:cubicBezTo>
                      <a:cubicBezTo>
                        <a:pt x="36805" y="17545"/>
                        <a:pt x="35195" y="17317"/>
                        <a:pt x="33585" y="17336"/>
                      </a:cubicBezTo>
                      <a:cubicBezTo>
                        <a:pt x="31394" y="17907"/>
                        <a:pt x="30156" y="18479"/>
                        <a:pt x="30537" y="20955"/>
                      </a:cubicBezTo>
                      <a:cubicBezTo>
                        <a:pt x="30918" y="23432"/>
                        <a:pt x="33109" y="23527"/>
                        <a:pt x="33109" y="24289"/>
                      </a:cubicBezTo>
                      <a:cubicBezTo>
                        <a:pt x="33109" y="29623"/>
                        <a:pt x="27299" y="25051"/>
                        <a:pt x="25108" y="24289"/>
                      </a:cubicBezTo>
                      <a:cubicBezTo>
                        <a:pt x="24632" y="24079"/>
                        <a:pt x="24060" y="24289"/>
                        <a:pt x="23851" y="24775"/>
                      </a:cubicBezTo>
                      <a:cubicBezTo>
                        <a:pt x="23813" y="24860"/>
                        <a:pt x="23784" y="24956"/>
                        <a:pt x="23774" y="25051"/>
                      </a:cubicBezTo>
                      <a:cubicBezTo>
                        <a:pt x="23774" y="27718"/>
                        <a:pt x="25489" y="28670"/>
                        <a:pt x="21679" y="28861"/>
                      </a:cubicBezTo>
                      <a:cubicBezTo>
                        <a:pt x="21203" y="28861"/>
                        <a:pt x="18631" y="27432"/>
                        <a:pt x="17774" y="27432"/>
                      </a:cubicBezTo>
                      <a:cubicBezTo>
                        <a:pt x="15297" y="27432"/>
                        <a:pt x="13011" y="30671"/>
                        <a:pt x="9868" y="30385"/>
                      </a:cubicBezTo>
                      <a:cubicBezTo>
                        <a:pt x="9011" y="30385"/>
                        <a:pt x="8629" y="31052"/>
                        <a:pt x="8915" y="31814"/>
                      </a:cubicBezTo>
                      <a:cubicBezTo>
                        <a:pt x="9773" y="34195"/>
                        <a:pt x="11106" y="35624"/>
                        <a:pt x="6248" y="37719"/>
                      </a:cubicBezTo>
                      <a:cubicBezTo>
                        <a:pt x="6248" y="37719"/>
                        <a:pt x="629" y="37052"/>
                        <a:pt x="724" y="37052"/>
                      </a:cubicBezTo>
                      <a:cubicBezTo>
                        <a:pt x="-705" y="37052"/>
                        <a:pt x="248" y="39243"/>
                        <a:pt x="1295" y="39338"/>
                      </a:cubicBezTo>
                      <a:cubicBezTo>
                        <a:pt x="2343" y="39433"/>
                        <a:pt x="10820" y="42672"/>
                        <a:pt x="13202" y="39338"/>
                      </a:cubicBezTo>
                      <a:cubicBezTo>
                        <a:pt x="15583" y="36004"/>
                        <a:pt x="11582" y="34576"/>
                        <a:pt x="12440" y="33147"/>
                      </a:cubicBezTo>
                      <a:cubicBezTo>
                        <a:pt x="11868" y="34100"/>
                        <a:pt x="16630" y="31814"/>
                        <a:pt x="17202" y="31623"/>
                      </a:cubicBezTo>
                      <a:cubicBezTo>
                        <a:pt x="18393" y="31137"/>
                        <a:pt x="19640" y="30813"/>
                        <a:pt x="20917" y="30671"/>
                      </a:cubicBezTo>
                      <a:cubicBezTo>
                        <a:pt x="21584" y="30671"/>
                        <a:pt x="22155" y="31718"/>
                        <a:pt x="22822" y="31718"/>
                      </a:cubicBezTo>
                      <a:cubicBezTo>
                        <a:pt x="23488" y="31718"/>
                        <a:pt x="24822" y="32195"/>
                        <a:pt x="25679" y="31718"/>
                      </a:cubicBezTo>
                      <a:cubicBezTo>
                        <a:pt x="26537" y="31242"/>
                        <a:pt x="26727" y="30099"/>
                        <a:pt x="27013" y="29908"/>
                      </a:cubicBezTo>
                      <a:cubicBezTo>
                        <a:pt x="27299" y="29718"/>
                        <a:pt x="25965" y="28670"/>
                        <a:pt x="27584" y="28099"/>
                      </a:cubicBezTo>
                      <a:cubicBezTo>
                        <a:pt x="29204" y="27527"/>
                        <a:pt x="29870" y="28861"/>
                        <a:pt x="31013" y="29242"/>
                      </a:cubicBezTo>
                      <a:cubicBezTo>
                        <a:pt x="32156" y="29623"/>
                        <a:pt x="35585" y="31147"/>
                        <a:pt x="37109" y="29242"/>
                      </a:cubicBezTo>
                      <a:cubicBezTo>
                        <a:pt x="38633" y="27337"/>
                        <a:pt x="35395" y="24956"/>
                        <a:pt x="35776" y="23241"/>
                      </a:cubicBezTo>
                      <a:cubicBezTo>
                        <a:pt x="36538" y="19431"/>
                        <a:pt x="41967" y="22289"/>
                        <a:pt x="44444" y="20669"/>
                      </a:cubicBezTo>
                      <a:cubicBezTo>
                        <a:pt x="44710" y="20298"/>
                        <a:pt x="44710" y="19803"/>
                        <a:pt x="44444" y="19431"/>
                      </a:cubicBezTo>
                      <a:cubicBezTo>
                        <a:pt x="42920" y="14192"/>
                        <a:pt x="52445" y="18288"/>
                        <a:pt x="55493" y="17812"/>
                      </a:cubicBezTo>
                      <a:cubicBezTo>
                        <a:pt x="56074" y="17764"/>
                        <a:pt x="56493" y="17250"/>
                        <a:pt x="56445" y="16678"/>
                      </a:cubicBezTo>
                      <a:cubicBezTo>
                        <a:pt x="56445" y="16678"/>
                        <a:pt x="56445" y="16669"/>
                        <a:pt x="56445" y="16669"/>
                      </a:cubicBezTo>
                      <a:cubicBezTo>
                        <a:pt x="56140" y="15564"/>
                        <a:pt x="55759" y="14478"/>
                        <a:pt x="55302" y="13430"/>
                      </a:cubicBezTo>
                      <a:cubicBezTo>
                        <a:pt x="56064" y="10287"/>
                        <a:pt x="60350" y="10573"/>
                        <a:pt x="62351" y="11144"/>
                      </a:cubicBezTo>
                      <a:cubicBezTo>
                        <a:pt x="64255" y="17526"/>
                        <a:pt x="69304" y="23908"/>
                        <a:pt x="74828" y="22193"/>
                      </a:cubicBezTo>
                      <a:cubicBezTo>
                        <a:pt x="75266" y="22098"/>
                        <a:pt x="75552" y="21679"/>
                        <a:pt x="75495" y="21241"/>
                      </a:cubicBezTo>
                      <a:cubicBezTo>
                        <a:pt x="75495" y="17050"/>
                        <a:pt x="70352" y="12668"/>
                        <a:pt x="65399" y="9716"/>
                      </a:cubicBezTo>
                      <a:close/>
                      <a:moveTo>
                        <a:pt x="67399" y="14954"/>
                      </a:moveTo>
                      <a:cubicBezTo>
                        <a:pt x="67104" y="14468"/>
                        <a:pt x="66856" y="13954"/>
                        <a:pt x="66637" y="13430"/>
                      </a:cubicBezTo>
                      <a:cubicBezTo>
                        <a:pt x="68208" y="14392"/>
                        <a:pt x="69542" y="15688"/>
                        <a:pt x="70542" y="17240"/>
                      </a:cubicBezTo>
                      <a:cubicBezTo>
                        <a:pt x="71590" y="20479"/>
                        <a:pt x="67875" y="15812"/>
                        <a:pt x="67399" y="14954"/>
                      </a:cubicBezTo>
                      <a:close/>
                    </a:path>
                  </a:pathLst>
                </a:custGeom>
                <a:solidFill>
                  <a:srgbClr val="455A64"/>
                </a:solidFill>
                <a:ln w="9525" cap="flat">
                  <a:noFill/>
                  <a:prstDash val="solid"/>
                  <a:miter/>
                </a:ln>
              </p:spPr>
              <p:txBody>
                <a:bodyPr rtlCol="0" anchor="ctr"/>
                <a:lstStyle/>
                <a:p>
                  <a:endParaRPr lang="en-US"/>
                </a:p>
              </p:txBody>
            </p:sp>
            <p:sp>
              <p:nvSpPr>
                <p:cNvPr id="550" name="Graphic 4">
                  <a:extLst>
                    <a:ext uri="{FF2B5EF4-FFF2-40B4-BE49-F238E27FC236}">
                      <a16:creationId xmlns:a16="http://schemas.microsoft.com/office/drawing/2014/main" id="{30B707A1-7A7F-42C1-99B4-E718653E5B00}"/>
                    </a:ext>
                  </a:extLst>
                </p:cNvPr>
                <p:cNvSpPr/>
                <p:nvPr/>
              </p:nvSpPr>
              <p:spPr>
                <a:xfrm>
                  <a:off x="4764011" y="3617889"/>
                  <a:ext cx="98674" cy="54982"/>
                </a:xfrm>
                <a:custGeom>
                  <a:avLst/>
                  <a:gdLst>
                    <a:gd name="connsiteX0" fmla="*/ 97486 w 98674"/>
                    <a:gd name="connsiteY0" fmla="*/ 20597 h 54982"/>
                    <a:gd name="connsiteX1" fmla="*/ 87961 w 98674"/>
                    <a:gd name="connsiteY1" fmla="*/ 14597 h 54982"/>
                    <a:gd name="connsiteX2" fmla="*/ 83389 w 98674"/>
                    <a:gd name="connsiteY2" fmla="*/ 12215 h 54982"/>
                    <a:gd name="connsiteX3" fmla="*/ 82150 w 98674"/>
                    <a:gd name="connsiteY3" fmla="*/ 2690 h 54982"/>
                    <a:gd name="connsiteX4" fmla="*/ 91104 w 98674"/>
                    <a:gd name="connsiteY4" fmla="*/ 5357 h 54982"/>
                    <a:gd name="connsiteX5" fmla="*/ 91104 w 98674"/>
                    <a:gd name="connsiteY5" fmla="*/ 3357 h 54982"/>
                    <a:gd name="connsiteX6" fmla="*/ 77388 w 98674"/>
                    <a:gd name="connsiteY6" fmla="*/ 3357 h 54982"/>
                    <a:gd name="connsiteX7" fmla="*/ 78340 w 98674"/>
                    <a:gd name="connsiteY7" fmla="*/ 9834 h 54982"/>
                    <a:gd name="connsiteX8" fmla="*/ 72340 w 98674"/>
                    <a:gd name="connsiteY8" fmla="*/ 8691 h 54982"/>
                    <a:gd name="connsiteX9" fmla="*/ 68053 w 98674"/>
                    <a:gd name="connsiteY9" fmla="*/ 11263 h 54982"/>
                    <a:gd name="connsiteX10" fmla="*/ 68053 w 98674"/>
                    <a:gd name="connsiteY10" fmla="*/ 13930 h 54982"/>
                    <a:gd name="connsiteX11" fmla="*/ 70054 w 98674"/>
                    <a:gd name="connsiteY11" fmla="*/ 15930 h 54982"/>
                    <a:gd name="connsiteX12" fmla="*/ 67863 w 98674"/>
                    <a:gd name="connsiteY12" fmla="*/ 15930 h 54982"/>
                    <a:gd name="connsiteX13" fmla="*/ 55099 w 98674"/>
                    <a:gd name="connsiteY13" fmla="*/ 17454 h 54982"/>
                    <a:gd name="connsiteX14" fmla="*/ 55861 w 98674"/>
                    <a:gd name="connsiteY14" fmla="*/ 21645 h 54982"/>
                    <a:gd name="connsiteX15" fmla="*/ 49003 w 98674"/>
                    <a:gd name="connsiteY15" fmla="*/ 24407 h 54982"/>
                    <a:gd name="connsiteX16" fmla="*/ 49003 w 98674"/>
                    <a:gd name="connsiteY16" fmla="*/ 26408 h 54982"/>
                    <a:gd name="connsiteX17" fmla="*/ 40622 w 98674"/>
                    <a:gd name="connsiteY17" fmla="*/ 26408 h 54982"/>
                    <a:gd name="connsiteX18" fmla="*/ 25953 w 98674"/>
                    <a:gd name="connsiteY18" fmla="*/ 32122 h 54982"/>
                    <a:gd name="connsiteX19" fmla="*/ 26906 w 98674"/>
                    <a:gd name="connsiteY19" fmla="*/ 34028 h 54982"/>
                    <a:gd name="connsiteX20" fmla="*/ 26906 w 98674"/>
                    <a:gd name="connsiteY20" fmla="*/ 35837 h 54982"/>
                    <a:gd name="connsiteX21" fmla="*/ 25762 w 98674"/>
                    <a:gd name="connsiteY21" fmla="*/ 36790 h 54982"/>
                    <a:gd name="connsiteX22" fmla="*/ 23191 w 98674"/>
                    <a:gd name="connsiteY22" fmla="*/ 37838 h 54982"/>
                    <a:gd name="connsiteX23" fmla="*/ 21667 w 98674"/>
                    <a:gd name="connsiteY23" fmla="*/ 43267 h 54982"/>
                    <a:gd name="connsiteX24" fmla="*/ 5855 w 98674"/>
                    <a:gd name="connsiteY24" fmla="*/ 43267 h 54982"/>
                    <a:gd name="connsiteX25" fmla="*/ 712 w 98674"/>
                    <a:gd name="connsiteY25" fmla="*/ 52792 h 54982"/>
                    <a:gd name="connsiteX26" fmla="*/ 1188 w 98674"/>
                    <a:gd name="connsiteY26" fmla="*/ 54983 h 54982"/>
                    <a:gd name="connsiteX27" fmla="*/ 7379 w 98674"/>
                    <a:gd name="connsiteY27" fmla="*/ 49649 h 54982"/>
                    <a:gd name="connsiteX28" fmla="*/ 27096 w 98674"/>
                    <a:gd name="connsiteY28" fmla="*/ 45458 h 54982"/>
                    <a:gd name="connsiteX29" fmla="*/ 27725 w 98674"/>
                    <a:gd name="connsiteY29" fmla="*/ 44115 h 54982"/>
                    <a:gd name="connsiteX30" fmla="*/ 27572 w 98674"/>
                    <a:gd name="connsiteY30" fmla="*/ 43838 h 54982"/>
                    <a:gd name="connsiteX31" fmla="*/ 30430 w 98674"/>
                    <a:gd name="connsiteY31" fmla="*/ 38409 h 54982"/>
                    <a:gd name="connsiteX32" fmla="*/ 31030 w 98674"/>
                    <a:gd name="connsiteY32" fmla="*/ 36904 h 54982"/>
                    <a:gd name="connsiteX33" fmla="*/ 30906 w 98674"/>
                    <a:gd name="connsiteY33" fmla="*/ 36695 h 54982"/>
                    <a:gd name="connsiteX34" fmla="*/ 29287 w 98674"/>
                    <a:gd name="connsiteY34" fmla="*/ 29837 h 54982"/>
                    <a:gd name="connsiteX35" fmla="*/ 36049 w 98674"/>
                    <a:gd name="connsiteY35" fmla="*/ 29075 h 54982"/>
                    <a:gd name="connsiteX36" fmla="*/ 51004 w 98674"/>
                    <a:gd name="connsiteY36" fmla="*/ 29075 h 54982"/>
                    <a:gd name="connsiteX37" fmla="*/ 52032 w 98674"/>
                    <a:gd name="connsiteY37" fmla="*/ 28008 h 54982"/>
                    <a:gd name="connsiteX38" fmla="*/ 51956 w 98674"/>
                    <a:gd name="connsiteY38" fmla="*/ 27646 h 54982"/>
                    <a:gd name="connsiteX39" fmla="*/ 59195 w 98674"/>
                    <a:gd name="connsiteY39" fmla="*/ 24693 h 54982"/>
                    <a:gd name="connsiteX40" fmla="*/ 59767 w 98674"/>
                    <a:gd name="connsiteY40" fmla="*/ 23360 h 54982"/>
                    <a:gd name="connsiteX41" fmla="*/ 72816 w 98674"/>
                    <a:gd name="connsiteY41" fmla="*/ 19168 h 54982"/>
                    <a:gd name="connsiteX42" fmla="*/ 74178 w 98674"/>
                    <a:gd name="connsiteY42" fmla="*/ 18588 h 54982"/>
                    <a:gd name="connsiteX43" fmla="*/ 74149 w 98674"/>
                    <a:gd name="connsiteY43" fmla="*/ 17740 h 54982"/>
                    <a:gd name="connsiteX44" fmla="*/ 74149 w 98674"/>
                    <a:gd name="connsiteY44" fmla="*/ 11644 h 54982"/>
                    <a:gd name="connsiteX45" fmla="*/ 79388 w 98674"/>
                    <a:gd name="connsiteY45" fmla="*/ 12882 h 54982"/>
                    <a:gd name="connsiteX46" fmla="*/ 91199 w 98674"/>
                    <a:gd name="connsiteY46" fmla="*/ 25074 h 54982"/>
                    <a:gd name="connsiteX47" fmla="*/ 97486 w 98674"/>
                    <a:gd name="connsiteY47" fmla="*/ 20597 h 54982"/>
                    <a:gd name="connsiteX48" fmla="*/ 95390 w 98674"/>
                    <a:gd name="connsiteY48" fmla="*/ 22026 h 54982"/>
                    <a:gd name="connsiteX49" fmla="*/ 91771 w 98674"/>
                    <a:gd name="connsiteY49" fmla="*/ 22026 h 54982"/>
                    <a:gd name="connsiteX50" fmla="*/ 85865 w 98674"/>
                    <a:gd name="connsiteY50" fmla="*/ 15739 h 54982"/>
                    <a:gd name="connsiteX51" fmla="*/ 89390 w 98674"/>
                    <a:gd name="connsiteY51" fmla="*/ 17549 h 54982"/>
                    <a:gd name="connsiteX52" fmla="*/ 95390 w 98674"/>
                    <a:gd name="connsiteY52" fmla="*/ 22026 h 5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8674" h="54982">
                      <a:moveTo>
                        <a:pt x="97486" y="20597"/>
                      </a:moveTo>
                      <a:cubicBezTo>
                        <a:pt x="94933" y="17749"/>
                        <a:pt x="91628" y="15673"/>
                        <a:pt x="87961" y="14597"/>
                      </a:cubicBezTo>
                      <a:lnTo>
                        <a:pt x="83389" y="12215"/>
                      </a:lnTo>
                      <a:cubicBezTo>
                        <a:pt x="81198" y="8786"/>
                        <a:pt x="78340" y="3262"/>
                        <a:pt x="82150" y="2690"/>
                      </a:cubicBezTo>
                      <a:cubicBezTo>
                        <a:pt x="85265" y="3081"/>
                        <a:pt x="88285" y="3986"/>
                        <a:pt x="91104" y="5357"/>
                      </a:cubicBezTo>
                      <a:cubicBezTo>
                        <a:pt x="92533" y="5357"/>
                        <a:pt x="92152" y="3738"/>
                        <a:pt x="91104" y="3357"/>
                      </a:cubicBezTo>
                      <a:cubicBezTo>
                        <a:pt x="87008" y="1738"/>
                        <a:pt x="79102" y="-3311"/>
                        <a:pt x="77388" y="3357"/>
                      </a:cubicBezTo>
                      <a:cubicBezTo>
                        <a:pt x="77074" y="5567"/>
                        <a:pt x="77407" y="7815"/>
                        <a:pt x="78340" y="9834"/>
                      </a:cubicBezTo>
                      <a:cubicBezTo>
                        <a:pt x="76455" y="9005"/>
                        <a:pt x="74397" y="8615"/>
                        <a:pt x="72340" y="8691"/>
                      </a:cubicBezTo>
                      <a:cubicBezTo>
                        <a:pt x="70340" y="8691"/>
                        <a:pt x="68720" y="8691"/>
                        <a:pt x="68053" y="11263"/>
                      </a:cubicBezTo>
                      <a:cubicBezTo>
                        <a:pt x="67387" y="13835"/>
                        <a:pt x="68053" y="13072"/>
                        <a:pt x="68053" y="13930"/>
                      </a:cubicBezTo>
                      <a:cubicBezTo>
                        <a:pt x="68234" y="14949"/>
                        <a:pt x="69034" y="15749"/>
                        <a:pt x="70054" y="15930"/>
                      </a:cubicBezTo>
                      <a:lnTo>
                        <a:pt x="67863" y="15930"/>
                      </a:lnTo>
                      <a:cubicBezTo>
                        <a:pt x="64910" y="15930"/>
                        <a:pt x="56909" y="13835"/>
                        <a:pt x="55099" y="17454"/>
                      </a:cubicBezTo>
                      <a:cubicBezTo>
                        <a:pt x="54337" y="18978"/>
                        <a:pt x="56052" y="21074"/>
                        <a:pt x="55861" y="21645"/>
                      </a:cubicBezTo>
                      <a:cubicBezTo>
                        <a:pt x="55671" y="22217"/>
                        <a:pt x="50051" y="23836"/>
                        <a:pt x="49003" y="24407"/>
                      </a:cubicBezTo>
                      <a:cubicBezTo>
                        <a:pt x="47956" y="24979"/>
                        <a:pt x="49003" y="26217"/>
                        <a:pt x="49003" y="26408"/>
                      </a:cubicBezTo>
                      <a:cubicBezTo>
                        <a:pt x="46213" y="26560"/>
                        <a:pt x="43412" y="26560"/>
                        <a:pt x="40622" y="26408"/>
                      </a:cubicBezTo>
                      <a:cubicBezTo>
                        <a:pt x="35954" y="26408"/>
                        <a:pt x="24524" y="24979"/>
                        <a:pt x="25953" y="32122"/>
                      </a:cubicBezTo>
                      <a:cubicBezTo>
                        <a:pt x="25953" y="32980"/>
                        <a:pt x="26810" y="32789"/>
                        <a:pt x="26906" y="34028"/>
                      </a:cubicBezTo>
                      <a:cubicBezTo>
                        <a:pt x="26820" y="34628"/>
                        <a:pt x="26820" y="35237"/>
                        <a:pt x="26906" y="35837"/>
                      </a:cubicBezTo>
                      <a:cubicBezTo>
                        <a:pt x="26906" y="35837"/>
                        <a:pt x="26429" y="35837"/>
                        <a:pt x="25762" y="36790"/>
                      </a:cubicBezTo>
                      <a:cubicBezTo>
                        <a:pt x="25096" y="37742"/>
                        <a:pt x="23762" y="36790"/>
                        <a:pt x="23191" y="37838"/>
                      </a:cubicBezTo>
                      <a:cubicBezTo>
                        <a:pt x="21000" y="40600"/>
                        <a:pt x="24429" y="41552"/>
                        <a:pt x="21667" y="43267"/>
                      </a:cubicBezTo>
                      <a:cubicBezTo>
                        <a:pt x="18904" y="44981"/>
                        <a:pt x="9760" y="40790"/>
                        <a:pt x="5855" y="43267"/>
                      </a:cubicBezTo>
                      <a:cubicBezTo>
                        <a:pt x="1950" y="45743"/>
                        <a:pt x="6903" y="52792"/>
                        <a:pt x="712" y="52792"/>
                      </a:cubicBezTo>
                      <a:cubicBezTo>
                        <a:pt x="-622" y="52792"/>
                        <a:pt x="140" y="54887"/>
                        <a:pt x="1188" y="54983"/>
                      </a:cubicBezTo>
                      <a:cubicBezTo>
                        <a:pt x="6903" y="54983"/>
                        <a:pt x="6332" y="54316"/>
                        <a:pt x="7379" y="49649"/>
                      </a:cubicBezTo>
                      <a:cubicBezTo>
                        <a:pt x="9189" y="41933"/>
                        <a:pt x="20714" y="47267"/>
                        <a:pt x="27096" y="45458"/>
                      </a:cubicBezTo>
                      <a:cubicBezTo>
                        <a:pt x="27639" y="45257"/>
                        <a:pt x="27925" y="44657"/>
                        <a:pt x="27725" y="44115"/>
                      </a:cubicBezTo>
                      <a:cubicBezTo>
                        <a:pt x="27687" y="44019"/>
                        <a:pt x="27639" y="43924"/>
                        <a:pt x="27572" y="43838"/>
                      </a:cubicBezTo>
                      <a:cubicBezTo>
                        <a:pt x="25858" y="41076"/>
                        <a:pt x="27572" y="39552"/>
                        <a:pt x="30430" y="38409"/>
                      </a:cubicBezTo>
                      <a:cubicBezTo>
                        <a:pt x="31011" y="38161"/>
                        <a:pt x="31277" y="37485"/>
                        <a:pt x="31030" y="36904"/>
                      </a:cubicBezTo>
                      <a:cubicBezTo>
                        <a:pt x="30992" y="36828"/>
                        <a:pt x="30954" y="36761"/>
                        <a:pt x="30906" y="36695"/>
                      </a:cubicBezTo>
                      <a:cubicBezTo>
                        <a:pt x="30144" y="35456"/>
                        <a:pt x="27763" y="31646"/>
                        <a:pt x="29287" y="29837"/>
                      </a:cubicBezTo>
                      <a:cubicBezTo>
                        <a:pt x="31515" y="29370"/>
                        <a:pt x="33773" y="29113"/>
                        <a:pt x="36049" y="29075"/>
                      </a:cubicBezTo>
                      <a:cubicBezTo>
                        <a:pt x="41031" y="28789"/>
                        <a:pt x="46022" y="28789"/>
                        <a:pt x="51004" y="29075"/>
                      </a:cubicBezTo>
                      <a:cubicBezTo>
                        <a:pt x="51585" y="29065"/>
                        <a:pt x="52042" y="28579"/>
                        <a:pt x="52032" y="28008"/>
                      </a:cubicBezTo>
                      <a:cubicBezTo>
                        <a:pt x="52023" y="27884"/>
                        <a:pt x="52004" y="27760"/>
                        <a:pt x="51956" y="27646"/>
                      </a:cubicBezTo>
                      <a:cubicBezTo>
                        <a:pt x="51290" y="26027"/>
                        <a:pt x="57766" y="24979"/>
                        <a:pt x="59195" y="24693"/>
                      </a:cubicBezTo>
                      <a:cubicBezTo>
                        <a:pt x="60624" y="24407"/>
                        <a:pt x="59957" y="23836"/>
                        <a:pt x="59767" y="23360"/>
                      </a:cubicBezTo>
                      <a:cubicBezTo>
                        <a:pt x="56719" y="15644"/>
                        <a:pt x="68149" y="18502"/>
                        <a:pt x="72816" y="19168"/>
                      </a:cubicBezTo>
                      <a:cubicBezTo>
                        <a:pt x="73349" y="19388"/>
                        <a:pt x="73959" y="19121"/>
                        <a:pt x="74178" y="18588"/>
                      </a:cubicBezTo>
                      <a:cubicBezTo>
                        <a:pt x="74292" y="18311"/>
                        <a:pt x="74273" y="18007"/>
                        <a:pt x="74149" y="17740"/>
                      </a:cubicBezTo>
                      <a:cubicBezTo>
                        <a:pt x="73387" y="15168"/>
                        <a:pt x="67673" y="12596"/>
                        <a:pt x="74149" y="11644"/>
                      </a:cubicBezTo>
                      <a:cubicBezTo>
                        <a:pt x="75969" y="11625"/>
                        <a:pt x="77769" y="12044"/>
                        <a:pt x="79388" y="12882"/>
                      </a:cubicBezTo>
                      <a:cubicBezTo>
                        <a:pt x="82303" y="17826"/>
                        <a:pt x="86351" y="21998"/>
                        <a:pt x="91199" y="25074"/>
                      </a:cubicBezTo>
                      <a:cubicBezTo>
                        <a:pt x="96343" y="27360"/>
                        <a:pt x="100915" y="25836"/>
                        <a:pt x="97486" y="20597"/>
                      </a:cubicBezTo>
                      <a:close/>
                      <a:moveTo>
                        <a:pt x="95390" y="22026"/>
                      </a:moveTo>
                      <a:cubicBezTo>
                        <a:pt x="96819" y="23931"/>
                        <a:pt x="92342" y="22026"/>
                        <a:pt x="91771" y="22026"/>
                      </a:cubicBezTo>
                      <a:cubicBezTo>
                        <a:pt x="89294" y="20474"/>
                        <a:pt x="87265" y="18302"/>
                        <a:pt x="85865" y="15739"/>
                      </a:cubicBezTo>
                      <a:cubicBezTo>
                        <a:pt x="86999" y="16416"/>
                        <a:pt x="88180" y="17025"/>
                        <a:pt x="89390" y="17549"/>
                      </a:cubicBezTo>
                      <a:cubicBezTo>
                        <a:pt x="91752" y="18492"/>
                        <a:pt x="93819" y="20035"/>
                        <a:pt x="95390" y="22026"/>
                      </a:cubicBezTo>
                      <a:close/>
                    </a:path>
                  </a:pathLst>
                </a:custGeom>
                <a:solidFill>
                  <a:srgbClr val="455A64"/>
                </a:solidFill>
                <a:ln w="9525" cap="flat">
                  <a:noFill/>
                  <a:prstDash val="solid"/>
                  <a:miter/>
                </a:ln>
              </p:spPr>
              <p:txBody>
                <a:bodyPr rtlCol="0" anchor="ctr"/>
                <a:lstStyle/>
                <a:p>
                  <a:endParaRPr lang="en-US"/>
                </a:p>
              </p:txBody>
            </p:sp>
            <p:sp>
              <p:nvSpPr>
                <p:cNvPr id="551" name="Graphic 4">
                  <a:extLst>
                    <a:ext uri="{FF2B5EF4-FFF2-40B4-BE49-F238E27FC236}">
                      <a16:creationId xmlns:a16="http://schemas.microsoft.com/office/drawing/2014/main" id="{01E78F6B-5F6B-43B2-B705-76098B5F9ACC}"/>
                    </a:ext>
                  </a:extLst>
                </p:cNvPr>
                <p:cNvSpPr/>
                <p:nvPr/>
              </p:nvSpPr>
              <p:spPr>
                <a:xfrm>
                  <a:off x="4852491" y="3574859"/>
                  <a:ext cx="75395" cy="40746"/>
                </a:xfrm>
                <a:custGeom>
                  <a:avLst/>
                  <a:gdLst>
                    <a:gd name="connsiteX0" fmla="*/ 65298 w 75395"/>
                    <a:gd name="connsiteY0" fmla="*/ 9716 h 40746"/>
                    <a:gd name="connsiteX1" fmla="*/ 67489 w 75395"/>
                    <a:gd name="connsiteY1" fmla="*/ 2286 h 40746"/>
                    <a:gd name="connsiteX2" fmla="*/ 66822 w 75395"/>
                    <a:gd name="connsiteY2" fmla="*/ 0 h 40746"/>
                    <a:gd name="connsiteX3" fmla="*/ 61869 w 75395"/>
                    <a:gd name="connsiteY3" fmla="*/ 7906 h 40746"/>
                    <a:gd name="connsiteX4" fmla="*/ 56631 w 75395"/>
                    <a:gd name="connsiteY4" fmla="*/ 6096 h 40746"/>
                    <a:gd name="connsiteX5" fmla="*/ 51297 w 75395"/>
                    <a:gd name="connsiteY5" fmla="*/ 8287 h 40746"/>
                    <a:gd name="connsiteX6" fmla="*/ 51963 w 75395"/>
                    <a:gd name="connsiteY6" fmla="*/ 12478 h 40746"/>
                    <a:gd name="connsiteX7" fmla="*/ 50725 w 75395"/>
                    <a:gd name="connsiteY7" fmla="*/ 14669 h 40746"/>
                    <a:gd name="connsiteX8" fmla="*/ 46915 w 75395"/>
                    <a:gd name="connsiteY8" fmla="*/ 14669 h 40746"/>
                    <a:gd name="connsiteX9" fmla="*/ 41295 w 75395"/>
                    <a:gd name="connsiteY9" fmla="*/ 16383 h 40746"/>
                    <a:gd name="connsiteX10" fmla="*/ 38247 w 75395"/>
                    <a:gd name="connsiteY10" fmla="*/ 18002 h 40746"/>
                    <a:gd name="connsiteX11" fmla="*/ 33485 w 75395"/>
                    <a:gd name="connsiteY11" fmla="*/ 17336 h 40746"/>
                    <a:gd name="connsiteX12" fmla="*/ 30437 w 75395"/>
                    <a:gd name="connsiteY12" fmla="*/ 20955 h 40746"/>
                    <a:gd name="connsiteX13" fmla="*/ 33009 w 75395"/>
                    <a:gd name="connsiteY13" fmla="*/ 24194 h 40746"/>
                    <a:gd name="connsiteX14" fmla="*/ 25103 w 75395"/>
                    <a:gd name="connsiteY14" fmla="*/ 24194 h 40746"/>
                    <a:gd name="connsiteX15" fmla="*/ 23798 w 75395"/>
                    <a:gd name="connsiteY15" fmla="*/ 24536 h 40746"/>
                    <a:gd name="connsiteX16" fmla="*/ 23674 w 75395"/>
                    <a:gd name="connsiteY16" fmla="*/ 24956 h 40746"/>
                    <a:gd name="connsiteX17" fmla="*/ 21674 w 75395"/>
                    <a:gd name="connsiteY17" fmla="*/ 28766 h 40746"/>
                    <a:gd name="connsiteX18" fmla="*/ 17673 w 75395"/>
                    <a:gd name="connsiteY18" fmla="*/ 27337 h 40746"/>
                    <a:gd name="connsiteX19" fmla="*/ 9768 w 75395"/>
                    <a:gd name="connsiteY19" fmla="*/ 30290 h 40746"/>
                    <a:gd name="connsiteX20" fmla="*/ 8815 w 75395"/>
                    <a:gd name="connsiteY20" fmla="*/ 31718 h 40746"/>
                    <a:gd name="connsiteX21" fmla="*/ 6243 w 75395"/>
                    <a:gd name="connsiteY21" fmla="*/ 37624 h 40746"/>
                    <a:gd name="connsiteX22" fmla="*/ 528 w 75395"/>
                    <a:gd name="connsiteY22" fmla="*/ 36862 h 40746"/>
                    <a:gd name="connsiteX23" fmla="*/ 1195 w 75395"/>
                    <a:gd name="connsiteY23" fmla="*/ 39243 h 40746"/>
                    <a:gd name="connsiteX24" fmla="*/ 13101 w 75395"/>
                    <a:gd name="connsiteY24" fmla="*/ 39243 h 40746"/>
                    <a:gd name="connsiteX25" fmla="*/ 12339 w 75395"/>
                    <a:gd name="connsiteY25" fmla="*/ 33147 h 40746"/>
                    <a:gd name="connsiteX26" fmla="*/ 17102 w 75395"/>
                    <a:gd name="connsiteY26" fmla="*/ 31623 h 40746"/>
                    <a:gd name="connsiteX27" fmla="*/ 20817 w 75395"/>
                    <a:gd name="connsiteY27" fmla="*/ 30575 h 40746"/>
                    <a:gd name="connsiteX28" fmla="*/ 22817 w 75395"/>
                    <a:gd name="connsiteY28" fmla="*/ 31718 h 40746"/>
                    <a:gd name="connsiteX29" fmla="*/ 25579 w 75395"/>
                    <a:gd name="connsiteY29" fmla="*/ 31718 h 40746"/>
                    <a:gd name="connsiteX30" fmla="*/ 26913 w 75395"/>
                    <a:gd name="connsiteY30" fmla="*/ 30004 h 40746"/>
                    <a:gd name="connsiteX31" fmla="*/ 27579 w 75395"/>
                    <a:gd name="connsiteY31" fmla="*/ 28099 h 40746"/>
                    <a:gd name="connsiteX32" fmla="*/ 30913 w 75395"/>
                    <a:gd name="connsiteY32" fmla="*/ 29337 h 40746"/>
                    <a:gd name="connsiteX33" fmla="*/ 37009 w 75395"/>
                    <a:gd name="connsiteY33" fmla="*/ 29337 h 40746"/>
                    <a:gd name="connsiteX34" fmla="*/ 35676 w 75395"/>
                    <a:gd name="connsiteY34" fmla="*/ 23432 h 40746"/>
                    <a:gd name="connsiteX35" fmla="*/ 44343 w 75395"/>
                    <a:gd name="connsiteY35" fmla="*/ 20765 h 40746"/>
                    <a:gd name="connsiteX36" fmla="*/ 44343 w 75395"/>
                    <a:gd name="connsiteY36" fmla="*/ 19621 h 40746"/>
                    <a:gd name="connsiteX37" fmla="*/ 55297 w 75395"/>
                    <a:gd name="connsiteY37" fmla="*/ 17907 h 40746"/>
                    <a:gd name="connsiteX38" fmla="*/ 56345 w 75395"/>
                    <a:gd name="connsiteY38" fmla="*/ 16859 h 40746"/>
                    <a:gd name="connsiteX39" fmla="*/ 55107 w 75395"/>
                    <a:gd name="connsiteY39" fmla="*/ 13525 h 40746"/>
                    <a:gd name="connsiteX40" fmla="*/ 62155 w 75395"/>
                    <a:gd name="connsiteY40" fmla="*/ 11335 h 40746"/>
                    <a:gd name="connsiteX41" fmla="*/ 74728 w 75395"/>
                    <a:gd name="connsiteY41" fmla="*/ 22384 h 40746"/>
                    <a:gd name="connsiteX42" fmla="*/ 75395 w 75395"/>
                    <a:gd name="connsiteY42" fmla="*/ 21431 h 40746"/>
                    <a:gd name="connsiteX43" fmla="*/ 65298 w 75395"/>
                    <a:gd name="connsiteY43" fmla="*/ 9716 h 40746"/>
                    <a:gd name="connsiteX44" fmla="*/ 67299 w 75395"/>
                    <a:gd name="connsiteY44" fmla="*/ 14954 h 40746"/>
                    <a:gd name="connsiteX45" fmla="*/ 66632 w 75395"/>
                    <a:gd name="connsiteY45" fmla="*/ 13430 h 40746"/>
                    <a:gd name="connsiteX46" fmla="*/ 70442 w 75395"/>
                    <a:gd name="connsiteY46" fmla="*/ 17240 h 40746"/>
                    <a:gd name="connsiteX47" fmla="*/ 67489 w 75395"/>
                    <a:gd name="connsiteY47" fmla="*/ 15335 h 4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5395" h="40746">
                      <a:moveTo>
                        <a:pt x="65298" y="9716"/>
                      </a:moveTo>
                      <a:cubicBezTo>
                        <a:pt x="64441" y="6382"/>
                        <a:pt x="64346" y="2667"/>
                        <a:pt x="67489" y="2286"/>
                      </a:cubicBezTo>
                      <a:cubicBezTo>
                        <a:pt x="69013" y="2286"/>
                        <a:pt x="67489" y="0"/>
                        <a:pt x="66822" y="0"/>
                      </a:cubicBezTo>
                      <a:cubicBezTo>
                        <a:pt x="62631" y="0"/>
                        <a:pt x="61298" y="3524"/>
                        <a:pt x="61869" y="7906"/>
                      </a:cubicBezTo>
                      <a:cubicBezTo>
                        <a:pt x="60193" y="7106"/>
                        <a:pt x="58440" y="6496"/>
                        <a:pt x="56631" y="6096"/>
                      </a:cubicBezTo>
                      <a:cubicBezTo>
                        <a:pt x="53964" y="6096"/>
                        <a:pt x="52154" y="5525"/>
                        <a:pt x="51297" y="8287"/>
                      </a:cubicBezTo>
                      <a:cubicBezTo>
                        <a:pt x="50439" y="11049"/>
                        <a:pt x="52059" y="11049"/>
                        <a:pt x="51963" y="12478"/>
                      </a:cubicBezTo>
                      <a:cubicBezTo>
                        <a:pt x="51868" y="13907"/>
                        <a:pt x="53964" y="13811"/>
                        <a:pt x="50725" y="14669"/>
                      </a:cubicBezTo>
                      <a:cubicBezTo>
                        <a:pt x="49458" y="14754"/>
                        <a:pt x="48182" y="14754"/>
                        <a:pt x="46915" y="14669"/>
                      </a:cubicBezTo>
                      <a:cubicBezTo>
                        <a:pt x="44867" y="14183"/>
                        <a:pt x="42724" y="14840"/>
                        <a:pt x="41295" y="16383"/>
                      </a:cubicBezTo>
                      <a:cubicBezTo>
                        <a:pt x="39200" y="18193"/>
                        <a:pt x="44343" y="18955"/>
                        <a:pt x="38247" y="18002"/>
                      </a:cubicBezTo>
                      <a:cubicBezTo>
                        <a:pt x="36723" y="17450"/>
                        <a:pt x="35104" y="17221"/>
                        <a:pt x="33485" y="17336"/>
                      </a:cubicBezTo>
                      <a:cubicBezTo>
                        <a:pt x="31294" y="17336"/>
                        <a:pt x="30151" y="18479"/>
                        <a:pt x="30437" y="20955"/>
                      </a:cubicBezTo>
                      <a:cubicBezTo>
                        <a:pt x="30723" y="23432"/>
                        <a:pt x="33009" y="23527"/>
                        <a:pt x="33009" y="24194"/>
                      </a:cubicBezTo>
                      <a:cubicBezTo>
                        <a:pt x="33009" y="29528"/>
                        <a:pt x="27198" y="25051"/>
                        <a:pt x="25103" y="24194"/>
                      </a:cubicBezTo>
                      <a:cubicBezTo>
                        <a:pt x="24646" y="23927"/>
                        <a:pt x="24065" y="24089"/>
                        <a:pt x="23798" y="24536"/>
                      </a:cubicBezTo>
                      <a:cubicBezTo>
                        <a:pt x="23731" y="24670"/>
                        <a:pt x="23684" y="24813"/>
                        <a:pt x="23674" y="24956"/>
                      </a:cubicBezTo>
                      <a:cubicBezTo>
                        <a:pt x="23674" y="27623"/>
                        <a:pt x="25484" y="28575"/>
                        <a:pt x="21674" y="28766"/>
                      </a:cubicBezTo>
                      <a:cubicBezTo>
                        <a:pt x="21198" y="28766"/>
                        <a:pt x="18531" y="27337"/>
                        <a:pt x="17673" y="27337"/>
                      </a:cubicBezTo>
                      <a:cubicBezTo>
                        <a:pt x="15197" y="27337"/>
                        <a:pt x="13006" y="30480"/>
                        <a:pt x="9768" y="30290"/>
                      </a:cubicBezTo>
                      <a:cubicBezTo>
                        <a:pt x="8910" y="30290"/>
                        <a:pt x="8625" y="30956"/>
                        <a:pt x="8815" y="31718"/>
                      </a:cubicBezTo>
                      <a:cubicBezTo>
                        <a:pt x="9768" y="34100"/>
                        <a:pt x="11006" y="35528"/>
                        <a:pt x="6243" y="37624"/>
                      </a:cubicBezTo>
                      <a:lnTo>
                        <a:pt x="528" y="36862"/>
                      </a:lnTo>
                      <a:cubicBezTo>
                        <a:pt x="-710" y="36862"/>
                        <a:pt x="528" y="39148"/>
                        <a:pt x="1195" y="39243"/>
                      </a:cubicBezTo>
                      <a:cubicBezTo>
                        <a:pt x="1862" y="39338"/>
                        <a:pt x="10720" y="42577"/>
                        <a:pt x="13101" y="39243"/>
                      </a:cubicBezTo>
                      <a:cubicBezTo>
                        <a:pt x="15483" y="35909"/>
                        <a:pt x="11482" y="34576"/>
                        <a:pt x="12339" y="33147"/>
                      </a:cubicBezTo>
                      <a:cubicBezTo>
                        <a:pt x="11768" y="34100"/>
                        <a:pt x="16626" y="31814"/>
                        <a:pt x="17102" y="31623"/>
                      </a:cubicBezTo>
                      <a:cubicBezTo>
                        <a:pt x="18292" y="31118"/>
                        <a:pt x="19540" y="30766"/>
                        <a:pt x="20817" y="30575"/>
                      </a:cubicBezTo>
                      <a:cubicBezTo>
                        <a:pt x="21484" y="30575"/>
                        <a:pt x="22055" y="31718"/>
                        <a:pt x="22817" y="31718"/>
                      </a:cubicBezTo>
                      <a:cubicBezTo>
                        <a:pt x="23579" y="31718"/>
                        <a:pt x="24722" y="32195"/>
                        <a:pt x="25579" y="31718"/>
                      </a:cubicBezTo>
                      <a:cubicBezTo>
                        <a:pt x="26436" y="31242"/>
                        <a:pt x="26627" y="30194"/>
                        <a:pt x="26913" y="30004"/>
                      </a:cubicBezTo>
                      <a:cubicBezTo>
                        <a:pt x="27198" y="29813"/>
                        <a:pt x="25865" y="28670"/>
                        <a:pt x="27579" y="28099"/>
                      </a:cubicBezTo>
                      <a:cubicBezTo>
                        <a:pt x="29294" y="27527"/>
                        <a:pt x="29770" y="28956"/>
                        <a:pt x="30913" y="29337"/>
                      </a:cubicBezTo>
                      <a:cubicBezTo>
                        <a:pt x="32056" y="29718"/>
                        <a:pt x="35485" y="31242"/>
                        <a:pt x="37009" y="29337"/>
                      </a:cubicBezTo>
                      <a:cubicBezTo>
                        <a:pt x="38533" y="27432"/>
                        <a:pt x="35295" y="25146"/>
                        <a:pt x="35676" y="23432"/>
                      </a:cubicBezTo>
                      <a:cubicBezTo>
                        <a:pt x="36438" y="19621"/>
                        <a:pt x="41867" y="22479"/>
                        <a:pt x="44343" y="20765"/>
                      </a:cubicBezTo>
                      <a:cubicBezTo>
                        <a:pt x="44600" y="20422"/>
                        <a:pt x="44600" y="19964"/>
                        <a:pt x="44343" y="19621"/>
                      </a:cubicBezTo>
                      <a:cubicBezTo>
                        <a:pt x="42819" y="14383"/>
                        <a:pt x="52249" y="18479"/>
                        <a:pt x="55297" y="17907"/>
                      </a:cubicBezTo>
                      <a:cubicBezTo>
                        <a:pt x="55773" y="17907"/>
                        <a:pt x="56345" y="17907"/>
                        <a:pt x="56345" y="16859"/>
                      </a:cubicBezTo>
                      <a:cubicBezTo>
                        <a:pt x="56345" y="15812"/>
                        <a:pt x="55107" y="13621"/>
                        <a:pt x="55107" y="13525"/>
                      </a:cubicBezTo>
                      <a:cubicBezTo>
                        <a:pt x="55869" y="10382"/>
                        <a:pt x="60155" y="10763"/>
                        <a:pt x="62155" y="11335"/>
                      </a:cubicBezTo>
                      <a:cubicBezTo>
                        <a:pt x="64155" y="17717"/>
                        <a:pt x="69204" y="24098"/>
                        <a:pt x="74728" y="22384"/>
                      </a:cubicBezTo>
                      <a:cubicBezTo>
                        <a:pt x="75138" y="22250"/>
                        <a:pt x="75414" y="21860"/>
                        <a:pt x="75395" y="21431"/>
                      </a:cubicBezTo>
                      <a:cubicBezTo>
                        <a:pt x="75395" y="17431"/>
                        <a:pt x="70442" y="13049"/>
                        <a:pt x="65298" y="9716"/>
                      </a:cubicBezTo>
                      <a:close/>
                      <a:moveTo>
                        <a:pt x="67299" y="14954"/>
                      </a:moveTo>
                      <a:cubicBezTo>
                        <a:pt x="67022" y="14468"/>
                        <a:pt x="66803" y="13964"/>
                        <a:pt x="66632" y="13430"/>
                      </a:cubicBezTo>
                      <a:cubicBezTo>
                        <a:pt x="68156" y="14411"/>
                        <a:pt x="69461" y="15716"/>
                        <a:pt x="70442" y="17240"/>
                      </a:cubicBezTo>
                      <a:cubicBezTo>
                        <a:pt x="71490" y="20765"/>
                        <a:pt x="67489" y="16192"/>
                        <a:pt x="67489" y="15335"/>
                      </a:cubicBezTo>
                      <a:close/>
                    </a:path>
                  </a:pathLst>
                </a:custGeom>
                <a:solidFill>
                  <a:srgbClr val="455A64"/>
                </a:solidFill>
                <a:ln w="9525" cap="flat">
                  <a:noFill/>
                  <a:prstDash val="solid"/>
                  <a:miter/>
                </a:ln>
              </p:spPr>
              <p:txBody>
                <a:bodyPr rtlCol="0" anchor="ctr"/>
                <a:lstStyle/>
                <a:p>
                  <a:endParaRPr lang="en-US"/>
                </a:p>
              </p:txBody>
            </p:sp>
            <p:sp>
              <p:nvSpPr>
                <p:cNvPr id="552" name="Graphic 4">
                  <a:extLst>
                    <a:ext uri="{FF2B5EF4-FFF2-40B4-BE49-F238E27FC236}">
                      <a16:creationId xmlns:a16="http://schemas.microsoft.com/office/drawing/2014/main" id="{6EDEC635-C00E-43EC-9BC5-30A9FCE42255}"/>
                    </a:ext>
                  </a:extLst>
                </p:cNvPr>
                <p:cNvSpPr/>
                <p:nvPr/>
              </p:nvSpPr>
              <p:spPr>
                <a:xfrm>
                  <a:off x="4925792" y="3538622"/>
                  <a:ext cx="56648" cy="35358"/>
                </a:xfrm>
                <a:custGeom>
                  <a:avLst/>
                  <a:gdLst>
                    <a:gd name="connsiteX0" fmla="*/ 56577 w 56648"/>
                    <a:gd name="connsiteY0" fmla="*/ 2899 h 35358"/>
                    <a:gd name="connsiteX1" fmla="*/ 56577 w 56648"/>
                    <a:gd name="connsiteY1" fmla="*/ 1566 h 35358"/>
                    <a:gd name="connsiteX2" fmla="*/ 51243 w 56648"/>
                    <a:gd name="connsiteY2" fmla="*/ 2804 h 35358"/>
                    <a:gd name="connsiteX3" fmla="*/ 52006 w 56648"/>
                    <a:gd name="connsiteY3" fmla="*/ 6995 h 35358"/>
                    <a:gd name="connsiteX4" fmla="*/ 50767 w 56648"/>
                    <a:gd name="connsiteY4" fmla="*/ 9186 h 35358"/>
                    <a:gd name="connsiteX5" fmla="*/ 46862 w 56648"/>
                    <a:gd name="connsiteY5" fmla="*/ 9186 h 35358"/>
                    <a:gd name="connsiteX6" fmla="*/ 41242 w 56648"/>
                    <a:gd name="connsiteY6" fmla="*/ 10900 h 35358"/>
                    <a:gd name="connsiteX7" fmla="*/ 38290 w 56648"/>
                    <a:gd name="connsiteY7" fmla="*/ 12519 h 35358"/>
                    <a:gd name="connsiteX8" fmla="*/ 33527 w 56648"/>
                    <a:gd name="connsiteY8" fmla="*/ 11853 h 35358"/>
                    <a:gd name="connsiteX9" fmla="*/ 30479 w 56648"/>
                    <a:gd name="connsiteY9" fmla="*/ 15472 h 35358"/>
                    <a:gd name="connsiteX10" fmla="*/ 33051 w 56648"/>
                    <a:gd name="connsiteY10" fmla="*/ 18711 h 35358"/>
                    <a:gd name="connsiteX11" fmla="*/ 25050 w 56648"/>
                    <a:gd name="connsiteY11" fmla="*/ 18711 h 35358"/>
                    <a:gd name="connsiteX12" fmla="*/ 23745 w 56648"/>
                    <a:gd name="connsiteY12" fmla="*/ 19416 h 35358"/>
                    <a:gd name="connsiteX13" fmla="*/ 23716 w 56648"/>
                    <a:gd name="connsiteY13" fmla="*/ 19568 h 35358"/>
                    <a:gd name="connsiteX14" fmla="*/ 21621 w 56648"/>
                    <a:gd name="connsiteY14" fmla="*/ 23378 h 35358"/>
                    <a:gd name="connsiteX15" fmla="*/ 17716 w 56648"/>
                    <a:gd name="connsiteY15" fmla="*/ 21854 h 35358"/>
                    <a:gd name="connsiteX16" fmla="*/ 9810 w 56648"/>
                    <a:gd name="connsiteY16" fmla="*/ 24807 h 35358"/>
                    <a:gd name="connsiteX17" fmla="*/ 8734 w 56648"/>
                    <a:gd name="connsiteY17" fmla="*/ 25616 h 35358"/>
                    <a:gd name="connsiteX18" fmla="*/ 8857 w 56648"/>
                    <a:gd name="connsiteY18" fmla="*/ 26235 h 35358"/>
                    <a:gd name="connsiteX19" fmla="*/ 6190 w 56648"/>
                    <a:gd name="connsiteY19" fmla="*/ 32236 h 35358"/>
                    <a:gd name="connsiteX20" fmla="*/ 571 w 56648"/>
                    <a:gd name="connsiteY20" fmla="*/ 31474 h 35358"/>
                    <a:gd name="connsiteX21" fmla="*/ 1237 w 56648"/>
                    <a:gd name="connsiteY21" fmla="*/ 33855 h 35358"/>
                    <a:gd name="connsiteX22" fmla="*/ 13143 w 56648"/>
                    <a:gd name="connsiteY22" fmla="*/ 33855 h 35358"/>
                    <a:gd name="connsiteX23" fmla="*/ 12286 w 56648"/>
                    <a:gd name="connsiteY23" fmla="*/ 27759 h 35358"/>
                    <a:gd name="connsiteX24" fmla="*/ 17144 w 56648"/>
                    <a:gd name="connsiteY24" fmla="*/ 26235 h 35358"/>
                    <a:gd name="connsiteX25" fmla="*/ 20859 w 56648"/>
                    <a:gd name="connsiteY25" fmla="*/ 25188 h 35358"/>
                    <a:gd name="connsiteX26" fmla="*/ 22764 w 56648"/>
                    <a:gd name="connsiteY26" fmla="*/ 26331 h 35358"/>
                    <a:gd name="connsiteX27" fmla="*/ 25621 w 56648"/>
                    <a:gd name="connsiteY27" fmla="*/ 26331 h 35358"/>
                    <a:gd name="connsiteX28" fmla="*/ 26955 w 56648"/>
                    <a:gd name="connsiteY28" fmla="*/ 24521 h 35358"/>
                    <a:gd name="connsiteX29" fmla="*/ 27526 w 56648"/>
                    <a:gd name="connsiteY29" fmla="*/ 22711 h 35358"/>
                    <a:gd name="connsiteX30" fmla="*/ 30955 w 56648"/>
                    <a:gd name="connsiteY30" fmla="*/ 23854 h 35358"/>
                    <a:gd name="connsiteX31" fmla="*/ 37051 w 56648"/>
                    <a:gd name="connsiteY31" fmla="*/ 23854 h 35358"/>
                    <a:gd name="connsiteX32" fmla="*/ 35718 w 56648"/>
                    <a:gd name="connsiteY32" fmla="*/ 17853 h 35358"/>
                    <a:gd name="connsiteX33" fmla="*/ 44385 w 56648"/>
                    <a:gd name="connsiteY33" fmla="*/ 15282 h 35358"/>
                    <a:gd name="connsiteX34" fmla="*/ 44385 w 56648"/>
                    <a:gd name="connsiteY34" fmla="*/ 14139 h 35358"/>
                    <a:gd name="connsiteX35" fmla="*/ 55434 w 56648"/>
                    <a:gd name="connsiteY35" fmla="*/ 12424 h 35358"/>
                    <a:gd name="connsiteX36" fmla="*/ 56387 w 56648"/>
                    <a:gd name="connsiteY36" fmla="*/ 11376 h 35358"/>
                    <a:gd name="connsiteX37" fmla="*/ 56387 w 56648"/>
                    <a:gd name="connsiteY37" fmla="*/ 4614 h 35358"/>
                    <a:gd name="connsiteX38" fmla="*/ 56577 w 56648"/>
                    <a:gd name="connsiteY38" fmla="*/ 2899 h 35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648" h="35358">
                      <a:moveTo>
                        <a:pt x="56577" y="2899"/>
                      </a:moveTo>
                      <a:cubicBezTo>
                        <a:pt x="56673" y="2461"/>
                        <a:pt x="56673" y="2004"/>
                        <a:pt x="56577" y="1566"/>
                      </a:cubicBezTo>
                      <a:cubicBezTo>
                        <a:pt x="55720" y="-1673"/>
                        <a:pt x="51910" y="804"/>
                        <a:pt x="51243" y="2804"/>
                      </a:cubicBezTo>
                      <a:cubicBezTo>
                        <a:pt x="50577" y="4804"/>
                        <a:pt x="52101" y="5566"/>
                        <a:pt x="52006" y="6995"/>
                      </a:cubicBezTo>
                      <a:cubicBezTo>
                        <a:pt x="51910" y="8424"/>
                        <a:pt x="54006" y="8328"/>
                        <a:pt x="50767" y="9186"/>
                      </a:cubicBezTo>
                      <a:cubicBezTo>
                        <a:pt x="49462" y="9271"/>
                        <a:pt x="48167" y="9271"/>
                        <a:pt x="46862" y="9186"/>
                      </a:cubicBezTo>
                      <a:cubicBezTo>
                        <a:pt x="44814" y="8652"/>
                        <a:pt x="42642" y="9319"/>
                        <a:pt x="41242" y="10900"/>
                      </a:cubicBezTo>
                      <a:cubicBezTo>
                        <a:pt x="39242" y="12615"/>
                        <a:pt x="44290" y="13472"/>
                        <a:pt x="38290" y="12519"/>
                      </a:cubicBezTo>
                      <a:cubicBezTo>
                        <a:pt x="36766" y="11967"/>
                        <a:pt x="35146" y="11738"/>
                        <a:pt x="33527" y="11853"/>
                      </a:cubicBezTo>
                      <a:cubicBezTo>
                        <a:pt x="31336" y="12329"/>
                        <a:pt x="30098" y="12996"/>
                        <a:pt x="30479" y="15472"/>
                      </a:cubicBezTo>
                      <a:cubicBezTo>
                        <a:pt x="30860" y="17949"/>
                        <a:pt x="33051" y="18044"/>
                        <a:pt x="33051" y="18711"/>
                      </a:cubicBezTo>
                      <a:cubicBezTo>
                        <a:pt x="33051" y="24045"/>
                        <a:pt x="27241" y="19568"/>
                        <a:pt x="25050" y="18711"/>
                      </a:cubicBezTo>
                      <a:cubicBezTo>
                        <a:pt x="24497" y="18549"/>
                        <a:pt x="23916" y="18863"/>
                        <a:pt x="23745" y="19416"/>
                      </a:cubicBezTo>
                      <a:cubicBezTo>
                        <a:pt x="23735" y="19473"/>
                        <a:pt x="23726" y="19520"/>
                        <a:pt x="23716" y="19568"/>
                      </a:cubicBezTo>
                      <a:cubicBezTo>
                        <a:pt x="23716" y="22235"/>
                        <a:pt x="25431" y="23092"/>
                        <a:pt x="21621" y="23378"/>
                      </a:cubicBezTo>
                      <a:cubicBezTo>
                        <a:pt x="21144" y="23378"/>
                        <a:pt x="18573" y="21949"/>
                        <a:pt x="17716" y="21854"/>
                      </a:cubicBezTo>
                      <a:cubicBezTo>
                        <a:pt x="15239" y="21854"/>
                        <a:pt x="12953" y="25092"/>
                        <a:pt x="9810" y="24807"/>
                      </a:cubicBezTo>
                      <a:cubicBezTo>
                        <a:pt x="9286" y="24730"/>
                        <a:pt x="8810" y="25092"/>
                        <a:pt x="8734" y="25616"/>
                      </a:cubicBezTo>
                      <a:cubicBezTo>
                        <a:pt x="8705" y="25835"/>
                        <a:pt x="8743" y="26045"/>
                        <a:pt x="8857" y="26235"/>
                      </a:cubicBezTo>
                      <a:cubicBezTo>
                        <a:pt x="9715" y="28712"/>
                        <a:pt x="11048" y="30141"/>
                        <a:pt x="6190" y="32236"/>
                      </a:cubicBezTo>
                      <a:lnTo>
                        <a:pt x="571" y="31474"/>
                      </a:lnTo>
                      <a:cubicBezTo>
                        <a:pt x="-763" y="31474"/>
                        <a:pt x="571" y="33760"/>
                        <a:pt x="1237" y="33855"/>
                      </a:cubicBezTo>
                      <a:cubicBezTo>
                        <a:pt x="1904" y="33951"/>
                        <a:pt x="10762" y="37189"/>
                        <a:pt x="13143" y="33855"/>
                      </a:cubicBezTo>
                      <a:cubicBezTo>
                        <a:pt x="15525" y="30522"/>
                        <a:pt x="11524" y="29093"/>
                        <a:pt x="12286" y="27759"/>
                      </a:cubicBezTo>
                      <a:cubicBezTo>
                        <a:pt x="11810" y="28617"/>
                        <a:pt x="16573" y="26426"/>
                        <a:pt x="17144" y="26235"/>
                      </a:cubicBezTo>
                      <a:cubicBezTo>
                        <a:pt x="18325" y="25721"/>
                        <a:pt x="19582" y="25369"/>
                        <a:pt x="20859" y="25188"/>
                      </a:cubicBezTo>
                      <a:cubicBezTo>
                        <a:pt x="21525" y="25188"/>
                        <a:pt x="22097" y="26331"/>
                        <a:pt x="22764" y="26331"/>
                      </a:cubicBezTo>
                      <a:cubicBezTo>
                        <a:pt x="23431" y="26331"/>
                        <a:pt x="24764" y="26331"/>
                        <a:pt x="25621" y="26331"/>
                      </a:cubicBezTo>
                      <a:cubicBezTo>
                        <a:pt x="26479" y="26331"/>
                        <a:pt x="26669" y="24807"/>
                        <a:pt x="26955" y="24521"/>
                      </a:cubicBezTo>
                      <a:cubicBezTo>
                        <a:pt x="27241" y="24235"/>
                        <a:pt x="25907" y="23283"/>
                        <a:pt x="27526" y="22711"/>
                      </a:cubicBezTo>
                      <a:cubicBezTo>
                        <a:pt x="29146" y="22140"/>
                        <a:pt x="29812" y="23568"/>
                        <a:pt x="30955" y="23854"/>
                      </a:cubicBezTo>
                      <a:cubicBezTo>
                        <a:pt x="32098" y="24140"/>
                        <a:pt x="35527" y="25759"/>
                        <a:pt x="37051" y="23854"/>
                      </a:cubicBezTo>
                      <a:cubicBezTo>
                        <a:pt x="38575" y="21949"/>
                        <a:pt x="35337" y="19568"/>
                        <a:pt x="35718" y="17853"/>
                      </a:cubicBezTo>
                      <a:cubicBezTo>
                        <a:pt x="36480" y="14139"/>
                        <a:pt x="41909" y="16996"/>
                        <a:pt x="44385" y="15282"/>
                      </a:cubicBezTo>
                      <a:cubicBezTo>
                        <a:pt x="44643" y="14939"/>
                        <a:pt x="44643" y="14482"/>
                        <a:pt x="44385" y="14139"/>
                      </a:cubicBezTo>
                      <a:cubicBezTo>
                        <a:pt x="42861" y="8900"/>
                        <a:pt x="52386" y="12996"/>
                        <a:pt x="55434" y="12424"/>
                      </a:cubicBezTo>
                      <a:cubicBezTo>
                        <a:pt x="55911" y="12424"/>
                        <a:pt x="56482" y="11948"/>
                        <a:pt x="56387" y="11376"/>
                      </a:cubicBezTo>
                      <a:cubicBezTo>
                        <a:pt x="55911" y="9148"/>
                        <a:pt x="55911" y="6842"/>
                        <a:pt x="56387" y="4614"/>
                      </a:cubicBezTo>
                      <a:cubicBezTo>
                        <a:pt x="56387" y="4614"/>
                        <a:pt x="56482" y="3375"/>
                        <a:pt x="56577" y="2899"/>
                      </a:cubicBezTo>
                      <a:close/>
                    </a:path>
                  </a:pathLst>
                </a:custGeom>
                <a:solidFill>
                  <a:srgbClr val="455A64"/>
                </a:solidFill>
                <a:ln w="9525" cap="flat">
                  <a:noFill/>
                  <a:prstDash val="solid"/>
                  <a:miter/>
                </a:ln>
              </p:spPr>
              <p:txBody>
                <a:bodyPr rtlCol="0" anchor="ctr"/>
                <a:lstStyle/>
                <a:p>
                  <a:endParaRPr lang="en-US"/>
                </a:p>
              </p:txBody>
            </p:sp>
          </p:grpSp>
        </p:grpSp>
      </p:grpSp>
      <p:grpSp>
        <p:nvGrpSpPr>
          <p:cNvPr id="590" name="ideas">
            <a:extLst>
              <a:ext uri="{FF2B5EF4-FFF2-40B4-BE49-F238E27FC236}">
                <a16:creationId xmlns:a16="http://schemas.microsoft.com/office/drawing/2014/main" id="{3911E67F-3AD5-408B-B952-DA900176E28E}"/>
              </a:ext>
            </a:extLst>
          </p:cNvPr>
          <p:cNvGrpSpPr/>
          <p:nvPr/>
        </p:nvGrpSpPr>
        <p:grpSpPr>
          <a:xfrm>
            <a:off x="2198494" y="1636712"/>
            <a:ext cx="4406649" cy="2320902"/>
            <a:chOff x="2198494" y="1636712"/>
            <a:chExt cx="4406649" cy="2320902"/>
          </a:xfrm>
        </p:grpSpPr>
        <p:grpSp>
          <p:nvGrpSpPr>
            <p:cNvPr id="38" name="ideas">
              <a:extLst>
                <a:ext uri="{FF2B5EF4-FFF2-40B4-BE49-F238E27FC236}">
                  <a16:creationId xmlns:a16="http://schemas.microsoft.com/office/drawing/2014/main" id="{4355EDEF-D232-4971-9A1B-03ACBEA7ABBF}"/>
                </a:ext>
              </a:extLst>
            </p:cNvPr>
            <p:cNvGrpSpPr/>
            <p:nvPr/>
          </p:nvGrpSpPr>
          <p:grpSpPr>
            <a:xfrm>
              <a:off x="2198494" y="1636712"/>
              <a:ext cx="4406649" cy="2320902"/>
              <a:chOff x="2198494" y="1636712"/>
              <a:chExt cx="4406649" cy="2320902"/>
            </a:xfrm>
          </p:grpSpPr>
          <p:grpSp>
            <p:nvGrpSpPr>
              <p:cNvPr id="39" name="Graphic 4">
                <a:extLst>
                  <a:ext uri="{FF2B5EF4-FFF2-40B4-BE49-F238E27FC236}">
                    <a16:creationId xmlns:a16="http://schemas.microsoft.com/office/drawing/2014/main" id="{E05FE142-1992-4955-83D1-C8A7B6A20794}"/>
                  </a:ext>
                </a:extLst>
              </p:cNvPr>
              <p:cNvGrpSpPr/>
              <p:nvPr/>
            </p:nvGrpSpPr>
            <p:grpSpPr>
              <a:xfrm>
                <a:off x="2547017" y="2696892"/>
                <a:ext cx="490156" cy="398478"/>
                <a:chOff x="2547017" y="2696892"/>
                <a:chExt cx="490156" cy="398478"/>
              </a:xfrm>
              <a:solidFill>
                <a:srgbClr val="BA68C8"/>
              </a:solidFill>
            </p:grpSpPr>
            <p:sp>
              <p:nvSpPr>
                <p:cNvPr id="40" name="Graphic 4">
                  <a:extLst>
                    <a:ext uri="{FF2B5EF4-FFF2-40B4-BE49-F238E27FC236}">
                      <a16:creationId xmlns:a16="http://schemas.microsoft.com/office/drawing/2014/main" id="{7DD53419-34FE-4581-9BDC-ADC39FB00F57}"/>
                    </a:ext>
                  </a:extLst>
                </p:cNvPr>
                <p:cNvSpPr/>
                <p:nvPr/>
              </p:nvSpPr>
              <p:spPr>
                <a:xfrm>
                  <a:off x="2547017" y="2803927"/>
                  <a:ext cx="291084" cy="291443"/>
                </a:xfrm>
                <a:custGeom>
                  <a:avLst/>
                  <a:gdLst>
                    <a:gd name="connsiteX0" fmla="*/ 145923 w 291084"/>
                    <a:gd name="connsiteY0" fmla="*/ 291444 h 291443"/>
                    <a:gd name="connsiteX1" fmla="*/ 122015 w 291084"/>
                    <a:gd name="connsiteY1" fmla="*/ 289443 h 291443"/>
                    <a:gd name="connsiteX2" fmla="*/ 114681 w 291084"/>
                    <a:gd name="connsiteY2" fmla="*/ 280680 h 291443"/>
                    <a:gd name="connsiteX3" fmla="*/ 114681 w 291084"/>
                    <a:gd name="connsiteY3" fmla="*/ 261630 h 291443"/>
                    <a:gd name="connsiteX4" fmla="*/ 86106 w 291084"/>
                    <a:gd name="connsiteY4" fmla="*/ 249819 h 291443"/>
                    <a:gd name="connsiteX5" fmla="*/ 72771 w 291084"/>
                    <a:gd name="connsiteY5" fmla="*/ 263249 h 291443"/>
                    <a:gd name="connsiteX6" fmla="*/ 61341 w 291084"/>
                    <a:gd name="connsiteY6" fmla="*/ 264202 h 291443"/>
                    <a:gd name="connsiteX7" fmla="*/ 27432 w 291084"/>
                    <a:gd name="connsiteY7" fmla="*/ 230388 h 291443"/>
                    <a:gd name="connsiteX8" fmla="*/ 28385 w 291084"/>
                    <a:gd name="connsiteY8" fmla="*/ 218958 h 291443"/>
                    <a:gd name="connsiteX9" fmla="*/ 41910 w 291084"/>
                    <a:gd name="connsiteY9" fmla="*/ 205528 h 291443"/>
                    <a:gd name="connsiteX10" fmla="*/ 30099 w 291084"/>
                    <a:gd name="connsiteY10" fmla="*/ 176953 h 291443"/>
                    <a:gd name="connsiteX11" fmla="*/ 10763 w 291084"/>
                    <a:gd name="connsiteY11" fmla="*/ 176953 h 291443"/>
                    <a:gd name="connsiteX12" fmla="*/ 2000 w 291084"/>
                    <a:gd name="connsiteY12" fmla="*/ 169619 h 291443"/>
                    <a:gd name="connsiteX13" fmla="*/ 0 w 291084"/>
                    <a:gd name="connsiteY13" fmla="*/ 145616 h 291443"/>
                    <a:gd name="connsiteX14" fmla="*/ 2000 w 291084"/>
                    <a:gd name="connsiteY14" fmla="*/ 121708 h 291443"/>
                    <a:gd name="connsiteX15" fmla="*/ 10763 w 291084"/>
                    <a:gd name="connsiteY15" fmla="*/ 114374 h 291443"/>
                    <a:gd name="connsiteX16" fmla="*/ 29813 w 291084"/>
                    <a:gd name="connsiteY16" fmla="*/ 114374 h 291443"/>
                    <a:gd name="connsiteX17" fmla="*/ 41624 w 291084"/>
                    <a:gd name="connsiteY17" fmla="*/ 85799 h 291443"/>
                    <a:gd name="connsiteX18" fmla="*/ 28194 w 291084"/>
                    <a:gd name="connsiteY18" fmla="*/ 72464 h 291443"/>
                    <a:gd name="connsiteX19" fmla="*/ 27146 w 291084"/>
                    <a:gd name="connsiteY19" fmla="*/ 61034 h 291443"/>
                    <a:gd name="connsiteX20" fmla="*/ 61055 w 291084"/>
                    <a:gd name="connsiteY20" fmla="*/ 27220 h 291443"/>
                    <a:gd name="connsiteX21" fmla="*/ 72485 w 291084"/>
                    <a:gd name="connsiteY21" fmla="*/ 28173 h 291443"/>
                    <a:gd name="connsiteX22" fmla="*/ 85820 w 291084"/>
                    <a:gd name="connsiteY22" fmla="*/ 41507 h 291443"/>
                    <a:gd name="connsiteX23" fmla="*/ 114395 w 291084"/>
                    <a:gd name="connsiteY23" fmla="*/ 29792 h 291443"/>
                    <a:gd name="connsiteX24" fmla="*/ 114395 w 291084"/>
                    <a:gd name="connsiteY24" fmla="*/ 10742 h 291443"/>
                    <a:gd name="connsiteX25" fmla="*/ 121730 w 291084"/>
                    <a:gd name="connsiteY25" fmla="*/ 1979 h 291443"/>
                    <a:gd name="connsiteX26" fmla="*/ 169355 w 291084"/>
                    <a:gd name="connsiteY26" fmla="*/ 1979 h 291443"/>
                    <a:gd name="connsiteX27" fmla="*/ 176689 w 291084"/>
                    <a:gd name="connsiteY27" fmla="*/ 10742 h 291443"/>
                    <a:gd name="connsiteX28" fmla="*/ 176689 w 291084"/>
                    <a:gd name="connsiteY28" fmla="*/ 29792 h 291443"/>
                    <a:gd name="connsiteX29" fmla="*/ 205264 w 291084"/>
                    <a:gd name="connsiteY29" fmla="*/ 41507 h 291443"/>
                    <a:gd name="connsiteX30" fmla="*/ 218694 w 291084"/>
                    <a:gd name="connsiteY30" fmla="*/ 28173 h 291443"/>
                    <a:gd name="connsiteX31" fmla="*/ 230029 w 291084"/>
                    <a:gd name="connsiteY31" fmla="*/ 27220 h 291443"/>
                    <a:gd name="connsiteX32" fmla="*/ 263938 w 291084"/>
                    <a:gd name="connsiteY32" fmla="*/ 61034 h 291443"/>
                    <a:gd name="connsiteX33" fmla="*/ 262985 w 291084"/>
                    <a:gd name="connsiteY33" fmla="*/ 72464 h 291443"/>
                    <a:gd name="connsiteX34" fmla="*/ 249555 w 291084"/>
                    <a:gd name="connsiteY34" fmla="*/ 85799 h 291443"/>
                    <a:gd name="connsiteX35" fmla="*/ 261366 w 291084"/>
                    <a:gd name="connsiteY35" fmla="*/ 114374 h 291443"/>
                    <a:gd name="connsiteX36" fmla="*/ 280416 w 291084"/>
                    <a:gd name="connsiteY36" fmla="*/ 114374 h 291443"/>
                    <a:gd name="connsiteX37" fmla="*/ 289179 w 291084"/>
                    <a:gd name="connsiteY37" fmla="*/ 121708 h 291443"/>
                    <a:gd name="connsiteX38" fmla="*/ 291084 w 291084"/>
                    <a:gd name="connsiteY38" fmla="*/ 145616 h 291443"/>
                    <a:gd name="connsiteX39" fmla="*/ 289179 w 291084"/>
                    <a:gd name="connsiteY39" fmla="*/ 169619 h 291443"/>
                    <a:gd name="connsiteX40" fmla="*/ 280416 w 291084"/>
                    <a:gd name="connsiteY40" fmla="*/ 176953 h 291443"/>
                    <a:gd name="connsiteX41" fmla="*/ 261366 w 291084"/>
                    <a:gd name="connsiteY41" fmla="*/ 176953 h 291443"/>
                    <a:gd name="connsiteX42" fmla="*/ 249555 w 291084"/>
                    <a:gd name="connsiteY42" fmla="*/ 205528 h 291443"/>
                    <a:gd name="connsiteX43" fmla="*/ 262890 w 291084"/>
                    <a:gd name="connsiteY43" fmla="*/ 218958 h 291443"/>
                    <a:gd name="connsiteX44" fmla="*/ 263938 w 291084"/>
                    <a:gd name="connsiteY44" fmla="*/ 230293 h 291443"/>
                    <a:gd name="connsiteX45" fmla="*/ 230029 w 291084"/>
                    <a:gd name="connsiteY45" fmla="*/ 264202 h 291443"/>
                    <a:gd name="connsiteX46" fmla="*/ 218694 w 291084"/>
                    <a:gd name="connsiteY46" fmla="*/ 263249 h 291443"/>
                    <a:gd name="connsiteX47" fmla="*/ 205264 w 291084"/>
                    <a:gd name="connsiteY47" fmla="*/ 249819 h 291443"/>
                    <a:gd name="connsiteX48" fmla="*/ 176689 w 291084"/>
                    <a:gd name="connsiteY48" fmla="*/ 261630 h 291443"/>
                    <a:gd name="connsiteX49" fmla="*/ 176689 w 291084"/>
                    <a:gd name="connsiteY49" fmla="*/ 280680 h 291443"/>
                    <a:gd name="connsiteX50" fmla="*/ 169355 w 291084"/>
                    <a:gd name="connsiteY50" fmla="*/ 289443 h 291443"/>
                    <a:gd name="connsiteX51" fmla="*/ 145923 w 291084"/>
                    <a:gd name="connsiteY51" fmla="*/ 291444 h 291443"/>
                    <a:gd name="connsiteX52" fmla="*/ 124301 w 291084"/>
                    <a:gd name="connsiteY52" fmla="*/ 280014 h 291443"/>
                    <a:gd name="connsiteX53" fmla="*/ 167545 w 291084"/>
                    <a:gd name="connsiteY53" fmla="*/ 280014 h 291443"/>
                    <a:gd name="connsiteX54" fmla="*/ 167545 w 291084"/>
                    <a:gd name="connsiteY54" fmla="*/ 254106 h 291443"/>
                    <a:gd name="connsiteX55" fmla="*/ 171260 w 291084"/>
                    <a:gd name="connsiteY55" fmla="*/ 253248 h 291443"/>
                    <a:gd name="connsiteX56" fmla="*/ 203930 w 291084"/>
                    <a:gd name="connsiteY56" fmla="*/ 239723 h 291443"/>
                    <a:gd name="connsiteX57" fmla="*/ 207264 w 291084"/>
                    <a:gd name="connsiteY57" fmla="*/ 237723 h 291443"/>
                    <a:gd name="connsiteX58" fmla="*/ 225552 w 291084"/>
                    <a:gd name="connsiteY58" fmla="*/ 256011 h 291443"/>
                    <a:gd name="connsiteX59" fmla="*/ 256032 w 291084"/>
                    <a:gd name="connsiteY59" fmla="*/ 225340 h 291443"/>
                    <a:gd name="connsiteX60" fmla="*/ 237744 w 291084"/>
                    <a:gd name="connsiteY60" fmla="*/ 207052 h 291443"/>
                    <a:gd name="connsiteX61" fmla="*/ 239840 w 291084"/>
                    <a:gd name="connsiteY61" fmla="*/ 203814 h 291443"/>
                    <a:gd name="connsiteX62" fmla="*/ 253365 w 291084"/>
                    <a:gd name="connsiteY62" fmla="*/ 171048 h 291443"/>
                    <a:gd name="connsiteX63" fmla="*/ 254222 w 291084"/>
                    <a:gd name="connsiteY63" fmla="*/ 167333 h 291443"/>
                    <a:gd name="connsiteX64" fmla="*/ 280035 w 291084"/>
                    <a:gd name="connsiteY64" fmla="*/ 167333 h 291443"/>
                    <a:gd name="connsiteX65" fmla="*/ 281750 w 291084"/>
                    <a:gd name="connsiteY65" fmla="*/ 145616 h 291443"/>
                    <a:gd name="connsiteX66" fmla="*/ 280130 w 291084"/>
                    <a:gd name="connsiteY66" fmla="*/ 123994 h 291443"/>
                    <a:gd name="connsiteX67" fmla="*/ 254222 w 291084"/>
                    <a:gd name="connsiteY67" fmla="*/ 123994 h 291443"/>
                    <a:gd name="connsiteX68" fmla="*/ 253365 w 291084"/>
                    <a:gd name="connsiteY68" fmla="*/ 120279 h 291443"/>
                    <a:gd name="connsiteX69" fmla="*/ 239363 w 291084"/>
                    <a:gd name="connsiteY69" fmla="*/ 87799 h 291443"/>
                    <a:gd name="connsiteX70" fmla="*/ 237363 w 291084"/>
                    <a:gd name="connsiteY70" fmla="*/ 84561 h 291443"/>
                    <a:gd name="connsiteX71" fmla="*/ 256127 w 291084"/>
                    <a:gd name="connsiteY71" fmla="*/ 66273 h 291443"/>
                    <a:gd name="connsiteX72" fmla="*/ 225457 w 291084"/>
                    <a:gd name="connsiteY72" fmla="*/ 35697 h 291443"/>
                    <a:gd name="connsiteX73" fmla="*/ 207264 w 291084"/>
                    <a:gd name="connsiteY73" fmla="*/ 53985 h 291443"/>
                    <a:gd name="connsiteX74" fmla="*/ 203930 w 291084"/>
                    <a:gd name="connsiteY74" fmla="*/ 51985 h 291443"/>
                    <a:gd name="connsiteX75" fmla="*/ 171355 w 291084"/>
                    <a:gd name="connsiteY75" fmla="*/ 38460 h 291443"/>
                    <a:gd name="connsiteX76" fmla="*/ 167545 w 291084"/>
                    <a:gd name="connsiteY76" fmla="*/ 37602 h 291443"/>
                    <a:gd name="connsiteX77" fmla="*/ 167545 w 291084"/>
                    <a:gd name="connsiteY77" fmla="*/ 11694 h 291443"/>
                    <a:gd name="connsiteX78" fmla="*/ 124301 w 291084"/>
                    <a:gd name="connsiteY78" fmla="*/ 11694 h 291443"/>
                    <a:gd name="connsiteX79" fmla="*/ 124301 w 291084"/>
                    <a:gd name="connsiteY79" fmla="*/ 37698 h 291443"/>
                    <a:gd name="connsiteX80" fmla="*/ 120587 w 291084"/>
                    <a:gd name="connsiteY80" fmla="*/ 38555 h 291443"/>
                    <a:gd name="connsiteX81" fmla="*/ 87916 w 291084"/>
                    <a:gd name="connsiteY81" fmla="*/ 52080 h 291443"/>
                    <a:gd name="connsiteX82" fmla="*/ 84677 w 291084"/>
                    <a:gd name="connsiteY82" fmla="*/ 54081 h 291443"/>
                    <a:gd name="connsiteX83" fmla="*/ 66389 w 291084"/>
                    <a:gd name="connsiteY83" fmla="*/ 35793 h 291443"/>
                    <a:gd name="connsiteX84" fmla="*/ 35814 w 291084"/>
                    <a:gd name="connsiteY84" fmla="*/ 66273 h 291443"/>
                    <a:gd name="connsiteX85" fmla="*/ 54102 w 291084"/>
                    <a:gd name="connsiteY85" fmla="*/ 84561 h 291443"/>
                    <a:gd name="connsiteX86" fmla="*/ 52102 w 291084"/>
                    <a:gd name="connsiteY86" fmla="*/ 87799 h 291443"/>
                    <a:gd name="connsiteX87" fmla="*/ 38576 w 291084"/>
                    <a:gd name="connsiteY87" fmla="*/ 120470 h 291443"/>
                    <a:gd name="connsiteX88" fmla="*/ 37624 w 291084"/>
                    <a:gd name="connsiteY88" fmla="*/ 124185 h 291443"/>
                    <a:gd name="connsiteX89" fmla="*/ 11811 w 291084"/>
                    <a:gd name="connsiteY89" fmla="*/ 124185 h 291443"/>
                    <a:gd name="connsiteX90" fmla="*/ 11811 w 291084"/>
                    <a:gd name="connsiteY90" fmla="*/ 167523 h 291443"/>
                    <a:gd name="connsiteX91" fmla="*/ 37624 w 291084"/>
                    <a:gd name="connsiteY91" fmla="*/ 167523 h 291443"/>
                    <a:gd name="connsiteX92" fmla="*/ 38576 w 291084"/>
                    <a:gd name="connsiteY92" fmla="*/ 171238 h 291443"/>
                    <a:gd name="connsiteX93" fmla="*/ 52102 w 291084"/>
                    <a:gd name="connsiteY93" fmla="*/ 203814 h 291443"/>
                    <a:gd name="connsiteX94" fmla="*/ 54102 w 291084"/>
                    <a:gd name="connsiteY94" fmla="*/ 207052 h 291443"/>
                    <a:gd name="connsiteX95" fmla="*/ 35814 w 291084"/>
                    <a:gd name="connsiteY95" fmla="*/ 225435 h 291443"/>
                    <a:gd name="connsiteX96" fmla="*/ 66389 w 291084"/>
                    <a:gd name="connsiteY96" fmla="*/ 256011 h 291443"/>
                    <a:gd name="connsiteX97" fmla="*/ 84677 w 291084"/>
                    <a:gd name="connsiteY97" fmla="*/ 237723 h 291443"/>
                    <a:gd name="connsiteX98" fmla="*/ 87916 w 291084"/>
                    <a:gd name="connsiteY98" fmla="*/ 239723 h 291443"/>
                    <a:gd name="connsiteX99" fmla="*/ 120587 w 291084"/>
                    <a:gd name="connsiteY99" fmla="*/ 253248 h 291443"/>
                    <a:gd name="connsiteX100" fmla="*/ 124301 w 291084"/>
                    <a:gd name="connsiteY100" fmla="*/ 254106 h 291443"/>
                    <a:gd name="connsiteX101" fmla="*/ 146018 w 291084"/>
                    <a:gd name="connsiteY101" fmla="*/ 216577 h 291443"/>
                    <a:gd name="connsiteX102" fmla="*/ 95917 w 291084"/>
                    <a:gd name="connsiteY102" fmla="*/ 195908 h 291443"/>
                    <a:gd name="connsiteX103" fmla="*/ 80010 w 291084"/>
                    <a:gd name="connsiteY103" fmla="*/ 119708 h 291443"/>
                    <a:gd name="connsiteX104" fmla="*/ 119444 w 291084"/>
                    <a:gd name="connsiteY104" fmla="*/ 80274 h 291443"/>
                    <a:gd name="connsiteX105" fmla="*/ 211905 w 291084"/>
                    <a:gd name="connsiteY105" fmla="*/ 120317 h 291443"/>
                    <a:gd name="connsiteX106" fmla="*/ 211931 w 291084"/>
                    <a:gd name="connsiteY106" fmla="*/ 172667 h 291443"/>
                    <a:gd name="connsiteX107" fmla="*/ 172688 w 291084"/>
                    <a:gd name="connsiteY107" fmla="*/ 211719 h 291443"/>
                    <a:gd name="connsiteX108" fmla="*/ 146018 w 291084"/>
                    <a:gd name="connsiteY108" fmla="*/ 216577 h 291443"/>
                    <a:gd name="connsiteX109" fmla="*/ 146018 w 291084"/>
                    <a:gd name="connsiteY109" fmla="*/ 84846 h 291443"/>
                    <a:gd name="connsiteX110" fmla="*/ 122968 w 291084"/>
                    <a:gd name="connsiteY110" fmla="*/ 88942 h 291443"/>
                    <a:gd name="connsiteX111" fmla="*/ 89249 w 291084"/>
                    <a:gd name="connsiteY111" fmla="*/ 122661 h 291443"/>
                    <a:gd name="connsiteX112" fmla="*/ 123805 w 291084"/>
                    <a:gd name="connsiteY112" fmla="*/ 202671 h 291443"/>
                    <a:gd name="connsiteX113" fmla="*/ 169259 w 291084"/>
                    <a:gd name="connsiteY113" fmla="*/ 202671 h 291443"/>
                    <a:gd name="connsiteX114" fmla="*/ 169259 w 291084"/>
                    <a:gd name="connsiteY114" fmla="*/ 202671 h 291443"/>
                    <a:gd name="connsiteX115" fmla="*/ 202978 w 291084"/>
                    <a:gd name="connsiteY115" fmla="*/ 168952 h 291443"/>
                    <a:gd name="connsiteX116" fmla="*/ 189357 w 291084"/>
                    <a:gd name="connsiteY116" fmla="*/ 102277 h 291443"/>
                    <a:gd name="connsiteX117" fmla="*/ 145828 w 291084"/>
                    <a:gd name="connsiteY117" fmla="*/ 85323 h 291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91084" h="291443">
                      <a:moveTo>
                        <a:pt x="145923" y="291444"/>
                      </a:moveTo>
                      <a:cubicBezTo>
                        <a:pt x="137912" y="291453"/>
                        <a:pt x="129913" y="290786"/>
                        <a:pt x="122015" y="289443"/>
                      </a:cubicBezTo>
                      <a:cubicBezTo>
                        <a:pt x="117740" y="288738"/>
                        <a:pt x="114623" y="285014"/>
                        <a:pt x="114681" y="280680"/>
                      </a:cubicBezTo>
                      <a:lnTo>
                        <a:pt x="114681" y="261630"/>
                      </a:lnTo>
                      <a:cubicBezTo>
                        <a:pt x="104677" y="258973"/>
                        <a:pt x="95069" y="255001"/>
                        <a:pt x="86106" y="249819"/>
                      </a:cubicBezTo>
                      <a:lnTo>
                        <a:pt x="72771" y="263249"/>
                      </a:lnTo>
                      <a:cubicBezTo>
                        <a:pt x="69709" y="266326"/>
                        <a:pt x="64870" y="266726"/>
                        <a:pt x="61341" y="264202"/>
                      </a:cubicBezTo>
                      <a:cubicBezTo>
                        <a:pt x="48259" y="254868"/>
                        <a:pt x="36804" y="243447"/>
                        <a:pt x="27432" y="230388"/>
                      </a:cubicBezTo>
                      <a:cubicBezTo>
                        <a:pt x="24947" y="226845"/>
                        <a:pt x="25348" y="222035"/>
                        <a:pt x="28385" y="218958"/>
                      </a:cubicBezTo>
                      <a:lnTo>
                        <a:pt x="41910" y="205528"/>
                      </a:lnTo>
                      <a:cubicBezTo>
                        <a:pt x="36740" y="196565"/>
                        <a:pt x="32769" y="186954"/>
                        <a:pt x="30099" y="176953"/>
                      </a:cubicBezTo>
                      <a:lnTo>
                        <a:pt x="10763" y="176953"/>
                      </a:lnTo>
                      <a:cubicBezTo>
                        <a:pt x="6430" y="177010"/>
                        <a:pt x="2706" y="173895"/>
                        <a:pt x="2000" y="169619"/>
                      </a:cubicBezTo>
                      <a:cubicBezTo>
                        <a:pt x="669" y="161684"/>
                        <a:pt x="-1" y="153655"/>
                        <a:pt x="0" y="145616"/>
                      </a:cubicBezTo>
                      <a:cubicBezTo>
                        <a:pt x="-5" y="137605"/>
                        <a:pt x="665" y="129604"/>
                        <a:pt x="2000" y="121708"/>
                      </a:cubicBezTo>
                      <a:cubicBezTo>
                        <a:pt x="2706" y="117431"/>
                        <a:pt x="6430" y="114317"/>
                        <a:pt x="10763" y="114374"/>
                      </a:cubicBezTo>
                      <a:lnTo>
                        <a:pt x="29813" y="114374"/>
                      </a:lnTo>
                      <a:cubicBezTo>
                        <a:pt x="32509" y="104382"/>
                        <a:pt x="36478" y="94781"/>
                        <a:pt x="41624" y="85799"/>
                      </a:cubicBezTo>
                      <a:lnTo>
                        <a:pt x="28194" y="72464"/>
                      </a:lnTo>
                      <a:cubicBezTo>
                        <a:pt x="25128" y="69406"/>
                        <a:pt x="24686" y="64596"/>
                        <a:pt x="27146" y="61034"/>
                      </a:cubicBezTo>
                      <a:cubicBezTo>
                        <a:pt x="36518" y="47975"/>
                        <a:pt x="47975" y="36555"/>
                        <a:pt x="61055" y="27220"/>
                      </a:cubicBezTo>
                      <a:cubicBezTo>
                        <a:pt x="64584" y="24696"/>
                        <a:pt x="69423" y="25096"/>
                        <a:pt x="72485" y="28173"/>
                      </a:cubicBezTo>
                      <a:lnTo>
                        <a:pt x="85820" y="41507"/>
                      </a:lnTo>
                      <a:cubicBezTo>
                        <a:pt x="94802" y="36393"/>
                        <a:pt x="104406" y="32449"/>
                        <a:pt x="114395" y="29792"/>
                      </a:cubicBezTo>
                      <a:lnTo>
                        <a:pt x="114395" y="10742"/>
                      </a:lnTo>
                      <a:cubicBezTo>
                        <a:pt x="114337" y="6408"/>
                        <a:pt x="117455" y="2684"/>
                        <a:pt x="121730" y="1979"/>
                      </a:cubicBezTo>
                      <a:cubicBezTo>
                        <a:pt x="137495" y="-660"/>
                        <a:pt x="153589" y="-660"/>
                        <a:pt x="169355" y="1979"/>
                      </a:cubicBezTo>
                      <a:cubicBezTo>
                        <a:pt x="173608" y="2722"/>
                        <a:pt x="176707" y="6427"/>
                        <a:pt x="176689" y="10742"/>
                      </a:cubicBezTo>
                      <a:lnTo>
                        <a:pt x="176689" y="29792"/>
                      </a:lnTo>
                      <a:cubicBezTo>
                        <a:pt x="186680" y="32449"/>
                        <a:pt x="196285" y="36383"/>
                        <a:pt x="205264" y="41507"/>
                      </a:cubicBezTo>
                      <a:lnTo>
                        <a:pt x="218694" y="28173"/>
                      </a:lnTo>
                      <a:cubicBezTo>
                        <a:pt x="221707" y="25077"/>
                        <a:pt x="226542" y="24667"/>
                        <a:pt x="230029" y="27220"/>
                      </a:cubicBezTo>
                      <a:cubicBezTo>
                        <a:pt x="243131" y="36526"/>
                        <a:pt x="254592" y="47956"/>
                        <a:pt x="263938" y="61034"/>
                      </a:cubicBezTo>
                      <a:cubicBezTo>
                        <a:pt x="266423" y="64577"/>
                        <a:pt x="266022" y="69387"/>
                        <a:pt x="262985" y="72464"/>
                      </a:cubicBezTo>
                      <a:lnTo>
                        <a:pt x="249555" y="85799"/>
                      </a:lnTo>
                      <a:cubicBezTo>
                        <a:pt x="254701" y="94781"/>
                        <a:pt x="258670" y="104382"/>
                        <a:pt x="261366" y="114374"/>
                      </a:cubicBezTo>
                      <a:lnTo>
                        <a:pt x="280416" y="114374"/>
                      </a:lnTo>
                      <a:cubicBezTo>
                        <a:pt x="284735" y="114355"/>
                        <a:pt x="288436" y="117450"/>
                        <a:pt x="289179" y="121708"/>
                      </a:cubicBezTo>
                      <a:cubicBezTo>
                        <a:pt x="290441" y="129614"/>
                        <a:pt x="291078" y="137605"/>
                        <a:pt x="291084" y="145616"/>
                      </a:cubicBezTo>
                      <a:cubicBezTo>
                        <a:pt x="291061" y="153655"/>
                        <a:pt x="290425" y="161675"/>
                        <a:pt x="289179" y="169619"/>
                      </a:cubicBezTo>
                      <a:cubicBezTo>
                        <a:pt x="288436" y="173876"/>
                        <a:pt x="284735" y="176972"/>
                        <a:pt x="280416" y="176953"/>
                      </a:cubicBezTo>
                      <a:lnTo>
                        <a:pt x="261366" y="176953"/>
                      </a:lnTo>
                      <a:cubicBezTo>
                        <a:pt x="258696" y="186954"/>
                        <a:pt x="254725" y="196565"/>
                        <a:pt x="249555" y="205528"/>
                      </a:cubicBezTo>
                      <a:lnTo>
                        <a:pt x="262890" y="218958"/>
                      </a:lnTo>
                      <a:cubicBezTo>
                        <a:pt x="265980" y="221968"/>
                        <a:pt x="266424" y="226769"/>
                        <a:pt x="263938" y="230293"/>
                      </a:cubicBezTo>
                      <a:cubicBezTo>
                        <a:pt x="254626" y="243428"/>
                        <a:pt x="243162" y="254887"/>
                        <a:pt x="230029" y="264202"/>
                      </a:cubicBezTo>
                      <a:cubicBezTo>
                        <a:pt x="226542" y="266755"/>
                        <a:pt x="221707" y="266345"/>
                        <a:pt x="218694" y="263249"/>
                      </a:cubicBezTo>
                      <a:lnTo>
                        <a:pt x="205264" y="249819"/>
                      </a:lnTo>
                      <a:cubicBezTo>
                        <a:pt x="196286" y="254963"/>
                        <a:pt x="186681" y="258935"/>
                        <a:pt x="176689" y="261630"/>
                      </a:cubicBezTo>
                      <a:lnTo>
                        <a:pt x="176689" y="280680"/>
                      </a:lnTo>
                      <a:cubicBezTo>
                        <a:pt x="176707" y="284995"/>
                        <a:pt x="173608" y="288700"/>
                        <a:pt x="169355" y="289443"/>
                      </a:cubicBezTo>
                      <a:cubicBezTo>
                        <a:pt x="161613" y="290748"/>
                        <a:pt x="153775" y="291424"/>
                        <a:pt x="145923" y="291444"/>
                      </a:cubicBezTo>
                      <a:close/>
                      <a:moveTo>
                        <a:pt x="124301" y="280014"/>
                      </a:moveTo>
                      <a:cubicBezTo>
                        <a:pt x="138625" y="282299"/>
                        <a:pt x="153221" y="282299"/>
                        <a:pt x="167545" y="280014"/>
                      </a:cubicBezTo>
                      <a:lnTo>
                        <a:pt x="167545" y="254106"/>
                      </a:lnTo>
                      <a:lnTo>
                        <a:pt x="171260" y="253248"/>
                      </a:lnTo>
                      <a:cubicBezTo>
                        <a:pt x="182810" y="250534"/>
                        <a:pt x="193842" y="245971"/>
                        <a:pt x="203930" y="239723"/>
                      </a:cubicBezTo>
                      <a:lnTo>
                        <a:pt x="207264" y="237723"/>
                      </a:lnTo>
                      <a:lnTo>
                        <a:pt x="225552" y="256011"/>
                      </a:lnTo>
                      <a:cubicBezTo>
                        <a:pt x="237313" y="247514"/>
                        <a:pt x="247608" y="237151"/>
                        <a:pt x="256032" y="225340"/>
                      </a:cubicBezTo>
                      <a:lnTo>
                        <a:pt x="237744" y="207052"/>
                      </a:lnTo>
                      <a:lnTo>
                        <a:pt x="239840" y="203814"/>
                      </a:lnTo>
                      <a:cubicBezTo>
                        <a:pt x="246055" y="193679"/>
                        <a:pt x="250620" y="182620"/>
                        <a:pt x="253365" y="171048"/>
                      </a:cubicBezTo>
                      <a:lnTo>
                        <a:pt x="254222" y="167333"/>
                      </a:lnTo>
                      <a:lnTo>
                        <a:pt x="280035" y="167333"/>
                      </a:lnTo>
                      <a:cubicBezTo>
                        <a:pt x="281167" y="160151"/>
                        <a:pt x="281739" y="152893"/>
                        <a:pt x="281750" y="145616"/>
                      </a:cubicBezTo>
                      <a:cubicBezTo>
                        <a:pt x="281742" y="138377"/>
                        <a:pt x="281201" y="131147"/>
                        <a:pt x="280130" y="123994"/>
                      </a:cubicBezTo>
                      <a:lnTo>
                        <a:pt x="254222" y="123994"/>
                      </a:lnTo>
                      <a:lnTo>
                        <a:pt x="253365" y="120279"/>
                      </a:lnTo>
                      <a:cubicBezTo>
                        <a:pt x="250453" y="108773"/>
                        <a:pt x="245727" y="97810"/>
                        <a:pt x="239363" y="87799"/>
                      </a:cubicBezTo>
                      <a:lnTo>
                        <a:pt x="237363" y="84561"/>
                      </a:lnTo>
                      <a:lnTo>
                        <a:pt x="256127" y="66273"/>
                      </a:lnTo>
                      <a:cubicBezTo>
                        <a:pt x="247611" y="54500"/>
                        <a:pt x="237255" y="44174"/>
                        <a:pt x="225457" y="35697"/>
                      </a:cubicBezTo>
                      <a:lnTo>
                        <a:pt x="207264" y="53985"/>
                      </a:lnTo>
                      <a:lnTo>
                        <a:pt x="203930" y="51985"/>
                      </a:lnTo>
                      <a:cubicBezTo>
                        <a:pt x="193884" y="45727"/>
                        <a:pt x="182879" y="41155"/>
                        <a:pt x="171355" y="38460"/>
                      </a:cubicBezTo>
                      <a:lnTo>
                        <a:pt x="167545" y="37602"/>
                      </a:lnTo>
                      <a:lnTo>
                        <a:pt x="167545" y="11694"/>
                      </a:lnTo>
                      <a:cubicBezTo>
                        <a:pt x="153221" y="9408"/>
                        <a:pt x="138625" y="9408"/>
                        <a:pt x="124301" y="11694"/>
                      </a:cubicBezTo>
                      <a:lnTo>
                        <a:pt x="124301" y="37698"/>
                      </a:lnTo>
                      <a:lnTo>
                        <a:pt x="120587" y="38555"/>
                      </a:lnTo>
                      <a:cubicBezTo>
                        <a:pt x="109032" y="41250"/>
                        <a:pt x="97996" y="45822"/>
                        <a:pt x="87916" y="52080"/>
                      </a:cubicBezTo>
                      <a:lnTo>
                        <a:pt x="84677" y="54081"/>
                      </a:lnTo>
                      <a:lnTo>
                        <a:pt x="66389" y="35793"/>
                      </a:lnTo>
                      <a:cubicBezTo>
                        <a:pt x="54610" y="44222"/>
                        <a:pt x="44283" y="54519"/>
                        <a:pt x="35814" y="66273"/>
                      </a:cubicBezTo>
                      <a:lnTo>
                        <a:pt x="54102" y="84561"/>
                      </a:lnTo>
                      <a:lnTo>
                        <a:pt x="52102" y="87799"/>
                      </a:lnTo>
                      <a:cubicBezTo>
                        <a:pt x="45843" y="97876"/>
                        <a:pt x="41275" y="108916"/>
                        <a:pt x="38576" y="120470"/>
                      </a:cubicBezTo>
                      <a:lnTo>
                        <a:pt x="37624" y="124185"/>
                      </a:lnTo>
                      <a:lnTo>
                        <a:pt x="11811" y="124185"/>
                      </a:lnTo>
                      <a:cubicBezTo>
                        <a:pt x="9526" y="138539"/>
                        <a:pt x="9526" y="153169"/>
                        <a:pt x="11811" y="167523"/>
                      </a:cubicBezTo>
                      <a:lnTo>
                        <a:pt x="37624" y="167523"/>
                      </a:lnTo>
                      <a:lnTo>
                        <a:pt x="38576" y="171238"/>
                      </a:lnTo>
                      <a:cubicBezTo>
                        <a:pt x="41258" y="182763"/>
                        <a:pt x="45828" y="193774"/>
                        <a:pt x="52102" y="203814"/>
                      </a:cubicBezTo>
                      <a:lnTo>
                        <a:pt x="54102" y="207052"/>
                      </a:lnTo>
                      <a:lnTo>
                        <a:pt x="35814" y="225435"/>
                      </a:lnTo>
                      <a:cubicBezTo>
                        <a:pt x="44274" y="237227"/>
                        <a:pt x="54602" y="247552"/>
                        <a:pt x="66389" y="256011"/>
                      </a:cubicBezTo>
                      <a:lnTo>
                        <a:pt x="84677" y="237723"/>
                      </a:lnTo>
                      <a:lnTo>
                        <a:pt x="87916" y="239723"/>
                      </a:lnTo>
                      <a:cubicBezTo>
                        <a:pt x="98011" y="245952"/>
                        <a:pt x="109042" y="250515"/>
                        <a:pt x="120587" y="253248"/>
                      </a:cubicBezTo>
                      <a:lnTo>
                        <a:pt x="124301" y="254106"/>
                      </a:lnTo>
                      <a:close/>
                      <a:moveTo>
                        <a:pt x="146018" y="216577"/>
                      </a:moveTo>
                      <a:cubicBezTo>
                        <a:pt x="127228" y="216653"/>
                        <a:pt x="109189" y="209205"/>
                        <a:pt x="95917" y="195908"/>
                      </a:cubicBezTo>
                      <a:cubicBezTo>
                        <a:pt x="76115" y="175829"/>
                        <a:pt x="69894" y="146025"/>
                        <a:pt x="80010" y="119708"/>
                      </a:cubicBezTo>
                      <a:cubicBezTo>
                        <a:pt x="86849" y="101487"/>
                        <a:pt x="101225" y="87113"/>
                        <a:pt x="119444" y="80274"/>
                      </a:cubicBezTo>
                      <a:cubicBezTo>
                        <a:pt x="156033" y="65796"/>
                        <a:pt x="197430" y="83722"/>
                        <a:pt x="211905" y="120317"/>
                      </a:cubicBezTo>
                      <a:cubicBezTo>
                        <a:pt x="218557" y="137129"/>
                        <a:pt x="218566" y="155846"/>
                        <a:pt x="211931" y="172667"/>
                      </a:cubicBezTo>
                      <a:cubicBezTo>
                        <a:pt x="205129" y="190755"/>
                        <a:pt x="190811" y="205004"/>
                        <a:pt x="172688" y="211719"/>
                      </a:cubicBezTo>
                      <a:cubicBezTo>
                        <a:pt x="164163" y="214929"/>
                        <a:pt x="155128" y="216577"/>
                        <a:pt x="146018" y="216577"/>
                      </a:cubicBezTo>
                      <a:close/>
                      <a:moveTo>
                        <a:pt x="146018" y="84846"/>
                      </a:moveTo>
                      <a:cubicBezTo>
                        <a:pt x="138155" y="84865"/>
                        <a:pt x="130354" y="86246"/>
                        <a:pt x="122968" y="88942"/>
                      </a:cubicBezTo>
                      <a:cubicBezTo>
                        <a:pt x="107394" y="94800"/>
                        <a:pt x="95104" y="107087"/>
                        <a:pt x="89249" y="122661"/>
                      </a:cubicBezTo>
                      <a:cubicBezTo>
                        <a:pt x="76697" y="154293"/>
                        <a:pt x="92169" y="190117"/>
                        <a:pt x="123805" y="202671"/>
                      </a:cubicBezTo>
                      <a:cubicBezTo>
                        <a:pt x="138403" y="208462"/>
                        <a:pt x="154661" y="208462"/>
                        <a:pt x="169259" y="202671"/>
                      </a:cubicBezTo>
                      <a:lnTo>
                        <a:pt x="169259" y="202671"/>
                      </a:lnTo>
                      <a:cubicBezTo>
                        <a:pt x="184875" y="196879"/>
                        <a:pt x="197188" y="184564"/>
                        <a:pt x="202978" y="168952"/>
                      </a:cubicBezTo>
                      <a:cubicBezTo>
                        <a:pt x="212077" y="145997"/>
                        <a:pt x="206732" y="119832"/>
                        <a:pt x="189357" y="102277"/>
                      </a:cubicBezTo>
                      <a:cubicBezTo>
                        <a:pt x="177692" y="91047"/>
                        <a:pt x="162018" y="84942"/>
                        <a:pt x="145828" y="85323"/>
                      </a:cubicBezTo>
                      <a:close/>
                    </a:path>
                  </a:pathLst>
                </a:custGeom>
                <a:solidFill>
                  <a:srgbClr val="BA68C8"/>
                </a:solidFill>
                <a:ln w="9525" cap="flat">
                  <a:noFill/>
                  <a:prstDash val="solid"/>
                  <a:miter/>
                </a:ln>
              </p:spPr>
              <p:txBody>
                <a:bodyPr rtlCol="0" anchor="ctr"/>
                <a:lstStyle/>
                <a:p>
                  <a:endParaRPr lang="en-US"/>
                </a:p>
              </p:txBody>
            </p:sp>
            <p:sp>
              <p:nvSpPr>
                <p:cNvPr id="41" name="Graphic 4">
                  <a:extLst>
                    <a:ext uri="{FF2B5EF4-FFF2-40B4-BE49-F238E27FC236}">
                      <a16:creationId xmlns:a16="http://schemas.microsoft.com/office/drawing/2014/main" id="{3698B5EE-481C-45BB-9BD5-41FCBA2DF81E}"/>
                    </a:ext>
                  </a:extLst>
                </p:cNvPr>
                <p:cNvSpPr/>
                <p:nvPr/>
              </p:nvSpPr>
              <p:spPr>
                <a:xfrm>
                  <a:off x="2838482" y="2696892"/>
                  <a:ext cx="198691" cy="198169"/>
                </a:xfrm>
                <a:custGeom>
                  <a:avLst/>
                  <a:gdLst>
                    <a:gd name="connsiteX0" fmla="*/ 99536 w 198691"/>
                    <a:gd name="connsiteY0" fmla="*/ 198168 h 198169"/>
                    <a:gd name="connsiteX1" fmla="*/ 83153 w 198691"/>
                    <a:gd name="connsiteY1" fmla="*/ 196834 h 198169"/>
                    <a:gd name="connsiteX2" fmla="*/ 78200 w 198691"/>
                    <a:gd name="connsiteY2" fmla="*/ 190929 h 198169"/>
                    <a:gd name="connsiteX3" fmla="*/ 78200 w 198691"/>
                    <a:gd name="connsiteY3" fmla="*/ 177879 h 198169"/>
                    <a:gd name="connsiteX4" fmla="*/ 58674 w 198691"/>
                    <a:gd name="connsiteY4" fmla="*/ 169878 h 198169"/>
                    <a:gd name="connsiteX5" fmla="*/ 49149 w 198691"/>
                    <a:gd name="connsiteY5" fmla="*/ 179403 h 198169"/>
                    <a:gd name="connsiteX6" fmla="*/ 41339 w 198691"/>
                    <a:gd name="connsiteY6" fmla="*/ 180070 h 198169"/>
                    <a:gd name="connsiteX7" fmla="*/ 18193 w 198691"/>
                    <a:gd name="connsiteY7" fmla="*/ 156924 h 198169"/>
                    <a:gd name="connsiteX8" fmla="*/ 18860 w 198691"/>
                    <a:gd name="connsiteY8" fmla="*/ 149114 h 198169"/>
                    <a:gd name="connsiteX9" fmla="*/ 28385 w 198691"/>
                    <a:gd name="connsiteY9" fmla="*/ 139589 h 198169"/>
                    <a:gd name="connsiteX10" fmla="*/ 20384 w 198691"/>
                    <a:gd name="connsiteY10" fmla="*/ 120539 h 198169"/>
                    <a:gd name="connsiteX11" fmla="*/ 7430 w 198691"/>
                    <a:gd name="connsiteY11" fmla="*/ 120539 h 198169"/>
                    <a:gd name="connsiteX12" fmla="*/ 1429 w 198691"/>
                    <a:gd name="connsiteY12" fmla="*/ 115491 h 198169"/>
                    <a:gd name="connsiteX13" fmla="*/ 0 w 198691"/>
                    <a:gd name="connsiteY13" fmla="*/ 99108 h 198169"/>
                    <a:gd name="connsiteX14" fmla="*/ 1429 w 198691"/>
                    <a:gd name="connsiteY14" fmla="*/ 82725 h 198169"/>
                    <a:gd name="connsiteX15" fmla="*/ 7430 w 198691"/>
                    <a:gd name="connsiteY15" fmla="*/ 77676 h 198169"/>
                    <a:gd name="connsiteX16" fmla="*/ 20384 w 198691"/>
                    <a:gd name="connsiteY16" fmla="*/ 77676 h 198169"/>
                    <a:gd name="connsiteX17" fmla="*/ 28385 w 198691"/>
                    <a:gd name="connsiteY17" fmla="*/ 58626 h 198169"/>
                    <a:gd name="connsiteX18" fmla="*/ 18860 w 198691"/>
                    <a:gd name="connsiteY18" fmla="*/ 49101 h 198169"/>
                    <a:gd name="connsiteX19" fmla="*/ 18193 w 198691"/>
                    <a:gd name="connsiteY19" fmla="*/ 41291 h 198169"/>
                    <a:gd name="connsiteX20" fmla="*/ 41339 w 198691"/>
                    <a:gd name="connsiteY20" fmla="*/ 18145 h 198169"/>
                    <a:gd name="connsiteX21" fmla="*/ 49149 w 198691"/>
                    <a:gd name="connsiteY21" fmla="*/ 18812 h 198169"/>
                    <a:gd name="connsiteX22" fmla="*/ 58674 w 198691"/>
                    <a:gd name="connsiteY22" fmla="*/ 28337 h 198169"/>
                    <a:gd name="connsiteX23" fmla="*/ 78200 w 198691"/>
                    <a:gd name="connsiteY23" fmla="*/ 20241 h 198169"/>
                    <a:gd name="connsiteX24" fmla="*/ 78200 w 198691"/>
                    <a:gd name="connsiteY24" fmla="*/ 7287 h 198169"/>
                    <a:gd name="connsiteX25" fmla="*/ 83153 w 198691"/>
                    <a:gd name="connsiteY25" fmla="*/ 1286 h 198169"/>
                    <a:gd name="connsiteX26" fmla="*/ 115919 w 198691"/>
                    <a:gd name="connsiteY26" fmla="*/ 1286 h 198169"/>
                    <a:gd name="connsiteX27" fmla="*/ 120968 w 198691"/>
                    <a:gd name="connsiteY27" fmla="*/ 7287 h 198169"/>
                    <a:gd name="connsiteX28" fmla="*/ 120968 w 198691"/>
                    <a:gd name="connsiteY28" fmla="*/ 20241 h 198169"/>
                    <a:gd name="connsiteX29" fmla="*/ 140018 w 198691"/>
                    <a:gd name="connsiteY29" fmla="*/ 28337 h 198169"/>
                    <a:gd name="connsiteX30" fmla="*/ 149543 w 198691"/>
                    <a:gd name="connsiteY30" fmla="*/ 18812 h 198169"/>
                    <a:gd name="connsiteX31" fmla="*/ 157353 w 198691"/>
                    <a:gd name="connsiteY31" fmla="*/ 18145 h 198169"/>
                    <a:gd name="connsiteX32" fmla="*/ 180499 w 198691"/>
                    <a:gd name="connsiteY32" fmla="*/ 41291 h 198169"/>
                    <a:gd name="connsiteX33" fmla="*/ 179832 w 198691"/>
                    <a:gd name="connsiteY33" fmla="*/ 49101 h 198169"/>
                    <a:gd name="connsiteX34" fmla="*/ 170307 w 198691"/>
                    <a:gd name="connsiteY34" fmla="*/ 58626 h 198169"/>
                    <a:gd name="connsiteX35" fmla="*/ 178403 w 198691"/>
                    <a:gd name="connsiteY35" fmla="*/ 77676 h 198169"/>
                    <a:gd name="connsiteX36" fmla="*/ 191357 w 198691"/>
                    <a:gd name="connsiteY36" fmla="*/ 77676 h 198169"/>
                    <a:gd name="connsiteX37" fmla="*/ 197358 w 198691"/>
                    <a:gd name="connsiteY37" fmla="*/ 82725 h 198169"/>
                    <a:gd name="connsiteX38" fmla="*/ 198692 w 198691"/>
                    <a:gd name="connsiteY38" fmla="*/ 99108 h 198169"/>
                    <a:gd name="connsiteX39" fmla="*/ 197263 w 198691"/>
                    <a:gd name="connsiteY39" fmla="*/ 115491 h 198169"/>
                    <a:gd name="connsiteX40" fmla="*/ 191357 w 198691"/>
                    <a:gd name="connsiteY40" fmla="*/ 120539 h 198169"/>
                    <a:gd name="connsiteX41" fmla="*/ 178403 w 198691"/>
                    <a:gd name="connsiteY41" fmla="*/ 120539 h 198169"/>
                    <a:gd name="connsiteX42" fmla="*/ 170307 w 198691"/>
                    <a:gd name="connsiteY42" fmla="*/ 139589 h 198169"/>
                    <a:gd name="connsiteX43" fmla="*/ 179832 w 198691"/>
                    <a:gd name="connsiteY43" fmla="*/ 149114 h 198169"/>
                    <a:gd name="connsiteX44" fmla="*/ 180499 w 198691"/>
                    <a:gd name="connsiteY44" fmla="*/ 156924 h 198169"/>
                    <a:gd name="connsiteX45" fmla="*/ 157448 w 198691"/>
                    <a:gd name="connsiteY45" fmla="*/ 179689 h 198169"/>
                    <a:gd name="connsiteX46" fmla="*/ 149638 w 198691"/>
                    <a:gd name="connsiteY46" fmla="*/ 179022 h 198169"/>
                    <a:gd name="connsiteX47" fmla="*/ 140113 w 198691"/>
                    <a:gd name="connsiteY47" fmla="*/ 169497 h 198169"/>
                    <a:gd name="connsiteX48" fmla="*/ 121063 w 198691"/>
                    <a:gd name="connsiteY48" fmla="*/ 177498 h 198169"/>
                    <a:gd name="connsiteX49" fmla="*/ 121063 w 198691"/>
                    <a:gd name="connsiteY49" fmla="*/ 190548 h 198169"/>
                    <a:gd name="connsiteX50" fmla="*/ 116015 w 198691"/>
                    <a:gd name="connsiteY50" fmla="*/ 196453 h 198169"/>
                    <a:gd name="connsiteX51" fmla="*/ 99536 w 198691"/>
                    <a:gd name="connsiteY51" fmla="*/ 198168 h 198169"/>
                    <a:gd name="connsiteX52" fmla="*/ 84773 w 198691"/>
                    <a:gd name="connsiteY52" fmla="*/ 190452 h 198169"/>
                    <a:gd name="connsiteX53" fmla="*/ 114300 w 198691"/>
                    <a:gd name="connsiteY53" fmla="*/ 190452 h 198169"/>
                    <a:gd name="connsiteX54" fmla="*/ 114300 w 198691"/>
                    <a:gd name="connsiteY54" fmla="*/ 172736 h 198169"/>
                    <a:gd name="connsiteX55" fmla="*/ 116872 w 198691"/>
                    <a:gd name="connsiteY55" fmla="*/ 172069 h 198169"/>
                    <a:gd name="connsiteX56" fmla="*/ 139160 w 198691"/>
                    <a:gd name="connsiteY56" fmla="*/ 162544 h 198169"/>
                    <a:gd name="connsiteX57" fmla="*/ 141446 w 198691"/>
                    <a:gd name="connsiteY57" fmla="*/ 161115 h 198169"/>
                    <a:gd name="connsiteX58" fmla="*/ 153924 w 198691"/>
                    <a:gd name="connsiteY58" fmla="*/ 173593 h 198169"/>
                    <a:gd name="connsiteX59" fmla="*/ 174784 w 198691"/>
                    <a:gd name="connsiteY59" fmla="*/ 152733 h 198169"/>
                    <a:gd name="connsiteX60" fmla="*/ 162306 w 198691"/>
                    <a:gd name="connsiteY60" fmla="*/ 140160 h 198169"/>
                    <a:gd name="connsiteX61" fmla="*/ 163735 w 198691"/>
                    <a:gd name="connsiteY61" fmla="*/ 137970 h 198169"/>
                    <a:gd name="connsiteX62" fmla="*/ 173260 w 198691"/>
                    <a:gd name="connsiteY62" fmla="*/ 115681 h 198169"/>
                    <a:gd name="connsiteX63" fmla="*/ 173831 w 198691"/>
                    <a:gd name="connsiteY63" fmla="*/ 113109 h 198169"/>
                    <a:gd name="connsiteX64" fmla="*/ 191548 w 198691"/>
                    <a:gd name="connsiteY64" fmla="*/ 113109 h 198169"/>
                    <a:gd name="connsiteX65" fmla="*/ 192691 w 198691"/>
                    <a:gd name="connsiteY65" fmla="*/ 98346 h 198169"/>
                    <a:gd name="connsiteX66" fmla="*/ 191548 w 198691"/>
                    <a:gd name="connsiteY66" fmla="*/ 83582 h 198169"/>
                    <a:gd name="connsiteX67" fmla="*/ 173546 w 198691"/>
                    <a:gd name="connsiteY67" fmla="*/ 83582 h 198169"/>
                    <a:gd name="connsiteX68" fmla="*/ 172974 w 198691"/>
                    <a:gd name="connsiteY68" fmla="*/ 81010 h 198169"/>
                    <a:gd name="connsiteX69" fmla="*/ 163449 w 198691"/>
                    <a:gd name="connsiteY69" fmla="*/ 58626 h 198169"/>
                    <a:gd name="connsiteX70" fmla="*/ 162020 w 198691"/>
                    <a:gd name="connsiteY70" fmla="*/ 56436 h 198169"/>
                    <a:gd name="connsiteX71" fmla="*/ 174593 w 198691"/>
                    <a:gd name="connsiteY71" fmla="*/ 43958 h 198169"/>
                    <a:gd name="connsiteX72" fmla="*/ 153638 w 198691"/>
                    <a:gd name="connsiteY72" fmla="*/ 23003 h 198169"/>
                    <a:gd name="connsiteX73" fmla="*/ 141161 w 198691"/>
                    <a:gd name="connsiteY73" fmla="*/ 35576 h 198169"/>
                    <a:gd name="connsiteX74" fmla="*/ 138875 w 198691"/>
                    <a:gd name="connsiteY74" fmla="*/ 34147 h 198169"/>
                    <a:gd name="connsiteX75" fmla="*/ 116586 w 198691"/>
                    <a:gd name="connsiteY75" fmla="*/ 24622 h 198169"/>
                    <a:gd name="connsiteX76" fmla="*/ 114014 w 198691"/>
                    <a:gd name="connsiteY76" fmla="*/ 24051 h 198169"/>
                    <a:gd name="connsiteX77" fmla="*/ 114014 w 198691"/>
                    <a:gd name="connsiteY77" fmla="*/ 6334 h 198169"/>
                    <a:gd name="connsiteX78" fmla="*/ 84487 w 198691"/>
                    <a:gd name="connsiteY78" fmla="*/ 6334 h 198169"/>
                    <a:gd name="connsiteX79" fmla="*/ 84487 w 198691"/>
                    <a:gd name="connsiteY79" fmla="*/ 24051 h 198169"/>
                    <a:gd name="connsiteX80" fmla="*/ 81915 w 198691"/>
                    <a:gd name="connsiteY80" fmla="*/ 24622 h 198169"/>
                    <a:gd name="connsiteX81" fmla="*/ 59627 w 198691"/>
                    <a:gd name="connsiteY81" fmla="*/ 34147 h 198169"/>
                    <a:gd name="connsiteX82" fmla="*/ 57341 w 198691"/>
                    <a:gd name="connsiteY82" fmla="*/ 35576 h 198169"/>
                    <a:gd name="connsiteX83" fmla="*/ 44863 w 198691"/>
                    <a:gd name="connsiteY83" fmla="*/ 23003 h 198169"/>
                    <a:gd name="connsiteX84" fmla="*/ 24003 w 198691"/>
                    <a:gd name="connsiteY84" fmla="*/ 43958 h 198169"/>
                    <a:gd name="connsiteX85" fmla="*/ 36481 w 198691"/>
                    <a:gd name="connsiteY85" fmla="*/ 56436 h 198169"/>
                    <a:gd name="connsiteX86" fmla="*/ 35147 w 198691"/>
                    <a:gd name="connsiteY86" fmla="*/ 58626 h 198169"/>
                    <a:gd name="connsiteX87" fmla="*/ 25622 w 198691"/>
                    <a:gd name="connsiteY87" fmla="*/ 81010 h 198169"/>
                    <a:gd name="connsiteX88" fmla="*/ 24956 w 198691"/>
                    <a:gd name="connsiteY88" fmla="*/ 83582 h 198169"/>
                    <a:gd name="connsiteX89" fmla="*/ 7906 w 198691"/>
                    <a:gd name="connsiteY89" fmla="*/ 83582 h 198169"/>
                    <a:gd name="connsiteX90" fmla="*/ 7906 w 198691"/>
                    <a:gd name="connsiteY90" fmla="*/ 113109 h 198169"/>
                    <a:gd name="connsiteX91" fmla="*/ 25527 w 198691"/>
                    <a:gd name="connsiteY91" fmla="*/ 113109 h 198169"/>
                    <a:gd name="connsiteX92" fmla="*/ 26194 w 198691"/>
                    <a:gd name="connsiteY92" fmla="*/ 115681 h 198169"/>
                    <a:gd name="connsiteX93" fmla="*/ 35719 w 198691"/>
                    <a:gd name="connsiteY93" fmla="*/ 137970 h 198169"/>
                    <a:gd name="connsiteX94" fmla="*/ 37052 w 198691"/>
                    <a:gd name="connsiteY94" fmla="*/ 140160 h 198169"/>
                    <a:gd name="connsiteX95" fmla="*/ 24098 w 198691"/>
                    <a:gd name="connsiteY95" fmla="*/ 153114 h 198169"/>
                    <a:gd name="connsiteX96" fmla="*/ 44958 w 198691"/>
                    <a:gd name="connsiteY96" fmla="*/ 173974 h 198169"/>
                    <a:gd name="connsiteX97" fmla="*/ 57436 w 198691"/>
                    <a:gd name="connsiteY97" fmla="*/ 161496 h 198169"/>
                    <a:gd name="connsiteX98" fmla="*/ 59722 w 198691"/>
                    <a:gd name="connsiteY98" fmla="*/ 162925 h 198169"/>
                    <a:gd name="connsiteX99" fmla="*/ 82010 w 198691"/>
                    <a:gd name="connsiteY99" fmla="*/ 172450 h 198169"/>
                    <a:gd name="connsiteX100" fmla="*/ 84582 w 198691"/>
                    <a:gd name="connsiteY100" fmla="*/ 173117 h 198169"/>
                    <a:gd name="connsiteX101" fmla="*/ 99632 w 198691"/>
                    <a:gd name="connsiteY101" fmla="*/ 147018 h 198169"/>
                    <a:gd name="connsiteX102" fmla="*/ 65342 w 198691"/>
                    <a:gd name="connsiteY102" fmla="*/ 132921 h 198169"/>
                    <a:gd name="connsiteX103" fmla="*/ 54483 w 198691"/>
                    <a:gd name="connsiteY103" fmla="*/ 80629 h 198169"/>
                    <a:gd name="connsiteX104" fmla="*/ 81248 w 198691"/>
                    <a:gd name="connsiteY104" fmla="*/ 53578 h 198169"/>
                    <a:gd name="connsiteX105" fmla="*/ 144426 w 198691"/>
                    <a:gd name="connsiteY105" fmla="*/ 80905 h 198169"/>
                    <a:gd name="connsiteX106" fmla="*/ 144399 w 198691"/>
                    <a:gd name="connsiteY106" fmla="*/ 116824 h 198169"/>
                    <a:gd name="connsiteX107" fmla="*/ 117443 w 198691"/>
                    <a:gd name="connsiteY107" fmla="*/ 143780 h 198169"/>
                    <a:gd name="connsiteX108" fmla="*/ 99632 w 198691"/>
                    <a:gd name="connsiteY108" fmla="*/ 147018 h 198169"/>
                    <a:gd name="connsiteX109" fmla="*/ 99632 w 198691"/>
                    <a:gd name="connsiteY109" fmla="*/ 57007 h 198169"/>
                    <a:gd name="connsiteX110" fmla="*/ 83915 w 198691"/>
                    <a:gd name="connsiteY110" fmla="*/ 59865 h 198169"/>
                    <a:gd name="connsiteX111" fmla="*/ 60865 w 198691"/>
                    <a:gd name="connsiteY111" fmla="*/ 82915 h 198169"/>
                    <a:gd name="connsiteX112" fmla="*/ 84255 w 198691"/>
                    <a:gd name="connsiteY112" fmla="*/ 137522 h 198169"/>
                    <a:gd name="connsiteX113" fmla="*/ 115538 w 198691"/>
                    <a:gd name="connsiteY113" fmla="*/ 137493 h 198169"/>
                    <a:gd name="connsiteX114" fmla="*/ 115538 w 198691"/>
                    <a:gd name="connsiteY114" fmla="*/ 137493 h 198169"/>
                    <a:gd name="connsiteX115" fmla="*/ 138398 w 198691"/>
                    <a:gd name="connsiteY115" fmla="*/ 114538 h 198169"/>
                    <a:gd name="connsiteX116" fmla="*/ 128873 w 198691"/>
                    <a:gd name="connsiteY116" fmla="*/ 69199 h 198169"/>
                    <a:gd name="connsiteX117" fmla="*/ 99441 w 198691"/>
                    <a:gd name="connsiteY117" fmla="*/ 57007 h 19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98691" h="198169">
                      <a:moveTo>
                        <a:pt x="99536" y="198168"/>
                      </a:moveTo>
                      <a:cubicBezTo>
                        <a:pt x="94047" y="198206"/>
                        <a:pt x="88564" y="197758"/>
                        <a:pt x="83153" y="196834"/>
                      </a:cubicBezTo>
                      <a:cubicBezTo>
                        <a:pt x="80268" y="196367"/>
                        <a:pt x="78162" y="193853"/>
                        <a:pt x="78200" y="190929"/>
                      </a:cubicBezTo>
                      <a:lnTo>
                        <a:pt x="78200" y="177879"/>
                      </a:lnTo>
                      <a:cubicBezTo>
                        <a:pt x="71365" y="176089"/>
                        <a:pt x="64799" y="173403"/>
                        <a:pt x="58674" y="169878"/>
                      </a:cubicBezTo>
                      <a:lnTo>
                        <a:pt x="49149" y="179403"/>
                      </a:lnTo>
                      <a:cubicBezTo>
                        <a:pt x="47053" y="181489"/>
                        <a:pt x="43759" y="181775"/>
                        <a:pt x="41339" y="180070"/>
                      </a:cubicBezTo>
                      <a:cubicBezTo>
                        <a:pt x="32391" y="173698"/>
                        <a:pt x="24569" y="165868"/>
                        <a:pt x="18193" y="156924"/>
                      </a:cubicBezTo>
                      <a:cubicBezTo>
                        <a:pt x="16490" y="154505"/>
                        <a:pt x="16771" y="151209"/>
                        <a:pt x="18860" y="149114"/>
                      </a:cubicBezTo>
                      <a:lnTo>
                        <a:pt x="28385" y="139589"/>
                      </a:lnTo>
                      <a:cubicBezTo>
                        <a:pt x="24909" y="133607"/>
                        <a:pt x="22220" y="127206"/>
                        <a:pt x="20384" y="120539"/>
                      </a:cubicBezTo>
                      <a:lnTo>
                        <a:pt x="7430" y="120539"/>
                      </a:lnTo>
                      <a:cubicBezTo>
                        <a:pt x="4469" y="120539"/>
                        <a:pt x="1937" y="118405"/>
                        <a:pt x="1429" y="115491"/>
                      </a:cubicBezTo>
                      <a:cubicBezTo>
                        <a:pt x="481" y="110080"/>
                        <a:pt x="3" y="104604"/>
                        <a:pt x="0" y="99108"/>
                      </a:cubicBezTo>
                      <a:cubicBezTo>
                        <a:pt x="-6" y="93612"/>
                        <a:pt x="472" y="88135"/>
                        <a:pt x="1429" y="82725"/>
                      </a:cubicBezTo>
                      <a:cubicBezTo>
                        <a:pt x="1901" y="79791"/>
                        <a:pt x="4454" y="77638"/>
                        <a:pt x="7430" y="77676"/>
                      </a:cubicBezTo>
                      <a:lnTo>
                        <a:pt x="20384" y="77676"/>
                      </a:lnTo>
                      <a:cubicBezTo>
                        <a:pt x="22220" y="71009"/>
                        <a:pt x="24909" y="64608"/>
                        <a:pt x="28385" y="58626"/>
                      </a:cubicBezTo>
                      <a:lnTo>
                        <a:pt x="18860" y="49101"/>
                      </a:lnTo>
                      <a:cubicBezTo>
                        <a:pt x="16771" y="47006"/>
                        <a:pt x="16490" y="43710"/>
                        <a:pt x="18193" y="41291"/>
                      </a:cubicBezTo>
                      <a:cubicBezTo>
                        <a:pt x="24543" y="32318"/>
                        <a:pt x="32370" y="24498"/>
                        <a:pt x="41339" y="18145"/>
                      </a:cubicBezTo>
                      <a:cubicBezTo>
                        <a:pt x="43759" y="16440"/>
                        <a:pt x="47053" y="16726"/>
                        <a:pt x="49149" y="18812"/>
                      </a:cubicBezTo>
                      <a:lnTo>
                        <a:pt x="58674" y="28337"/>
                      </a:lnTo>
                      <a:cubicBezTo>
                        <a:pt x="64803" y="24803"/>
                        <a:pt x="71367" y="22079"/>
                        <a:pt x="78200" y="20241"/>
                      </a:cubicBezTo>
                      <a:lnTo>
                        <a:pt x="78200" y="7287"/>
                      </a:lnTo>
                      <a:cubicBezTo>
                        <a:pt x="78156" y="4343"/>
                        <a:pt x="80254" y="1800"/>
                        <a:pt x="83153" y="1286"/>
                      </a:cubicBezTo>
                      <a:cubicBezTo>
                        <a:pt x="94008" y="-429"/>
                        <a:pt x="105065" y="-429"/>
                        <a:pt x="115919" y="1286"/>
                      </a:cubicBezTo>
                      <a:cubicBezTo>
                        <a:pt x="118857" y="1762"/>
                        <a:pt x="121006" y="4315"/>
                        <a:pt x="120968" y="7287"/>
                      </a:cubicBezTo>
                      <a:lnTo>
                        <a:pt x="120968" y="20241"/>
                      </a:lnTo>
                      <a:cubicBezTo>
                        <a:pt x="127639" y="22108"/>
                        <a:pt x="134042" y="24832"/>
                        <a:pt x="140018" y="28337"/>
                      </a:cubicBezTo>
                      <a:lnTo>
                        <a:pt x="149543" y="18812"/>
                      </a:lnTo>
                      <a:cubicBezTo>
                        <a:pt x="151639" y="16726"/>
                        <a:pt x="154933" y="16440"/>
                        <a:pt x="157353" y="18145"/>
                      </a:cubicBezTo>
                      <a:cubicBezTo>
                        <a:pt x="166322" y="24498"/>
                        <a:pt x="174149" y="32318"/>
                        <a:pt x="180499" y="41291"/>
                      </a:cubicBezTo>
                      <a:cubicBezTo>
                        <a:pt x="182204" y="43710"/>
                        <a:pt x="181918" y="47006"/>
                        <a:pt x="179832" y="49101"/>
                      </a:cubicBezTo>
                      <a:lnTo>
                        <a:pt x="170307" y="58626"/>
                      </a:lnTo>
                      <a:cubicBezTo>
                        <a:pt x="173775" y="64618"/>
                        <a:pt x="176494" y="71018"/>
                        <a:pt x="178403" y="77676"/>
                      </a:cubicBezTo>
                      <a:lnTo>
                        <a:pt x="191357" y="77676"/>
                      </a:lnTo>
                      <a:cubicBezTo>
                        <a:pt x="194329" y="77638"/>
                        <a:pt x="196882" y="79791"/>
                        <a:pt x="197358" y="82725"/>
                      </a:cubicBezTo>
                      <a:cubicBezTo>
                        <a:pt x="198234" y="88144"/>
                        <a:pt x="198682" y="93621"/>
                        <a:pt x="198692" y="99108"/>
                      </a:cubicBezTo>
                      <a:cubicBezTo>
                        <a:pt x="198682" y="104604"/>
                        <a:pt x="198206" y="110080"/>
                        <a:pt x="197263" y="115491"/>
                      </a:cubicBezTo>
                      <a:cubicBezTo>
                        <a:pt x="196796" y="118396"/>
                        <a:pt x="194301" y="120529"/>
                        <a:pt x="191357" y="120539"/>
                      </a:cubicBezTo>
                      <a:lnTo>
                        <a:pt x="178403" y="120539"/>
                      </a:lnTo>
                      <a:cubicBezTo>
                        <a:pt x="176494" y="127197"/>
                        <a:pt x="173775" y="133598"/>
                        <a:pt x="170307" y="139589"/>
                      </a:cubicBezTo>
                      <a:lnTo>
                        <a:pt x="179832" y="149114"/>
                      </a:lnTo>
                      <a:cubicBezTo>
                        <a:pt x="181918" y="151209"/>
                        <a:pt x="182204" y="154505"/>
                        <a:pt x="180499" y="156924"/>
                      </a:cubicBezTo>
                      <a:cubicBezTo>
                        <a:pt x="174119" y="165725"/>
                        <a:pt x="166331" y="173422"/>
                        <a:pt x="157448" y="179689"/>
                      </a:cubicBezTo>
                      <a:cubicBezTo>
                        <a:pt x="155028" y="181394"/>
                        <a:pt x="151734" y="181108"/>
                        <a:pt x="149638" y="179022"/>
                      </a:cubicBezTo>
                      <a:lnTo>
                        <a:pt x="140113" y="169497"/>
                      </a:lnTo>
                      <a:cubicBezTo>
                        <a:pt x="134149" y="173003"/>
                        <a:pt x="127742" y="175698"/>
                        <a:pt x="121063" y="177498"/>
                      </a:cubicBezTo>
                      <a:lnTo>
                        <a:pt x="121063" y="190548"/>
                      </a:lnTo>
                      <a:cubicBezTo>
                        <a:pt x="121094" y="193500"/>
                        <a:pt x="118938" y="196024"/>
                        <a:pt x="116015" y="196453"/>
                      </a:cubicBezTo>
                      <a:cubicBezTo>
                        <a:pt x="110584" y="197510"/>
                        <a:pt x="105069" y="198092"/>
                        <a:pt x="99536" y="198168"/>
                      </a:cubicBezTo>
                      <a:close/>
                      <a:moveTo>
                        <a:pt x="84773" y="190452"/>
                      </a:moveTo>
                      <a:cubicBezTo>
                        <a:pt x="94556" y="191976"/>
                        <a:pt x="104517" y="191976"/>
                        <a:pt x="114300" y="190452"/>
                      </a:cubicBezTo>
                      <a:lnTo>
                        <a:pt x="114300" y="172736"/>
                      </a:lnTo>
                      <a:lnTo>
                        <a:pt x="116872" y="172069"/>
                      </a:lnTo>
                      <a:cubicBezTo>
                        <a:pt x="124781" y="170164"/>
                        <a:pt x="132315" y="166945"/>
                        <a:pt x="139160" y="162544"/>
                      </a:cubicBezTo>
                      <a:lnTo>
                        <a:pt x="141446" y="161115"/>
                      </a:lnTo>
                      <a:lnTo>
                        <a:pt x="153924" y="173593"/>
                      </a:lnTo>
                      <a:cubicBezTo>
                        <a:pt x="161952" y="167802"/>
                        <a:pt x="168995" y="160763"/>
                        <a:pt x="174784" y="152733"/>
                      </a:cubicBezTo>
                      <a:lnTo>
                        <a:pt x="162306" y="140160"/>
                      </a:lnTo>
                      <a:lnTo>
                        <a:pt x="163735" y="137970"/>
                      </a:lnTo>
                      <a:cubicBezTo>
                        <a:pt x="168079" y="131093"/>
                        <a:pt x="171295" y="123568"/>
                        <a:pt x="173260" y="115681"/>
                      </a:cubicBezTo>
                      <a:lnTo>
                        <a:pt x="173831" y="113109"/>
                      </a:lnTo>
                      <a:lnTo>
                        <a:pt x="191548" y="113109"/>
                      </a:lnTo>
                      <a:cubicBezTo>
                        <a:pt x="192300" y="108223"/>
                        <a:pt x="192681" y="103289"/>
                        <a:pt x="192691" y="98346"/>
                      </a:cubicBezTo>
                      <a:cubicBezTo>
                        <a:pt x="192700" y="93402"/>
                        <a:pt x="192319" y="88468"/>
                        <a:pt x="191548" y="83582"/>
                      </a:cubicBezTo>
                      <a:lnTo>
                        <a:pt x="173546" y="83582"/>
                      </a:lnTo>
                      <a:lnTo>
                        <a:pt x="172974" y="81010"/>
                      </a:lnTo>
                      <a:cubicBezTo>
                        <a:pt x="171010" y="73085"/>
                        <a:pt x="167795" y="65532"/>
                        <a:pt x="163449" y="58626"/>
                      </a:cubicBezTo>
                      <a:lnTo>
                        <a:pt x="162020" y="56436"/>
                      </a:lnTo>
                      <a:lnTo>
                        <a:pt x="174593" y="43958"/>
                      </a:lnTo>
                      <a:cubicBezTo>
                        <a:pt x="168773" y="35900"/>
                        <a:pt x="161697" y="28823"/>
                        <a:pt x="153638" y="23003"/>
                      </a:cubicBezTo>
                      <a:lnTo>
                        <a:pt x="141161" y="35576"/>
                      </a:lnTo>
                      <a:lnTo>
                        <a:pt x="138875" y="34147"/>
                      </a:lnTo>
                      <a:cubicBezTo>
                        <a:pt x="132010" y="29785"/>
                        <a:pt x="124482" y="26565"/>
                        <a:pt x="116586" y="24622"/>
                      </a:cubicBezTo>
                      <a:lnTo>
                        <a:pt x="114014" y="24051"/>
                      </a:lnTo>
                      <a:lnTo>
                        <a:pt x="114014" y="6334"/>
                      </a:lnTo>
                      <a:cubicBezTo>
                        <a:pt x="104231" y="4810"/>
                        <a:pt x="94270" y="4810"/>
                        <a:pt x="84487" y="6334"/>
                      </a:cubicBezTo>
                      <a:lnTo>
                        <a:pt x="84487" y="24051"/>
                      </a:lnTo>
                      <a:lnTo>
                        <a:pt x="81915" y="24622"/>
                      </a:lnTo>
                      <a:cubicBezTo>
                        <a:pt x="74030" y="26603"/>
                        <a:pt x="66508" y="29823"/>
                        <a:pt x="59627" y="34147"/>
                      </a:cubicBezTo>
                      <a:lnTo>
                        <a:pt x="57341" y="35576"/>
                      </a:lnTo>
                      <a:lnTo>
                        <a:pt x="44863" y="23003"/>
                      </a:lnTo>
                      <a:cubicBezTo>
                        <a:pt x="36833" y="28823"/>
                        <a:pt x="29790" y="35900"/>
                        <a:pt x="24003" y="43958"/>
                      </a:cubicBezTo>
                      <a:lnTo>
                        <a:pt x="36481" y="56436"/>
                      </a:lnTo>
                      <a:lnTo>
                        <a:pt x="35147" y="58626"/>
                      </a:lnTo>
                      <a:cubicBezTo>
                        <a:pt x="30763" y="65513"/>
                        <a:pt x="27544" y="73076"/>
                        <a:pt x="25622" y="81010"/>
                      </a:cubicBezTo>
                      <a:lnTo>
                        <a:pt x="24956" y="83582"/>
                      </a:lnTo>
                      <a:lnTo>
                        <a:pt x="7906" y="83582"/>
                      </a:lnTo>
                      <a:cubicBezTo>
                        <a:pt x="6256" y="93355"/>
                        <a:pt x="6256" y="103337"/>
                        <a:pt x="7906" y="113109"/>
                      </a:cubicBezTo>
                      <a:lnTo>
                        <a:pt x="25527" y="113109"/>
                      </a:lnTo>
                      <a:lnTo>
                        <a:pt x="26194" y="115681"/>
                      </a:lnTo>
                      <a:cubicBezTo>
                        <a:pt x="28116" y="123587"/>
                        <a:pt x="31334" y="131121"/>
                        <a:pt x="35719" y="137970"/>
                      </a:cubicBezTo>
                      <a:lnTo>
                        <a:pt x="37052" y="140160"/>
                      </a:lnTo>
                      <a:lnTo>
                        <a:pt x="24098" y="153114"/>
                      </a:lnTo>
                      <a:cubicBezTo>
                        <a:pt x="29887" y="161144"/>
                        <a:pt x="36930" y="168183"/>
                        <a:pt x="44958" y="173974"/>
                      </a:cubicBezTo>
                      <a:lnTo>
                        <a:pt x="57436" y="161496"/>
                      </a:lnTo>
                      <a:lnTo>
                        <a:pt x="59722" y="162925"/>
                      </a:lnTo>
                      <a:cubicBezTo>
                        <a:pt x="66585" y="167288"/>
                        <a:pt x="74113" y="170507"/>
                        <a:pt x="82010" y="172450"/>
                      </a:cubicBezTo>
                      <a:lnTo>
                        <a:pt x="84582" y="173117"/>
                      </a:lnTo>
                      <a:close/>
                      <a:moveTo>
                        <a:pt x="99632" y="147018"/>
                      </a:moveTo>
                      <a:cubicBezTo>
                        <a:pt x="86779" y="147076"/>
                        <a:pt x="74435" y="142008"/>
                        <a:pt x="65342" y="132921"/>
                      </a:cubicBezTo>
                      <a:cubicBezTo>
                        <a:pt x="51764" y="119139"/>
                        <a:pt x="47516" y="98679"/>
                        <a:pt x="54483" y="80629"/>
                      </a:cubicBezTo>
                      <a:cubicBezTo>
                        <a:pt x="59093" y="68180"/>
                        <a:pt x="68848" y="58322"/>
                        <a:pt x="81248" y="53578"/>
                      </a:cubicBezTo>
                      <a:cubicBezTo>
                        <a:pt x="106240" y="43682"/>
                        <a:pt x="134525" y="55912"/>
                        <a:pt x="144426" y="80905"/>
                      </a:cubicBezTo>
                      <a:cubicBezTo>
                        <a:pt x="148998" y="92440"/>
                        <a:pt x="148988" y="105289"/>
                        <a:pt x="144399" y="116824"/>
                      </a:cubicBezTo>
                      <a:cubicBezTo>
                        <a:pt x="139745" y="129292"/>
                        <a:pt x="129911" y="139122"/>
                        <a:pt x="117443" y="143780"/>
                      </a:cubicBezTo>
                      <a:cubicBezTo>
                        <a:pt x="111743" y="145894"/>
                        <a:pt x="105713" y="146999"/>
                        <a:pt x="99632" y="147018"/>
                      </a:cubicBezTo>
                      <a:close/>
                      <a:moveTo>
                        <a:pt x="99632" y="57007"/>
                      </a:moveTo>
                      <a:cubicBezTo>
                        <a:pt x="94266" y="57036"/>
                        <a:pt x="88947" y="58007"/>
                        <a:pt x="83915" y="59865"/>
                      </a:cubicBezTo>
                      <a:cubicBezTo>
                        <a:pt x="73239" y="63818"/>
                        <a:pt x="64821" y="72238"/>
                        <a:pt x="60865" y="82915"/>
                      </a:cubicBezTo>
                      <a:cubicBezTo>
                        <a:pt x="52245" y="104451"/>
                        <a:pt x="62717" y="128902"/>
                        <a:pt x="84255" y="137522"/>
                      </a:cubicBezTo>
                      <a:cubicBezTo>
                        <a:pt x="94298" y="141541"/>
                        <a:pt x="105503" y="141532"/>
                        <a:pt x="115538" y="137493"/>
                      </a:cubicBezTo>
                      <a:lnTo>
                        <a:pt x="115538" y="137493"/>
                      </a:lnTo>
                      <a:cubicBezTo>
                        <a:pt x="126116" y="133502"/>
                        <a:pt x="134450" y="125130"/>
                        <a:pt x="138398" y="114538"/>
                      </a:cubicBezTo>
                      <a:cubicBezTo>
                        <a:pt x="144469" y="98870"/>
                        <a:pt x="140735" y="81096"/>
                        <a:pt x="128873" y="69199"/>
                      </a:cubicBezTo>
                      <a:cubicBezTo>
                        <a:pt x="121073" y="61389"/>
                        <a:pt x="110482" y="56998"/>
                        <a:pt x="99441" y="57007"/>
                      </a:cubicBezTo>
                      <a:close/>
                    </a:path>
                  </a:pathLst>
                </a:custGeom>
                <a:solidFill>
                  <a:srgbClr val="BA68C8"/>
                </a:solidFill>
                <a:ln w="9525" cap="flat">
                  <a:noFill/>
                  <a:prstDash val="solid"/>
                  <a:miter/>
                </a:ln>
              </p:spPr>
              <p:txBody>
                <a:bodyPr rtlCol="0" anchor="ctr"/>
                <a:lstStyle/>
                <a:p>
                  <a:endParaRPr lang="en-US"/>
                </a:p>
              </p:txBody>
            </p:sp>
          </p:grpSp>
          <p:grpSp>
            <p:nvGrpSpPr>
              <p:cNvPr id="42" name="Graphic 4">
                <a:extLst>
                  <a:ext uri="{FF2B5EF4-FFF2-40B4-BE49-F238E27FC236}">
                    <a16:creationId xmlns:a16="http://schemas.microsoft.com/office/drawing/2014/main" id="{0551DC9E-C610-4548-B043-76BFD22422DE}"/>
                  </a:ext>
                </a:extLst>
              </p:cNvPr>
              <p:cNvGrpSpPr/>
              <p:nvPr/>
            </p:nvGrpSpPr>
            <p:grpSpPr>
              <a:xfrm>
                <a:off x="6225412" y="3179098"/>
                <a:ext cx="345815" cy="516489"/>
                <a:chOff x="6225412" y="3179098"/>
                <a:chExt cx="345815" cy="516489"/>
              </a:xfrm>
              <a:solidFill>
                <a:srgbClr val="BA68C8"/>
              </a:solidFill>
            </p:grpSpPr>
            <p:sp>
              <p:nvSpPr>
                <p:cNvPr id="43" name="Graphic 4">
                  <a:extLst>
                    <a:ext uri="{FF2B5EF4-FFF2-40B4-BE49-F238E27FC236}">
                      <a16:creationId xmlns:a16="http://schemas.microsoft.com/office/drawing/2014/main" id="{6BA15C90-E9EE-4C3E-BCE3-9A2F92E001B6}"/>
                    </a:ext>
                  </a:extLst>
                </p:cNvPr>
                <p:cNvSpPr/>
                <p:nvPr/>
              </p:nvSpPr>
              <p:spPr>
                <a:xfrm>
                  <a:off x="6279477" y="3179098"/>
                  <a:ext cx="291750" cy="291842"/>
                </a:xfrm>
                <a:custGeom>
                  <a:avLst/>
                  <a:gdLst>
                    <a:gd name="connsiteX0" fmla="*/ 57347 w 291750"/>
                    <a:gd name="connsiteY0" fmla="*/ 30286 h 291842"/>
                    <a:gd name="connsiteX1" fmla="*/ 77540 w 291750"/>
                    <a:gd name="connsiteY1" fmla="*/ 17237 h 291842"/>
                    <a:gd name="connsiteX2" fmla="*/ 88685 w 291750"/>
                    <a:gd name="connsiteY2" fmla="*/ 19714 h 291842"/>
                    <a:gd name="connsiteX3" fmla="*/ 100210 w 291750"/>
                    <a:gd name="connsiteY3" fmla="*/ 34763 h 291842"/>
                    <a:gd name="connsiteX4" fmla="*/ 130023 w 291750"/>
                    <a:gd name="connsiteY4" fmla="*/ 26857 h 291842"/>
                    <a:gd name="connsiteX5" fmla="*/ 132500 w 291750"/>
                    <a:gd name="connsiteY5" fmla="*/ 7807 h 291842"/>
                    <a:gd name="connsiteX6" fmla="*/ 140977 w 291750"/>
                    <a:gd name="connsiteY6" fmla="*/ 92 h 291842"/>
                    <a:gd name="connsiteX7" fmla="*/ 188602 w 291750"/>
                    <a:gd name="connsiteY7" fmla="*/ 6283 h 291842"/>
                    <a:gd name="connsiteX8" fmla="*/ 194698 w 291750"/>
                    <a:gd name="connsiteY8" fmla="*/ 15808 h 291842"/>
                    <a:gd name="connsiteX9" fmla="*/ 192221 w 291750"/>
                    <a:gd name="connsiteY9" fmla="*/ 34858 h 291842"/>
                    <a:gd name="connsiteX10" fmla="*/ 218891 w 291750"/>
                    <a:gd name="connsiteY10" fmla="*/ 50289 h 291842"/>
                    <a:gd name="connsiteX11" fmla="*/ 233941 w 291750"/>
                    <a:gd name="connsiteY11" fmla="*/ 38764 h 291842"/>
                    <a:gd name="connsiteX12" fmla="*/ 245371 w 291750"/>
                    <a:gd name="connsiteY12" fmla="*/ 38764 h 291842"/>
                    <a:gd name="connsiteX13" fmla="*/ 261563 w 291750"/>
                    <a:gd name="connsiteY13" fmla="*/ 56671 h 291842"/>
                    <a:gd name="connsiteX14" fmla="*/ 274517 w 291750"/>
                    <a:gd name="connsiteY14" fmla="*/ 76864 h 291842"/>
                    <a:gd name="connsiteX15" fmla="*/ 272041 w 291750"/>
                    <a:gd name="connsiteY15" fmla="*/ 88008 h 291842"/>
                    <a:gd name="connsiteX16" fmla="*/ 256896 w 291750"/>
                    <a:gd name="connsiteY16" fmla="*/ 100676 h 291842"/>
                    <a:gd name="connsiteX17" fmla="*/ 264897 w 291750"/>
                    <a:gd name="connsiteY17" fmla="*/ 130490 h 291842"/>
                    <a:gd name="connsiteX18" fmla="*/ 283947 w 291750"/>
                    <a:gd name="connsiteY18" fmla="*/ 132966 h 291842"/>
                    <a:gd name="connsiteX19" fmla="*/ 291662 w 291750"/>
                    <a:gd name="connsiteY19" fmla="*/ 141443 h 291842"/>
                    <a:gd name="connsiteX20" fmla="*/ 285376 w 291750"/>
                    <a:gd name="connsiteY20" fmla="*/ 189068 h 291842"/>
                    <a:gd name="connsiteX21" fmla="*/ 275851 w 291750"/>
                    <a:gd name="connsiteY21" fmla="*/ 195259 h 291842"/>
                    <a:gd name="connsiteX22" fmla="*/ 256801 w 291750"/>
                    <a:gd name="connsiteY22" fmla="*/ 192783 h 291842"/>
                    <a:gd name="connsiteX23" fmla="*/ 241370 w 291750"/>
                    <a:gd name="connsiteY23" fmla="*/ 219453 h 291842"/>
                    <a:gd name="connsiteX24" fmla="*/ 252896 w 291750"/>
                    <a:gd name="connsiteY24" fmla="*/ 234503 h 291842"/>
                    <a:gd name="connsiteX25" fmla="*/ 252420 w 291750"/>
                    <a:gd name="connsiteY25" fmla="*/ 245932 h 291842"/>
                    <a:gd name="connsiteX26" fmla="*/ 214320 w 291750"/>
                    <a:gd name="connsiteY26" fmla="*/ 275079 h 291842"/>
                    <a:gd name="connsiteX27" fmla="*/ 202604 w 291750"/>
                    <a:gd name="connsiteY27" fmla="*/ 272126 h 291842"/>
                    <a:gd name="connsiteX28" fmla="*/ 191078 w 291750"/>
                    <a:gd name="connsiteY28" fmla="*/ 257077 h 291842"/>
                    <a:gd name="connsiteX29" fmla="*/ 161361 w 291750"/>
                    <a:gd name="connsiteY29" fmla="*/ 264982 h 291842"/>
                    <a:gd name="connsiteX30" fmla="*/ 158789 w 291750"/>
                    <a:gd name="connsiteY30" fmla="*/ 284032 h 291842"/>
                    <a:gd name="connsiteX31" fmla="*/ 150407 w 291750"/>
                    <a:gd name="connsiteY31" fmla="*/ 291748 h 291842"/>
                    <a:gd name="connsiteX32" fmla="*/ 102782 w 291750"/>
                    <a:gd name="connsiteY32" fmla="*/ 285557 h 291842"/>
                    <a:gd name="connsiteX33" fmla="*/ 96590 w 291750"/>
                    <a:gd name="connsiteY33" fmla="*/ 276032 h 291842"/>
                    <a:gd name="connsiteX34" fmla="*/ 99162 w 291750"/>
                    <a:gd name="connsiteY34" fmla="*/ 256982 h 291842"/>
                    <a:gd name="connsiteX35" fmla="*/ 72397 w 291750"/>
                    <a:gd name="connsiteY35" fmla="*/ 241551 h 291842"/>
                    <a:gd name="connsiteX36" fmla="*/ 57919 w 291750"/>
                    <a:gd name="connsiteY36" fmla="*/ 253076 h 291842"/>
                    <a:gd name="connsiteX37" fmla="*/ 46489 w 291750"/>
                    <a:gd name="connsiteY37" fmla="*/ 252600 h 291842"/>
                    <a:gd name="connsiteX38" fmla="*/ 17342 w 291750"/>
                    <a:gd name="connsiteY38" fmla="*/ 214500 h 291842"/>
                    <a:gd name="connsiteX39" fmla="*/ 19819 w 291750"/>
                    <a:gd name="connsiteY39" fmla="*/ 203356 h 291842"/>
                    <a:gd name="connsiteX40" fmla="*/ 34773 w 291750"/>
                    <a:gd name="connsiteY40" fmla="*/ 191831 h 291842"/>
                    <a:gd name="connsiteX41" fmla="*/ 26867 w 291750"/>
                    <a:gd name="connsiteY41" fmla="*/ 162017 h 291842"/>
                    <a:gd name="connsiteX42" fmla="*/ 7817 w 291750"/>
                    <a:gd name="connsiteY42" fmla="*/ 159541 h 291842"/>
                    <a:gd name="connsiteX43" fmla="*/ 102 w 291750"/>
                    <a:gd name="connsiteY43" fmla="*/ 151063 h 291842"/>
                    <a:gd name="connsiteX44" fmla="*/ 6389 w 291750"/>
                    <a:gd name="connsiteY44" fmla="*/ 103438 h 291842"/>
                    <a:gd name="connsiteX45" fmla="*/ 15914 w 291750"/>
                    <a:gd name="connsiteY45" fmla="*/ 97247 h 291842"/>
                    <a:gd name="connsiteX46" fmla="*/ 34964 w 291750"/>
                    <a:gd name="connsiteY46" fmla="*/ 99724 h 291842"/>
                    <a:gd name="connsiteX47" fmla="*/ 50489 w 291750"/>
                    <a:gd name="connsiteY47" fmla="*/ 73054 h 291842"/>
                    <a:gd name="connsiteX48" fmla="*/ 38869 w 291750"/>
                    <a:gd name="connsiteY48" fmla="*/ 58004 h 291842"/>
                    <a:gd name="connsiteX49" fmla="*/ 39440 w 291750"/>
                    <a:gd name="connsiteY49" fmla="*/ 46574 h 291842"/>
                    <a:gd name="connsiteX50" fmla="*/ 57347 w 291750"/>
                    <a:gd name="connsiteY50" fmla="*/ 30286 h 291842"/>
                    <a:gd name="connsiteX51" fmla="*/ 81446 w 291750"/>
                    <a:gd name="connsiteY51" fmla="*/ 26191 h 291842"/>
                    <a:gd name="connsiteX52" fmla="*/ 47156 w 291750"/>
                    <a:gd name="connsiteY52" fmla="*/ 52480 h 291842"/>
                    <a:gd name="connsiteX53" fmla="*/ 62872 w 291750"/>
                    <a:gd name="connsiteY53" fmla="*/ 73054 h 291842"/>
                    <a:gd name="connsiteX54" fmla="*/ 60491 w 291750"/>
                    <a:gd name="connsiteY54" fmla="*/ 76007 h 291842"/>
                    <a:gd name="connsiteX55" fmla="*/ 42774 w 291750"/>
                    <a:gd name="connsiteY55" fmla="*/ 106582 h 291842"/>
                    <a:gd name="connsiteX56" fmla="*/ 41345 w 291750"/>
                    <a:gd name="connsiteY56" fmla="*/ 110201 h 291842"/>
                    <a:gd name="connsiteX57" fmla="*/ 15723 w 291750"/>
                    <a:gd name="connsiteY57" fmla="*/ 106772 h 291842"/>
                    <a:gd name="connsiteX58" fmla="*/ 10103 w 291750"/>
                    <a:gd name="connsiteY58" fmla="*/ 149635 h 291842"/>
                    <a:gd name="connsiteX59" fmla="*/ 35726 w 291750"/>
                    <a:gd name="connsiteY59" fmla="*/ 153064 h 291842"/>
                    <a:gd name="connsiteX60" fmla="*/ 35726 w 291750"/>
                    <a:gd name="connsiteY60" fmla="*/ 156874 h 291842"/>
                    <a:gd name="connsiteX61" fmla="*/ 45251 w 291750"/>
                    <a:gd name="connsiteY61" fmla="*/ 190973 h 291842"/>
                    <a:gd name="connsiteX62" fmla="*/ 46870 w 291750"/>
                    <a:gd name="connsiteY62" fmla="*/ 194498 h 291842"/>
                    <a:gd name="connsiteX63" fmla="*/ 26296 w 291750"/>
                    <a:gd name="connsiteY63" fmla="*/ 210214 h 291842"/>
                    <a:gd name="connsiteX64" fmla="*/ 38107 w 291750"/>
                    <a:gd name="connsiteY64" fmla="*/ 228407 h 291842"/>
                    <a:gd name="connsiteX65" fmla="*/ 52585 w 291750"/>
                    <a:gd name="connsiteY65" fmla="*/ 244599 h 291842"/>
                    <a:gd name="connsiteX66" fmla="*/ 73159 w 291750"/>
                    <a:gd name="connsiteY66" fmla="*/ 228883 h 291842"/>
                    <a:gd name="connsiteX67" fmla="*/ 76112 w 291750"/>
                    <a:gd name="connsiteY67" fmla="*/ 231264 h 291842"/>
                    <a:gd name="connsiteX68" fmla="*/ 106782 w 291750"/>
                    <a:gd name="connsiteY68" fmla="*/ 248981 h 291842"/>
                    <a:gd name="connsiteX69" fmla="*/ 110306 w 291750"/>
                    <a:gd name="connsiteY69" fmla="*/ 250314 h 291842"/>
                    <a:gd name="connsiteX70" fmla="*/ 106878 w 291750"/>
                    <a:gd name="connsiteY70" fmla="*/ 276032 h 291842"/>
                    <a:gd name="connsiteX71" fmla="*/ 149740 w 291750"/>
                    <a:gd name="connsiteY71" fmla="*/ 281651 h 291842"/>
                    <a:gd name="connsiteX72" fmla="*/ 153169 w 291750"/>
                    <a:gd name="connsiteY72" fmla="*/ 256029 h 291842"/>
                    <a:gd name="connsiteX73" fmla="*/ 156979 w 291750"/>
                    <a:gd name="connsiteY73" fmla="*/ 256029 h 291842"/>
                    <a:gd name="connsiteX74" fmla="*/ 191078 w 291750"/>
                    <a:gd name="connsiteY74" fmla="*/ 246504 h 291842"/>
                    <a:gd name="connsiteX75" fmla="*/ 194603 w 291750"/>
                    <a:gd name="connsiteY75" fmla="*/ 244885 h 291842"/>
                    <a:gd name="connsiteX76" fmla="*/ 210414 w 291750"/>
                    <a:gd name="connsiteY76" fmla="*/ 265459 h 291842"/>
                    <a:gd name="connsiteX77" fmla="*/ 244704 w 291750"/>
                    <a:gd name="connsiteY77" fmla="*/ 239170 h 291842"/>
                    <a:gd name="connsiteX78" fmla="*/ 228893 w 291750"/>
                    <a:gd name="connsiteY78" fmla="*/ 218596 h 291842"/>
                    <a:gd name="connsiteX79" fmla="*/ 231369 w 291750"/>
                    <a:gd name="connsiteY79" fmla="*/ 215643 h 291842"/>
                    <a:gd name="connsiteX80" fmla="*/ 249086 w 291750"/>
                    <a:gd name="connsiteY80" fmla="*/ 185068 h 291842"/>
                    <a:gd name="connsiteX81" fmla="*/ 250419 w 291750"/>
                    <a:gd name="connsiteY81" fmla="*/ 181448 h 291842"/>
                    <a:gd name="connsiteX82" fmla="*/ 276137 w 291750"/>
                    <a:gd name="connsiteY82" fmla="*/ 184877 h 291842"/>
                    <a:gd name="connsiteX83" fmla="*/ 281852 w 291750"/>
                    <a:gd name="connsiteY83" fmla="*/ 142015 h 291842"/>
                    <a:gd name="connsiteX84" fmla="*/ 256134 w 291750"/>
                    <a:gd name="connsiteY84" fmla="*/ 138681 h 291842"/>
                    <a:gd name="connsiteX85" fmla="*/ 256134 w 291750"/>
                    <a:gd name="connsiteY85" fmla="*/ 134871 h 291842"/>
                    <a:gd name="connsiteX86" fmla="*/ 246609 w 291750"/>
                    <a:gd name="connsiteY86" fmla="*/ 100676 h 291842"/>
                    <a:gd name="connsiteX87" fmla="*/ 245085 w 291750"/>
                    <a:gd name="connsiteY87" fmla="*/ 97152 h 291842"/>
                    <a:gd name="connsiteX88" fmla="*/ 265469 w 291750"/>
                    <a:gd name="connsiteY88" fmla="*/ 81626 h 291842"/>
                    <a:gd name="connsiteX89" fmla="*/ 253753 w 291750"/>
                    <a:gd name="connsiteY89" fmla="*/ 63433 h 291842"/>
                    <a:gd name="connsiteX90" fmla="*/ 239180 w 291750"/>
                    <a:gd name="connsiteY90" fmla="*/ 47241 h 291842"/>
                    <a:gd name="connsiteX91" fmla="*/ 218701 w 291750"/>
                    <a:gd name="connsiteY91" fmla="*/ 62576 h 291842"/>
                    <a:gd name="connsiteX92" fmla="*/ 215653 w 291750"/>
                    <a:gd name="connsiteY92" fmla="*/ 60195 h 291842"/>
                    <a:gd name="connsiteX93" fmla="*/ 185078 w 291750"/>
                    <a:gd name="connsiteY93" fmla="*/ 42574 h 291842"/>
                    <a:gd name="connsiteX94" fmla="*/ 181553 w 291750"/>
                    <a:gd name="connsiteY94" fmla="*/ 41145 h 291842"/>
                    <a:gd name="connsiteX95" fmla="*/ 184887 w 291750"/>
                    <a:gd name="connsiteY95" fmla="*/ 15428 h 291842"/>
                    <a:gd name="connsiteX96" fmla="*/ 142025 w 291750"/>
                    <a:gd name="connsiteY96" fmla="*/ 9808 h 291842"/>
                    <a:gd name="connsiteX97" fmla="*/ 138691 w 291750"/>
                    <a:gd name="connsiteY97" fmla="*/ 35430 h 291842"/>
                    <a:gd name="connsiteX98" fmla="*/ 134786 w 291750"/>
                    <a:gd name="connsiteY98" fmla="*/ 35430 h 291842"/>
                    <a:gd name="connsiteX99" fmla="*/ 100686 w 291750"/>
                    <a:gd name="connsiteY99" fmla="*/ 44955 h 291842"/>
                    <a:gd name="connsiteX100" fmla="*/ 97162 w 291750"/>
                    <a:gd name="connsiteY100" fmla="*/ 46574 h 291842"/>
                    <a:gd name="connsiteX101" fmla="*/ 102782 w 291750"/>
                    <a:gd name="connsiteY101" fmla="*/ 89818 h 291842"/>
                    <a:gd name="connsiteX102" fmla="*/ 155169 w 291750"/>
                    <a:gd name="connsiteY102" fmla="*/ 75721 h 291842"/>
                    <a:gd name="connsiteX103" fmla="*/ 214320 w 291750"/>
                    <a:gd name="connsiteY103" fmla="*/ 126775 h 291842"/>
                    <a:gd name="connsiteX104" fmla="*/ 206985 w 291750"/>
                    <a:gd name="connsiteY104" fmla="*/ 182115 h 291842"/>
                    <a:gd name="connsiteX105" fmla="*/ 109202 w 291750"/>
                    <a:gd name="connsiteY105" fmla="*/ 206413 h 291842"/>
                    <a:gd name="connsiteX106" fmla="*/ 77445 w 291750"/>
                    <a:gd name="connsiteY106" fmla="*/ 164970 h 291842"/>
                    <a:gd name="connsiteX107" fmla="*/ 84779 w 291750"/>
                    <a:gd name="connsiteY107" fmla="*/ 109630 h 291842"/>
                    <a:gd name="connsiteX108" fmla="*/ 102782 w 291750"/>
                    <a:gd name="connsiteY108" fmla="*/ 89818 h 291842"/>
                    <a:gd name="connsiteX109" fmla="*/ 183078 w 291750"/>
                    <a:gd name="connsiteY109" fmla="*/ 194593 h 291842"/>
                    <a:gd name="connsiteX110" fmla="*/ 198794 w 291750"/>
                    <a:gd name="connsiteY110" fmla="*/ 176876 h 291842"/>
                    <a:gd name="connsiteX111" fmla="*/ 205080 w 291750"/>
                    <a:gd name="connsiteY111" fmla="*/ 129251 h 291842"/>
                    <a:gd name="connsiteX112" fmla="*/ 128937 w 291750"/>
                    <a:gd name="connsiteY112" fmla="*/ 86836 h 291842"/>
                    <a:gd name="connsiteX113" fmla="*/ 92971 w 291750"/>
                    <a:gd name="connsiteY113" fmla="*/ 114392 h 291842"/>
                    <a:gd name="connsiteX114" fmla="*/ 92971 w 291750"/>
                    <a:gd name="connsiteY114" fmla="*/ 114392 h 291842"/>
                    <a:gd name="connsiteX115" fmla="*/ 86684 w 291750"/>
                    <a:gd name="connsiteY115" fmla="*/ 162017 h 291842"/>
                    <a:gd name="connsiteX116" fmla="*/ 137834 w 291750"/>
                    <a:gd name="connsiteY116" fmla="*/ 206404 h 291842"/>
                    <a:gd name="connsiteX117" fmla="*/ 183554 w 291750"/>
                    <a:gd name="connsiteY117" fmla="*/ 194212 h 29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91750" h="291842">
                      <a:moveTo>
                        <a:pt x="57347" y="30286"/>
                      </a:moveTo>
                      <a:cubicBezTo>
                        <a:pt x="63710" y="25400"/>
                        <a:pt x="70473" y="21038"/>
                        <a:pt x="77540" y="17237"/>
                      </a:cubicBezTo>
                      <a:cubicBezTo>
                        <a:pt x="81360" y="15237"/>
                        <a:pt x="86065" y="16285"/>
                        <a:pt x="88685" y="19714"/>
                      </a:cubicBezTo>
                      <a:lnTo>
                        <a:pt x="100210" y="34763"/>
                      </a:lnTo>
                      <a:cubicBezTo>
                        <a:pt x="109773" y="30868"/>
                        <a:pt x="119793" y="28210"/>
                        <a:pt x="130023" y="26857"/>
                      </a:cubicBezTo>
                      <a:lnTo>
                        <a:pt x="132500" y="7807"/>
                      </a:lnTo>
                      <a:cubicBezTo>
                        <a:pt x="133014" y="3493"/>
                        <a:pt x="136624" y="206"/>
                        <a:pt x="140977" y="92"/>
                      </a:cubicBezTo>
                      <a:cubicBezTo>
                        <a:pt x="157084" y="-479"/>
                        <a:pt x="173181" y="1607"/>
                        <a:pt x="188602" y="6283"/>
                      </a:cubicBezTo>
                      <a:cubicBezTo>
                        <a:pt x="192660" y="7579"/>
                        <a:pt x="195222" y="11579"/>
                        <a:pt x="194698" y="15808"/>
                      </a:cubicBezTo>
                      <a:lnTo>
                        <a:pt x="192221" y="34858"/>
                      </a:lnTo>
                      <a:cubicBezTo>
                        <a:pt x="201737" y="38840"/>
                        <a:pt x="210700" y="44022"/>
                        <a:pt x="218891" y="50289"/>
                      </a:cubicBezTo>
                      <a:lnTo>
                        <a:pt x="233941" y="38764"/>
                      </a:lnTo>
                      <a:cubicBezTo>
                        <a:pt x="237227" y="35935"/>
                        <a:pt x="242085" y="35935"/>
                        <a:pt x="245371" y="38764"/>
                      </a:cubicBezTo>
                      <a:cubicBezTo>
                        <a:pt x="251238" y="44298"/>
                        <a:pt x="256649" y="50279"/>
                        <a:pt x="261563" y="56671"/>
                      </a:cubicBezTo>
                      <a:cubicBezTo>
                        <a:pt x="266431" y="63033"/>
                        <a:pt x="270765" y="69787"/>
                        <a:pt x="274517" y="76864"/>
                      </a:cubicBezTo>
                      <a:cubicBezTo>
                        <a:pt x="276518" y="80683"/>
                        <a:pt x="275470" y="85389"/>
                        <a:pt x="272041" y="88008"/>
                      </a:cubicBezTo>
                      <a:lnTo>
                        <a:pt x="256896" y="100676"/>
                      </a:lnTo>
                      <a:cubicBezTo>
                        <a:pt x="260801" y="110239"/>
                        <a:pt x="263487" y="120260"/>
                        <a:pt x="264897" y="130490"/>
                      </a:cubicBezTo>
                      <a:lnTo>
                        <a:pt x="283947" y="132966"/>
                      </a:lnTo>
                      <a:cubicBezTo>
                        <a:pt x="288243" y="133518"/>
                        <a:pt x="291510" y="137109"/>
                        <a:pt x="291662" y="141443"/>
                      </a:cubicBezTo>
                      <a:cubicBezTo>
                        <a:pt x="292224" y="157560"/>
                        <a:pt x="290100" y="173657"/>
                        <a:pt x="285376" y="189068"/>
                      </a:cubicBezTo>
                      <a:cubicBezTo>
                        <a:pt x="284119" y="193164"/>
                        <a:pt x="280109" y="195774"/>
                        <a:pt x="275851" y="195259"/>
                      </a:cubicBezTo>
                      <a:lnTo>
                        <a:pt x="256801" y="192783"/>
                      </a:lnTo>
                      <a:cubicBezTo>
                        <a:pt x="252858" y="202318"/>
                        <a:pt x="247676" y="211290"/>
                        <a:pt x="241370" y="219453"/>
                      </a:cubicBezTo>
                      <a:lnTo>
                        <a:pt x="252896" y="234503"/>
                      </a:lnTo>
                      <a:cubicBezTo>
                        <a:pt x="255591" y="237903"/>
                        <a:pt x="255382" y="242770"/>
                        <a:pt x="252420" y="245932"/>
                      </a:cubicBezTo>
                      <a:cubicBezTo>
                        <a:pt x="241380" y="257639"/>
                        <a:pt x="228512" y="267488"/>
                        <a:pt x="214320" y="275079"/>
                      </a:cubicBezTo>
                      <a:cubicBezTo>
                        <a:pt x="210243" y="277279"/>
                        <a:pt x="205156" y="275993"/>
                        <a:pt x="202604" y="272126"/>
                      </a:cubicBezTo>
                      <a:lnTo>
                        <a:pt x="191078" y="257077"/>
                      </a:lnTo>
                      <a:cubicBezTo>
                        <a:pt x="181563" y="260991"/>
                        <a:pt x="171571" y="263649"/>
                        <a:pt x="161361" y="264982"/>
                      </a:cubicBezTo>
                      <a:lnTo>
                        <a:pt x="158789" y="284032"/>
                      </a:lnTo>
                      <a:cubicBezTo>
                        <a:pt x="158312" y="288338"/>
                        <a:pt x="154731" y="291633"/>
                        <a:pt x="150407" y="291748"/>
                      </a:cubicBezTo>
                      <a:cubicBezTo>
                        <a:pt x="134300" y="292329"/>
                        <a:pt x="118203" y="290233"/>
                        <a:pt x="102782" y="285557"/>
                      </a:cubicBezTo>
                      <a:cubicBezTo>
                        <a:pt x="98714" y="284261"/>
                        <a:pt x="96114" y="280280"/>
                        <a:pt x="96590" y="276032"/>
                      </a:cubicBezTo>
                      <a:lnTo>
                        <a:pt x="99162" y="256982"/>
                      </a:lnTo>
                      <a:cubicBezTo>
                        <a:pt x="89618" y="253010"/>
                        <a:pt x="80617" y="247818"/>
                        <a:pt x="72397" y="241551"/>
                      </a:cubicBezTo>
                      <a:lnTo>
                        <a:pt x="57919" y="253076"/>
                      </a:lnTo>
                      <a:cubicBezTo>
                        <a:pt x="54490" y="255686"/>
                        <a:pt x="49689" y="255486"/>
                        <a:pt x="46489" y="252600"/>
                      </a:cubicBezTo>
                      <a:cubicBezTo>
                        <a:pt x="34745" y="241589"/>
                        <a:pt x="24896" y="228721"/>
                        <a:pt x="17342" y="214500"/>
                      </a:cubicBezTo>
                      <a:cubicBezTo>
                        <a:pt x="15256" y="210690"/>
                        <a:pt x="16314" y="205928"/>
                        <a:pt x="19819" y="203356"/>
                      </a:cubicBezTo>
                      <a:lnTo>
                        <a:pt x="34773" y="191831"/>
                      </a:lnTo>
                      <a:cubicBezTo>
                        <a:pt x="30868" y="182277"/>
                        <a:pt x="28211" y="172257"/>
                        <a:pt x="26867" y="162017"/>
                      </a:cubicBezTo>
                      <a:lnTo>
                        <a:pt x="7817" y="159541"/>
                      </a:lnTo>
                      <a:cubicBezTo>
                        <a:pt x="3522" y="158988"/>
                        <a:pt x="255" y="155397"/>
                        <a:pt x="102" y="151063"/>
                      </a:cubicBezTo>
                      <a:cubicBezTo>
                        <a:pt x="-507" y="134947"/>
                        <a:pt x="1617" y="118840"/>
                        <a:pt x="6389" y="103438"/>
                      </a:cubicBezTo>
                      <a:cubicBezTo>
                        <a:pt x="7617" y="99314"/>
                        <a:pt x="11646" y="96695"/>
                        <a:pt x="15914" y="97247"/>
                      </a:cubicBezTo>
                      <a:lnTo>
                        <a:pt x="34964" y="99724"/>
                      </a:lnTo>
                      <a:cubicBezTo>
                        <a:pt x="38983" y="90208"/>
                        <a:pt x="44193" y="81245"/>
                        <a:pt x="50489" y="73054"/>
                      </a:cubicBezTo>
                      <a:lnTo>
                        <a:pt x="38869" y="58004"/>
                      </a:lnTo>
                      <a:cubicBezTo>
                        <a:pt x="36278" y="54556"/>
                        <a:pt x="36526" y="49746"/>
                        <a:pt x="39440" y="46574"/>
                      </a:cubicBezTo>
                      <a:cubicBezTo>
                        <a:pt x="44946" y="40650"/>
                        <a:pt x="50937" y="35201"/>
                        <a:pt x="57347" y="30286"/>
                      </a:cubicBezTo>
                      <a:close/>
                      <a:moveTo>
                        <a:pt x="81446" y="26191"/>
                      </a:moveTo>
                      <a:cubicBezTo>
                        <a:pt x="68701" y="33096"/>
                        <a:pt x="57128" y="41964"/>
                        <a:pt x="47156" y="52480"/>
                      </a:cubicBezTo>
                      <a:lnTo>
                        <a:pt x="62872" y="73054"/>
                      </a:lnTo>
                      <a:lnTo>
                        <a:pt x="60491" y="76007"/>
                      </a:lnTo>
                      <a:cubicBezTo>
                        <a:pt x="52918" y="85131"/>
                        <a:pt x="46927" y="95466"/>
                        <a:pt x="42774" y="106582"/>
                      </a:cubicBezTo>
                      <a:lnTo>
                        <a:pt x="41345" y="110201"/>
                      </a:lnTo>
                      <a:lnTo>
                        <a:pt x="15723" y="106772"/>
                      </a:lnTo>
                      <a:cubicBezTo>
                        <a:pt x="11532" y="120660"/>
                        <a:pt x="9637" y="135138"/>
                        <a:pt x="10103" y="149635"/>
                      </a:cubicBezTo>
                      <a:lnTo>
                        <a:pt x="35726" y="153064"/>
                      </a:lnTo>
                      <a:lnTo>
                        <a:pt x="35726" y="156874"/>
                      </a:lnTo>
                      <a:cubicBezTo>
                        <a:pt x="37021" y="168685"/>
                        <a:pt x="40241" y="180200"/>
                        <a:pt x="45251" y="190973"/>
                      </a:cubicBezTo>
                      <a:lnTo>
                        <a:pt x="46870" y="194498"/>
                      </a:lnTo>
                      <a:lnTo>
                        <a:pt x="26296" y="210214"/>
                      </a:lnTo>
                      <a:cubicBezTo>
                        <a:pt x="29763" y="216567"/>
                        <a:pt x="33716" y="222653"/>
                        <a:pt x="38107" y="228407"/>
                      </a:cubicBezTo>
                      <a:cubicBezTo>
                        <a:pt x="42527" y="234150"/>
                        <a:pt x="47365" y="239560"/>
                        <a:pt x="52585" y="244599"/>
                      </a:cubicBezTo>
                      <a:lnTo>
                        <a:pt x="73159" y="228883"/>
                      </a:lnTo>
                      <a:lnTo>
                        <a:pt x="76112" y="231264"/>
                      </a:lnTo>
                      <a:cubicBezTo>
                        <a:pt x="85313" y="238779"/>
                        <a:pt x="95676" y="244761"/>
                        <a:pt x="106782" y="248981"/>
                      </a:cubicBezTo>
                      <a:lnTo>
                        <a:pt x="110306" y="250314"/>
                      </a:lnTo>
                      <a:lnTo>
                        <a:pt x="106878" y="276032"/>
                      </a:lnTo>
                      <a:cubicBezTo>
                        <a:pt x="120784" y="280127"/>
                        <a:pt x="135243" y="282023"/>
                        <a:pt x="149740" y="281651"/>
                      </a:cubicBezTo>
                      <a:lnTo>
                        <a:pt x="153169" y="256029"/>
                      </a:lnTo>
                      <a:lnTo>
                        <a:pt x="156979" y="256029"/>
                      </a:lnTo>
                      <a:cubicBezTo>
                        <a:pt x="168780" y="254715"/>
                        <a:pt x="180296" y="251495"/>
                        <a:pt x="191078" y="246504"/>
                      </a:cubicBezTo>
                      <a:lnTo>
                        <a:pt x="194603" y="244885"/>
                      </a:lnTo>
                      <a:lnTo>
                        <a:pt x="210414" y="265459"/>
                      </a:lnTo>
                      <a:cubicBezTo>
                        <a:pt x="223159" y="258553"/>
                        <a:pt x="234731" y="249685"/>
                        <a:pt x="244704" y="239170"/>
                      </a:cubicBezTo>
                      <a:lnTo>
                        <a:pt x="228893" y="218596"/>
                      </a:lnTo>
                      <a:lnTo>
                        <a:pt x="231369" y="215643"/>
                      </a:lnTo>
                      <a:cubicBezTo>
                        <a:pt x="238913" y="206499"/>
                        <a:pt x="244904" y="196164"/>
                        <a:pt x="249086" y="185068"/>
                      </a:cubicBezTo>
                      <a:lnTo>
                        <a:pt x="250419" y="181448"/>
                      </a:lnTo>
                      <a:lnTo>
                        <a:pt x="276137" y="184877"/>
                      </a:lnTo>
                      <a:cubicBezTo>
                        <a:pt x="280270" y="170980"/>
                        <a:pt x="282204" y="156512"/>
                        <a:pt x="281852" y="142015"/>
                      </a:cubicBezTo>
                      <a:lnTo>
                        <a:pt x="256134" y="138681"/>
                      </a:lnTo>
                      <a:lnTo>
                        <a:pt x="256134" y="134871"/>
                      </a:lnTo>
                      <a:cubicBezTo>
                        <a:pt x="254820" y="123031"/>
                        <a:pt x="251600" y="111487"/>
                        <a:pt x="246609" y="100676"/>
                      </a:cubicBezTo>
                      <a:lnTo>
                        <a:pt x="245085" y="97152"/>
                      </a:lnTo>
                      <a:lnTo>
                        <a:pt x="265469" y="81626"/>
                      </a:lnTo>
                      <a:cubicBezTo>
                        <a:pt x="262097" y="75235"/>
                        <a:pt x="258173" y="69149"/>
                        <a:pt x="253753" y="63433"/>
                      </a:cubicBezTo>
                      <a:cubicBezTo>
                        <a:pt x="249352" y="57642"/>
                        <a:pt x="244476" y="52223"/>
                        <a:pt x="239180" y="47241"/>
                      </a:cubicBezTo>
                      <a:lnTo>
                        <a:pt x="218701" y="62576"/>
                      </a:lnTo>
                      <a:lnTo>
                        <a:pt x="215653" y="60195"/>
                      </a:lnTo>
                      <a:cubicBezTo>
                        <a:pt x="206499" y="52680"/>
                        <a:pt x="196174" y="46727"/>
                        <a:pt x="185078" y="42574"/>
                      </a:cubicBezTo>
                      <a:lnTo>
                        <a:pt x="181553" y="41145"/>
                      </a:lnTo>
                      <a:lnTo>
                        <a:pt x="184887" y="15428"/>
                      </a:lnTo>
                      <a:cubicBezTo>
                        <a:pt x="170981" y="11322"/>
                        <a:pt x="156522" y="9427"/>
                        <a:pt x="142025" y="9808"/>
                      </a:cubicBezTo>
                      <a:lnTo>
                        <a:pt x="138691" y="35430"/>
                      </a:lnTo>
                      <a:lnTo>
                        <a:pt x="134786" y="35430"/>
                      </a:lnTo>
                      <a:cubicBezTo>
                        <a:pt x="122984" y="36754"/>
                        <a:pt x="111469" y="39964"/>
                        <a:pt x="100686" y="44955"/>
                      </a:cubicBezTo>
                      <a:lnTo>
                        <a:pt x="97162" y="46574"/>
                      </a:lnTo>
                      <a:close/>
                      <a:moveTo>
                        <a:pt x="102782" y="89818"/>
                      </a:moveTo>
                      <a:cubicBezTo>
                        <a:pt x="117641" y="78273"/>
                        <a:pt x="136519" y="73187"/>
                        <a:pt x="155169" y="75721"/>
                      </a:cubicBezTo>
                      <a:cubicBezTo>
                        <a:pt x="183230" y="79588"/>
                        <a:pt x="206395" y="99581"/>
                        <a:pt x="214320" y="126775"/>
                      </a:cubicBezTo>
                      <a:cubicBezTo>
                        <a:pt x="219987" y="145415"/>
                        <a:pt x="217310" y="165589"/>
                        <a:pt x="206985" y="182115"/>
                      </a:cubicBezTo>
                      <a:cubicBezTo>
                        <a:pt x="186697" y="215824"/>
                        <a:pt x="142911" y="226702"/>
                        <a:pt x="109202" y="206413"/>
                      </a:cubicBezTo>
                      <a:cubicBezTo>
                        <a:pt x="93752" y="197117"/>
                        <a:pt x="82408" y="182306"/>
                        <a:pt x="77445" y="164970"/>
                      </a:cubicBezTo>
                      <a:cubicBezTo>
                        <a:pt x="71768" y="146330"/>
                        <a:pt x="74445" y="126146"/>
                        <a:pt x="84779" y="109630"/>
                      </a:cubicBezTo>
                      <a:cubicBezTo>
                        <a:pt x="89513" y="101981"/>
                        <a:pt x="95619" y="95266"/>
                        <a:pt x="102782" y="89818"/>
                      </a:cubicBezTo>
                      <a:close/>
                      <a:moveTo>
                        <a:pt x="183078" y="194593"/>
                      </a:moveTo>
                      <a:cubicBezTo>
                        <a:pt x="189354" y="189697"/>
                        <a:pt x="194679" y="183687"/>
                        <a:pt x="198794" y="176876"/>
                      </a:cubicBezTo>
                      <a:cubicBezTo>
                        <a:pt x="207785" y="162694"/>
                        <a:pt x="210081" y="145282"/>
                        <a:pt x="205080" y="129251"/>
                      </a:cubicBezTo>
                      <a:cubicBezTo>
                        <a:pt x="195765" y="96514"/>
                        <a:pt x="161675" y="77531"/>
                        <a:pt x="128937" y="86836"/>
                      </a:cubicBezTo>
                      <a:cubicBezTo>
                        <a:pt x="113888" y="91123"/>
                        <a:pt x="101029" y="100972"/>
                        <a:pt x="92971" y="114392"/>
                      </a:cubicBezTo>
                      <a:lnTo>
                        <a:pt x="92971" y="114392"/>
                      </a:lnTo>
                      <a:cubicBezTo>
                        <a:pt x="83979" y="128575"/>
                        <a:pt x="81684" y="145987"/>
                        <a:pt x="86684" y="162017"/>
                      </a:cubicBezTo>
                      <a:cubicBezTo>
                        <a:pt x="93523" y="185582"/>
                        <a:pt x="113535" y="202956"/>
                        <a:pt x="137834" y="206404"/>
                      </a:cubicBezTo>
                      <a:cubicBezTo>
                        <a:pt x="154093" y="208671"/>
                        <a:pt x="170581" y="204280"/>
                        <a:pt x="183554" y="194212"/>
                      </a:cubicBezTo>
                      <a:close/>
                    </a:path>
                  </a:pathLst>
                </a:custGeom>
                <a:solidFill>
                  <a:srgbClr val="BA68C8"/>
                </a:solidFill>
                <a:ln w="9525" cap="flat">
                  <a:noFill/>
                  <a:prstDash val="solid"/>
                  <a:miter/>
                </a:ln>
              </p:spPr>
              <p:txBody>
                <a:bodyPr rtlCol="0" anchor="ctr"/>
                <a:lstStyle/>
                <a:p>
                  <a:endParaRPr lang="en-US"/>
                </a:p>
              </p:txBody>
            </p:sp>
            <p:sp>
              <p:nvSpPr>
                <p:cNvPr id="44" name="Graphic 4">
                  <a:extLst>
                    <a:ext uri="{FF2B5EF4-FFF2-40B4-BE49-F238E27FC236}">
                      <a16:creationId xmlns:a16="http://schemas.microsoft.com/office/drawing/2014/main" id="{12E15A4E-1E49-44B6-82EE-ED1AD997081B}"/>
                    </a:ext>
                  </a:extLst>
                </p:cNvPr>
                <p:cNvSpPr/>
                <p:nvPr/>
              </p:nvSpPr>
              <p:spPr>
                <a:xfrm>
                  <a:off x="6225412" y="3496873"/>
                  <a:ext cx="198628" cy="198714"/>
                </a:xfrm>
                <a:custGeom>
                  <a:avLst/>
                  <a:gdLst>
                    <a:gd name="connsiteX0" fmla="*/ 38641 w 198628"/>
                    <a:gd name="connsiteY0" fmla="*/ 20455 h 198714"/>
                    <a:gd name="connsiteX1" fmla="*/ 52453 w 198628"/>
                    <a:gd name="connsiteY1" fmla="*/ 11597 h 198714"/>
                    <a:gd name="connsiteX2" fmla="*/ 60072 w 198628"/>
                    <a:gd name="connsiteY2" fmla="*/ 13312 h 198714"/>
                    <a:gd name="connsiteX3" fmla="*/ 67978 w 198628"/>
                    <a:gd name="connsiteY3" fmla="*/ 23599 h 198714"/>
                    <a:gd name="connsiteX4" fmla="*/ 88267 w 198628"/>
                    <a:gd name="connsiteY4" fmla="*/ 18169 h 198714"/>
                    <a:gd name="connsiteX5" fmla="*/ 89981 w 198628"/>
                    <a:gd name="connsiteY5" fmla="*/ 5311 h 198714"/>
                    <a:gd name="connsiteX6" fmla="*/ 95791 w 198628"/>
                    <a:gd name="connsiteY6" fmla="*/ 72 h 198714"/>
                    <a:gd name="connsiteX7" fmla="*/ 128271 w 198628"/>
                    <a:gd name="connsiteY7" fmla="*/ 4263 h 198714"/>
                    <a:gd name="connsiteX8" fmla="*/ 132462 w 198628"/>
                    <a:gd name="connsiteY8" fmla="*/ 10930 h 198714"/>
                    <a:gd name="connsiteX9" fmla="*/ 130748 w 198628"/>
                    <a:gd name="connsiteY9" fmla="*/ 23789 h 198714"/>
                    <a:gd name="connsiteX10" fmla="*/ 148941 w 198628"/>
                    <a:gd name="connsiteY10" fmla="*/ 34266 h 198714"/>
                    <a:gd name="connsiteX11" fmla="*/ 159228 w 198628"/>
                    <a:gd name="connsiteY11" fmla="*/ 26456 h 198714"/>
                    <a:gd name="connsiteX12" fmla="*/ 167038 w 198628"/>
                    <a:gd name="connsiteY12" fmla="*/ 26456 h 198714"/>
                    <a:gd name="connsiteX13" fmla="*/ 178183 w 198628"/>
                    <a:gd name="connsiteY13" fmla="*/ 38648 h 198714"/>
                    <a:gd name="connsiteX14" fmla="*/ 187041 w 198628"/>
                    <a:gd name="connsiteY14" fmla="*/ 52554 h 198714"/>
                    <a:gd name="connsiteX15" fmla="*/ 185326 w 198628"/>
                    <a:gd name="connsiteY15" fmla="*/ 60175 h 198714"/>
                    <a:gd name="connsiteX16" fmla="*/ 175039 w 198628"/>
                    <a:gd name="connsiteY16" fmla="*/ 67985 h 198714"/>
                    <a:gd name="connsiteX17" fmla="*/ 180469 w 198628"/>
                    <a:gd name="connsiteY17" fmla="*/ 88369 h 198714"/>
                    <a:gd name="connsiteX18" fmla="*/ 193327 w 198628"/>
                    <a:gd name="connsiteY18" fmla="*/ 90083 h 198714"/>
                    <a:gd name="connsiteX19" fmla="*/ 198566 w 198628"/>
                    <a:gd name="connsiteY19" fmla="*/ 95893 h 198714"/>
                    <a:gd name="connsiteX20" fmla="*/ 194280 w 198628"/>
                    <a:gd name="connsiteY20" fmla="*/ 128278 h 198714"/>
                    <a:gd name="connsiteX21" fmla="*/ 187708 w 198628"/>
                    <a:gd name="connsiteY21" fmla="*/ 132469 h 198714"/>
                    <a:gd name="connsiteX22" fmla="*/ 174849 w 198628"/>
                    <a:gd name="connsiteY22" fmla="*/ 130850 h 198714"/>
                    <a:gd name="connsiteX23" fmla="*/ 164276 w 198628"/>
                    <a:gd name="connsiteY23" fmla="*/ 149043 h 198714"/>
                    <a:gd name="connsiteX24" fmla="*/ 172182 w 198628"/>
                    <a:gd name="connsiteY24" fmla="*/ 159330 h 198714"/>
                    <a:gd name="connsiteX25" fmla="*/ 172182 w 198628"/>
                    <a:gd name="connsiteY25" fmla="*/ 167140 h 198714"/>
                    <a:gd name="connsiteX26" fmla="*/ 146178 w 198628"/>
                    <a:gd name="connsiteY26" fmla="*/ 187047 h 198714"/>
                    <a:gd name="connsiteX27" fmla="*/ 138559 w 198628"/>
                    <a:gd name="connsiteY27" fmla="*/ 185333 h 198714"/>
                    <a:gd name="connsiteX28" fmla="*/ 130653 w 198628"/>
                    <a:gd name="connsiteY28" fmla="*/ 175046 h 198714"/>
                    <a:gd name="connsiteX29" fmla="*/ 110365 w 198628"/>
                    <a:gd name="connsiteY29" fmla="*/ 180571 h 198714"/>
                    <a:gd name="connsiteX30" fmla="*/ 108650 w 198628"/>
                    <a:gd name="connsiteY30" fmla="*/ 193334 h 198714"/>
                    <a:gd name="connsiteX31" fmla="*/ 102840 w 198628"/>
                    <a:gd name="connsiteY31" fmla="*/ 198668 h 198714"/>
                    <a:gd name="connsiteX32" fmla="*/ 70360 w 198628"/>
                    <a:gd name="connsiteY32" fmla="*/ 194382 h 198714"/>
                    <a:gd name="connsiteX33" fmla="*/ 66169 w 198628"/>
                    <a:gd name="connsiteY33" fmla="*/ 187714 h 198714"/>
                    <a:gd name="connsiteX34" fmla="*/ 67883 w 198628"/>
                    <a:gd name="connsiteY34" fmla="*/ 174855 h 198714"/>
                    <a:gd name="connsiteX35" fmla="*/ 49690 w 198628"/>
                    <a:gd name="connsiteY35" fmla="*/ 164378 h 198714"/>
                    <a:gd name="connsiteX36" fmla="*/ 39403 w 198628"/>
                    <a:gd name="connsiteY36" fmla="*/ 172188 h 198714"/>
                    <a:gd name="connsiteX37" fmla="*/ 31593 w 198628"/>
                    <a:gd name="connsiteY37" fmla="*/ 172188 h 198714"/>
                    <a:gd name="connsiteX38" fmla="*/ 20544 w 198628"/>
                    <a:gd name="connsiteY38" fmla="*/ 159996 h 198714"/>
                    <a:gd name="connsiteX39" fmla="*/ 11686 w 198628"/>
                    <a:gd name="connsiteY39" fmla="*/ 146185 h 198714"/>
                    <a:gd name="connsiteX40" fmla="*/ 13305 w 198628"/>
                    <a:gd name="connsiteY40" fmla="*/ 138470 h 198714"/>
                    <a:gd name="connsiteX41" fmla="*/ 23592 w 198628"/>
                    <a:gd name="connsiteY41" fmla="*/ 130659 h 198714"/>
                    <a:gd name="connsiteX42" fmla="*/ 18162 w 198628"/>
                    <a:gd name="connsiteY42" fmla="*/ 110276 h 198714"/>
                    <a:gd name="connsiteX43" fmla="*/ 5399 w 198628"/>
                    <a:gd name="connsiteY43" fmla="*/ 108562 h 198714"/>
                    <a:gd name="connsiteX44" fmla="*/ 65 w 198628"/>
                    <a:gd name="connsiteY44" fmla="*/ 102846 h 198714"/>
                    <a:gd name="connsiteX45" fmla="*/ 4351 w 198628"/>
                    <a:gd name="connsiteY45" fmla="*/ 70366 h 198714"/>
                    <a:gd name="connsiteX46" fmla="*/ 10924 w 198628"/>
                    <a:gd name="connsiteY46" fmla="*/ 66175 h 198714"/>
                    <a:gd name="connsiteX47" fmla="*/ 23782 w 198628"/>
                    <a:gd name="connsiteY47" fmla="*/ 67795 h 198714"/>
                    <a:gd name="connsiteX48" fmla="*/ 34355 w 198628"/>
                    <a:gd name="connsiteY48" fmla="*/ 49602 h 198714"/>
                    <a:gd name="connsiteX49" fmla="*/ 26449 w 198628"/>
                    <a:gd name="connsiteY49" fmla="*/ 39315 h 198714"/>
                    <a:gd name="connsiteX50" fmla="*/ 26449 w 198628"/>
                    <a:gd name="connsiteY50" fmla="*/ 31504 h 198714"/>
                    <a:gd name="connsiteX51" fmla="*/ 38641 w 198628"/>
                    <a:gd name="connsiteY51" fmla="*/ 20455 h 198714"/>
                    <a:gd name="connsiteX52" fmla="*/ 55119 w 198628"/>
                    <a:gd name="connsiteY52" fmla="*/ 17693 h 198714"/>
                    <a:gd name="connsiteX53" fmla="*/ 31593 w 198628"/>
                    <a:gd name="connsiteY53" fmla="*/ 35600 h 198714"/>
                    <a:gd name="connsiteX54" fmla="*/ 42451 w 198628"/>
                    <a:gd name="connsiteY54" fmla="*/ 49697 h 198714"/>
                    <a:gd name="connsiteX55" fmla="*/ 40737 w 198628"/>
                    <a:gd name="connsiteY55" fmla="*/ 51697 h 198714"/>
                    <a:gd name="connsiteX56" fmla="*/ 28640 w 198628"/>
                    <a:gd name="connsiteY56" fmla="*/ 72652 h 198714"/>
                    <a:gd name="connsiteX57" fmla="*/ 27687 w 198628"/>
                    <a:gd name="connsiteY57" fmla="*/ 75129 h 198714"/>
                    <a:gd name="connsiteX58" fmla="*/ 10161 w 198628"/>
                    <a:gd name="connsiteY58" fmla="*/ 72747 h 198714"/>
                    <a:gd name="connsiteX59" fmla="*/ 6352 w 198628"/>
                    <a:gd name="connsiteY59" fmla="*/ 102084 h 198714"/>
                    <a:gd name="connsiteX60" fmla="*/ 23878 w 198628"/>
                    <a:gd name="connsiteY60" fmla="*/ 104371 h 198714"/>
                    <a:gd name="connsiteX61" fmla="*/ 23878 w 198628"/>
                    <a:gd name="connsiteY61" fmla="*/ 107037 h 198714"/>
                    <a:gd name="connsiteX62" fmla="*/ 30164 w 198628"/>
                    <a:gd name="connsiteY62" fmla="*/ 130374 h 198714"/>
                    <a:gd name="connsiteX63" fmla="*/ 31212 w 198628"/>
                    <a:gd name="connsiteY63" fmla="*/ 132755 h 198714"/>
                    <a:gd name="connsiteX64" fmla="*/ 17210 w 198628"/>
                    <a:gd name="connsiteY64" fmla="*/ 143518 h 198714"/>
                    <a:gd name="connsiteX65" fmla="*/ 35117 w 198628"/>
                    <a:gd name="connsiteY65" fmla="*/ 166950 h 198714"/>
                    <a:gd name="connsiteX66" fmla="*/ 49214 w 198628"/>
                    <a:gd name="connsiteY66" fmla="*/ 156187 h 198714"/>
                    <a:gd name="connsiteX67" fmla="*/ 51214 w 198628"/>
                    <a:gd name="connsiteY67" fmla="*/ 157901 h 198714"/>
                    <a:gd name="connsiteX68" fmla="*/ 72169 w 198628"/>
                    <a:gd name="connsiteY68" fmla="*/ 169998 h 198714"/>
                    <a:gd name="connsiteX69" fmla="*/ 74551 w 198628"/>
                    <a:gd name="connsiteY69" fmla="*/ 170855 h 198714"/>
                    <a:gd name="connsiteX70" fmla="*/ 72265 w 198628"/>
                    <a:gd name="connsiteY70" fmla="*/ 188476 h 198714"/>
                    <a:gd name="connsiteX71" fmla="*/ 101506 w 198628"/>
                    <a:gd name="connsiteY71" fmla="*/ 192286 h 198714"/>
                    <a:gd name="connsiteX72" fmla="*/ 103887 w 198628"/>
                    <a:gd name="connsiteY72" fmla="*/ 174760 h 198714"/>
                    <a:gd name="connsiteX73" fmla="*/ 106459 w 198628"/>
                    <a:gd name="connsiteY73" fmla="*/ 174760 h 198714"/>
                    <a:gd name="connsiteX74" fmla="*/ 129795 w 198628"/>
                    <a:gd name="connsiteY74" fmla="*/ 168569 h 198714"/>
                    <a:gd name="connsiteX75" fmla="*/ 132177 w 198628"/>
                    <a:gd name="connsiteY75" fmla="*/ 167426 h 198714"/>
                    <a:gd name="connsiteX76" fmla="*/ 142940 w 198628"/>
                    <a:gd name="connsiteY76" fmla="*/ 181523 h 198714"/>
                    <a:gd name="connsiteX77" fmla="*/ 166467 w 198628"/>
                    <a:gd name="connsiteY77" fmla="*/ 163616 h 198714"/>
                    <a:gd name="connsiteX78" fmla="*/ 155608 w 198628"/>
                    <a:gd name="connsiteY78" fmla="*/ 149519 h 198714"/>
                    <a:gd name="connsiteX79" fmla="*/ 157323 w 198628"/>
                    <a:gd name="connsiteY79" fmla="*/ 147424 h 198714"/>
                    <a:gd name="connsiteX80" fmla="*/ 169420 w 198628"/>
                    <a:gd name="connsiteY80" fmla="*/ 126564 h 198714"/>
                    <a:gd name="connsiteX81" fmla="*/ 170372 w 198628"/>
                    <a:gd name="connsiteY81" fmla="*/ 124087 h 198714"/>
                    <a:gd name="connsiteX82" fmla="*/ 187898 w 198628"/>
                    <a:gd name="connsiteY82" fmla="*/ 126469 h 198714"/>
                    <a:gd name="connsiteX83" fmla="*/ 191803 w 198628"/>
                    <a:gd name="connsiteY83" fmla="*/ 97132 h 198714"/>
                    <a:gd name="connsiteX84" fmla="*/ 174277 w 198628"/>
                    <a:gd name="connsiteY84" fmla="*/ 94846 h 198714"/>
                    <a:gd name="connsiteX85" fmla="*/ 174277 w 198628"/>
                    <a:gd name="connsiteY85" fmla="*/ 92274 h 198714"/>
                    <a:gd name="connsiteX86" fmla="*/ 167991 w 198628"/>
                    <a:gd name="connsiteY86" fmla="*/ 68842 h 198714"/>
                    <a:gd name="connsiteX87" fmla="*/ 166943 w 198628"/>
                    <a:gd name="connsiteY87" fmla="*/ 66461 h 198714"/>
                    <a:gd name="connsiteX88" fmla="*/ 181040 w 198628"/>
                    <a:gd name="connsiteY88" fmla="*/ 55698 h 198714"/>
                    <a:gd name="connsiteX89" fmla="*/ 172944 w 198628"/>
                    <a:gd name="connsiteY89" fmla="*/ 43315 h 198714"/>
                    <a:gd name="connsiteX90" fmla="*/ 163419 w 198628"/>
                    <a:gd name="connsiteY90" fmla="*/ 32266 h 198714"/>
                    <a:gd name="connsiteX91" fmla="*/ 149322 w 198628"/>
                    <a:gd name="connsiteY91" fmla="*/ 43029 h 198714"/>
                    <a:gd name="connsiteX92" fmla="*/ 147321 w 198628"/>
                    <a:gd name="connsiteY92" fmla="*/ 41315 h 198714"/>
                    <a:gd name="connsiteX93" fmla="*/ 126462 w 198628"/>
                    <a:gd name="connsiteY93" fmla="*/ 29313 h 198714"/>
                    <a:gd name="connsiteX94" fmla="*/ 123985 w 198628"/>
                    <a:gd name="connsiteY94" fmla="*/ 28361 h 198714"/>
                    <a:gd name="connsiteX95" fmla="*/ 126271 w 198628"/>
                    <a:gd name="connsiteY95" fmla="*/ 10740 h 198714"/>
                    <a:gd name="connsiteX96" fmla="*/ 97029 w 198628"/>
                    <a:gd name="connsiteY96" fmla="*/ 6930 h 198714"/>
                    <a:gd name="connsiteX97" fmla="*/ 94648 w 198628"/>
                    <a:gd name="connsiteY97" fmla="*/ 24456 h 198714"/>
                    <a:gd name="connsiteX98" fmla="*/ 92077 w 198628"/>
                    <a:gd name="connsiteY98" fmla="*/ 24456 h 198714"/>
                    <a:gd name="connsiteX99" fmla="*/ 68740 w 198628"/>
                    <a:gd name="connsiteY99" fmla="*/ 30647 h 198714"/>
                    <a:gd name="connsiteX100" fmla="*/ 66359 w 198628"/>
                    <a:gd name="connsiteY100" fmla="*/ 31790 h 198714"/>
                    <a:gd name="connsiteX101" fmla="*/ 69693 w 198628"/>
                    <a:gd name="connsiteY101" fmla="*/ 61127 h 198714"/>
                    <a:gd name="connsiteX102" fmla="*/ 105507 w 198628"/>
                    <a:gd name="connsiteY102" fmla="*/ 51602 h 198714"/>
                    <a:gd name="connsiteX103" fmla="*/ 145893 w 198628"/>
                    <a:gd name="connsiteY103" fmla="*/ 86559 h 198714"/>
                    <a:gd name="connsiteX104" fmla="*/ 140940 w 198628"/>
                    <a:gd name="connsiteY104" fmla="*/ 124659 h 198714"/>
                    <a:gd name="connsiteX105" fmla="*/ 73970 w 198628"/>
                    <a:gd name="connsiteY105" fmla="*/ 141146 h 198714"/>
                    <a:gd name="connsiteX106" fmla="*/ 52357 w 198628"/>
                    <a:gd name="connsiteY106" fmla="*/ 112943 h 198714"/>
                    <a:gd name="connsiteX107" fmla="*/ 57405 w 198628"/>
                    <a:gd name="connsiteY107" fmla="*/ 74843 h 198714"/>
                    <a:gd name="connsiteX108" fmla="*/ 69693 w 198628"/>
                    <a:gd name="connsiteY108" fmla="*/ 61127 h 198714"/>
                    <a:gd name="connsiteX109" fmla="*/ 124557 w 198628"/>
                    <a:gd name="connsiteY109" fmla="*/ 132565 h 198714"/>
                    <a:gd name="connsiteX110" fmla="*/ 135320 w 198628"/>
                    <a:gd name="connsiteY110" fmla="*/ 120754 h 198714"/>
                    <a:gd name="connsiteX111" fmla="*/ 139606 w 198628"/>
                    <a:gd name="connsiteY111" fmla="*/ 88369 h 198714"/>
                    <a:gd name="connsiteX112" fmla="*/ 87257 w 198628"/>
                    <a:gd name="connsiteY112" fmla="*/ 60003 h 198714"/>
                    <a:gd name="connsiteX113" fmla="*/ 63406 w 198628"/>
                    <a:gd name="connsiteY113" fmla="*/ 78272 h 198714"/>
                    <a:gd name="connsiteX114" fmla="*/ 63406 w 198628"/>
                    <a:gd name="connsiteY114" fmla="*/ 78272 h 198714"/>
                    <a:gd name="connsiteX115" fmla="*/ 59120 w 198628"/>
                    <a:gd name="connsiteY115" fmla="*/ 110562 h 198714"/>
                    <a:gd name="connsiteX116" fmla="*/ 94172 w 198628"/>
                    <a:gd name="connsiteY116" fmla="*/ 140851 h 198714"/>
                    <a:gd name="connsiteX117" fmla="*/ 124557 w 198628"/>
                    <a:gd name="connsiteY117" fmla="*/ 132565 h 1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98628" h="198714">
                      <a:moveTo>
                        <a:pt x="38641" y="20455"/>
                      </a:moveTo>
                      <a:cubicBezTo>
                        <a:pt x="42985" y="17121"/>
                        <a:pt x="47604" y="14150"/>
                        <a:pt x="52453" y="11597"/>
                      </a:cubicBezTo>
                      <a:cubicBezTo>
                        <a:pt x="55072" y="10216"/>
                        <a:pt x="58301" y="10940"/>
                        <a:pt x="60072" y="13312"/>
                      </a:cubicBezTo>
                      <a:lnTo>
                        <a:pt x="67978" y="23599"/>
                      </a:lnTo>
                      <a:cubicBezTo>
                        <a:pt x="74455" y="20865"/>
                        <a:pt x="81285" y="19036"/>
                        <a:pt x="88267" y="18169"/>
                      </a:cubicBezTo>
                      <a:lnTo>
                        <a:pt x="89981" y="5311"/>
                      </a:lnTo>
                      <a:cubicBezTo>
                        <a:pt x="90353" y="2367"/>
                        <a:pt x="92829" y="138"/>
                        <a:pt x="95791" y="72"/>
                      </a:cubicBezTo>
                      <a:cubicBezTo>
                        <a:pt x="106774" y="-347"/>
                        <a:pt x="117756" y="1072"/>
                        <a:pt x="128271" y="4263"/>
                      </a:cubicBezTo>
                      <a:cubicBezTo>
                        <a:pt x="131062" y="5225"/>
                        <a:pt x="132805" y="7997"/>
                        <a:pt x="132462" y="10930"/>
                      </a:cubicBezTo>
                      <a:lnTo>
                        <a:pt x="130748" y="23789"/>
                      </a:lnTo>
                      <a:cubicBezTo>
                        <a:pt x="137254" y="26456"/>
                        <a:pt x="143369" y="29980"/>
                        <a:pt x="148941" y="34266"/>
                      </a:cubicBezTo>
                      <a:lnTo>
                        <a:pt x="159228" y="26456"/>
                      </a:lnTo>
                      <a:cubicBezTo>
                        <a:pt x="161476" y="24532"/>
                        <a:pt x="164790" y="24532"/>
                        <a:pt x="167038" y="26456"/>
                      </a:cubicBezTo>
                      <a:cubicBezTo>
                        <a:pt x="171020" y="30266"/>
                        <a:pt x="174744" y="34343"/>
                        <a:pt x="178183" y="38648"/>
                      </a:cubicBezTo>
                      <a:cubicBezTo>
                        <a:pt x="181507" y="43039"/>
                        <a:pt x="184469" y="47687"/>
                        <a:pt x="187041" y="52554"/>
                      </a:cubicBezTo>
                      <a:cubicBezTo>
                        <a:pt x="188384" y="55174"/>
                        <a:pt x="187660" y="58384"/>
                        <a:pt x="185326" y="60175"/>
                      </a:cubicBezTo>
                      <a:lnTo>
                        <a:pt x="175039" y="67985"/>
                      </a:lnTo>
                      <a:cubicBezTo>
                        <a:pt x="177697" y="74519"/>
                        <a:pt x="179526" y="81368"/>
                        <a:pt x="180469" y="88369"/>
                      </a:cubicBezTo>
                      <a:lnTo>
                        <a:pt x="193327" y="90083"/>
                      </a:lnTo>
                      <a:cubicBezTo>
                        <a:pt x="196252" y="90493"/>
                        <a:pt x="198461" y="92941"/>
                        <a:pt x="198566" y="95893"/>
                      </a:cubicBezTo>
                      <a:cubicBezTo>
                        <a:pt x="198957" y="106857"/>
                        <a:pt x="197509" y="117801"/>
                        <a:pt x="194280" y="128278"/>
                      </a:cubicBezTo>
                      <a:cubicBezTo>
                        <a:pt x="193451" y="131126"/>
                        <a:pt x="190641" y="132917"/>
                        <a:pt x="187708" y="132469"/>
                      </a:cubicBezTo>
                      <a:lnTo>
                        <a:pt x="174849" y="130850"/>
                      </a:lnTo>
                      <a:cubicBezTo>
                        <a:pt x="172115" y="137337"/>
                        <a:pt x="168562" y="143452"/>
                        <a:pt x="164276" y="149043"/>
                      </a:cubicBezTo>
                      <a:lnTo>
                        <a:pt x="172182" y="159330"/>
                      </a:lnTo>
                      <a:cubicBezTo>
                        <a:pt x="174068" y="161587"/>
                        <a:pt x="174068" y="164883"/>
                        <a:pt x="172182" y="167140"/>
                      </a:cubicBezTo>
                      <a:cubicBezTo>
                        <a:pt x="164657" y="175151"/>
                        <a:pt x="155875" y="181875"/>
                        <a:pt x="146178" y="187047"/>
                      </a:cubicBezTo>
                      <a:cubicBezTo>
                        <a:pt x="143559" y="188438"/>
                        <a:pt x="140330" y="187705"/>
                        <a:pt x="138559" y="185333"/>
                      </a:cubicBezTo>
                      <a:lnTo>
                        <a:pt x="130653" y="175046"/>
                      </a:lnTo>
                      <a:cubicBezTo>
                        <a:pt x="124166" y="177780"/>
                        <a:pt x="117346" y="179637"/>
                        <a:pt x="110365" y="180571"/>
                      </a:cubicBezTo>
                      <a:lnTo>
                        <a:pt x="108650" y="193334"/>
                      </a:lnTo>
                      <a:cubicBezTo>
                        <a:pt x="108240" y="196277"/>
                        <a:pt x="105802" y="198516"/>
                        <a:pt x="102840" y="198668"/>
                      </a:cubicBezTo>
                      <a:cubicBezTo>
                        <a:pt x="91848" y="199001"/>
                        <a:pt x="80885" y="197554"/>
                        <a:pt x="70360" y="194382"/>
                      </a:cubicBezTo>
                      <a:cubicBezTo>
                        <a:pt x="67550" y="193448"/>
                        <a:pt x="65787" y="190658"/>
                        <a:pt x="66169" y="187714"/>
                      </a:cubicBezTo>
                      <a:lnTo>
                        <a:pt x="67883" y="174855"/>
                      </a:lnTo>
                      <a:cubicBezTo>
                        <a:pt x="61378" y="172188"/>
                        <a:pt x="55263" y="168664"/>
                        <a:pt x="49690" y="164378"/>
                      </a:cubicBezTo>
                      <a:lnTo>
                        <a:pt x="39403" y="172188"/>
                      </a:lnTo>
                      <a:cubicBezTo>
                        <a:pt x="37155" y="174113"/>
                        <a:pt x="33841" y="174113"/>
                        <a:pt x="31593" y="172188"/>
                      </a:cubicBezTo>
                      <a:cubicBezTo>
                        <a:pt x="27564" y="168445"/>
                        <a:pt x="23868" y="164368"/>
                        <a:pt x="20544" y="159996"/>
                      </a:cubicBezTo>
                      <a:cubicBezTo>
                        <a:pt x="17229" y="155634"/>
                        <a:pt x="14267" y="151014"/>
                        <a:pt x="11686" y="146185"/>
                      </a:cubicBezTo>
                      <a:cubicBezTo>
                        <a:pt x="10219" y="143566"/>
                        <a:pt x="10914" y="140280"/>
                        <a:pt x="13305" y="138470"/>
                      </a:cubicBezTo>
                      <a:lnTo>
                        <a:pt x="23592" y="130659"/>
                      </a:lnTo>
                      <a:cubicBezTo>
                        <a:pt x="20934" y="124125"/>
                        <a:pt x="19105" y="117277"/>
                        <a:pt x="18162" y="110276"/>
                      </a:cubicBezTo>
                      <a:lnTo>
                        <a:pt x="5399" y="108562"/>
                      </a:lnTo>
                      <a:cubicBezTo>
                        <a:pt x="2456" y="108238"/>
                        <a:pt x="189" y="105809"/>
                        <a:pt x="65" y="102846"/>
                      </a:cubicBezTo>
                      <a:cubicBezTo>
                        <a:pt x="-335" y="91855"/>
                        <a:pt x="1113" y="80882"/>
                        <a:pt x="4351" y="70366"/>
                      </a:cubicBezTo>
                      <a:cubicBezTo>
                        <a:pt x="5180" y="67518"/>
                        <a:pt x="7990" y="65718"/>
                        <a:pt x="10924" y="66175"/>
                      </a:cubicBezTo>
                      <a:lnTo>
                        <a:pt x="23782" y="67795"/>
                      </a:lnTo>
                      <a:cubicBezTo>
                        <a:pt x="26497" y="61298"/>
                        <a:pt x="30050" y="55183"/>
                        <a:pt x="34355" y="49602"/>
                      </a:cubicBezTo>
                      <a:lnTo>
                        <a:pt x="26449" y="39315"/>
                      </a:lnTo>
                      <a:cubicBezTo>
                        <a:pt x="24563" y="37057"/>
                        <a:pt x="24563" y="33762"/>
                        <a:pt x="26449" y="31504"/>
                      </a:cubicBezTo>
                      <a:cubicBezTo>
                        <a:pt x="30193" y="27485"/>
                        <a:pt x="34269" y="23789"/>
                        <a:pt x="38641" y="20455"/>
                      </a:cubicBezTo>
                      <a:close/>
                      <a:moveTo>
                        <a:pt x="55119" y="17693"/>
                      </a:moveTo>
                      <a:cubicBezTo>
                        <a:pt x="46404" y="22417"/>
                        <a:pt x="38460" y="28456"/>
                        <a:pt x="31593" y="35600"/>
                      </a:cubicBezTo>
                      <a:lnTo>
                        <a:pt x="42451" y="49697"/>
                      </a:lnTo>
                      <a:lnTo>
                        <a:pt x="40737" y="51697"/>
                      </a:lnTo>
                      <a:cubicBezTo>
                        <a:pt x="35622" y="58003"/>
                        <a:pt x="31545" y="65070"/>
                        <a:pt x="28640" y="72652"/>
                      </a:cubicBezTo>
                      <a:lnTo>
                        <a:pt x="27687" y="75129"/>
                      </a:lnTo>
                      <a:lnTo>
                        <a:pt x="10161" y="72747"/>
                      </a:lnTo>
                      <a:cubicBezTo>
                        <a:pt x="7323" y="82263"/>
                        <a:pt x="6037" y="92169"/>
                        <a:pt x="6352" y="102084"/>
                      </a:cubicBezTo>
                      <a:lnTo>
                        <a:pt x="23878" y="104371"/>
                      </a:lnTo>
                      <a:lnTo>
                        <a:pt x="23878" y="107037"/>
                      </a:lnTo>
                      <a:cubicBezTo>
                        <a:pt x="24716" y="115105"/>
                        <a:pt x="26840" y="122982"/>
                        <a:pt x="30164" y="130374"/>
                      </a:cubicBezTo>
                      <a:lnTo>
                        <a:pt x="31212" y="132755"/>
                      </a:lnTo>
                      <a:lnTo>
                        <a:pt x="17210" y="143518"/>
                      </a:lnTo>
                      <a:cubicBezTo>
                        <a:pt x="21915" y="152224"/>
                        <a:pt x="27954" y="160130"/>
                        <a:pt x="35117" y="166950"/>
                      </a:cubicBezTo>
                      <a:lnTo>
                        <a:pt x="49214" y="156187"/>
                      </a:lnTo>
                      <a:lnTo>
                        <a:pt x="51214" y="157901"/>
                      </a:lnTo>
                      <a:cubicBezTo>
                        <a:pt x="57539" y="162987"/>
                        <a:pt x="64606" y="167064"/>
                        <a:pt x="72169" y="169998"/>
                      </a:cubicBezTo>
                      <a:lnTo>
                        <a:pt x="74551" y="170855"/>
                      </a:lnTo>
                      <a:lnTo>
                        <a:pt x="72265" y="188476"/>
                      </a:lnTo>
                      <a:cubicBezTo>
                        <a:pt x="81742" y="191305"/>
                        <a:pt x="91619" y="192591"/>
                        <a:pt x="101506" y="192286"/>
                      </a:cubicBezTo>
                      <a:lnTo>
                        <a:pt x="103887" y="174760"/>
                      </a:lnTo>
                      <a:lnTo>
                        <a:pt x="106459" y="174760"/>
                      </a:lnTo>
                      <a:cubicBezTo>
                        <a:pt x="114527" y="174008"/>
                        <a:pt x="122414" y="171912"/>
                        <a:pt x="129795" y="168569"/>
                      </a:cubicBezTo>
                      <a:lnTo>
                        <a:pt x="132177" y="167426"/>
                      </a:lnTo>
                      <a:lnTo>
                        <a:pt x="142940" y="181523"/>
                      </a:lnTo>
                      <a:cubicBezTo>
                        <a:pt x="151655" y="176799"/>
                        <a:pt x="159599" y="170760"/>
                        <a:pt x="166467" y="163616"/>
                      </a:cubicBezTo>
                      <a:lnTo>
                        <a:pt x="155608" y="149519"/>
                      </a:lnTo>
                      <a:lnTo>
                        <a:pt x="157323" y="147424"/>
                      </a:lnTo>
                      <a:cubicBezTo>
                        <a:pt x="162495" y="141194"/>
                        <a:pt x="166581" y="134146"/>
                        <a:pt x="169420" y="126564"/>
                      </a:cubicBezTo>
                      <a:lnTo>
                        <a:pt x="170372" y="124087"/>
                      </a:lnTo>
                      <a:lnTo>
                        <a:pt x="187898" y="126469"/>
                      </a:lnTo>
                      <a:cubicBezTo>
                        <a:pt x="190765" y="116963"/>
                        <a:pt x="192089" y="107057"/>
                        <a:pt x="191803" y="97132"/>
                      </a:cubicBezTo>
                      <a:lnTo>
                        <a:pt x="174277" y="94846"/>
                      </a:lnTo>
                      <a:lnTo>
                        <a:pt x="174277" y="92274"/>
                      </a:lnTo>
                      <a:cubicBezTo>
                        <a:pt x="173429" y="84178"/>
                        <a:pt x="171315" y="76272"/>
                        <a:pt x="167991" y="68842"/>
                      </a:cubicBezTo>
                      <a:lnTo>
                        <a:pt x="166943" y="66461"/>
                      </a:lnTo>
                      <a:lnTo>
                        <a:pt x="181040" y="55698"/>
                      </a:lnTo>
                      <a:cubicBezTo>
                        <a:pt x="178668" y="51364"/>
                        <a:pt x="175963" y="47230"/>
                        <a:pt x="172944" y="43315"/>
                      </a:cubicBezTo>
                      <a:cubicBezTo>
                        <a:pt x="170096" y="39362"/>
                        <a:pt x="166905" y="35667"/>
                        <a:pt x="163419" y="32266"/>
                      </a:cubicBezTo>
                      <a:lnTo>
                        <a:pt x="149322" y="43029"/>
                      </a:lnTo>
                      <a:lnTo>
                        <a:pt x="147321" y="41315"/>
                      </a:lnTo>
                      <a:cubicBezTo>
                        <a:pt x="141035" y="36248"/>
                        <a:pt x="133996" y="32200"/>
                        <a:pt x="126462" y="29313"/>
                      </a:cubicBezTo>
                      <a:lnTo>
                        <a:pt x="123985" y="28361"/>
                      </a:lnTo>
                      <a:lnTo>
                        <a:pt x="126271" y="10740"/>
                      </a:lnTo>
                      <a:cubicBezTo>
                        <a:pt x="116794" y="7911"/>
                        <a:pt x="106917" y="6625"/>
                        <a:pt x="97029" y="6930"/>
                      </a:cubicBezTo>
                      <a:lnTo>
                        <a:pt x="94648" y="24456"/>
                      </a:lnTo>
                      <a:lnTo>
                        <a:pt x="92077" y="24456"/>
                      </a:lnTo>
                      <a:cubicBezTo>
                        <a:pt x="84009" y="25237"/>
                        <a:pt x="76132" y="27323"/>
                        <a:pt x="68740" y="30647"/>
                      </a:cubicBezTo>
                      <a:lnTo>
                        <a:pt x="66359" y="31790"/>
                      </a:lnTo>
                      <a:close/>
                      <a:moveTo>
                        <a:pt x="69693" y="61127"/>
                      </a:moveTo>
                      <a:cubicBezTo>
                        <a:pt x="79894" y="53336"/>
                        <a:pt x="92781" y="49907"/>
                        <a:pt x="105507" y="51602"/>
                      </a:cubicBezTo>
                      <a:cubicBezTo>
                        <a:pt x="124690" y="54259"/>
                        <a:pt x="140511" y="67956"/>
                        <a:pt x="145893" y="86559"/>
                      </a:cubicBezTo>
                      <a:cubicBezTo>
                        <a:pt x="149874" y="99370"/>
                        <a:pt x="148064" y="113286"/>
                        <a:pt x="140940" y="124659"/>
                      </a:cubicBezTo>
                      <a:cubicBezTo>
                        <a:pt x="126995" y="147700"/>
                        <a:pt x="97020" y="155082"/>
                        <a:pt x="73970" y="141146"/>
                      </a:cubicBezTo>
                      <a:cubicBezTo>
                        <a:pt x="63473" y="134793"/>
                        <a:pt x="55758" y="124725"/>
                        <a:pt x="52357" y="112943"/>
                      </a:cubicBezTo>
                      <a:cubicBezTo>
                        <a:pt x="48385" y="100113"/>
                        <a:pt x="50233" y="86197"/>
                        <a:pt x="57405" y="74843"/>
                      </a:cubicBezTo>
                      <a:cubicBezTo>
                        <a:pt x="60615" y="69547"/>
                        <a:pt x="64778" y="64889"/>
                        <a:pt x="69693" y="61127"/>
                      </a:cubicBezTo>
                      <a:close/>
                      <a:moveTo>
                        <a:pt x="124557" y="132565"/>
                      </a:moveTo>
                      <a:cubicBezTo>
                        <a:pt x="128814" y="129288"/>
                        <a:pt x="132453" y="125287"/>
                        <a:pt x="135320" y="120754"/>
                      </a:cubicBezTo>
                      <a:cubicBezTo>
                        <a:pt x="141349" y="111086"/>
                        <a:pt x="142912" y="99275"/>
                        <a:pt x="139606" y="88369"/>
                      </a:cubicBezTo>
                      <a:cubicBezTo>
                        <a:pt x="132987" y="66080"/>
                        <a:pt x="109545" y="53383"/>
                        <a:pt x="87257" y="60003"/>
                      </a:cubicBezTo>
                      <a:cubicBezTo>
                        <a:pt x="77332" y="62946"/>
                        <a:pt x="68836" y="69452"/>
                        <a:pt x="63406" y="78272"/>
                      </a:cubicBezTo>
                      <a:lnTo>
                        <a:pt x="63406" y="78272"/>
                      </a:lnTo>
                      <a:cubicBezTo>
                        <a:pt x="57377" y="87911"/>
                        <a:pt x="55815" y="99684"/>
                        <a:pt x="59120" y="110562"/>
                      </a:cubicBezTo>
                      <a:cubicBezTo>
                        <a:pt x="63825" y="126678"/>
                        <a:pt x="77551" y="138527"/>
                        <a:pt x="94172" y="140851"/>
                      </a:cubicBezTo>
                      <a:cubicBezTo>
                        <a:pt x="104992" y="142185"/>
                        <a:pt x="115908" y="139213"/>
                        <a:pt x="124557" y="132565"/>
                      </a:cubicBezTo>
                      <a:close/>
                    </a:path>
                  </a:pathLst>
                </a:custGeom>
                <a:solidFill>
                  <a:srgbClr val="BA68C8"/>
                </a:solidFill>
                <a:ln w="9525" cap="flat">
                  <a:noFill/>
                  <a:prstDash val="solid"/>
                  <a:miter/>
                </a:ln>
              </p:spPr>
              <p:txBody>
                <a:bodyPr rtlCol="0" anchor="ctr"/>
                <a:lstStyle/>
                <a:p>
                  <a:endParaRPr lang="en-US"/>
                </a:p>
              </p:txBody>
            </p:sp>
          </p:grpSp>
          <p:grpSp>
            <p:nvGrpSpPr>
              <p:cNvPr id="45" name="Graphic 4">
                <a:extLst>
                  <a:ext uri="{FF2B5EF4-FFF2-40B4-BE49-F238E27FC236}">
                    <a16:creationId xmlns:a16="http://schemas.microsoft.com/office/drawing/2014/main" id="{7113FD52-97E3-4FB9-825F-FBD7AF0BB238}"/>
                  </a:ext>
                </a:extLst>
              </p:cNvPr>
              <p:cNvGrpSpPr/>
              <p:nvPr/>
            </p:nvGrpSpPr>
            <p:grpSpPr>
              <a:xfrm>
                <a:off x="2274755" y="3350733"/>
                <a:ext cx="739811" cy="606881"/>
                <a:chOff x="2274755" y="3350733"/>
                <a:chExt cx="739811" cy="606881"/>
              </a:xfrm>
              <a:solidFill>
                <a:srgbClr val="BA68C8"/>
              </a:solidFill>
            </p:grpSpPr>
            <p:sp>
              <p:nvSpPr>
                <p:cNvPr id="46" name="Graphic 4">
                  <a:extLst>
                    <a:ext uri="{FF2B5EF4-FFF2-40B4-BE49-F238E27FC236}">
                      <a16:creationId xmlns:a16="http://schemas.microsoft.com/office/drawing/2014/main" id="{2DB46FC5-A370-4CE1-A616-35D2CA156CA0}"/>
                    </a:ext>
                  </a:extLst>
                </p:cNvPr>
                <p:cNvSpPr/>
                <p:nvPr/>
              </p:nvSpPr>
              <p:spPr>
                <a:xfrm>
                  <a:off x="2937968" y="3350733"/>
                  <a:ext cx="14031" cy="569403"/>
                </a:xfrm>
                <a:custGeom>
                  <a:avLst/>
                  <a:gdLst>
                    <a:gd name="connsiteX0" fmla="*/ 5480 w 14031"/>
                    <a:gd name="connsiteY0" fmla="*/ 1622 h 569403"/>
                    <a:gd name="connsiteX1" fmla="*/ 2622 w 14031"/>
                    <a:gd name="connsiteY1" fmla="*/ 144497 h 569403"/>
                    <a:gd name="connsiteX2" fmla="*/ 813 w 14031"/>
                    <a:gd name="connsiteY2" fmla="*/ 285276 h 569403"/>
                    <a:gd name="connsiteX3" fmla="*/ 2908 w 14031"/>
                    <a:gd name="connsiteY3" fmla="*/ 567788 h 569403"/>
                    <a:gd name="connsiteX4" fmla="*/ 13195 w 14031"/>
                    <a:gd name="connsiteY4" fmla="*/ 563787 h 569403"/>
                    <a:gd name="connsiteX5" fmla="*/ 10719 w 14031"/>
                    <a:gd name="connsiteY5" fmla="*/ 279752 h 569403"/>
                    <a:gd name="connsiteX6" fmla="*/ 10719 w 14031"/>
                    <a:gd name="connsiteY6" fmla="*/ 860 h 569403"/>
                    <a:gd name="connsiteX7" fmla="*/ 6051 w 14031"/>
                    <a:gd name="connsiteY7" fmla="*/ 1622 h 56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1" h="569403">
                      <a:moveTo>
                        <a:pt x="5480" y="1622"/>
                      </a:moveTo>
                      <a:cubicBezTo>
                        <a:pt x="2051" y="50199"/>
                        <a:pt x="3289" y="96872"/>
                        <a:pt x="2622" y="144497"/>
                      </a:cubicBezTo>
                      <a:cubicBezTo>
                        <a:pt x="1956" y="192122"/>
                        <a:pt x="813" y="238509"/>
                        <a:pt x="813" y="285276"/>
                      </a:cubicBezTo>
                      <a:cubicBezTo>
                        <a:pt x="-426" y="380526"/>
                        <a:pt x="-616" y="474633"/>
                        <a:pt x="2908" y="567788"/>
                      </a:cubicBezTo>
                      <a:cubicBezTo>
                        <a:pt x="2908" y="571693"/>
                        <a:pt x="13386" y="567788"/>
                        <a:pt x="13195" y="563787"/>
                      </a:cubicBezTo>
                      <a:cubicBezTo>
                        <a:pt x="9576" y="470157"/>
                        <a:pt x="9766" y="375097"/>
                        <a:pt x="10719" y="279752"/>
                      </a:cubicBezTo>
                      <a:cubicBezTo>
                        <a:pt x="11671" y="186597"/>
                        <a:pt x="17672" y="90871"/>
                        <a:pt x="10719" y="860"/>
                      </a:cubicBezTo>
                      <a:cubicBezTo>
                        <a:pt x="10719" y="-474"/>
                        <a:pt x="6147" y="-283"/>
                        <a:pt x="6051" y="1622"/>
                      </a:cubicBezTo>
                      <a:close/>
                    </a:path>
                  </a:pathLst>
                </a:custGeom>
                <a:solidFill>
                  <a:srgbClr val="BA68C8"/>
                </a:solidFill>
                <a:ln w="9525" cap="flat">
                  <a:noFill/>
                  <a:prstDash val="solid"/>
                  <a:miter/>
                </a:ln>
              </p:spPr>
              <p:txBody>
                <a:bodyPr rtlCol="0" anchor="ctr"/>
                <a:lstStyle/>
                <a:p>
                  <a:endParaRPr lang="en-US"/>
                </a:p>
              </p:txBody>
            </p:sp>
            <p:sp>
              <p:nvSpPr>
                <p:cNvPr id="47" name="Graphic 4">
                  <a:extLst>
                    <a:ext uri="{FF2B5EF4-FFF2-40B4-BE49-F238E27FC236}">
                      <a16:creationId xmlns:a16="http://schemas.microsoft.com/office/drawing/2014/main" id="{AB383CB4-08FD-4CB8-B8D2-8AAC8A9B1A01}"/>
                    </a:ext>
                  </a:extLst>
                </p:cNvPr>
                <p:cNvSpPr/>
                <p:nvPr/>
              </p:nvSpPr>
              <p:spPr>
                <a:xfrm>
                  <a:off x="2275823" y="3882564"/>
                  <a:ext cx="728455" cy="14144"/>
                </a:xfrm>
                <a:custGeom>
                  <a:avLst/>
                  <a:gdLst>
                    <a:gd name="connsiteX0" fmla="*/ 1351 w 728455"/>
                    <a:gd name="connsiteY0" fmla="*/ 7477 h 14144"/>
                    <a:gd name="connsiteX1" fmla="*/ 364539 w 728455"/>
                    <a:gd name="connsiteY1" fmla="*/ 8049 h 14144"/>
                    <a:gd name="connsiteX2" fmla="*/ 720584 w 728455"/>
                    <a:gd name="connsiteY2" fmla="*/ 14145 h 14144"/>
                    <a:gd name="connsiteX3" fmla="*/ 726394 w 728455"/>
                    <a:gd name="connsiteY3" fmla="*/ 7191 h 14144"/>
                    <a:gd name="connsiteX4" fmla="*/ 373969 w 728455"/>
                    <a:gd name="connsiteY4" fmla="*/ 1191 h 14144"/>
                    <a:gd name="connsiteX5" fmla="*/ 5732 w 728455"/>
                    <a:gd name="connsiteY5" fmla="*/ 2810 h 14144"/>
                    <a:gd name="connsiteX6" fmla="*/ 1827 w 728455"/>
                    <a:gd name="connsiteY6" fmla="*/ 7477 h 1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455" h="14144">
                      <a:moveTo>
                        <a:pt x="1351" y="7477"/>
                      </a:moveTo>
                      <a:cubicBezTo>
                        <a:pt x="121937" y="8334"/>
                        <a:pt x="244143" y="6810"/>
                        <a:pt x="364539" y="8049"/>
                      </a:cubicBezTo>
                      <a:cubicBezTo>
                        <a:pt x="484935" y="9287"/>
                        <a:pt x="602664" y="11382"/>
                        <a:pt x="720584" y="14145"/>
                      </a:cubicBezTo>
                      <a:cubicBezTo>
                        <a:pt x="725346" y="14145"/>
                        <a:pt x="731823" y="7287"/>
                        <a:pt x="726394" y="7191"/>
                      </a:cubicBezTo>
                      <a:cubicBezTo>
                        <a:pt x="609236" y="4524"/>
                        <a:pt x="491793" y="2238"/>
                        <a:pt x="373969" y="1191"/>
                      </a:cubicBezTo>
                      <a:cubicBezTo>
                        <a:pt x="252430" y="143"/>
                        <a:pt x="130700" y="-1476"/>
                        <a:pt x="5732" y="2810"/>
                      </a:cubicBezTo>
                      <a:cubicBezTo>
                        <a:pt x="1827" y="2810"/>
                        <a:pt x="-2554" y="7477"/>
                        <a:pt x="1827" y="7477"/>
                      </a:cubicBezTo>
                      <a:close/>
                    </a:path>
                  </a:pathLst>
                </a:custGeom>
                <a:solidFill>
                  <a:srgbClr val="BA68C8"/>
                </a:solidFill>
                <a:ln w="9525" cap="flat">
                  <a:noFill/>
                  <a:prstDash val="solid"/>
                  <a:miter/>
                </a:ln>
              </p:spPr>
              <p:txBody>
                <a:bodyPr rtlCol="0" anchor="ctr"/>
                <a:lstStyle/>
                <a:p>
                  <a:endParaRPr lang="en-US"/>
                </a:p>
              </p:txBody>
            </p:sp>
            <p:sp>
              <p:nvSpPr>
                <p:cNvPr id="48" name="Graphic 4">
                  <a:extLst>
                    <a:ext uri="{FF2B5EF4-FFF2-40B4-BE49-F238E27FC236}">
                      <a16:creationId xmlns:a16="http://schemas.microsoft.com/office/drawing/2014/main" id="{053C55CA-7965-44AB-B6CD-EA9FEC748F66}"/>
                    </a:ext>
                  </a:extLst>
                </p:cNvPr>
                <p:cNvSpPr/>
                <p:nvPr/>
              </p:nvSpPr>
              <p:spPr>
                <a:xfrm>
                  <a:off x="2972404" y="3362053"/>
                  <a:ext cx="24401" cy="32795"/>
                </a:xfrm>
                <a:custGeom>
                  <a:avLst/>
                  <a:gdLst>
                    <a:gd name="connsiteX0" fmla="*/ 0 w 24401"/>
                    <a:gd name="connsiteY0" fmla="*/ 2779 h 32795"/>
                    <a:gd name="connsiteX1" fmla="*/ 7525 w 24401"/>
                    <a:gd name="connsiteY1" fmla="*/ 17924 h 32795"/>
                    <a:gd name="connsiteX2" fmla="*/ 17050 w 24401"/>
                    <a:gd name="connsiteY2" fmla="*/ 32116 h 32795"/>
                    <a:gd name="connsiteX3" fmla="*/ 21527 w 24401"/>
                    <a:gd name="connsiteY3" fmla="*/ 32116 h 32795"/>
                    <a:gd name="connsiteX4" fmla="*/ 24194 w 24401"/>
                    <a:gd name="connsiteY4" fmla="*/ 28878 h 32795"/>
                    <a:gd name="connsiteX5" fmla="*/ 14669 w 24401"/>
                    <a:gd name="connsiteY5" fmla="*/ 14781 h 32795"/>
                    <a:gd name="connsiteX6" fmla="*/ 6382 w 24401"/>
                    <a:gd name="connsiteY6" fmla="*/ 493 h 32795"/>
                    <a:gd name="connsiteX7" fmla="*/ 381 w 24401"/>
                    <a:gd name="connsiteY7" fmla="*/ 2589 h 3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01" h="32795">
                      <a:moveTo>
                        <a:pt x="0" y="2779"/>
                      </a:moveTo>
                      <a:cubicBezTo>
                        <a:pt x="1928" y="8094"/>
                        <a:pt x="4453" y="13181"/>
                        <a:pt x="7525" y="17924"/>
                      </a:cubicBezTo>
                      <a:cubicBezTo>
                        <a:pt x="10382" y="22782"/>
                        <a:pt x="13430" y="27449"/>
                        <a:pt x="17050" y="32116"/>
                      </a:cubicBezTo>
                      <a:cubicBezTo>
                        <a:pt x="17717" y="32974"/>
                        <a:pt x="19526" y="33069"/>
                        <a:pt x="21527" y="32116"/>
                      </a:cubicBezTo>
                      <a:cubicBezTo>
                        <a:pt x="23527" y="31164"/>
                        <a:pt x="24956" y="29735"/>
                        <a:pt x="24194" y="28878"/>
                      </a:cubicBezTo>
                      <a:cubicBezTo>
                        <a:pt x="20860" y="24306"/>
                        <a:pt x="17621" y="19353"/>
                        <a:pt x="14669" y="14781"/>
                      </a:cubicBezTo>
                      <a:cubicBezTo>
                        <a:pt x="11716" y="10209"/>
                        <a:pt x="9335" y="5256"/>
                        <a:pt x="6382" y="493"/>
                      </a:cubicBezTo>
                      <a:cubicBezTo>
                        <a:pt x="5525" y="-745"/>
                        <a:pt x="-286" y="493"/>
                        <a:pt x="381" y="2589"/>
                      </a:cubicBezTo>
                      <a:close/>
                    </a:path>
                  </a:pathLst>
                </a:custGeom>
                <a:solidFill>
                  <a:srgbClr val="BA68C8"/>
                </a:solidFill>
                <a:ln w="9525" cap="flat">
                  <a:noFill/>
                  <a:prstDash val="solid"/>
                  <a:miter/>
                </a:ln>
              </p:spPr>
              <p:txBody>
                <a:bodyPr rtlCol="0" anchor="ctr"/>
                <a:lstStyle/>
                <a:p>
                  <a:endParaRPr lang="en-US"/>
                </a:p>
              </p:txBody>
            </p:sp>
            <p:sp>
              <p:nvSpPr>
                <p:cNvPr id="49" name="Graphic 4">
                  <a:extLst>
                    <a:ext uri="{FF2B5EF4-FFF2-40B4-BE49-F238E27FC236}">
                      <a16:creationId xmlns:a16="http://schemas.microsoft.com/office/drawing/2014/main" id="{8FDDD98F-3C57-4CAB-B12D-0CB1DD6618DA}"/>
                    </a:ext>
                  </a:extLst>
                </p:cNvPr>
                <p:cNvSpPr/>
                <p:nvPr/>
              </p:nvSpPr>
              <p:spPr>
                <a:xfrm>
                  <a:off x="2982064" y="3358832"/>
                  <a:ext cx="32502" cy="57542"/>
                </a:xfrm>
                <a:custGeom>
                  <a:avLst/>
                  <a:gdLst>
                    <a:gd name="connsiteX0" fmla="*/ 28345 w 32502"/>
                    <a:gd name="connsiteY0" fmla="*/ 476 h 57542"/>
                    <a:gd name="connsiteX1" fmla="*/ 13676 w 32502"/>
                    <a:gd name="connsiteY1" fmla="*/ 28003 h 57542"/>
                    <a:gd name="connsiteX2" fmla="*/ 6818 w 32502"/>
                    <a:gd name="connsiteY2" fmla="*/ 41719 h 57542"/>
                    <a:gd name="connsiteX3" fmla="*/ 3294 w 32502"/>
                    <a:gd name="connsiteY3" fmla="*/ 48863 h 57542"/>
                    <a:gd name="connsiteX4" fmla="*/ 55 w 32502"/>
                    <a:gd name="connsiteY4" fmla="*/ 55721 h 57542"/>
                    <a:gd name="connsiteX5" fmla="*/ 6818 w 32502"/>
                    <a:gd name="connsiteY5" fmla="*/ 55721 h 57542"/>
                    <a:gd name="connsiteX6" fmla="*/ 13295 w 32502"/>
                    <a:gd name="connsiteY6" fmla="*/ 42862 h 57542"/>
                    <a:gd name="connsiteX7" fmla="*/ 19582 w 32502"/>
                    <a:gd name="connsiteY7" fmla="*/ 29908 h 57542"/>
                    <a:gd name="connsiteX8" fmla="*/ 32440 w 32502"/>
                    <a:gd name="connsiteY8" fmla="*/ 1333 h 57542"/>
                    <a:gd name="connsiteX9" fmla="*/ 28345 w 32502"/>
                    <a:gd name="connsiteY9" fmla="*/ 1333 h 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02" h="57542">
                      <a:moveTo>
                        <a:pt x="28345" y="476"/>
                      </a:moveTo>
                      <a:cubicBezTo>
                        <a:pt x="22820" y="10001"/>
                        <a:pt x="18248" y="18859"/>
                        <a:pt x="13676" y="28003"/>
                      </a:cubicBezTo>
                      <a:lnTo>
                        <a:pt x="6818" y="41719"/>
                      </a:lnTo>
                      <a:lnTo>
                        <a:pt x="3294" y="48863"/>
                      </a:lnTo>
                      <a:cubicBezTo>
                        <a:pt x="2058" y="51073"/>
                        <a:pt x="976" y="53359"/>
                        <a:pt x="55" y="55721"/>
                      </a:cubicBezTo>
                      <a:cubicBezTo>
                        <a:pt x="-611" y="58102"/>
                        <a:pt x="4913" y="58198"/>
                        <a:pt x="6818" y="55721"/>
                      </a:cubicBezTo>
                      <a:cubicBezTo>
                        <a:pt x="9241" y="51568"/>
                        <a:pt x="11405" y="47282"/>
                        <a:pt x="13295" y="42862"/>
                      </a:cubicBezTo>
                      <a:lnTo>
                        <a:pt x="19582" y="29908"/>
                      </a:lnTo>
                      <a:cubicBezTo>
                        <a:pt x="24249" y="20383"/>
                        <a:pt x="29107" y="10858"/>
                        <a:pt x="32440" y="1333"/>
                      </a:cubicBezTo>
                      <a:cubicBezTo>
                        <a:pt x="33012" y="-96"/>
                        <a:pt x="29488" y="-762"/>
                        <a:pt x="28345" y="1333"/>
                      </a:cubicBezTo>
                      <a:close/>
                    </a:path>
                  </a:pathLst>
                </a:custGeom>
                <a:solidFill>
                  <a:srgbClr val="BA68C8"/>
                </a:solidFill>
                <a:ln w="9525" cap="flat">
                  <a:noFill/>
                  <a:prstDash val="solid"/>
                  <a:miter/>
                </a:ln>
              </p:spPr>
              <p:txBody>
                <a:bodyPr rtlCol="0" anchor="ctr"/>
                <a:lstStyle/>
                <a:p>
                  <a:endParaRPr lang="en-US"/>
                </a:p>
              </p:txBody>
            </p:sp>
            <p:sp>
              <p:nvSpPr>
                <p:cNvPr id="50" name="Graphic 4">
                  <a:extLst>
                    <a:ext uri="{FF2B5EF4-FFF2-40B4-BE49-F238E27FC236}">
                      <a16:creationId xmlns:a16="http://schemas.microsoft.com/office/drawing/2014/main" id="{8112F61F-9E6F-4C5C-8581-05F0973AEF46}"/>
                    </a:ext>
                  </a:extLst>
                </p:cNvPr>
                <p:cNvSpPr/>
                <p:nvPr/>
              </p:nvSpPr>
              <p:spPr>
                <a:xfrm>
                  <a:off x="2277230" y="3917188"/>
                  <a:ext cx="41735" cy="35627"/>
                </a:xfrm>
                <a:custGeom>
                  <a:avLst/>
                  <a:gdLst>
                    <a:gd name="connsiteX0" fmla="*/ 802 w 41735"/>
                    <a:gd name="connsiteY0" fmla="*/ 762 h 35627"/>
                    <a:gd name="connsiteX1" fmla="*/ 2230 w 41735"/>
                    <a:gd name="connsiteY1" fmla="*/ 5715 h 35627"/>
                    <a:gd name="connsiteX2" fmla="*/ 7279 w 41735"/>
                    <a:gd name="connsiteY2" fmla="*/ 10096 h 35627"/>
                    <a:gd name="connsiteX3" fmla="*/ 16804 w 41735"/>
                    <a:gd name="connsiteY3" fmla="*/ 18764 h 35627"/>
                    <a:gd name="connsiteX4" fmla="*/ 26329 w 41735"/>
                    <a:gd name="connsiteY4" fmla="*/ 27622 h 35627"/>
                    <a:gd name="connsiteX5" fmla="*/ 30901 w 41735"/>
                    <a:gd name="connsiteY5" fmla="*/ 32290 h 35627"/>
                    <a:gd name="connsiteX6" fmla="*/ 36997 w 41735"/>
                    <a:gd name="connsiteY6" fmla="*/ 35623 h 35627"/>
                    <a:gd name="connsiteX7" fmla="*/ 41664 w 41735"/>
                    <a:gd name="connsiteY7" fmla="*/ 32575 h 35627"/>
                    <a:gd name="connsiteX8" fmla="*/ 38711 w 41735"/>
                    <a:gd name="connsiteY8" fmla="*/ 27527 h 35627"/>
                    <a:gd name="connsiteX9" fmla="*/ 34139 w 41735"/>
                    <a:gd name="connsiteY9" fmla="*/ 23050 h 35627"/>
                    <a:gd name="connsiteX10" fmla="*/ 24614 w 41735"/>
                    <a:gd name="connsiteY10" fmla="*/ 14383 h 35627"/>
                    <a:gd name="connsiteX11" fmla="*/ 14137 w 41735"/>
                    <a:gd name="connsiteY11" fmla="*/ 5715 h 35627"/>
                    <a:gd name="connsiteX12" fmla="*/ 2516 w 41735"/>
                    <a:gd name="connsiteY12" fmla="*/ 0 h 35627"/>
                    <a:gd name="connsiteX13" fmla="*/ 992 w 41735"/>
                    <a:gd name="connsiteY13" fmla="*/ 762 h 3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735" h="35627">
                      <a:moveTo>
                        <a:pt x="802" y="762"/>
                      </a:moveTo>
                      <a:cubicBezTo>
                        <a:pt x="-1103" y="3429"/>
                        <a:pt x="802" y="4477"/>
                        <a:pt x="2230" y="5715"/>
                      </a:cubicBezTo>
                      <a:cubicBezTo>
                        <a:pt x="3659" y="6953"/>
                        <a:pt x="5564" y="8667"/>
                        <a:pt x="7279" y="10096"/>
                      </a:cubicBezTo>
                      <a:cubicBezTo>
                        <a:pt x="10708" y="12859"/>
                        <a:pt x="13946" y="15811"/>
                        <a:pt x="16804" y="18764"/>
                      </a:cubicBezTo>
                      <a:cubicBezTo>
                        <a:pt x="19661" y="21717"/>
                        <a:pt x="22995" y="24670"/>
                        <a:pt x="26329" y="27622"/>
                      </a:cubicBezTo>
                      <a:lnTo>
                        <a:pt x="30901" y="32290"/>
                      </a:lnTo>
                      <a:cubicBezTo>
                        <a:pt x="32520" y="34099"/>
                        <a:pt x="33282" y="35719"/>
                        <a:pt x="36997" y="35623"/>
                      </a:cubicBezTo>
                      <a:cubicBezTo>
                        <a:pt x="38995" y="35547"/>
                        <a:pt x="40788" y="34376"/>
                        <a:pt x="41664" y="32575"/>
                      </a:cubicBezTo>
                      <a:cubicBezTo>
                        <a:pt x="42140" y="30194"/>
                        <a:pt x="40140" y="28956"/>
                        <a:pt x="38711" y="27527"/>
                      </a:cubicBezTo>
                      <a:lnTo>
                        <a:pt x="34139" y="23050"/>
                      </a:lnTo>
                      <a:cubicBezTo>
                        <a:pt x="31091" y="20002"/>
                        <a:pt x="27853" y="17145"/>
                        <a:pt x="24614" y="14383"/>
                      </a:cubicBezTo>
                      <a:cubicBezTo>
                        <a:pt x="21376" y="11621"/>
                        <a:pt x="17756" y="8572"/>
                        <a:pt x="14137" y="5715"/>
                      </a:cubicBezTo>
                      <a:cubicBezTo>
                        <a:pt x="11212" y="2295"/>
                        <a:pt x="7010" y="228"/>
                        <a:pt x="2516" y="0"/>
                      </a:cubicBezTo>
                      <a:cubicBezTo>
                        <a:pt x="1931" y="57"/>
                        <a:pt x="1388" y="324"/>
                        <a:pt x="992" y="762"/>
                      </a:cubicBezTo>
                      <a:close/>
                    </a:path>
                  </a:pathLst>
                </a:custGeom>
                <a:solidFill>
                  <a:srgbClr val="BA68C8"/>
                </a:solidFill>
                <a:ln w="9525" cap="flat">
                  <a:noFill/>
                  <a:prstDash val="solid"/>
                  <a:miter/>
                </a:ln>
              </p:spPr>
              <p:txBody>
                <a:bodyPr rtlCol="0" anchor="ctr"/>
                <a:lstStyle/>
                <a:p>
                  <a:endParaRPr lang="en-US"/>
                </a:p>
              </p:txBody>
            </p:sp>
            <p:sp>
              <p:nvSpPr>
                <p:cNvPr id="51" name="Graphic 4">
                  <a:extLst>
                    <a:ext uri="{FF2B5EF4-FFF2-40B4-BE49-F238E27FC236}">
                      <a16:creationId xmlns:a16="http://schemas.microsoft.com/office/drawing/2014/main" id="{382EF2E9-F315-4F0F-89B0-2A6C231B5348}"/>
                    </a:ext>
                  </a:extLst>
                </p:cNvPr>
                <p:cNvSpPr/>
                <p:nvPr/>
              </p:nvSpPr>
              <p:spPr>
                <a:xfrm>
                  <a:off x="2280128" y="3915422"/>
                  <a:ext cx="38760" cy="42192"/>
                </a:xfrm>
                <a:custGeom>
                  <a:avLst/>
                  <a:gdLst>
                    <a:gd name="connsiteX0" fmla="*/ 38384 w 38760"/>
                    <a:gd name="connsiteY0" fmla="*/ 432 h 42192"/>
                    <a:gd name="connsiteX1" fmla="*/ 32288 w 38760"/>
                    <a:gd name="connsiteY1" fmla="*/ 1575 h 42192"/>
                    <a:gd name="connsiteX2" fmla="*/ 26859 w 38760"/>
                    <a:gd name="connsiteY2" fmla="*/ 6528 h 42192"/>
                    <a:gd name="connsiteX3" fmla="*/ 17334 w 38760"/>
                    <a:gd name="connsiteY3" fmla="*/ 17576 h 42192"/>
                    <a:gd name="connsiteX4" fmla="*/ 475 w 38760"/>
                    <a:gd name="connsiteY4" fmla="*/ 39960 h 42192"/>
                    <a:gd name="connsiteX5" fmla="*/ 8190 w 38760"/>
                    <a:gd name="connsiteY5" fmla="*/ 39103 h 42192"/>
                    <a:gd name="connsiteX6" fmla="*/ 22192 w 38760"/>
                    <a:gd name="connsiteY6" fmla="*/ 20053 h 42192"/>
                    <a:gd name="connsiteX7" fmla="*/ 29431 w 38760"/>
                    <a:gd name="connsiteY7" fmla="*/ 11195 h 42192"/>
                    <a:gd name="connsiteX8" fmla="*/ 32955 w 38760"/>
                    <a:gd name="connsiteY8" fmla="*/ 7004 h 42192"/>
                    <a:gd name="connsiteX9" fmla="*/ 35051 w 38760"/>
                    <a:gd name="connsiteY9" fmla="*/ 4432 h 42192"/>
                    <a:gd name="connsiteX10" fmla="*/ 37718 w 38760"/>
                    <a:gd name="connsiteY10" fmla="*/ 2622 h 42192"/>
                    <a:gd name="connsiteX11" fmla="*/ 38480 w 38760"/>
                    <a:gd name="connsiteY11" fmla="*/ 527 h 4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60" h="42192">
                      <a:moveTo>
                        <a:pt x="38384" y="432"/>
                      </a:moveTo>
                      <a:cubicBezTo>
                        <a:pt x="37337" y="-616"/>
                        <a:pt x="34384" y="432"/>
                        <a:pt x="32288" y="1575"/>
                      </a:cubicBezTo>
                      <a:cubicBezTo>
                        <a:pt x="30284" y="3003"/>
                        <a:pt x="28461" y="4661"/>
                        <a:pt x="26859" y="6528"/>
                      </a:cubicBezTo>
                      <a:cubicBezTo>
                        <a:pt x="23430" y="10147"/>
                        <a:pt x="20287" y="13862"/>
                        <a:pt x="17334" y="17576"/>
                      </a:cubicBezTo>
                      <a:cubicBezTo>
                        <a:pt x="11143" y="25006"/>
                        <a:pt x="5618" y="32531"/>
                        <a:pt x="475" y="39960"/>
                      </a:cubicBezTo>
                      <a:cubicBezTo>
                        <a:pt x="-2002" y="43580"/>
                        <a:pt x="5904" y="42437"/>
                        <a:pt x="8190" y="39103"/>
                      </a:cubicBezTo>
                      <a:cubicBezTo>
                        <a:pt x="12572" y="32750"/>
                        <a:pt x="17239" y="26406"/>
                        <a:pt x="22192" y="20053"/>
                      </a:cubicBezTo>
                      <a:cubicBezTo>
                        <a:pt x="24478" y="17100"/>
                        <a:pt x="26954" y="14148"/>
                        <a:pt x="29431" y="11195"/>
                      </a:cubicBezTo>
                      <a:cubicBezTo>
                        <a:pt x="30574" y="9766"/>
                        <a:pt x="31717" y="8337"/>
                        <a:pt x="32955" y="7004"/>
                      </a:cubicBezTo>
                      <a:lnTo>
                        <a:pt x="35051" y="4432"/>
                      </a:lnTo>
                      <a:cubicBezTo>
                        <a:pt x="35751" y="3594"/>
                        <a:pt x="36676" y="2965"/>
                        <a:pt x="37718" y="2622"/>
                      </a:cubicBezTo>
                      <a:cubicBezTo>
                        <a:pt x="39051" y="1956"/>
                        <a:pt x="38861" y="1003"/>
                        <a:pt x="38480" y="527"/>
                      </a:cubicBezTo>
                      <a:close/>
                    </a:path>
                  </a:pathLst>
                </a:custGeom>
                <a:solidFill>
                  <a:srgbClr val="BA68C8"/>
                </a:solidFill>
                <a:ln w="9525" cap="flat">
                  <a:noFill/>
                  <a:prstDash val="solid"/>
                  <a:miter/>
                </a:ln>
              </p:spPr>
              <p:txBody>
                <a:bodyPr rtlCol="0" anchor="ctr"/>
                <a:lstStyle/>
                <a:p>
                  <a:endParaRPr lang="en-US"/>
                </a:p>
              </p:txBody>
            </p:sp>
            <p:sp>
              <p:nvSpPr>
                <p:cNvPr id="52" name="Graphic 4">
                  <a:extLst>
                    <a:ext uri="{FF2B5EF4-FFF2-40B4-BE49-F238E27FC236}">
                      <a16:creationId xmlns:a16="http://schemas.microsoft.com/office/drawing/2014/main" id="{7EDE3CED-26F1-48DA-A0F2-71D6D5B6B7FF}"/>
                    </a:ext>
                  </a:extLst>
                </p:cNvPr>
                <p:cNvSpPr/>
                <p:nvPr/>
              </p:nvSpPr>
              <p:spPr>
                <a:xfrm>
                  <a:off x="2308782" y="3580489"/>
                  <a:ext cx="602089" cy="278995"/>
                </a:xfrm>
                <a:custGeom>
                  <a:avLst/>
                  <a:gdLst>
                    <a:gd name="connsiteX0" fmla="*/ 600280 w 602089"/>
                    <a:gd name="connsiteY0" fmla="*/ 561 h 278995"/>
                    <a:gd name="connsiteX1" fmla="*/ 577611 w 602089"/>
                    <a:gd name="connsiteY1" fmla="*/ 42661 h 278995"/>
                    <a:gd name="connsiteX2" fmla="*/ 550274 w 602089"/>
                    <a:gd name="connsiteY2" fmla="*/ 92763 h 278995"/>
                    <a:gd name="connsiteX3" fmla="*/ 454357 w 602089"/>
                    <a:gd name="connsiteY3" fmla="*/ 185346 h 278995"/>
                    <a:gd name="connsiteX4" fmla="*/ 361107 w 602089"/>
                    <a:gd name="connsiteY4" fmla="*/ 166296 h 278995"/>
                    <a:gd name="connsiteX5" fmla="*/ 316245 w 602089"/>
                    <a:gd name="connsiteY5" fmla="*/ 111908 h 278995"/>
                    <a:gd name="connsiteX6" fmla="*/ 230520 w 602089"/>
                    <a:gd name="connsiteY6" fmla="*/ 22945 h 278995"/>
                    <a:gd name="connsiteX7" fmla="*/ 149271 w 602089"/>
                    <a:gd name="connsiteY7" fmla="*/ 25231 h 278995"/>
                    <a:gd name="connsiteX8" fmla="*/ 72214 w 602089"/>
                    <a:gd name="connsiteY8" fmla="*/ 85619 h 278995"/>
                    <a:gd name="connsiteX9" fmla="*/ 15 w 602089"/>
                    <a:gd name="connsiteY9" fmla="*/ 278024 h 278995"/>
                    <a:gd name="connsiteX10" fmla="*/ 6206 w 602089"/>
                    <a:gd name="connsiteY10" fmla="*/ 276595 h 278995"/>
                    <a:gd name="connsiteX11" fmla="*/ 76786 w 602089"/>
                    <a:gd name="connsiteY11" fmla="*/ 90191 h 278995"/>
                    <a:gd name="connsiteX12" fmla="*/ 196325 w 602089"/>
                    <a:gd name="connsiteY12" fmla="*/ 23516 h 278995"/>
                    <a:gd name="connsiteX13" fmla="*/ 257380 w 602089"/>
                    <a:gd name="connsiteY13" fmla="*/ 52091 h 278995"/>
                    <a:gd name="connsiteX14" fmla="*/ 333580 w 602089"/>
                    <a:gd name="connsiteY14" fmla="*/ 154485 h 278995"/>
                    <a:gd name="connsiteX15" fmla="*/ 477408 w 602089"/>
                    <a:gd name="connsiteY15" fmla="*/ 179631 h 278995"/>
                    <a:gd name="connsiteX16" fmla="*/ 553608 w 602089"/>
                    <a:gd name="connsiteY16" fmla="*/ 100097 h 278995"/>
                    <a:gd name="connsiteX17" fmla="*/ 602090 w 602089"/>
                    <a:gd name="connsiteY17" fmla="*/ 466 h 278995"/>
                    <a:gd name="connsiteX18" fmla="*/ 600947 w 602089"/>
                    <a:gd name="connsiteY18" fmla="*/ 466 h 27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2089" h="278995">
                      <a:moveTo>
                        <a:pt x="600280" y="561"/>
                      </a:moveTo>
                      <a:cubicBezTo>
                        <a:pt x="591593" y="13953"/>
                        <a:pt x="584012" y="28041"/>
                        <a:pt x="577611" y="42661"/>
                      </a:cubicBezTo>
                      <a:cubicBezTo>
                        <a:pt x="569324" y="59330"/>
                        <a:pt x="560656" y="75999"/>
                        <a:pt x="550274" y="92763"/>
                      </a:cubicBezTo>
                      <a:cubicBezTo>
                        <a:pt x="531795" y="122576"/>
                        <a:pt x="499791" y="168487"/>
                        <a:pt x="454357" y="185346"/>
                      </a:cubicBezTo>
                      <a:cubicBezTo>
                        <a:pt x="410447" y="201729"/>
                        <a:pt x="379586" y="181631"/>
                        <a:pt x="361107" y="166296"/>
                      </a:cubicBezTo>
                      <a:cubicBezTo>
                        <a:pt x="343394" y="150627"/>
                        <a:pt x="328254" y="132282"/>
                        <a:pt x="316245" y="111908"/>
                      </a:cubicBezTo>
                      <a:cubicBezTo>
                        <a:pt x="294718" y="78475"/>
                        <a:pt x="275287" y="40090"/>
                        <a:pt x="230520" y="22945"/>
                      </a:cubicBezTo>
                      <a:cubicBezTo>
                        <a:pt x="204223" y="12801"/>
                        <a:pt x="174956" y="13620"/>
                        <a:pt x="149271" y="25231"/>
                      </a:cubicBezTo>
                      <a:cubicBezTo>
                        <a:pt x="118902" y="38537"/>
                        <a:pt x="92394" y="59311"/>
                        <a:pt x="72214" y="85619"/>
                      </a:cubicBezTo>
                      <a:cubicBezTo>
                        <a:pt x="21446" y="150103"/>
                        <a:pt x="-652" y="222970"/>
                        <a:pt x="15" y="278024"/>
                      </a:cubicBezTo>
                      <a:cubicBezTo>
                        <a:pt x="15" y="279834"/>
                        <a:pt x="5825" y="278977"/>
                        <a:pt x="6206" y="276595"/>
                      </a:cubicBezTo>
                      <a:cubicBezTo>
                        <a:pt x="15731" y="218017"/>
                        <a:pt x="27066" y="155723"/>
                        <a:pt x="76786" y="90191"/>
                      </a:cubicBezTo>
                      <a:cubicBezTo>
                        <a:pt x="104409" y="53711"/>
                        <a:pt x="152034" y="18849"/>
                        <a:pt x="196325" y="23516"/>
                      </a:cubicBezTo>
                      <a:cubicBezTo>
                        <a:pt x="219298" y="25945"/>
                        <a:pt x="240794" y="36013"/>
                        <a:pt x="257380" y="52091"/>
                      </a:cubicBezTo>
                      <a:cubicBezTo>
                        <a:pt x="289479" y="81809"/>
                        <a:pt x="305005" y="122291"/>
                        <a:pt x="333580" y="154485"/>
                      </a:cubicBezTo>
                      <a:cubicBezTo>
                        <a:pt x="355964" y="179917"/>
                        <a:pt x="405018" y="223827"/>
                        <a:pt x="477408" y="179631"/>
                      </a:cubicBezTo>
                      <a:cubicBezTo>
                        <a:pt x="508435" y="159152"/>
                        <a:pt x="534474" y="131968"/>
                        <a:pt x="553608" y="100097"/>
                      </a:cubicBezTo>
                      <a:cubicBezTo>
                        <a:pt x="574372" y="68093"/>
                        <a:pt x="595899" y="30470"/>
                        <a:pt x="602090" y="466"/>
                      </a:cubicBezTo>
                      <a:cubicBezTo>
                        <a:pt x="602090" y="466"/>
                        <a:pt x="602090" y="-582"/>
                        <a:pt x="600947" y="466"/>
                      </a:cubicBezTo>
                      <a:close/>
                    </a:path>
                  </a:pathLst>
                </a:custGeom>
                <a:solidFill>
                  <a:srgbClr val="BA68C8"/>
                </a:solidFill>
                <a:ln w="9525" cap="flat">
                  <a:noFill/>
                  <a:prstDash val="solid"/>
                  <a:miter/>
                </a:ln>
              </p:spPr>
              <p:txBody>
                <a:bodyPr rtlCol="0" anchor="ctr"/>
                <a:lstStyle/>
                <a:p>
                  <a:endParaRPr lang="en-US"/>
                </a:p>
              </p:txBody>
            </p:sp>
            <p:sp>
              <p:nvSpPr>
                <p:cNvPr id="53" name="Graphic 4">
                  <a:extLst>
                    <a:ext uri="{FF2B5EF4-FFF2-40B4-BE49-F238E27FC236}">
                      <a16:creationId xmlns:a16="http://schemas.microsoft.com/office/drawing/2014/main" id="{3DCC939D-1659-4269-8C51-3A433FF26838}"/>
                    </a:ext>
                  </a:extLst>
                </p:cNvPr>
                <p:cNvSpPr/>
                <p:nvPr/>
              </p:nvSpPr>
              <p:spPr>
                <a:xfrm>
                  <a:off x="2714562" y="3463702"/>
                  <a:ext cx="6020" cy="53240"/>
                </a:xfrm>
                <a:custGeom>
                  <a:avLst/>
                  <a:gdLst>
                    <a:gd name="connsiteX0" fmla="*/ 2667 w 6020"/>
                    <a:gd name="connsiteY0" fmla="*/ 0 h 53240"/>
                    <a:gd name="connsiteX1" fmla="*/ 476 w 6020"/>
                    <a:gd name="connsiteY1" fmla="*/ 4096 h 53240"/>
                    <a:gd name="connsiteX2" fmla="*/ 0 w 6020"/>
                    <a:gd name="connsiteY2" fmla="*/ 11811 h 53240"/>
                    <a:gd name="connsiteX3" fmla="*/ 0 w 6020"/>
                    <a:gd name="connsiteY3" fmla="*/ 25051 h 53240"/>
                    <a:gd name="connsiteX4" fmla="*/ 0 w 6020"/>
                    <a:gd name="connsiteY4" fmla="*/ 52197 h 53240"/>
                    <a:gd name="connsiteX5" fmla="*/ 5810 w 6020"/>
                    <a:gd name="connsiteY5" fmla="*/ 50863 h 53240"/>
                    <a:gd name="connsiteX6" fmla="*/ 5810 w 6020"/>
                    <a:gd name="connsiteY6" fmla="*/ 24575 h 53240"/>
                    <a:gd name="connsiteX7" fmla="*/ 5810 w 6020"/>
                    <a:gd name="connsiteY7" fmla="*/ 11621 h 53240"/>
                    <a:gd name="connsiteX8" fmla="*/ 3905 w 6020"/>
                    <a:gd name="connsiteY8" fmla="*/ 0 h 53240"/>
                    <a:gd name="connsiteX9" fmla="*/ 3429 w 6020"/>
                    <a:gd name="connsiteY9" fmla="*/ 0 h 5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0" h="53240">
                      <a:moveTo>
                        <a:pt x="2667" y="0"/>
                      </a:moveTo>
                      <a:cubicBezTo>
                        <a:pt x="1214" y="838"/>
                        <a:pt x="363" y="2419"/>
                        <a:pt x="476" y="4096"/>
                      </a:cubicBezTo>
                      <a:cubicBezTo>
                        <a:pt x="476" y="6763"/>
                        <a:pt x="476" y="9334"/>
                        <a:pt x="0" y="11811"/>
                      </a:cubicBezTo>
                      <a:cubicBezTo>
                        <a:pt x="0" y="16288"/>
                        <a:pt x="0" y="20669"/>
                        <a:pt x="0" y="25051"/>
                      </a:cubicBezTo>
                      <a:cubicBezTo>
                        <a:pt x="0" y="34004"/>
                        <a:pt x="0" y="42958"/>
                        <a:pt x="0" y="52197"/>
                      </a:cubicBezTo>
                      <a:cubicBezTo>
                        <a:pt x="0" y="54102"/>
                        <a:pt x="5715" y="53245"/>
                        <a:pt x="5810" y="50863"/>
                      </a:cubicBezTo>
                      <a:cubicBezTo>
                        <a:pt x="5810" y="41910"/>
                        <a:pt x="5810" y="33242"/>
                        <a:pt x="5810" y="24575"/>
                      </a:cubicBezTo>
                      <a:lnTo>
                        <a:pt x="5810" y="11621"/>
                      </a:lnTo>
                      <a:cubicBezTo>
                        <a:pt x="5810" y="7906"/>
                        <a:pt x="6953" y="2096"/>
                        <a:pt x="3905" y="0"/>
                      </a:cubicBezTo>
                      <a:lnTo>
                        <a:pt x="3429" y="0"/>
                      </a:lnTo>
                      <a:close/>
                    </a:path>
                  </a:pathLst>
                </a:custGeom>
                <a:solidFill>
                  <a:srgbClr val="BA68C8"/>
                </a:solidFill>
                <a:ln w="9525" cap="flat">
                  <a:noFill/>
                  <a:prstDash val="solid"/>
                  <a:miter/>
                </a:ln>
              </p:spPr>
              <p:txBody>
                <a:bodyPr rtlCol="0" anchor="ctr"/>
                <a:lstStyle/>
                <a:p>
                  <a:endParaRPr lang="en-US"/>
                </a:p>
              </p:txBody>
            </p:sp>
            <p:sp>
              <p:nvSpPr>
                <p:cNvPr id="54" name="Graphic 4">
                  <a:extLst>
                    <a:ext uri="{FF2B5EF4-FFF2-40B4-BE49-F238E27FC236}">
                      <a16:creationId xmlns:a16="http://schemas.microsoft.com/office/drawing/2014/main" id="{717E25F1-9D23-46D4-A67B-E703957B074C}"/>
                    </a:ext>
                  </a:extLst>
                </p:cNvPr>
                <p:cNvSpPr/>
                <p:nvPr/>
              </p:nvSpPr>
              <p:spPr>
                <a:xfrm>
                  <a:off x="2714562" y="3541236"/>
                  <a:ext cx="6020" cy="53281"/>
                </a:xfrm>
                <a:custGeom>
                  <a:avLst/>
                  <a:gdLst>
                    <a:gd name="connsiteX0" fmla="*/ 2667 w 6020"/>
                    <a:gd name="connsiteY0" fmla="*/ 0 h 53281"/>
                    <a:gd name="connsiteX1" fmla="*/ 476 w 6020"/>
                    <a:gd name="connsiteY1" fmla="*/ 4191 h 53281"/>
                    <a:gd name="connsiteX2" fmla="*/ 0 w 6020"/>
                    <a:gd name="connsiteY2" fmla="*/ 11906 h 53281"/>
                    <a:gd name="connsiteX3" fmla="*/ 0 w 6020"/>
                    <a:gd name="connsiteY3" fmla="*/ 25051 h 53281"/>
                    <a:gd name="connsiteX4" fmla="*/ 0 w 6020"/>
                    <a:gd name="connsiteY4" fmla="*/ 52197 h 53281"/>
                    <a:gd name="connsiteX5" fmla="*/ 5810 w 6020"/>
                    <a:gd name="connsiteY5" fmla="*/ 50863 h 53281"/>
                    <a:gd name="connsiteX6" fmla="*/ 5810 w 6020"/>
                    <a:gd name="connsiteY6" fmla="*/ 24670 h 53281"/>
                    <a:gd name="connsiteX7" fmla="*/ 5810 w 6020"/>
                    <a:gd name="connsiteY7" fmla="*/ 11621 h 53281"/>
                    <a:gd name="connsiteX8" fmla="*/ 3905 w 6020"/>
                    <a:gd name="connsiteY8" fmla="*/ 0 h 5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0" h="53281">
                      <a:moveTo>
                        <a:pt x="2667" y="0"/>
                      </a:moveTo>
                      <a:cubicBezTo>
                        <a:pt x="1214" y="886"/>
                        <a:pt x="371" y="2496"/>
                        <a:pt x="476" y="4191"/>
                      </a:cubicBezTo>
                      <a:cubicBezTo>
                        <a:pt x="476" y="6763"/>
                        <a:pt x="476" y="9334"/>
                        <a:pt x="0" y="11906"/>
                      </a:cubicBezTo>
                      <a:cubicBezTo>
                        <a:pt x="0" y="16288"/>
                        <a:pt x="0" y="20669"/>
                        <a:pt x="0" y="25051"/>
                      </a:cubicBezTo>
                      <a:cubicBezTo>
                        <a:pt x="0" y="34100"/>
                        <a:pt x="0" y="43053"/>
                        <a:pt x="0" y="52197"/>
                      </a:cubicBezTo>
                      <a:cubicBezTo>
                        <a:pt x="0" y="54197"/>
                        <a:pt x="5715" y="53245"/>
                        <a:pt x="5810" y="50863"/>
                      </a:cubicBezTo>
                      <a:cubicBezTo>
                        <a:pt x="5810" y="42005"/>
                        <a:pt x="5810" y="33338"/>
                        <a:pt x="5810" y="24670"/>
                      </a:cubicBezTo>
                      <a:lnTo>
                        <a:pt x="5810" y="11621"/>
                      </a:lnTo>
                      <a:cubicBezTo>
                        <a:pt x="5810" y="7906"/>
                        <a:pt x="6953" y="2096"/>
                        <a:pt x="3905" y="0"/>
                      </a:cubicBezTo>
                      <a:close/>
                    </a:path>
                  </a:pathLst>
                </a:custGeom>
                <a:solidFill>
                  <a:srgbClr val="BA68C8"/>
                </a:solidFill>
                <a:ln w="9525" cap="flat">
                  <a:noFill/>
                  <a:prstDash val="solid"/>
                  <a:miter/>
                </a:ln>
              </p:spPr>
              <p:txBody>
                <a:bodyPr rtlCol="0" anchor="ctr"/>
                <a:lstStyle/>
                <a:p>
                  <a:endParaRPr lang="en-US"/>
                </a:p>
              </p:txBody>
            </p:sp>
            <p:sp>
              <p:nvSpPr>
                <p:cNvPr id="55" name="Graphic 4">
                  <a:extLst>
                    <a:ext uri="{FF2B5EF4-FFF2-40B4-BE49-F238E27FC236}">
                      <a16:creationId xmlns:a16="http://schemas.microsoft.com/office/drawing/2014/main" id="{8107ACCA-2644-4515-9FF0-57258F4A0D00}"/>
                    </a:ext>
                  </a:extLst>
                </p:cNvPr>
                <p:cNvSpPr/>
                <p:nvPr/>
              </p:nvSpPr>
              <p:spPr>
                <a:xfrm>
                  <a:off x="2714562" y="3618705"/>
                  <a:ext cx="6020" cy="53371"/>
                </a:xfrm>
                <a:custGeom>
                  <a:avLst/>
                  <a:gdLst>
                    <a:gd name="connsiteX0" fmla="*/ 2667 w 6020"/>
                    <a:gd name="connsiteY0" fmla="*/ 160 h 53371"/>
                    <a:gd name="connsiteX1" fmla="*/ 476 w 6020"/>
                    <a:gd name="connsiteY1" fmla="*/ 4255 h 53371"/>
                    <a:gd name="connsiteX2" fmla="*/ 0 w 6020"/>
                    <a:gd name="connsiteY2" fmla="*/ 11971 h 53371"/>
                    <a:gd name="connsiteX3" fmla="*/ 0 w 6020"/>
                    <a:gd name="connsiteY3" fmla="*/ 25210 h 53371"/>
                    <a:gd name="connsiteX4" fmla="*/ 0 w 6020"/>
                    <a:gd name="connsiteY4" fmla="*/ 52261 h 53371"/>
                    <a:gd name="connsiteX5" fmla="*/ 5810 w 6020"/>
                    <a:gd name="connsiteY5" fmla="*/ 50928 h 53371"/>
                    <a:gd name="connsiteX6" fmla="*/ 5810 w 6020"/>
                    <a:gd name="connsiteY6" fmla="*/ 24734 h 53371"/>
                    <a:gd name="connsiteX7" fmla="*/ 5810 w 6020"/>
                    <a:gd name="connsiteY7" fmla="*/ 11780 h 53371"/>
                    <a:gd name="connsiteX8" fmla="*/ 3905 w 6020"/>
                    <a:gd name="connsiteY8" fmla="*/ 64 h 53371"/>
                    <a:gd name="connsiteX9" fmla="*/ 3429 w 6020"/>
                    <a:gd name="connsiteY9" fmla="*/ 64 h 5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0" h="53371">
                      <a:moveTo>
                        <a:pt x="2667" y="160"/>
                      </a:moveTo>
                      <a:cubicBezTo>
                        <a:pt x="1196" y="979"/>
                        <a:pt x="339" y="2579"/>
                        <a:pt x="476" y="4255"/>
                      </a:cubicBezTo>
                      <a:cubicBezTo>
                        <a:pt x="476" y="6827"/>
                        <a:pt x="476" y="9399"/>
                        <a:pt x="0" y="11971"/>
                      </a:cubicBezTo>
                      <a:cubicBezTo>
                        <a:pt x="0" y="16447"/>
                        <a:pt x="0" y="20829"/>
                        <a:pt x="0" y="25210"/>
                      </a:cubicBezTo>
                      <a:cubicBezTo>
                        <a:pt x="0" y="34164"/>
                        <a:pt x="0" y="43117"/>
                        <a:pt x="0" y="52261"/>
                      </a:cubicBezTo>
                      <a:cubicBezTo>
                        <a:pt x="0" y="54262"/>
                        <a:pt x="5715" y="53404"/>
                        <a:pt x="5810" y="50928"/>
                      </a:cubicBezTo>
                      <a:cubicBezTo>
                        <a:pt x="5810" y="42070"/>
                        <a:pt x="5810" y="33402"/>
                        <a:pt x="5810" y="24734"/>
                      </a:cubicBezTo>
                      <a:lnTo>
                        <a:pt x="5810" y="11780"/>
                      </a:lnTo>
                      <a:cubicBezTo>
                        <a:pt x="5810" y="7970"/>
                        <a:pt x="6953" y="2255"/>
                        <a:pt x="3905" y="64"/>
                      </a:cubicBezTo>
                      <a:cubicBezTo>
                        <a:pt x="3758" y="-21"/>
                        <a:pt x="3577" y="-21"/>
                        <a:pt x="3429" y="64"/>
                      </a:cubicBezTo>
                      <a:close/>
                    </a:path>
                  </a:pathLst>
                </a:custGeom>
                <a:solidFill>
                  <a:srgbClr val="BA68C8"/>
                </a:solidFill>
                <a:ln w="9525" cap="flat">
                  <a:noFill/>
                  <a:prstDash val="solid"/>
                  <a:miter/>
                </a:ln>
              </p:spPr>
              <p:txBody>
                <a:bodyPr rtlCol="0" anchor="ctr"/>
                <a:lstStyle/>
                <a:p>
                  <a:endParaRPr lang="en-US"/>
                </a:p>
              </p:txBody>
            </p:sp>
            <p:sp>
              <p:nvSpPr>
                <p:cNvPr id="56" name="Graphic 4">
                  <a:extLst>
                    <a:ext uri="{FF2B5EF4-FFF2-40B4-BE49-F238E27FC236}">
                      <a16:creationId xmlns:a16="http://schemas.microsoft.com/office/drawing/2014/main" id="{A0A65F66-5675-458C-9FF5-2A0931B126A5}"/>
                    </a:ext>
                  </a:extLst>
                </p:cNvPr>
                <p:cNvSpPr/>
                <p:nvPr/>
              </p:nvSpPr>
              <p:spPr>
                <a:xfrm>
                  <a:off x="2714562" y="3696398"/>
                  <a:ext cx="5810" cy="53281"/>
                </a:xfrm>
                <a:custGeom>
                  <a:avLst/>
                  <a:gdLst>
                    <a:gd name="connsiteX0" fmla="*/ 2667 w 5810"/>
                    <a:gd name="connsiteY0" fmla="*/ 0 h 53281"/>
                    <a:gd name="connsiteX1" fmla="*/ 476 w 5810"/>
                    <a:gd name="connsiteY1" fmla="*/ 4096 h 53281"/>
                    <a:gd name="connsiteX2" fmla="*/ 0 w 5810"/>
                    <a:gd name="connsiteY2" fmla="*/ 11811 h 53281"/>
                    <a:gd name="connsiteX3" fmla="*/ 0 w 5810"/>
                    <a:gd name="connsiteY3" fmla="*/ 25051 h 53281"/>
                    <a:gd name="connsiteX4" fmla="*/ 0 w 5810"/>
                    <a:gd name="connsiteY4" fmla="*/ 52197 h 53281"/>
                    <a:gd name="connsiteX5" fmla="*/ 5810 w 5810"/>
                    <a:gd name="connsiteY5" fmla="*/ 50863 h 53281"/>
                    <a:gd name="connsiteX6" fmla="*/ 5810 w 5810"/>
                    <a:gd name="connsiteY6" fmla="*/ 24575 h 53281"/>
                    <a:gd name="connsiteX7" fmla="*/ 5144 w 5810"/>
                    <a:gd name="connsiteY7" fmla="*/ 12001 h 53281"/>
                    <a:gd name="connsiteX8" fmla="*/ 3239 w 5810"/>
                    <a:gd name="connsiteY8" fmla="*/ 381 h 53281"/>
                    <a:gd name="connsiteX9" fmla="*/ 2762 w 5810"/>
                    <a:gd name="connsiteY9" fmla="*/ 381 h 5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0" h="53281">
                      <a:moveTo>
                        <a:pt x="2667" y="0"/>
                      </a:moveTo>
                      <a:cubicBezTo>
                        <a:pt x="1214" y="838"/>
                        <a:pt x="363" y="2419"/>
                        <a:pt x="476" y="4096"/>
                      </a:cubicBezTo>
                      <a:cubicBezTo>
                        <a:pt x="476" y="6763"/>
                        <a:pt x="476" y="9334"/>
                        <a:pt x="0" y="11811"/>
                      </a:cubicBezTo>
                      <a:cubicBezTo>
                        <a:pt x="0" y="16288"/>
                        <a:pt x="0" y="20669"/>
                        <a:pt x="0" y="25051"/>
                      </a:cubicBezTo>
                      <a:cubicBezTo>
                        <a:pt x="0" y="34004"/>
                        <a:pt x="0" y="43053"/>
                        <a:pt x="0" y="52197"/>
                      </a:cubicBezTo>
                      <a:cubicBezTo>
                        <a:pt x="0" y="54197"/>
                        <a:pt x="5715" y="53245"/>
                        <a:pt x="5810" y="50863"/>
                      </a:cubicBezTo>
                      <a:cubicBezTo>
                        <a:pt x="5810" y="41910"/>
                        <a:pt x="5810" y="33242"/>
                        <a:pt x="5810" y="24575"/>
                      </a:cubicBezTo>
                      <a:lnTo>
                        <a:pt x="5144" y="12001"/>
                      </a:lnTo>
                      <a:cubicBezTo>
                        <a:pt x="5144" y="8287"/>
                        <a:pt x="6287" y="2476"/>
                        <a:pt x="3239" y="381"/>
                      </a:cubicBezTo>
                      <a:lnTo>
                        <a:pt x="2762" y="381"/>
                      </a:lnTo>
                      <a:close/>
                    </a:path>
                  </a:pathLst>
                </a:custGeom>
                <a:solidFill>
                  <a:srgbClr val="BA68C8"/>
                </a:solidFill>
                <a:ln w="9525" cap="flat">
                  <a:noFill/>
                  <a:prstDash val="solid"/>
                  <a:miter/>
                </a:ln>
              </p:spPr>
              <p:txBody>
                <a:bodyPr rtlCol="0" anchor="ctr"/>
                <a:lstStyle/>
                <a:p>
                  <a:endParaRPr lang="en-US"/>
                </a:p>
              </p:txBody>
            </p:sp>
            <p:sp>
              <p:nvSpPr>
                <p:cNvPr id="57" name="Graphic 4">
                  <a:extLst>
                    <a:ext uri="{FF2B5EF4-FFF2-40B4-BE49-F238E27FC236}">
                      <a16:creationId xmlns:a16="http://schemas.microsoft.com/office/drawing/2014/main" id="{AE59B8D3-4D10-4ACD-B5CD-A91E65C3DE2E}"/>
                    </a:ext>
                  </a:extLst>
                </p:cNvPr>
                <p:cNvSpPr/>
                <p:nvPr/>
              </p:nvSpPr>
              <p:spPr>
                <a:xfrm>
                  <a:off x="2714562" y="3773932"/>
                  <a:ext cx="6020" cy="53281"/>
                </a:xfrm>
                <a:custGeom>
                  <a:avLst/>
                  <a:gdLst>
                    <a:gd name="connsiteX0" fmla="*/ 2667 w 6020"/>
                    <a:gd name="connsiteY0" fmla="*/ 0 h 53281"/>
                    <a:gd name="connsiteX1" fmla="*/ 476 w 6020"/>
                    <a:gd name="connsiteY1" fmla="*/ 4191 h 53281"/>
                    <a:gd name="connsiteX2" fmla="*/ 0 w 6020"/>
                    <a:gd name="connsiteY2" fmla="*/ 11906 h 53281"/>
                    <a:gd name="connsiteX3" fmla="*/ 0 w 6020"/>
                    <a:gd name="connsiteY3" fmla="*/ 25051 h 53281"/>
                    <a:gd name="connsiteX4" fmla="*/ 0 w 6020"/>
                    <a:gd name="connsiteY4" fmla="*/ 52197 h 53281"/>
                    <a:gd name="connsiteX5" fmla="*/ 5810 w 6020"/>
                    <a:gd name="connsiteY5" fmla="*/ 50863 h 53281"/>
                    <a:gd name="connsiteX6" fmla="*/ 5810 w 6020"/>
                    <a:gd name="connsiteY6" fmla="*/ 24670 h 53281"/>
                    <a:gd name="connsiteX7" fmla="*/ 5810 w 6020"/>
                    <a:gd name="connsiteY7" fmla="*/ 11621 h 53281"/>
                    <a:gd name="connsiteX8" fmla="*/ 3905 w 6020"/>
                    <a:gd name="connsiteY8" fmla="*/ 0 h 5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0" h="53281">
                      <a:moveTo>
                        <a:pt x="2667" y="0"/>
                      </a:moveTo>
                      <a:cubicBezTo>
                        <a:pt x="1214" y="886"/>
                        <a:pt x="371" y="2495"/>
                        <a:pt x="476" y="4191"/>
                      </a:cubicBezTo>
                      <a:cubicBezTo>
                        <a:pt x="476" y="6763"/>
                        <a:pt x="476" y="9334"/>
                        <a:pt x="0" y="11906"/>
                      </a:cubicBezTo>
                      <a:cubicBezTo>
                        <a:pt x="0" y="16288"/>
                        <a:pt x="0" y="20669"/>
                        <a:pt x="0" y="25051"/>
                      </a:cubicBezTo>
                      <a:cubicBezTo>
                        <a:pt x="0" y="34576"/>
                        <a:pt x="0" y="43053"/>
                        <a:pt x="0" y="52197"/>
                      </a:cubicBezTo>
                      <a:cubicBezTo>
                        <a:pt x="0" y="54197"/>
                        <a:pt x="5715" y="53245"/>
                        <a:pt x="5810" y="50863"/>
                      </a:cubicBezTo>
                      <a:cubicBezTo>
                        <a:pt x="5810" y="42005"/>
                        <a:pt x="5810" y="33338"/>
                        <a:pt x="5810" y="24670"/>
                      </a:cubicBezTo>
                      <a:lnTo>
                        <a:pt x="5810" y="11621"/>
                      </a:lnTo>
                      <a:cubicBezTo>
                        <a:pt x="5810" y="7906"/>
                        <a:pt x="6953" y="2096"/>
                        <a:pt x="3905" y="0"/>
                      </a:cubicBezTo>
                      <a:close/>
                    </a:path>
                  </a:pathLst>
                </a:custGeom>
                <a:solidFill>
                  <a:srgbClr val="BA68C8"/>
                </a:solidFill>
                <a:ln w="9525" cap="flat">
                  <a:noFill/>
                  <a:prstDash val="solid"/>
                  <a:miter/>
                </a:ln>
              </p:spPr>
              <p:txBody>
                <a:bodyPr rtlCol="0" anchor="ctr"/>
                <a:lstStyle/>
                <a:p>
                  <a:endParaRPr lang="en-US"/>
                </a:p>
              </p:txBody>
            </p:sp>
            <p:sp>
              <p:nvSpPr>
                <p:cNvPr id="58" name="Graphic 4">
                  <a:extLst>
                    <a:ext uri="{FF2B5EF4-FFF2-40B4-BE49-F238E27FC236}">
                      <a16:creationId xmlns:a16="http://schemas.microsoft.com/office/drawing/2014/main" id="{F232B824-3807-4001-84A0-1C3E7A96BCD9}"/>
                    </a:ext>
                  </a:extLst>
                </p:cNvPr>
                <p:cNvSpPr/>
                <p:nvPr/>
              </p:nvSpPr>
              <p:spPr>
                <a:xfrm>
                  <a:off x="2714562" y="3851115"/>
                  <a:ext cx="6020" cy="53376"/>
                </a:xfrm>
                <a:custGeom>
                  <a:avLst/>
                  <a:gdLst>
                    <a:gd name="connsiteX0" fmla="*/ 2667 w 6020"/>
                    <a:gd name="connsiteY0" fmla="*/ 160 h 53376"/>
                    <a:gd name="connsiteX1" fmla="*/ 476 w 6020"/>
                    <a:gd name="connsiteY1" fmla="*/ 4255 h 53376"/>
                    <a:gd name="connsiteX2" fmla="*/ 0 w 6020"/>
                    <a:gd name="connsiteY2" fmla="*/ 11971 h 53376"/>
                    <a:gd name="connsiteX3" fmla="*/ 0 w 6020"/>
                    <a:gd name="connsiteY3" fmla="*/ 25210 h 53376"/>
                    <a:gd name="connsiteX4" fmla="*/ 0 w 6020"/>
                    <a:gd name="connsiteY4" fmla="*/ 52261 h 53376"/>
                    <a:gd name="connsiteX5" fmla="*/ 5810 w 6020"/>
                    <a:gd name="connsiteY5" fmla="*/ 51023 h 53376"/>
                    <a:gd name="connsiteX6" fmla="*/ 5810 w 6020"/>
                    <a:gd name="connsiteY6" fmla="*/ 24734 h 53376"/>
                    <a:gd name="connsiteX7" fmla="*/ 5810 w 6020"/>
                    <a:gd name="connsiteY7" fmla="*/ 11780 h 53376"/>
                    <a:gd name="connsiteX8" fmla="*/ 3905 w 6020"/>
                    <a:gd name="connsiteY8" fmla="*/ 64 h 53376"/>
                    <a:gd name="connsiteX9" fmla="*/ 3429 w 6020"/>
                    <a:gd name="connsiteY9" fmla="*/ 64 h 5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0" h="53376">
                      <a:moveTo>
                        <a:pt x="2667" y="160"/>
                      </a:moveTo>
                      <a:cubicBezTo>
                        <a:pt x="1196" y="979"/>
                        <a:pt x="339" y="2579"/>
                        <a:pt x="476" y="4255"/>
                      </a:cubicBezTo>
                      <a:cubicBezTo>
                        <a:pt x="476" y="6827"/>
                        <a:pt x="476" y="9399"/>
                        <a:pt x="0" y="11971"/>
                      </a:cubicBezTo>
                      <a:cubicBezTo>
                        <a:pt x="0" y="16447"/>
                        <a:pt x="0" y="20829"/>
                        <a:pt x="0" y="25210"/>
                      </a:cubicBezTo>
                      <a:cubicBezTo>
                        <a:pt x="0" y="34164"/>
                        <a:pt x="0" y="43117"/>
                        <a:pt x="0" y="52261"/>
                      </a:cubicBezTo>
                      <a:cubicBezTo>
                        <a:pt x="0" y="54261"/>
                        <a:pt x="5715" y="53404"/>
                        <a:pt x="5810" y="51023"/>
                      </a:cubicBezTo>
                      <a:cubicBezTo>
                        <a:pt x="5810" y="42069"/>
                        <a:pt x="5810" y="33402"/>
                        <a:pt x="5810" y="24734"/>
                      </a:cubicBezTo>
                      <a:lnTo>
                        <a:pt x="5810" y="11780"/>
                      </a:lnTo>
                      <a:cubicBezTo>
                        <a:pt x="5810" y="8065"/>
                        <a:pt x="6953" y="2255"/>
                        <a:pt x="3905" y="64"/>
                      </a:cubicBezTo>
                      <a:cubicBezTo>
                        <a:pt x="3758" y="-21"/>
                        <a:pt x="3577" y="-21"/>
                        <a:pt x="3429" y="64"/>
                      </a:cubicBezTo>
                      <a:close/>
                    </a:path>
                  </a:pathLst>
                </a:custGeom>
                <a:solidFill>
                  <a:srgbClr val="BA68C8"/>
                </a:solidFill>
                <a:ln w="9525" cap="flat">
                  <a:noFill/>
                  <a:prstDash val="solid"/>
                  <a:miter/>
                </a:ln>
              </p:spPr>
              <p:txBody>
                <a:bodyPr rtlCol="0" anchor="ctr"/>
                <a:lstStyle/>
                <a:p>
                  <a:endParaRPr lang="en-US"/>
                </a:p>
              </p:txBody>
            </p:sp>
            <p:sp>
              <p:nvSpPr>
                <p:cNvPr id="59" name="Graphic 4">
                  <a:extLst>
                    <a:ext uri="{FF2B5EF4-FFF2-40B4-BE49-F238E27FC236}">
                      <a16:creationId xmlns:a16="http://schemas.microsoft.com/office/drawing/2014/main" id="{50263513-25BA-459F-ABF3-6ED040664C1B}"/>
                    </a:ext>
                  </a:extLst>
                </p:cNvPr>
                <p:cNvSpPr/>
                <p:nvPr/>
              </p:nvSpPr>
              <p:spPr>
                <a:xfrm>
                  <a:off x="2438527" y="3720307"/>
                  <a:ext cx="62358" cy="3722"/>
                </a:xfrm>
                <a:custGeom>
                  <a:avLst/>
                  <a:gdLst>
                    <a:gd name="connsiteX0" fmla="*/ 191 w 62358"/>
                    <a:gd name="connsiteY0" fmla="*/ 2570 h 3722"/>
                    <a:gd name="connsiteX1" fmla="*/ 3905 w 62358"/>
                    <a:gd name="connsiteY1" fmla="*/ 3713 h 3722"/>
                    <a:gd name="connsiteX2" fmla="*/ 11144 w 62358"/>
                    <a:gd name="connsiteY2" fmla="*/ 3713 h 3722"/>
                    <a:gd name="connsiteX3" fmla="*/ 26765 w 62358"/>
                    <a:gd name="connsiteY3" fmla="*/ 3713 h 3722"/>
                    <a:gd name="connsiteX4" fmla="*/ 58007 w 62358"/>
                    <a:gd name="connsiteY4" fmla="*/ 3713 h 3722"/>
                    <a:gd name="connsiteX5" fmla="*/ 62008 w 62358"/>
                    <a:gd name="connsiteY5" fmla="*/ 2189 h 3722"/>
                    <a:gd name="connsiteX6" fmla="*/ 60960 w 62358"/>
                    <a:gd name="connsiteY6" fmla="*/ 94 h 3722"/>
                    <a:gd name="connsiteX7" fmla="*/ 29908 w 62358"/>
                    <a:gd name="connsiteY7" fmla="*/ 94 h 3722"/>
                    <a:gd name="connsiteX8" fmla="*/ 14383 w 62358"/>
                    <a:gd name="connsiteY8" fmla="*/ 94 h 3722"/>
                    <a:gd name="connsiteX9" fmla="*/ 4953 w 62358"/>
                    <a:gd name="connsiteY9" fmla="*/ 94 h 3722"/>
                    <a:gd name="connsiteX10" fmla="*/ 0 w 62358"/>
                    <a:gd name="connsiteY10" fmla="*/ 1142 h 3722"/>
                    <a:gd name="connsiteX11" fmla="*/ 0 w 62358"/>
                    <a:gd name="connsiteY11" fmla="*/ 1999 h 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58" h="3722">
                      <a:moveTo>
                        <a:pt x="191" y="2570"/>
                      </a:moveTo>
                      <a:cubicBezTo>
                        <a:pt x="953" y="3523"/>
                        <a:pt x="2191" y="3618"/>
                        <a:pt x="3905" y="3713"/>
                      </a:cubicBezTo>
                      <a:lnTo>
                        <a:pt x="11144" y="3713"/>
                      </a:lnTo>
                      <a:cubicBezTo>
                        <a:pt x="16288" y="3713"/>
                        <a:pt x="21527" y="3713"/>
                        <a:pt x="26765" y="3713"/>
                      </a:cubicBezTo>
                      <a:cubicBezTo>
                        <a:pt x="37243" y="3713"/>
                        <a:pt x="47816" y="3713"/>
                        <a:pt x="58007" y="3713"/>
                      </a:cubicBezTo>
                      <a:cubicBezTo>
                        <a:pt x="59497" y="3799"/>
                        <a:pt x="60952" y="3247"/>
                        <a:pt x="62008" y="2189"/>
                      </a:cubicBezTo>
                      <a:cubicBezTo>
                        <a:pt x="62865" y="1046"/>
                        <a:pt x="62008" y="94"/>
                        <a:pt x="60960" y="94"/>
                      </a:cubicBezTo>
                      <a:cubicBezTo>
                        <a:pt x="50768" y="94"/>
                        <a:pt x="40386" y="94"/>
                        <a:pt x="29908" y="94"/>
                      </a:cubicBezTo>
                      <a:lnTo>
                        <a:pt x="14383" y="94"/>
                      </a:lnTo>
                      <a:lnTo>
                        <a:pt x="4953" y="94"/>
                      </a:lnTo>
                      <a:cubicBezTo>
                        <a:pt x="3229" y="-192"/>
                        <a:pt x="1461" y="180"/>
                        <a:pt x="0" y="1142"/>
                      </a:cubicBezTo>
                      <a:cubicBezTo>
                        <a:pt x="0" y="1142"/>
                        <a:pt x="0" y="1904"/>
                        <a:pt x="0" y="1999"/>
                      </a:cubicBezTo>
                      <a:close/>
                    </a:path>
                  </a:pathLst>
                </a:custGeom>
                <a:solidFill>
                  <a:srgbClr val="BA68C8"/>
                </a:solidFill>
                <a:ln w="9525" cap="flat">
                  <a:noFill/>
                  <a:prstDash val="solid"/>
                  <a:miter/>
                </a:ln>
              </p:spPr>
              <p:txBody>
                <a:bodyPr rtlCol="0" anchor="ctr"/>
                <a:lstStyle/>
                <a:p>
                  <a:endParaRPr lang="en-US"/>
                </a:p>
              </p:txBody>
            </p:sp>
            <p:sp>
              <p:nvSpPr>
                <p:cNvPr id="60" name="Graphic 4">
                  <a:extLst>
                    <a:ext uri="{FF2B5EF4-FFF2-40B4-BE49-F238E27FC236}">
                      <a16:creationId xmlns:a16="http://schemas.microsoft.com/office/drawing/2014/main" id="{20316FBC-FC8F-41F0-8FD0-27F87EE9949A}"/>
                    </a:ext>
                  </a:extLst>
                </p:cNvPr>
                <p:cNvSpPr/>
                <p:nvPr/>
              </p:nvSpPr>
              <p:spPr>
                <a:xfrm>
                  <a:off x="2527812" y="3720307"/>
                  <a:ext cx="62609" cy="3721"/>
                </a:xfrm>
                <a:custGeom>
                  <a:avLst/>
                  <a:gdLst>
                    <a:gd name="connsiteX0" fmla="*/ 441 w 62609"/>
                    <a:gd name="connsiteY0" fmla="*/ 2570 h 3721"/>
                    <a:gd name="connsiteX1" fmla="*/ 4251 w 62609"/>
                    <a:gd name="connsiteY1" fmla="*/ 3713 h 3721"/>
                    <a:gd name="connsiteX2" fmla="*/ 11395 w 62609"/>
                    <a:gd name="connsiteY2" fmla="*/ 3713 h 3721"/>
                    <a:gd name="connsiteX3" fmla="*/ 27016 w 62609"/>
                    <a:gd name="connsiteY3" fmla="*/ 3713 h 3721"/>
                    <a:gd name="connsiteX4" fmla="*/ 58353 w 62609"/>
                    <a:gd name="connsiteY4" fmla="*/ 3713 h 3721"/>
                    <a:gd name="connsiteX5" fmla="*/ 62259 w 62609"/>
                    <a:gd name="connsiteY5" fmla="*/ 2189 h 3721"/>
                    <a:gd name="connsiteX6" fmla="*/ 61211 w 62609"/>
                    <a:gd name="connsiteY6" fmla="*/ 94 h 3721"/>
                    <a:gd name="connsiteX7" fmla="*/ 30159 w 62609"/>
                    <a:gd name="connsiteY7" fmla="*/ 94 h 3721"/>
                    <a:gd name="connsiteX8" fmla="*/ 14634 w 62609"/>
                    <a:gd name="connsiteY8" fmla="*/ 94 h 3721"/>
                    <a:gd name="connsiteX9" fmla="*/ 5109 w 62609"/>
                    <a:gd name="connsiteY9" fmla="*/ 94 h 3721"/>
                    <a:gd name="connsiteX10" fmla="*/ 156 w 62609"/>
                    <a:gd name="connsiteY10" fmla="*/ 1142 h 3721"/>
                    <a:gd name="connsiteX11" fmla="*/ 156 w 62609"/>
                    <a:gd name="connsiteY11" fmla="*/ 1999 h 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09" h="3721">
                      <a:moveTo>
                        <a:pt x="441" y="2570"/>
                      </a:moveTo>
                      <a:cubicBezTo>
                        <a:pt x="1299" y="3523"/>
                        <a:pt x="2537" y="3618"/>
                        <a:pt x="4251" y="3713"/>
                      </a:cubicBezTo>
                      <a:lnTo>
                        <a:pt x="11395" y="3713"/>
                      </a:lnTo>
                      <a:cubicBezTo>
                        <a:pt x="16539" y="3713"/>
                        <a:pt x="21777" y="3713"/>
                        <a:pt x="27016" y="3713"/>
                      </a:cubicBezTo>
                      <a:cubicBezTo>
                        <a:pt x="37589" y="3713"/>
                        <a:pt x="48066" y="3713"/>
                        <a:pt x="58353" y="3713"/>
                      </a:cubicBezTo>
                      <a:cubicBezTo>
                        <a:pt x="59815" y="3799"/>
                        <a:pt x="61240" y="3237"/>
                        <a:pt x="62259" y="2189"/>
                      </a:cubicBezTo>
                      <a:cubicBezTo>
                        <a:pt x="63116" y="1046"/>
                        <a:pt x="62259" y="94"/>
                        <a:pt x="61211" y="94"/>
                      </a:cubicBezTo>
                      <a:cubicBezTo>
                        <a:pt x="51114" y="94"/>
                        <a:pt x="40637" y="94"/>
                        <a:pt x="30159" y="94"/>
                      </a:cubicBezTo>
                      <a:lnTo>
                        <a:pt x="14634" y="94"/>
                      </a:lnTo>
                      <a:lnTo>
                        <a:pt x="5109" y="94"/>
                      </a:lnTo>
                      <a:cubicBezTo>
                        <a:pt x="3385" y="-192"/>
                        <a:pt x="1617" y="180"/>
                        <a:pt x="156" y="1142"/>
                      </a:cubicBezTo>
                      <a:cubicBezTo>
                        <a:pt x="-52" y="1389"/>
                        <a:pt x="-52" y="1751"/>
                        <a:pt x="156" y="1999"/>
                      </a:cubicBezTo>
                      <a:close/>
                    </a:path>
                  </a:pathLst>
                </a:custGeom>
                <a:solidFill>
                  <a:srgbClr val="BA68C8"/>
                </a:solidFill>
                <a:ln w="9525" cap="flat">
                  <a:noFill/>
                  <a:prstDash val="solid"/>
                  <a:miter/>
                </a:ln>
              </p:spPr>
              <p:txBody>
                <a:bodyPr rtlCol="0" anchor="ctr"/>
                <a:lstStyle/>
                <a:p>
                  <a:endParaRPr lang="en-US"/>
                </a:p>
              </p:txBody>
            </p:sp>
            <p:sp>
              <p:nvSpPr>
                <p:cNvPr id="61" name="Graphic 4">
                  <a:extLst>
                    <a:ext uri="{FF2B5EF4-FFF2-40B4-BE49-F238E27FC236}">
                      <a16:creationId xmlns:a16="http://schemas.microsoft.com/office/drawing/2014/main" id="{63548AF9-A3B9-4F56-9428-4D150F258A8B}"/>
                    </a:ext>
                  </a:extLst>
                </p:cNvPr>
                <p:cNvSpPr/>
                <p:nvPr/>
              </p:nvSpPr>
              <p:spPr>
                <a:xfrm>
                  <a:off x="2617693" y="3720312"/>
                  <a:ext cx="62304" cy="3717"/>
                </a:xfrm>
                <a:custGeom>
                  <a:avLst/>
                  <a:gdLst>
                    <a:gd name="connsiteX0" fmla="*/ 191 w 62304"/>
                    <a:gd name="connsiteY0" fmla="*/ 2566 h 3717"/>
                    <a:gd name="connsiteX1" fmla="*/ 3905 w 62304"/>
                    <a:gd name="connsiteY1" fmla="*/ 3709 h 3717"/>
                    <a:gd name="connsiteX2" fmla="*/ 11144 w 62304"/>
                    <a:gd name="connsiteY2" fmla="*/ 3709 h 3717"/>
                    <a:gd name="connsiteX3" fmla="*/ 26765 w 62304"/>
                    <a:gd name="connsiteY3" fmla="*/ 3709 h 3717"/>
                    <a:gd name="connsiteX4" fmla="*/ 58007 w 62304"/>
                    <a:gd name="connsiteY4" fmla="*/ 3709 h 3717"/>
                    <a:gd name="connsiteX5" fmla="*/ 61913 w 62304"/>
                    <a:gd name="connsiteY5" fmla="*/ 2184 h 3717"/>
                    <a:gd name="connsiteX6" fmla="*/ 60865 w 62304"/>
                    <a:gd name="connsiteY6" fmla="*/ 89 h 3717"/>
                    <a:gd name="connsiteX7" fmla="*/ 29908 w 62304"/>
                    <a:gd name="connsiteY7" fmla="*/ 89 h 3717"/>
                    <a:gd name="connsiteX8" fmla="*/ 14383 w 62304"/>
                    <a:gd name="connsiteY8" fmla="*/ 89 h 3717"/>
                    <a:gd name="connsiteX9" fmla="*/ 4858 w 62304"/>
                    <a:gd name="connsiteY9" fmla="*/ 89 h 3717"/>
                    <a:gd name="connsiteX10" fmla="*/ 0 w 62304"/>
                    <a:gd name="connsiteY10" fmla="*/ 1137 h 3717"/>
                    <a:gd name="connsiteX11" fmla="*/ 0 w 62304"/>
                    <a:gd name="connsiteY11" fmla="*/ 1994 h 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 h="3717">
                      <a:moveTo>
                        <a:pt x="191" y="2566"/>
                      </a:moveTo>
                      <a:cubicBezTo>
                        <a:pt x="952" y="3518"/>
                        <a:pt x="2191" y="3613"/>
                        <a:pt x="3905" y="3709"/>
                      </a:cubicBezTo>
                      <a:lnTo>
                        <a:pt x="11144" y="3709"/>
                      </a:lnTo>
                      <a:cubicBezTo>
                        <a:pt x="16288" y="3709"/>
                        <a:pt x="21526" y="3709"/>
                        <a:pt x="26765" y="3709"/>
                      </a:cubicBezTo>
                      <a:cubicBezTo>
                        <a:pt x="37243" y="3709"/>
                        <a:pt x="47816" y="3709"/>
                        <a:pt x="58007" y="3709"/>
                      </a:cubicBezTo>
                      <a:cubicBezTo>
                        <a:pt x="59468" y="3794"/>
                        <a:pt x="60893" y="3232"/>
                        <a:pt x="61913" y="2184"/>
                      </a:cubicBezTo>
                      <a:cubicBezTo>
                        <a:pt x="62865" y="1042"/>
                        <a:pt x="61913" y="89"/>
                        <a:pt x="60865" y="89"/>
                      </a:cubicBezTo>
                      <a:cubicBezTo>
                        <a:pt x="50768" y="89"/>
                        <a:pt x="40291" y="89"/>
                        <a:pt x="29908" y="89"/>
                      </a:cubicBezTo>
                      <a:lnTo>
                        <a:pt x="14383" y="89"/>
                      </a:lnTo>
                      <a:lnTo>
                        <a:pt x="4858" y="89"/>
                      </a:lnTo>
                      <a:cubicBezTo>
                        <a:pt x="3164" y="-187"/>
                        <a:pt x="1428" y="184"/>
                        <a:pt x="0" y="1137"/>
                      </a:cubicBezTo>
                      <a:cubicBezTo>
                        <a:pt x="0" y="1137"/>
                        <a:pt x="0" y="1899"/>
                        <a:pt x="0" y="1994"/>
                      </a:cubicBezTo>
                      <a:close/>
                    </a:path>
                  </a:pathLst>
                </a:custGeom>
                <a:solidFill>
                  <a:srgbClr val="BA68C8"/>
                </a:solidFill>
                <a:ln w="9525" cap="flat">
                  <a:noFill/>
                  <a:prstDash val="solid"/>
                  <a:miter/>
                </a:ln>
              </p:spPr>
              <p:txBody>
                <a:bodyPr rtlCol="0" anchor="ctr"/>
                <a:lstStyle/>
                <a:p>
                  <a:endParaRPr lang="en-US"/>
                </a:p>
              </p:txBody>
            </p:sp>
            <p:sp>
              <p:nvSpPr>
                <p:cNvPr id="62" name="Graphic 4">
                  <a:extLst>
                    <a:ext uri="{FF2B5EF4-FFF2-40B4-BE49-F238E27FC236}">
                      <a16:creationId xmlns:a16="http://schemas.microsoft.com/office/drawing/2014/main" id="{E0D05827-C38F-4ABE-B539-EA49E62E5472}"/>
                    </a:ext>
                  </a:extLst>
                </p:cNvPr>
                <p:cNvSpPr/>
                <p:nvPr/>
              </p:nvSpPr>
              <p:spPr>
                <a:xfrm>
                  <a:off x="2706932" y="3720307"/>
                  <a:ext cx="62653" cy="3740"/>
                </a:xfrm>
                <a:custGeom>
                  <a:avLst/>
                  <a:gdLst>
                    <a:gd name="connsiteX0" fmla="*/ 486 w 62653"/>
                    <a:gd name="connsiteY0" fmla="*/ 2666 h 3740"/>
                    <a:gd name="connsiteX1" fmla="*/ 4201 w 62653"/>
                    <a:gd name="connsiteY1" fmla="*/ 3713 h 3740"/>
                    <a:gd name="connsiteX2" fmla="*/ 11440 w 62653"/>
                    <a:gd name="connsiteY2" fmla="*/ 3713 h 3740"/>
                    <a:gd name="connsiteX3" fmla="*/ 27061 w 62653"/>
                    <a:gd name="connsiteY3" fmla="*/ 3713 h 3740"/>
                    <a:gd name="connsiteX4" fmla="*/ 58303 w 62653"/>
                    <a:gd name="connsiteY4" fmla="*/ 3713 h 3740"/>
                    <a:gd name="connsiteX5" fmla="*/ 62303 w 62653"/>
                    <a:gd name="connsiteY5" fmla="*/ 2189 h 3740"/>
                    <a:gd name="connsiteX6" fmla="*/ 61255 w 62653"/>
                    <a:gd name="connsiteY6" fmla="*/ 94 h 3740"/>
                    <a:gd name="connsiteX7" fmla="*/ 30204 w 62653"/>
                    <a:gd name="connsiteY7" fmla="*/ 94 h 3740"/>
                    <a:gd name="connsiteX8" fmla="*/ 14678 w 62653"/>
                    <a:gd name="connsiteY8" fmla="*/ 94 h 3740"/>
                    <a:gd name="connsiteX9" fmla="*/ 5153 w 62653"/>
                    <a:gd name="connsiteY9" fmla="*/ 94 h 3740"/>
                    <a:gd name="connsiteX10" fmla="*/ 200 w 62653"/>
                    <a:gd name="connsiteY10" fmla="*/ 1142 h 3740"/>
                    <a:gd name="connsiteX11" fmla="*/ 191 w 62653"/>
                    <a:gd name="connsiteY11" fmla="*/ 2085 h 3740"/>
                    <a:gd name="connsiteX12" fmla="*/ 200 w 62653"/>
                    <a:gd name="connsiteY12" fmla="*/ 2094 h 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653" h="3740">
                      <a:moveTo>
                        <a:pt x="486" y="2666"/>
                      </a:moveTo>
                      <a:cubicBezTo>
                        <a:pt x="1546" y="3475"/>
                        <a:pt x="2874" y="3847"/>
                        <a:pt x="4201" y="3713"/>
                      </a:cubicBezTo>
                      <a:lnTo>
                        <a:pt x="11440" y="3713"/>
                      </a:lnTo>
                      <a:cubicBezTo>
                        <a:pt x="16583" y="3713"/>
                        <a:pt x="21822" y="3713"/>
                        <a:pt x="27061" y="3713"/>
                      </a:cubicBezTo>
                      <a:cubicBezTo>
                        <a:pt x="37538" y="3713"/>
                        <a:pt x="48111" y="3713"/>
                        <a:pt x="58303" y="3713"/>
                      </a:cubicBezTo>
                      <a:cubicBezTo>
                        <a:pt x="59792" y="3799"/>
                        <a:pt x="61248" y="3247"/>
                        <a:pt x="62303" y="2189"/>
                      </a:cubicBezTo>
                      <a:cubicBezTo>
                        <a:pt x="63160" y="1046"/>
                        <a:pt x="62303" y="94"/>
                        <a:pt x="61255" y="94"/>
                      </a:cubicBezTo>
                      <a:cubicBezTo>
                        <a:pt x="51064" y="94"/>
                        <a:pt x="40681" y="94"/>
                        <a:pt x="30204" y="94"/>
                      </a:cubicBezTo>
                      <a:lnTo>
                        <a:pt x="14678" y="94"/>
                      </a:lnTo>
                      <a:lnTo>
                        <a:pt x="5153" y="94"/>
                      </a:lnTo>
                      <a:cubicBezTo>
                        <a:pt x="3429" y="-192"/>
                        <a:pt x="1661" y="180"/>
                        <a:pt x="200" y="1142"/>
                      </a:cubicBezTo>
                      <a:cubicBezTo>
                        <a:pt x="-63" y="1399"/>
                        <a:pt x="-67" y="1818"/>
                        <a:pt x="191" y="2085"/>
                      </a:cubicBezTo>
                      <a:cubicBezTo>
                        <a:pt x="194" y="2085"/>
                        <a:pt x="197" y="2094"/>
                        <a:pt x="200" y="2094"/>
                      </a:cubicBezTo>
                      <a:close/>
                    </a:path>
                  </a:pathLst>
                </a:custGeom>
                <a:solidFill>
                  <a:srgbClr val="BA68C8"/>
                </a:solidFill>
                <a:ln w="9525" cap="flat">
                  <a:noFill/>
                  <a:prstDash val="solid"/>
                  <a:miter/>
                </a:ln>
              </p:spPr>
              <p:txBody>
                <a:bodyPr rtlCol="0" anchor="ctr"/>
                <a:lstStyle/>
                <a:p>
                  <a:endParaRPr lang="en-US"/>
                </a:p>
              </p:txBody>
            </p:sp>
            <p:sp>
              <p:nvSpPr>
                <p:cNvPr id="63" name="Graphic 4">
                  <a:extLst>
                    <a:ext uri="{FF2B5EF4-FFF2-40B4-BE49-F238E27FC236}">
                      <a16:creationId xmlns:a16="http://schemas.microsoft.com/office/drawing/2014/main" id="{DDA9942C-8651-4EFA-9639-1FCC562E1077}"/>
                    </a:ext>
                  </a:extLst>
                </p:cNvPr>
                <p:cNvSpPr/>
                <p:nvPr/>
              </p:nvSpPr>
              <p:spPr>
                <a:xfrm>
                  <a:off x="2796953" y="3720307"/>
                  <a:ext cx="62167" cy="3721"/>
                </a:xfrm>
                <a:custGeom>
                  <a:avLst/>
                  <a:gdLst>
                    <a:gd name="connsiteX0" fmla="*/ 0 w 62167"/>
                    <a:gd name="connsiteY0" fmla="*/ 2570 h 3721"/>
                    <a:gd name="connsiteX1" fmla="*/ 3810 w 62167"/>
                    <a:gd name="connsiteY1" fmla="*/ 3713 h 3721"/>
                    <a:gd name="connsiteX2" fmla="*/ 10954 w 62167"/>
                    <a:gd name="connsiteY2" fmla="*/ 3713 h 3721"/>
                    <a:gd name="connsiteX3" fmla="*/ 26575 w 62167"/>
                    <a:gd name="connsiteY3" fmla="*/ 3713 h 3721"/>
                    <a:gd name="connsiteX4" fmla="*/ 57912 w 62167"/>
                    <a:gd name="connsiteY4" fmla="*/ 3713 h 3721"/>
                    <a:gd name="connsiteX5" fmla="*/ 61817 w 62167"/>
                    <a:gd name="connsiteY5" fmla="*/ 2189 h 3721"/>
                    <a:gd name="connsiteX6" fmla="*/ 60769 w 62167"/>
                    <a:gd name="connsiteY6" fmla="*/ 94 h 3721"/>
                    <a:gd name="connsiteX7" fmla="*/ 29718 w 62167"/>
                    <a:gd name="connsiteY7" fmla="*/ 94 h 3721"/>
                    <a:gd name="connsiteX8" fmla="*/ 14192 w 62167"/>
                    <a:gd name="connsiteY8" fmla="*/ 94 h 3721"/>
                    <a:gd name="connsiteX9" fmla="*/ 5144 w 62167"/>
                    <a:gd name="connsiteY9" fmla="*/ 94 h 3721"/>
                    <a:gd name="connsiteX10" fmla="*/ 190 w 62167"/>
                    <a:gd name="connsiteY10" fmla="*/ 1142 h 3721"/>
                    <a:gd name="connsiteX11" fmla="*/ 190 w 62167"/>
                    <a:gd name="connsiteY11" fmla="*/ 1999 h 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167" h="3721">
                      <a:moveTo>
                        <a:pt x="0" y="2570"/>
                      </a:moveTo>
                      <a:cubicBezTo>
                        <a:pt x="857" y="3523"/>
                        <a:pt x="2096" y="3618"/>
                        <a:pt x="3810" y="3713"/>
                      </a:cubicBezTo>
                      <a:lnTo>
                        <a:pt x="10954" y="3713"/>
                      </a:lnTo>
                      <a:cubicBezTo>
                        <a:pt x="16097" y="3713"/>
                        <a:pt x="21336" y="3713"/>
                        <a:pt x="26575" y="3713"/>
                      </a:cubicBezTo>
                      <a:cubicBezTo>
                        <a:pt x="37148" y="3713"/>
                        <a:pt x="47625" y="3713"/>
                        <a:pt x="57912" y="3713"/>
                      </a:cubicBezTo>
                      <a:cubicBezTo>
                        <a:pt x="59373" y="3799"/>
                        <a:pt x="60798" y="3237"/>
                        <a:pt x="61817" y="2189"/>
                      </a:cubicBezTo>
                      <a:cubicBezTo>
                        <a:pt x="62675" y="1046"/>
                        <a:pt x="61817" y="94"/>
                        <a:pt x="60769" y="94"/>
                      </a:cubicBezTo>
                      <a:cubicBezTo>
                        <a:pt x="50673" y="94"/>
                        <a:pt x="40196" y="94"/>
                        <a:pt x="29718" y="94"/>
                      </a:cubicBezTo>
                      <a:lnTo>
                        <a:pt x="14192" y="94"/>
                      </a:lnTo>
                      <a:lnTo>
                        <a:pt x="5144" y="94"/>
                      </a:lnTo>
                      <a:cubicBezTo>
                        <a:pt x="3419" y="-192"/>
                        <a:pt x="1652" y="180"/>
                        <a:pt x="190" y="1142"/>
                      </a:cubicBezTo>
                      <a:cubicBezTo>
                        <a:pt x="-17" y="1389"/>
                        <a:pt x="-17" y="1751"/>
                        <a:pt x="190" y="1999"/>
                      </a:cubicBezTo>
                      <a:close/>
                    </a:path>
                  </a:pathLst>
                </a:custGeom>
                <a:solidFill>
                  <a:srgbClr val="BA68C8"/>
                </a:solidFill>
                <a:ln w="9525" cap="flat">
                  <a:noFill/>
                  <a:prstDash val="solid"/>
                  <a:miter/>
                </a:ln>
              </p:spPr>
              <p:txBody>
                <a:bodyPr rtlCol="0" anchor="ctr"/>
                <a:lstStyle/>
                <a:p>
                  <a:endParaRPr lang="en-US"/>
                </a:p>
              </p:txBody>
            </p:sp>
            <p:sp>
              <p:nvSpPr>
                <p:cNvPr id="64" name="Graphic 4">
                  <a:extLst>
                    <a:ext uri="{FF2B5EF4-FFF2-40B4-BE49-F238E27FC236}">
                      <a16:creationId xmlns:a16="http://schemas.microsoft.com/office/drawing/2014/main" id="{B91D2AA1-8CF4-4704-BA66-4EFE69F1155C}"/>
                    </a:ext>
                  </a:extLst>
                </p:cNvPr>
                <p:cNvSpPr/>
                <p:nvPr/>
              </p:nvSpPr>
              <p:spPr>
                <a:xfrm>
                  <a:off x="2886393" y="3720312"/>
                  <a:ext cx="62307" cy="3717"/>
                </a:xfrm>
                <a:custGeom>
                  <a:avLst/>
                  <a:gdLst>
                    <a:gd name="connsiteX0" fmla="*/ 190 w 62307"/>
                    <a:gd name="connsiteY0" fmla="*/ 2566 h 3717"/>
                    <a:gd name="connsiteX1" fmla="*/ 3905 w 62307"/>
                    <a:gd name="connsiteY1" fmla="*/ 3709 h 3717"/>
                    <a:gd name="connsiteX2" fmla="*/ 11144 w 62307"/>
                    <a:gd name="connsiteY2" fmla="*/ 3709 h 3717"/>
                    <a:gd name="connsiteX3" fmla="*/ 26765 w 62307"/>
                    <a:gd name="connsiteY3" fmla="*/ 3709 h 3717"/>
                    <a:gd name="connsiteX4" fmla="*/ 58007 w 62307"/>
                    <a:gd name="connsiteY4" fmla="*/ 3709 h 3717"/>
                    <a:gd name="connsiteX5" fmla="*/ 61913 w 62307"/>
                    <a:gd name="connsiteY5" fmla="*/ 2184 h 3717"/>
                    <a:gd name="connsiteX6" fmla="*/ 60960 w 62307"/>
                    <a:gd name="connsiteY6" fmla="*/ 89 h 3717"/>
                    <a:gd name="connsiteX7" fmla="*/ 29908 w 62307"/>
                    <a:gd name="connsiteY7" fmla="*/ 89 h 3717"/>
                    <a:gd name="connsiteX8" fmla="*/ 14383 w 62307"/>
                    <a:gd name="connsiteY8" fmla="*/ 89 h 3717"/>
                    <a:gd name="connsiteX9" fmla="*/ 4858 w 62307"/>
                    <a:gd name="connsiteY9" fmla="*/ 89 h 3717"/>
                    <a:gd name="connsiteX10" fmla="*/ 0 w 62307"/>
                    <a:gd name="connsiteY10" fmla="*/ 1137 h 3717"/>
                    <a:gd name="connsiteX11" fmla="*/ 0 w 62307"/>
                    <a:gd name="connsiteY11" fmla="*/ 1994 h 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7" h="3717">
                      <a:moveTo>
                        <a:pt x="190" y="2566"/>
                      </a:moveTo>
                      <a:cubicBezTo>
                        <a:pt x="952" y="3518"/>
                        <a:pt x="2191" y="3613"/>
                        <a:pt x="3905" y="3709"/>
                      </a:cubicBezTo>
                      <a:lnTo>
                        <a:pt x="11144" y="3709"/>
                      </a:lnTo>
                      <a:cubicBezTo>
                        <a:pt x="16288" y="3709"/>
                        <a:pt x="21527" y="3709"/>
                        <a:pt x="26765" y="3709"/>
                      </a:cubicBezTo>
                      <a:cubicBezTo>
                        <a:pt x="37243" y="3709"/>
                        <a:pt x="47815" y="3709"/>
                        <a:pt x="58007" y="3709"/>
                      </a:cubicBezTo>
                      <a:cubicBezTo>
                        <a:pt x="59468" y="3794"/>
                        <a:pt x="60893" y="3232"/>
                        <a:pt x="61913" y="2184"/>
                      </a:cubicBezTo>
                      <a:cubicBezTo>
                        <a:pt x="62865" y="1042"/>
                        <a:pt x="61913" y="89"/>
                        <a:pt x="60960" y="89"/>
                      </a:cubicBezTo>
                      <a:cubicBezTo>
                        <a:pt x="50768" y="89"/>
                        <a:pt x="40386" y="89"/>
                        <a:pt x="29908" y="89"/>
                      </a:cubicBezTo>
                      <a:lnTo>
                        <a:pt x="14383" y="89"/>
                      </a:lnTo>
                      <a:lnTo>
                        <a:pt x="4858" y="89"/>
                      </a:lnTo>
                      <a:cubicBezTo>
                        <a:pt x="3164" y="-187"/>
                        <a:pt x="1428" y="184"/>
                        <a:pt x="0" y="1137"/>
                      </a:cubicBezTo>
                      <a:cubicBezTo>
                        <a:pt x="0" y="1137"/>
                        <a:pt x="0" y="1899"/>
                        <a:pt x="0" y="1994"/>
                      </a:cubicBezTo>
                      <a:close/>
                    </a:path>
                  </a:pathLst>
                </a:custGeom>
                <a:solidFill>
                  <a:srgbClr val="BA68C8"/>
                </a:solidFill>
                <a:ln w="9525" cap="flat">
                  <a:noFill/>
                  <a:prstDash val="solid"/>
                  <a:miter/>
                </a:ln>
              </p:spPr>
              <p:txBody>
                <a:bodyPr rtlCol="0" anchor="ctr"/>
                <a:lstStyle/>
                <a:p>
                  <a:endParaRPr lang="en-US"/>
                </a:p>
              </p:txBody>
            </p:sp>
            <p:sp>
              <p:nvSpPr>
                <p:cNvPr id="65" name="Graphic 4">
                  <a:extLst>
                    <a:ext uri="{FF2B5EF4-FFF2-40B4-BE49-F238E27FC236}">
                      <a16:creationId xmlns:a16="http://schemas.microsoft.com/office/drawing/2014/main" id="{5C6D9534-A254-430A-833C-A24DEF33E44A}"/>
                    </a:ext>
                  </a:extLst>
                </p:cNvPr>
                <p:cNvSpPr/>
                <p:nvPr/>
              </p:nvSpPr>
              <p:spPr>
                <a:xfrm>
                  <a:off x="2438574" y="3720060"/>
                  <a:ext cx="62255" cy="4098"/>
                </a:xfrm>
                <a:custGeom>
                  <a:avLst/>
                  <a:gdLst>
                    <a:gd name="connsiteX0" fmla="*/ 1192 w 62255"/>
                    <a:gd name="connsiteY0" fmla="*/ 3770 h 4098"/>
                    <a:gd name="connsiteX1" fmla="*/ 26623 w 62255"/>
                    <a:gd name="connsiteY1" fmla="*/ 3770 h 4098"/>
                    <a:gd name="connsiteX2" fmla="*/ 53579 w 62255"/>
                    <a:gd name="connsiteY2" fmla="*/ 3770 h 4098"/>
                    <a:gd name="connsiteX3" fmla="*/ 60818 w 62255"/>
                    <a:gd name="connsiteY3" fmla="*/ 3008 h 4098"/>
                    <a:gd name="connsiteX4" fmla="*/ 58056 w 62255"/>
                    <a:gd name="connsiteY4" fmla="*/ 722 h 4098"/>
                    <a:gd name="connsiteX5" fmla="*/ 59770 w 62255"/>
                    <a:gd name="connsiteY5" fmla="*/ 55 h 4098"/>
                    <a:gd name="connsiteX6" fmla="*/ 14431 w 62255"/>
                    <a:gd name="connsiteY6" fmla="*/ 55 h 4098"/>
                    <a:gd name="connsiteX7" fmla="*/ 1763 w 62255"/>
                    <a:gd name="connsiteY7" fmla="*/ 55 h 4098"/>
                    <a:gd name="connsiteX8" fmla="*/ 1096 w 62255"/>
                    <a:gd name="connsiteY8" fmla="*/ 2817 h 4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255" h="4098">
                      <a:moveTo>
                        <a:pt x="1192" y="3770"/>
                      </a:moveTo>
                      <a:cubicBezTo>
                        <a:pt x="9663" y="4208"/>
                        <a:pt x="18152" y="4208"/>
                        <a:pt x="26623" y="3770"/>
                      </a:cubicBezTo>
                      <a:lnTo>
                        <a:pt x="53579" y="3770"/>
                      </a:lnTo>
                      <a:cubicBezTo>
                        <a:pt x="56018" y="4113"/>
                        <a:pt x="58503" y="3846"/>
                        <a:pt x="60818" y="3008"/>
                      </a:cubicBezTo>
                      <a:cubicBezTo>
                        <a:pt x="64247" y="817"/>
                        <a:pt x="60818" y="-1088"/>
                        <a:pt x="58056" y="722"/>
                      </a:cubicBezTo>
                      <a:cubicBezTo>
                        <a:pt x="58723" y="722"/>
                        <a:pt x="60532" y="722"/>
                        <a:pt x="59770" y="55"/>
                      </a:cubicBezTo>
                      <a:lnTo>
                        <a:pt x="14431" y="55"/>
                      </a:lnTo>
                      <a:cubicBezTo>
                        <a:pt x="10240" y="55"/>
                        <a:pt x="6049" y="55"/>
                        <a:pt x="1763" y="55"/>
                      </a:cubicBezTo>
                      <a:cubicBezTo>
                        <a:pt x="-713" y="55"/>
                        <a:pt x="-237" y="2627"/>
                        <a:pt x="1096" y="2817"/>
                      </a:cubicBezTo>
                      <a:close/>
                    </a:path>
                  </a:pathLst>
                </a:custGeom>
                <a:solidFill>
                  <a:srgbClr val="BA68C8"/>
                </a:solidFill>
                <a:ln w="9525" cap="flat">
                  <a:noFill/>
                  <a:prstDash val="solid"/>
                  <a:miter/>
                </a:ln>
              </p:spPr>
              <p:txBody>
                <a:bodyPr rtlCol="0" anchor="ctr"/>
                <a:lstStyle/>
                <a:p>
                  <a:endParaRPr lang="en-US"/>
                </a:p>
              </p:txBody>
            </p:sp>
            <p:sp>
              <p:nvSpPr>
                <p:cNvPr id="66" name="Graphic 4">
                  <a:extLst>
                    <a:ext uri="{FF2B5EF4-FFF2-40B4-BE49-F238E27FC236}">
                      <a16:creationId xmlns:a16="http://schemas.microsoft.com/office/drawing/2014/main" id="{0A5F8BD1-65A4-440C-90B0-C0EBE273FA11}"/>
                    </a:ext>
                  </a:extLst>
                </p:cNvPr>
                <p:cNvSpPr/>
                <p:nvPr/>
              </p:nvSpPr>
              <p:spPr>
                <a:xfrm>
                  <a:off x="2353064" y="3720780"/>
                  <a:ext cx="62313" cy="3388"/>
                </a:xfrm>
                <a:custGeom>
                  <a:avLst/>
                  <a:gdLst>
                    <a:gd name="connsiteX0" fmla="*/ 1263 w 62313"/>
                    <a:gd name="connsiteY0" fmla="*/ 3050 h 3388"/>
                    <a:gd name="connsiteX1" fmla="*/ 26123 w 62313"/>
                    <a:gd name="connsiteY1" fmla="*/ 3050 h 3388"/>
                    <a:gd name="connsiteX2" fmla="*/ 53365 w 62313"/>
                    <a:gd name="connsiteY2" fmla="*/ 3050 h 3388"/>
                    <a:gd name="connsiteX3" fmla="*/ 60223 w 62313"/>
                    <a:gd name="connsiteY3" fmla="*/ 3050 h 3388"/>
                    <a:gd name="connsiteX4" fmla="*/ 62223 w 62313"/>
                    <a:gd name="connsiteY4" fmla="*/ 574 h 3388"/>
                    <a:gd name="connsiteX5" fmla="*/ 58699 w 62313"/>
                    <a:gd name="connsiteY5" fmla="*/ 574 h 3388"/>
                    <a:gd name="connsiteX6" fmla="*/ 58699 w 62313"/>
                    <a:gd name="connsiteY6" fmla="*/ 574 h 3388"/>
                    <a:gd name="connsiteX7" fmla="*/ 14884 w 62313"/>
                    <a:gd name="connsiteY7" fmla="*/ 574 h 3388"/>
                    <a:gd name="connsiteX8" fmla="*/ 1834 w 62313"/>
                    <a:gd name="connsiteY8" fmla="*/ 574 h 3388"/>
                    <a:gd name="connsiteX9" fmla="*/ 1168 w 62313"/>
                    <a:gd name="connsiteY9" fmla="*/ 3336 h 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313" h="3388">
                      <a:moveTo>
                        <a:pt x="1263" y="3050"/>
                      </a:moveTo>
                      <a:cubicBezTo>
                        <a:pt x="8978" y="3812"/>
                        <a:pt x="17836" y="3050"/>
                        <a:pt x="26123" y="3050"/>
                      </a:cubicBezTo>
                      <a:lnTo>
                        <a:pt x="53365" y="3050"/>
                      </a:lnTo>
                      <a:cubicBezTo>
                        <a:pt x="55636" y="3412"/>
                        <a:pt x="57951" y="3412"/>
                        <a:pt x="60223" y="3050"/>
                      </a:cubicBezTo>
                      <a:cubicBezTo>
                        <a:pt x="61747" y="2574"/>
                        <a:pt x="62604" y="1240"/>
                        <a:pt x="62223" y="574"/>
                      </a:cubicBezTo>
                      <a:cubicBezTo>
                        <a:pt x="61842" y="-93"/>
                        <a:pt x="60223" y="-283"/>
                        <a:pt x="58699" y="574"/>
                      </a:cubicBezTo>
                      <a:cubicBezTo>
                        <a:pt x="60794" y="-93"/>
                        <a:pt x="60032" y="574"/>
                        <a:pt x="58699" y="574"/>
                      </a:cubicBezTo>
                      <a:lnTo>
                        <a:pt x="14884" y="574"/>
                      </a:lnTo>
                      <a:cubicBezTo>
                        <a:pt x="10597" y="574"/>
                        <a:pt x="6311" y="574"/>
                        <a:pt x="1834" y="574"/>
                      </a:cubicBezTo>
                      <a:cubicBezTo>
                        <a:pt x="-737" y="574"/>
                        <a:pt x="-261" y="3146"/>
                        <a:pt x="1168" y="3336"/>
                      </a:cubicBezTo>
                      <a:close/>
                    </a:path>
                  </a:pathLst>
                </a:custGeom>
                <a:solidFill>
                  <a:srgbClr val="BA68C8"/>
                </a:solidFill>
                <a:ln w="9525" cap="flat">
                  <a:noFill/>
                  <a:prstDash val="solid"/>
                  <a:miter/>
                </a:ln>
              </p:spPr>
              <p:txBody>
                <a:bodyPr rtlCol="0" anchor="ctr"/>
                <a:lstStyle/>
                <a:p>
                  <a:endParaRPr lang="en-US"/>
                </a:p>
              </p:txBody>
            </p:sp>
            <p:sp>
              <p:nvSpPr>
                <p:cNvPr id="67" name="Graphic 4">
                  <a:extLst>
                    <a:ext uri="{FF2B5EF4-FFF2-40B4-BE49-F238E27FC236}">
                      <a16:creationId xmlns:a16="http://schemas.microsoft.com/office/drawing/2014/main" id="{2AC33B7D-532C-419D-909A-66451E3AE1B6}"/>
                    </a:ext>
                  </a:extLst>
                </p:cNvPr>
                <p:cNvSpPr/>
                <p:nvPr/>
              </p:nvSpPr>
              <p:spPr>
                <a:xfrm>
                  <a:off x="2274755" y="3720060"/>
                  <a:ext cx="62200" cy="4150"/>
                </a:xfrm>
                <a:custGeom>
                  <a:avLst/>
                  <a:gdLst>
                    <a:gd name="connsiteX0" fmla="*/ 1085 w 62200"/>
                    <a:gd name="connsiteY0" fmla="*/ 3770 h 4150"/>
                    <a:gd name="connsiteX1" fmla="*/ 26517 w 62200"/>
                    <a:gd name="connsiteY1" fmla="*/ 3770 h 4150"/>
                    <a:gd name="connsiteX2" fmla="*/ 53568 w 62200"/>
                    <a:gd name="connsiteY2" fmla="*/ 3770 h 4150"/>
                    <a:gd name="connsiteX3" fmla="*/ 60807 w 62200"/>
                    <a:gd name="connsiteY3" fmla="*/ 3008 h 4150"/>
                    <a:gd name="connsiteX4" fmla="*/ 57950 w 62200"/>
                    <a:gd name="connsiteY4" fmla="*/ 722 h 4150"/>
                    <a:gd name="connsiteX5" fmla="*/ 59664 w 62200"/>
                    <a:gd name="connsiteY5" fmla="*/ 55 h 4150"/>
                    <a:gd name="connsiteX6" fmla="*/ 14420 w 62200"/>
                    <a:gd name="connsiteY6" fmla="*/ 55 h 4150"/>
                    <a:gd name="connsiteX7" fmla="*/ 1847 w 62200"/>
                    <a:gd name="connsiteY7" fmla="*/ 55 h 4150"/>
                    <a:gd name="connsiteX8" fmla="*/ 1085 w 62200"/>
                    <a:gd name="connsiteY8" fmla="*/ 2817 h 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200" h="4150">
                      <a:moveTo>
                        <a:pt x="1085" y="3770"/>
                      </a:moveTo>
                      <a:cubicBezTo>
                        <a:pt x="8991" y="4627"/>
                        <a:pt x="18135" y="3770"/>
                        <a:pt x="26517" y="3770"/>
                      </a:cubicBezTo>
                      <a:lnTo>
                        <a:pt x="53568" y="3770"/>
                      </a:lnTo>
                      <a:cubicBezTo>
                        <a:pt x="56008" y="4113"/>
                        <a:pt x="58492" y="3846"/>
                        <a:pt x="60807" y="3008"/>
                      </a:cubicBezTo>
                      <a:cubicBezTo>
                        <a:pt x="64141" y="817"/>
                        <a:pt x="60807" y="-1088"/>
                        <a:pt x="57950" y="722"/>
                      </a:cubicBezTo>
                      <a:cubicBezTo>
                        <a:pt x="58616" y="722"/>
                        <a:pt x="60521" y="722"/>
                        <a:pt x="59664" y="55"/>
                      </a:cubicBezTo>
                      <a:lnTo>
                        <a:pt x="14420" y="55"/>
                      </a:lnTo>
                      <a:cubicBezTo>
                        <a:pt x="10229" y="55"/>
                        <a:pt x="6134" y="55"/>
                        <a:pt x="1847" y="55"/>
                      </a:cubicBezTo>
                      <a:cubicBezTo>
                        <a:pt x="-724" y="55"/>
                        <a:pt x="-248" y="2627"/>
                        <a:pt x="1085" y="2817"/>
                      </a:cubicBezTo>
                      <a:close/>
                    </a:path>
                  </a:pathLst>
                </a:custGeom>
                <a:solidFill>
                  <a:srgbClr val="BA68C8"/>
                </a:solidFill>
                <a:ln w="9525" cap="flat">
                  <a:noFill/>
                  <a:prstDash val="solid"/>
                  <a:miter/>
                </a:ln>
              </p:spPr>
              <p:txBody>
                <a:bodyPr rtlCol="0" anchor="ctr"/>
                <a:lstStyle/>
                <a:p>
                  <a:endParaRPr lang="en-US"/>
                </a:p>
              </p:txBody>
            </p:sp>
            <p:sp>
              <p:nvSpPr>
                <p:cNvPr id="68" name="Graphic 4">
                  <a:extLst>
                    <a:ext uri="{FF2B5EF4-FFF2-40B4-BE49-F238E27FC236}">
                      <a16:creationId xmlns:a16="http://schemas.microsoft.com/office/drawing/2014/main" id="{CFCA9F1C-C3EA-4BA1-A724-9FD2296A39AB}"/>
                    </a:ext>
                  </a:extLst>
                </p:cNvPr>
                <p:cNvSpPr/>
                <p:nvPr/>
              </p:nvSpPr>
              <p:spPr>
                <a:xfrm>
                  <a:off x="2645790" y="3446235"/>
                  <a:ext cx="43369" cy="57776"/>
                </a:xfrm>
                <a:custGeom>
                  <a:avLst/>
                  <a:gdLst>
                    <a:gd name="connsiteX0" fmla="*/ 287 w 43369"/>
                    <a:gd name="connsiteY0" fmla="*/ 30231 h 57776"/>
                    <a:gd name="connsiteX1" fmla="*/ 25719 w 43369"/>
                    <a:gd name="connsiteY1" fmla="*/ 31660 h 57776"/>
                    <a:gd name="connsiteX2" fmla="*/ 32672 w 43369"/>
                    <a:gd name="connsiteY2" fmla="*/ 16801 h 57776"/>
                    <a:gd name="connsiteX3" fmla="*/ 27338 w 43369"/>
                    <a:gd name="connsiteY3" fmla="*/ 2894 h 57776"/>
                    <a:gd name="connsiteX4" fmla="*/ 12670 w 43369"/>
                    <a:gd name="connsiteY4" fmla="*/ 1275 h 57776"/>
                    <a:gd name="connsiteX5" fmla="*/ 2383 w 43369"/>
                    <a:gd name="connsiteY5" fmla="*/ 12705 h 57776"/>
                    <a:gd name="connsiteX6" fmla="*/ 7241 w 43369"/>
                    <a:gd name="connsiteY6" fmla="*/ 43090 h 57776"/>
                    <a:gd name="connsiteX7" fmla="*/ 41340 w 43369"/>
                    <a:gd name="connsiteY7" fmla="*/ 57092 h 57776"/>
                    <a:gd name="connsiteX8" fmla="*/ 42293 w 43369"/>
                    <a:gd name="connsiteY8" fmla="*/ 54234 h 57776"/>
                    <a:gd name="connsiteX9" fmla="*/ 8277 w 43369"/>
                    <a:gd name="connsiteY9" fmla="*/ 21011 h 57776"/>
                    <a:gd name="connsiteX10" fmla="*/ 8765 w 43369"/>
                    <a:gd name="connsiteY10" fmla="*/ 14896 h 57776"/>
                    <a:gd name="connsiteX11" fmla="*/ 11051 w 43369"/>
                    <a:gd name="connsiteY11" fmla="*/ 7466 h 57776"/>
                    <a:gd name="connsiteX12" fmla="*/ 18194 w 43369"/>
                    <a:gd name="connsiteY12" fmla="*/ 4609 h 57776"/>
                    <a:gd name="connsiteX13" fmla="*/ 26291 w 43369"/>
                    <a:gd name="connsiteY13" fmla="*/ 16229 h 57776"/>
                    <a:gd name="connsiteX14" fmla="*/ 17718 w 43369"/>
                    <a:gd name="connsiteY14" fmla="*/ 31660 h 57776"/>
                    <a:gd name="connsiteX15" fmla="*/ 3431 w 43369"/>
                    <a:gd name="connsiteY15" fmla="*/ 28040 h 57776"/>
                    <a:gd name="connsiteX16" fmla="*/ 97 w 43369"/>
                    <a:gd name="connsiteY16" fmla="*/ 29945 h 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369" h="57776">
                      <a:moveTo>
                        <a:pt x="287" y="30231"/>
                      </a:moveTo>
                      <a:cubicBezTo>
                        <a:pt x="7007" y="37451"/>
                        <a:pt x="18233" y="38089"/>
                        <a:pt x="25719" y="31660"/>
                      </a:cubicBezTo>
                      <a:cubicBezTo>
                        <a:pt x="30160" y="28012"/>
                        <a:pt x="32715" y="22544"/>
                        <a:pt x="32672" y="16801"/>
                      </a:cubicBezTo>
                      <a:cubicBezTo>
                        <a:pt x="33514" y="11543"/>
                        <a:pt x="31479" y="6238"/>
                        <a:pt x="27338" y="2894"/>
                      </a:cubicBezTo>
                      <a:cubicBezTo>
                        <a:pt x="23104" y="-268"/>
                        <a:pt x="17492" y="-887"/>
                        <a:pt x="12670" y="1275"/>
                      </a:cubicBezTo>
                      <a:cubicBezTo>
                        <a:pt x="7696" y="3342"/>
                        <a:pt x="3918" y="7543"/>
                        <a:pt x="2383" y="12705"/>
                      </a:cubicBezTo>
                      <a:cubicBezTo>
                        <a:pt x="-724" y="23040"/>
                        <a:pt x="1066" y="34232"/>
                        <a:pt x="7241" y="43090"/>
                      </a:cubicBezTo>
                      <a:cubicBezTo>
                        <a:pt x="14690" y="54272"/>
                        <a:pt x="28182" y="59816"/>
                        <a:pt x="41340" y="57092"/>
                      </a:cubicBezTo>
                      <a:cubicBezTo>
                        <a:pt x="43912" y="57092"/>
                        <a:pt x="43817" y="54329"/>
                        <a:pt x="42293" y="54234"/>
                      </a:cubicBezTo>
                      <a:cubicBezTo>
                        <a:pt x="23725" y="54453"/>
                        <a:pt x="8495" y="39575"/>
                        <a:pt x="8277" y="21011"/>
                      </a:cubicBezTo>
                      <a:cubicBezTo>
                        <a:pt x="8253" y="18963"/>
                        <a:pt x="8416" y="16915"/>
                        <a:pt x="8765" y="14896"/>
                      </a:cubicBezTo>
                      <a:cubicBezTo>
                        <a:pt x="8991" y="12286"/>
                        <a:pt x="9771" y="9752"/>
                        <a:pt x="11051" y="7466"/>
                      </a:cubicBezTo>
                      <a:cubicBezTo>
                        <a:pt x="12268" y="4742"/>
                        <a:pt x="15432" y="3475"/>
                        <a:pt x="18194" y="4609"/>
                      </a:cubicBezTo>
                      <a:cubicBezTo>
                        <a:pt x="23194" y="6228"/>
                        <a:pt x="26504" y="10981"/>
                        <a:pt x="26291" y="16229"/>
                      </a:cubicBezTo>
                      <a:cubicBezTo>
                        <a:pt x="26291" y="19658"/>
                        <a:pt x="26291" y="29374"/>
                        <a:pt x="17718" y="31660"/>
                      </a:cubicBezTo>
                      <a:cubicBezTo>
                        <a:pt x="12651" y="32784"/>
                        <a:pt x="7351" y="31441"/>
                        <a:pt x="3431" y="28040"/>
                      </a:cubicBezTo>
                      <a:cubicBezTo>
                        <a:pt x="2383" y="27374"/>
                        <a:pt x="-570" y="28612"/>
                        <a:pt x="97" y="29945"/>
                      </a:cubicBezTo>
                      <a:close/>
                    </a:path>
                  </a:pathLst>
                </a:custGeom>
                <a:solidFill>
                  <a:srgbClr val="BA68C8"/>
                </a:solidFill>
                <a:ln w="9525" cap="flat">
                  <a:noFill/>
                  <a:prstDash val="solid"/>
                  <a:miter/>
                </a:ln>
              </p:spPr>
              <p:txBody>
                <a:bodyPr rtlCol="0" anchor="ctr"/>
                <a:lstStyle/>
                <a:p>
                  <a:endParaRPr lang="en-US"/>
                </a:p>
              </p:txBody>
            </p:sp>
            <p:sp>
              <p:nvSpPr>
                <p:cNvPr id="69" name="Graphic 4">
                  <a:extLst>
                    <a:ext uri="{FF2B5EF4-FFF2-40B4-BE49-F238E27FC236}">
                      <a16:creationId xmlns:a16="http://schemas.microsoft.com/office/drawing/2014/main" id="{CC40C215-7F8F-4666-8B28-D731985EDF44}"/>
                    </a:ext>
                  </a:extLst>
                </p:cNvPr>
                <p:cNvSpPr/>
                <p:nvPr/>
              </p:nvSpPr>
              <p:spPr>
                <a:xfrm>
                  <a:off x="2744720" y="3676681"/>
                  <a:ext cx="55291" cy="34926"/>
                </a:xfrm>
                <a:custGeom>
                  <a:avLst/>
                  <a:gdLst>
                    <a:gd name="connsiteX0" fmla="*/ 1275 w 55291"/>
                    <a:gd name="connsiteY0" fmla="*/ 1810 h 34926"/>
                    <a:gd name="connsiteX1" fmla="*/ 17848 w 55291"/>
                    <a:gd name="connsiteY1" fmla="*/ 11335 h 34926"/>
                    <a:gd name="connsiteX2" fmla="*/ 22515 w 55291"/>
                    <a:gd name="connsiteY2" fmla="*/ 19526 h 34926"/>
                    <a:gd name="connsiteX3" fmla="*/ 20229 w 55291"/>
                    <a:gd name="connsiteY3" fmla="*/ 29051 h 34926"/>
                    <a:gd name="connsiteX4" fmla="*/ 10704 w 55291"/>
                    <a:gd name="connsiteY4" fmla="*/ 29051 h 34926"/>
                    <a:gd name="connsiteX5" fmla="*/ 6704 w 55291"/>
                    <a:gd name="connsiteY5" fmla="*/ 22003 h 34926"/>
                    <a:gd name="connsiteX6" fmla="*/ 12800 w 55291"/>
                    <a:gd name="connsiteY6" fmla="*/ 18955 h 34926"/>
                    <a:gd name="connsiteX7" fmla="*/ 20134 w 55291"/>
                    <a:gd name="connsiteY7" fmla="*/ 16288 h 34926"/>
                    <a:gd name="connsiteX8" fmla="*/ 33088 w 55291"/>
                    <a:gd name="connsiteY8" fmla="*/ 15145 h 34926"/>
                    <a:gd name="connsiteX9" fmla="*/ 49471 w 55291"/>
                    <a:gd name="connsiteY9" fmla="*/ 25527 h 34926"/>
                    <a:gd name="connsiteX10" fmla="*/ 55186 w 55291"/>
                    <a:gd name="connsiteY10" fmla="*/ 23241 h 34926"/>
                    <a:gd name="connsiteX11" fmla="*/ 34898 w 55291"/>
                    <a:gd name="connsiteY11" fmla="*/ 11430 h 34926"/>
                    <a:gd name="connsiteX12" fmla="*/ 17277 w 55291"/>
                    <a:gd name="connsiteY12" fmla="*/ 13716 h 34926"/>
                    <a:gd name="connsiteX13" fmla="*/ 9180 w 55291"/>
                    <a:gd name="connsiteY13" fmla="*/ 16954 h 34926"/>
                    <a:gd name="connsiteX14" fmla="*/ 1656 w 55291"/>
                    <a:gd name="connsiteY14" fmla="*/ 21526 h 34926"/>
                    <a:gd name="connsiteX15" fmla="*/ 4132 w 55291"/>
                    <a:gd name="connsiteY15" fmla="*/ 30480 h 34926"/>
                    <a:gd name="connsiteX16" fmla="*/ 15943 w 55291"/>
                    <a:gd name="connsiteY16" fmla="*/ 34862 h 34926"/>
                    <a:gd name="connsiteX17" fmla="*/ 26992 w 55291"/>
                    <a:gd name="connsiteY17" fmla="*/ 27527 h 34926"/>
                    <a:gd name="connsiteX18" fmla="*/ 26230 w 55291"/>
                    <a:gd name="connsiteY18" fmla="*/ 16288 h 34926"/>
                    <a:gd name="connsiteX19" fmla="*/ 2799 w 55291"/>
                    <a:gd name="connsiteY19" fmla="*/ 0 h 34926"/>
                    <a:gd name="connsiteX20" fmla="*/ 1465 w 55291"/>
                    <a:gd name="connsiteY20" fmla="*/ 2476 h 3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291" h="34926">
                      <a:moveTo>
                        <a:pt x="1275" y="1810"/>
                      </a:moveTo>
                      <a:cubicBezTo>
                        <a:pt x="7632" y="3248"/>
                        <a:pt x="13408" y="6563"/>
                        <a:pt x="17848" y="11335"/>
                      </a:cubicBezTo>
                      <a:cubicBezTo>
                        <a:pt x="20014" y="13668"/>
                        <a:pt x="21612" y="16469"/>
                        <a:pt x="22515" y="19526"/>
                      </a:cubicBezTo>
                      <a:cubicBezTo>
                        <a:pt x="23765" y="22870"/>
                        <a:pt x="22860" y="26641"/>
                        <a:pt x="20229" y="29051"/>
                      </a:cubicBezTo>
                      <a:cubicBezTo>
                        <a:pt x="17572" y="31613"/>
                        <a:pt x="13362" y="31613"/>
                        <a:pt x="10704" y="29051"/>
                      </a:cubicBezTo>
                      <a:cubicBezTo>
                        <a:pt x="9276" y="28004"/>
                        <a:pt x="3465" y="24860"/>
                        <a:pt x="6704" y="22003"/>
                      </a:cubicBezTo>
                      <a:cubicBezTo>
                        <a:pt x="8607" y="20746"/>
                        <a:pt x="10654" y="19726"/>
                        <a:pt x="12800" y="18955"/>
                      </a:cubicBezTo>
                      <a:cubicBezTo>
                        <a:pt x="15164" y="17859"/>
                        <a:pt x="17618" y="16964"/>
                        <a:pt x="20134" y="16288"/>
                      </a:cubicBezTo>
                      <a:cubicBezTo>
                        <a:pt x="24334" y="15050"/>
                        <a:pt x="28737" y="14659"/>
                        <a:pt x="33088" y="15145"/>
                      </a:cubicBezTo>
                      <a:cubicBezTo>
                        <a:pt x="39924" y="15697"/>
                        <a:pt x="46049" y="19583"/>
                        <a:pt x="49471" y="25527"/>
                      </a:cubicBezTo>
                      <a:cubicBezTo>
                        <a:pt x="50329" y="27242"/>
                        <a:pt x="56139" y="25527"/>
                        <a:pt x="55186" y="23241"/>
                      </a:cubicBezTo>
                      <a:cubicBezTo>
                        <a:pt x="50997" y="15983"/>
                        <a:pt x="43277" y="11487"/>
                        <a:pt x="34898" y="11430"/>
                      </a:cubicBezTo>
                      <a:cubicBezTo>
                        <a:pt x="28931" y="11039"/>
                        <a:pt x="22945" y="11811"/>
                        <a:pt x="17277" y="13716"/>
                      </a:cubicBezTo>
                      <a:cubicBezTo>
                        <a:pt x="14514" y="14630"/>
                        <a:pt x="11811" y="15716"/>
                        <a:pt x="9180" y="16954"/>
                      </a:cubicBezTo>
                      <a:cubicBezTo>
                        <a:pt x="6413" y="18002"/>
                        <a:pt x="3864" y="19555"/>
                        <a:pt x="1656" y="21526"/>
                      </a:cubicBezTo>
                      <a:cubicBezTo>
                        <a:pt x="-2250" y="25717"/>
                        <a:pt x="1656" y="28670"/>
                        <a:pt x="4132" y="30480"/>
                      </a:cubicBezTo>
                      <a:cubicBezTo>
                        <a:pt x="7195" y="33671"/>
                        <a:pt x="11544" y="35281"/>
                        <a:pt x="15943" y="34862"/>
                      </a:cubicBezTo>
                      <a:cubicBezTo>
                        <a:pt x="20579" y="34300"/>
                        <a:pt x="24676" y="31585"/>
                        <a:pt x="26992" y="27527"/>
                      </a:cubicBezTo>
                      <a:cubicBezTo>
                        <a:pt x="28622" y="23889"/>
                        <a:pt x="28336" y="19679"/>
                        <a:pt x="26230" y="16288"/>
                      </a:cubicBezTo>
                      <a:cubicBezTo>
                        <a:pt x="21453" y="7439"/>
                        <a:pt x="12754" y="1400"/>
                        <a:pt x="2799" y="0"/>
                      </a:cubicBezTo>
                      <a:cubicBezTo>
                        <a:pt x="703" y="0"/>
                        <a:pt x="36" y="2096"/>
                        <a:pt x="1465" y="2476"/>
                      </a:cubicBezTo>
                      <a:close/>
                    </a:path>
                  </a:pathLst>
                </a:custGeom>
                <a:solidFill>
                  <a:srgbClr val="BA68C8"/>
                </a:solidFill>
                <a:ln w="9525" cap="flat">
                  <a:noFill/>
                  <a:prstDash val="solid"/>
                  <a:miter/>
                </a:ln>
              </p:spPr>
              <p:txBody>
                <a:bodyPr rtlCol="0" anchor="ctr"/>
                <a:lstStyle/>
                <a:p>
                  <a:endParaRPr lang="en-US"/>
                </a:p>
              </p:txBody>
            </p:sp>
            <p:sp>
              <p:nvSpPr>
                <p:cNvPr id="70" name="Graphic 4">
                  <a:extLst>
                    <a:ext uri="{FF2B5EF4-FFF2-40B4-BE49-F238E27FC236}">
                      <a16:creationId xmlns:a16="http://schemas.microsoft.com/office/drawing/2014/main" id="{471DF13E-06EE-448A-BF01-0742BE570B3E}"/>
                    </a:ext>
                  </a:extLst>
                </p:cNvPr>
                <p:cNvSpPr/>
                <p:nvPr/>
              </p:nvSpPr>
              <p:spPr>
                <a:xfrm>
                  <a:off x="2300172" y="3665673"/>
                  <a:ext cx="49005" cy="29130"/>
                </a:xfrm>
                <a:custGeom>
                  <a:avLst/>
                  <a:gdLst>
                    <a:gd name="connsiteX0" fmla="*/ 26056 w 49005"/>
                    <a:gd name="connsiteY0" fmla="*/ 1483 h 29130"/>
                    <a:gd name="connsiteX1" fmla="*/ 16531 w 49005"/>
                    <a:gd name="connsiteY1" fmla="*/ 626 h 29130"/>
                    <a:gd name="connsiteX2" fmla="*/ 7768 w 49005"/>
                    <a:gd name="connsiteY2" fmla="*/ 4912 h 29130"/>
                    <a:gd name="connsiteX3" fmla="*/ 53 w 49005"/>
                    <a:gd name="connsiteY3" fmla="*/ 20152 h 29130"/>
                    <a:gd name="connsiteX4" fmla="*/ 1482 w 49005"/>
                    <a:gd name="connsiteY4" fmla="*/ 27391 h 29130"/>
                    <a:gd name="connsiteX5" fmla="*/ 8721 w 49005"/>
                    <a:gd name="connsiteY5" fmla="*/ 28820 h 29130"/>
                    <a:gd name="connsiteX6" fmla="*/ 22532 w 49005"/>
                    <a:gd name="connsiteY6" fmla="*/ 19295 h 29130"/>
                    <a:gd name="connsiteX7" fmla="*/ 25866 w 49005"/>
                    <a:gd name="connsiteY7" fmla="*/ 3197 h 29130"/>
                    <a:gd name="connsiteX8" fmla="*/ 19579 w 49005"/>
                    <a:gd name="connsiteY8" fmla="*/ 5102 h 29130"/>
                    <a:gd name="connsiteX9" fmla="*/ 31485 w 49005"/>
                    <a:gd name="connsiteY9" fmla="*/ 21295 h 29130"/>
                    <a:gd name="connsiteX10" fmla="*/ 43201 w 49005"/>
                    <a:gd name="connsiteY10" fmla="*/ 20057 h 29130"/>
                    <a:gd name="connsiteX11" fmla="*/ 48726 w 49005"/>
                    <a:gd name="connsiteY11" fmla="*/ 10532 h 29130"/>
                    <a:gd name="connsiteX12" fmla="*/ 44916 w 49005"/>
                    <a:gd name="connsiteY12" fmla="*/ 10532 h 29130"/>
                    <a:gd name="connsiteX13" fmla="*/ 39582 w 49005"/>
                    <a:gd name="connsiteY13" fmla="*/ 17390 h 29130"/>
                    <a:gd name="connsiteX14" fmla="*/ 33009 w 49005"/>
                    <a:gd name="connsiteY14" fmla="*/ 15675 h 29130"/>
                    <a:gd name="connsiteX15" fmla="*/ 25866 w 49005"/>
                    <a:gd name="connsiteY15" fmla="*/ 2721 h 29130"/>
                    <a:gd name="connsiteX16" fmla="*/ 19579 w 49005"/>
                    <a:gd name="connsiteY16" fmla="*/ 4626 h 29130"/>
                    <a:gd name="connsiteX17" fmla="*/ 17103 w 49005"/>
                    <a:gd name="connsiteY17" fmla="*/ 18342 h 29130"/>
                    <a:gd name="connsiteX18" fmla="*/ 7578 w 49005"/>
                    <a:gd name="connsiteY18" fmla="*/ 23962 h 29130"/>
                    <a:gd name="connsiteX19" fmla="*/ 6625 w 49005"/>
                    <a:gd name="connsiteY19" fmla="*/ 16913 h 29130"/>
                    <a:gd name="connsiteX20" fmla="*/ 9006 w 49005"/>
                    <a:gd name="connsiteY20" fmla="*/ 9293 h 29130"/>
                    <a:gd name="connsiteX21" fmla="*/ 14531 w 49005"/>
                    <a:gd name="connsiteY21" fmla="*/ 4055 h 29130"/>
                    <a:gd name="connsiteX22" fmla="*/ 24818 w 49005"/>
                    <a:gd name="connsiteY22" fmla="*/ 3007 h 29130"/>
                    <a:gd name="connsiteX23" fmla="*/ 26437 w 49005"/>
                    <a:gd name="connsiteY23" fmla="*/ 2150 h 29130"/>
                    <a:gd name="connsiteX24" fmla="*/ 26437 w 49005"/>
                    <a:gd name="connsiteY24" fmla="*/ 721 h 2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005" h="29130">
                      <a:moveTo>
                        <a:pt x="26056" y="1483"/>
                      </a:moveTo>
                      <a:cubicBezTo>
                        <a:pt x="23144" y="-136"/>
                        <a:pt x="19685" y="-441"/>
                        <a:pt x="16531" y="626"/>
                      </a:cubicBezTo>
                      <a:cubicBezTo>
                        <a:pt x="13350" y="1445"/>
                        <a:pt x="10368" y="2902"/>
                        <a:pt x="7768" y="4912"/>
                      </a:cubicBezTo>
                      <a:cubicBezTo>
                        <a:pt x="3195" y="8703"/>
                        <a:pt x="402" y="14218"/>
                        <a:pt x="53" y="20152"/>
                      </a:cubicBezTo>
                      <a:cubicBezTo>
                        <a:pt x="53" y="22819"/>
                        <a:pt x="-423" y="25677"/>
                        <a:pt x="1482" y="27391"/>
                      </a:cubicBezTo>
                      <a:cubicBezTo>
                        <a:pt x="3525" y="29001"/>
                        <a:pt x="6218" y="29534"/>
                        <a:pt x="8721" y="28820"/>
                      </a:cubicBezTo>
                      <a:cubicBezTo>
                        <a:pt x="14385" y="27553"/>
                        <a:pt x="19337" y="24143"/>
                        <a:pt x="22532" y="19295"/>
                      </a:cubicBezTo>
                      <a:cubicBezTo>
                        <a:pt x="26020" y="14713"/>
                        <a:pt x="27246" y="8789"/>
                        <a:pt x="25866" y="3197"/>
                      </a:cubicBezTo>
                      <a:lnTo>
                        <a:pt x="19579" y="5102"/>
                      </a:lnTo>
                      <a:cubicBezTo>
                        <a:pt x="21294" y="11770"/>
                        <a:pt x="23484" y="18723"/>
                        <a:pt x="31485" y="21295"/>
                      </a:cubicBezTo>
                      <a:cubicBezTo>
                        <a:pt x="35393" y="22533"/>
                        <a:pt x="39641" y="22085"/>
                        <a:pt x="43201" y="20057"/>
                      </a:cubicBezTo>
                      <a:cubicBezTo>
                        <a:pt x="47868" y="17390"/>
                        <a:pt x="49773" y="13008"/>
                        <a:pt x="48726" y="10532"/>
                      </a:cubicBezTo>
                      <a:cubicBezTo>
                        <a:pt x="48726" y="9770"/>
                        <a:pt x="45963" y="9293"/>
                        <a:pt x="44916" y="10532"/>
                      </a:cubicBezTo>
                      <a:cubicBezTo>
                        <a:pt x="43868" y="11770"/>
                        <a:pt x="42534" y="16532"/>
                        <a:pt x="39582" y="17390"/>
                      </a:cubicBezTo>
                      <a:cubicBezTo>
                        <a:pt x="37243" y="17876"/>
                        <a:pt x="34811" y="17247"/>
                        <a:pt x="33009" y="15675"/>
                      </a:cubicBezTo>
                      <a:cubicBezTo>
                        <a:pt x="29038" y="12446"/>
                        <a:pt x="26475" y="7798"/>
                        <a:pt x="25866" y="2721"/>
                      </a:cubicBezTo>
                      <a:cubicBezTo>
                        <a:pt x="25389" y="816"/>
                        <a:pt x="18912" y="2721"/>
                        <a:pt x="19579" y="4626"/>
                      </a:cubicBezTo>
                      <a:cubicBezTo>
                        <a:pt x="20836" y="9341"/>
                        <a:pt x="19929" y="14370"/>
                        <a:pt x="17103" y="18342"/>
                      </a:cubicBezTo>
                      <a:cubicBezTo>
                        <a:pt x="15198" y="21104"/>
                        <a:pt x="10435" y="25772"/>
                        <a:pt x="7578" y="23962"/>
                      </a:cubicBezTo>
                      <a:cubicBezTo>
                        <a:pt x="4720" y="22152"/>
                        <a:pt x="6244" y="19295"/>
                        <a:pt x="6625" y="16913"/>
                      </a:cubicBezTo>
                      <a:cubicBezTo>
                        <a:pt x="6872" y="14237"/>
                        <a:pt x="7683" y="11637"/>
                        <a:pt x="9006" y="9293"/>
                      </a:cubicBezTo>
                      <a:cubicBezTo>
                        <a:pt x="10277" y="7026"/>
                        <a:pt x="12203" y="5207"/>
                        <a:pt x="14531" y="4055"/>
                      </a:cubicBezTo>
                      <a:cubicBezTo>
                        <a:pt x="17787" y="2721"/>
                        <a:pt x="21359" y="2350"/>
                        <a:pt x="24818" y="3007"/>
                      </a:cubicBezTo>
                      <a:cubicBezTo>
                        <a:pt x="25468" y="3016"/>
                        <a:pt x="26079" y="2693"/>
                        <a:pt x="26437" y="2150"/>
                      </a:cubicBezTo>
                      <a:cubicBezTo>
                        <a:pt x="26913" y="1483"/>
                        <a:pt x="26437" y="1102"/>
                        <a:pt x="26437" y="721"/>
                      </a:cubicBezTo>
                      <a:close/>
                    </a:path>
                  </a:pathLst>
                </a:custGeom>
                <a:solidFill>
                  <a:srgbClr val="BA68C8"/>
                </a:solidFill>
                <a:ln w="9525" cap="flat">
                  <a:noFill/>
                  <a:prstDash val="solid"/>
                  <a:miter/>
                </a:ln>
              </p:spPr>
              <p:txBody>
                <a:bodyPr rtlCol="0" anchor="ctr"/>
                <a:lstStyle/>
                <a:p>
                  <a:endParaRPr lang="en-US"/>
                </a:p>
              </p:txBody>
            </p:sp>
          </p:grpSp>
          <p:grpSp>
            <p:nvGrpSpPr>
              <p:cNvPr id="71" name="Graphic 4">
                <a:extLst>
                  <a:ext uri="{FF2B5EF4-FFF2-40B4-BE49-F238E27FC236}">
                    <a16:creationId xmlns:a16="http://schemas.microsoft.com/office/drawing/2014/main" id="{959E9F29-AA5E-495B-9F1A-93342A3BF835}"/>
                  </a:ext>
                </a:extLst>
              </p:cNvPr>
              <p:cNvGrpSpPr/>
              <p:nvPr/>
            </p:nvGrpSpPr>
            <p:grpSpPr>
              <a:xfrm>
                <a:off x="5588224" y="1660799"/>
                <a:ext cx="751659" cy="583315"/>
                <a:chOff x="5588224" y="1660799"/>
                <a:chExt cx="751659" cy="583315"/>
              </a:xfrm>
              <a:solidFill>
                <a:srgbClr val="BA68C8"/>
              </a:solidFill>
            </p:grpSpPr>
            <p:sp>
              <p:nvSpPr>
                <p:cNvPr id="72" name="Graphic 4">
                  <a:extLst>
                    <a:ext uri="{FF2B5EF4-FFF2-40B4-BE49-F238E27FC236}">
                      <a16:creationId xmlns:a16="http://schemas.microsoft.com/office/drawing/2014/main" id="{2BA03290-B14E-4DEA-A3DC-4361C0DAF40C}"/>
                    </a:ext>
                  </a:extLst>
                </p:cNvPr>
                <p:cNvSpPr/>
                <p:nvPr/>
              </p:nvSpPr>
              <p:spPr>
                <a:xfrm>
                  <a:off x="5949823" y="1729211"/>
                  <a:ext cx="13967" cy="503961"/>
                </a:xfrm>
                <a:custGeom>
                  <a:avLst/>
                  <a:gdLst>
                    <a:gd name="connsiteX0" fmla="*/ 6382 w 13967"/>
                    <a:gd name="connsiteY0" fmla="*/ 1512 h 503961"/>
                    <a:gd name="connsiteX1" fmla="*/ 3238 w 13967"/>
                    <a:gd name="connsiteY1" fmla="*/ 127242 h 503961"/>
                    <a:gd name="connsiteX2" fmla="*/ 2095 w 13967"/>
                    <a:gd name="connsiteY2" fmla="*/ 254020 h 503961"/>
                    <a:gd name="connsiteX3" fmla="*/ 1048 w 13967"/>
                    <a:gd name="connsiteY3" fmla="*/ 380417 h 503961"/>
                    <a:gd name="connsiteX4" fmla="*/ 571 w 13967"/>
                    <a:gd name="connsiteY4" fmla="*/ 444806 h 503961"/>
                    <a:gd name="connsiteX5" fmla="*/ 571 w 13967"/>
                    <a:gd name="connsiteY5" fmla="*/ 477000 h 503961"/>
                    <a:gd name="connsiteX6" fmla="*/ 2858 w 13967"/>
                    <a:gd name="connsiteY6" fmla="*/ 503480 h 503961"/>
                    <a:gd name="connsiteX7" fmla="*/ 7429 w 13967"/>
                    <a:gd name="connsiteY7" fmla="*/ 502432 h 503961"/>
                    <a:gd name="connsiteX8" fmla="*/ 10096 w 13967"/>
                    <a:gd name="connsiteY8" fmla="*/ 472619 h 503961"/>
                    <a:gd name="connsiteX9" fmla="*/ 10096 w 13967"/>
                    <a:gd name="connsiteY9" fmla="*/ 440424 h 503961"/>
                    <a:gd name="connsiteX10" fmla="*/ 10573 w 13967"/>
                    <a:gd name="connsiteY10" fmla="*/ 376035 h 503961"/>
                    <a:gd name="connsiteX11" fmla="*/ 11525 w 13967"/>
                    <a:gd name="connsiteY11" fmla="*/ 252210 h 503961"/>
                    <a:gd name="connsiteX12" fmla="*/ 12383 w 13967"/>
                    <a:gd name="connsiteY12" fmla="*/ 128385 h 503961"/>
                    <a:gd name="connsiteX13" fmla="*/ 11144 w 13967"/>
                    <a:gd name="connsiteY13" fmla="*/ 846 h 503961"/>
                    <a:gd name="connsiteX14" fmla="*/ 6286 w 13967"/>
                    <a:gd name="connsiteY14" fmla="*/ 1798 h 5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67" h="503961">
                      <a:moveTo>
                        <a:pt x="6382" y="1512"/>
                      </a:moveTo>
                      <a:cubicBezTo>
                        <a:pt x="667" y="44756"/>
                        <a:pt x="3715" y="85809"/>
                        <a:pt x="3238" y="127242"/>
                      </a:cubicBezTo>
                      <a:cubicBezTo>
                        <a:pt x="2762" y="168676"/>
                        <a:pt x="2381" y="211729"/>
                        <a:pt x="2095" y="254020"/>
                      </a:cubicBezTo>
                      <a:cubicBezTo>
                        <a:pt x="1810" y="296311"/>
                        <a:pt x="1429" y="338316"/>
                        <a:pt x="1048" y="380417"/>
                      </a:cubicBezTo>
                      <a:cubicBezTo>
                        <a:pt x="1048" y="401943"/>
                        <a:pt x="886" y="423406"/>
                        <a:pt x="571" y="444806"/>
                      </a:cubicBezTo>
                      <a:cubicBezTo>
                        <a:pt x="571" y="455569"/>
                        <a:pt x="571" y="466237"/>
                        <a:pt x="571" y="477000"/>
                      </a:cubicBezTo>
                      <a:cubicBezTo>
                        <a:pt x="571" y="486049"/>
                        <a:pt x="-1714" y="496622"/>
                        <a:pt x="2858" y="503480"/>
                      </a:cubicBezTo>
                      <a:cubicBezTo>
                        <a:pt x="3334" y="504242"/>
                        <a:pt x="6763" y="504242"/>
                        <a:pt x="7429" y="502432"/>
                      </a:cubicBezTo>
                      <a:cubicBezTo>
                        <a:pt x="10278" y="492768"/>
                        <a:pt x="11192" y="482635"/>
                        <a:pt x="10096" y="472619"/>
                      </a:cubicBezTo>
                      <a:lnTo>
                        <a:pt x="10096" y="440424"/>
                      </a:lnTo>
                      <a:cubicBezTo>
                        <a:pt x="10096" y="419025"/>
                        <a:pt x="10258" y="397562"/>
                        <a:pt x="10573" y="376035"/>
                      </a:cubicBezTo>
                      <a:cubicBezTo>
                        <a:pt x="10573" y="334697"/>
                        <a:pt x="10887" y="293422"/>
                        <a:pt x="11525" y="252210"/>
                      </a:cubicBezTo>
                      <a:lnTo>
                        <a:pt x="12383" y="128385"/>
                      </a:lnTo>
                      <a:cubicBezTo>
                        <a:pt x="12383" y="85999"/>
                        <a:pt x="16669" y="40946"/>
                        <a:pt x="11144" y="846"/>
                      </a:cubicBezTo>
                      <a:cubicBezTo>
                        <a:pt x="11144" y="-488"/>
                        <a:pt x="6572" y="-297"/>
                        <a:pt x="6286" y="1798"/>
                      </a:cubicBezTo>
                      <a:close/>
                    </a:path>
                  </a:pathLst>
                </a:custGeom>
                <a:solidFill>
                  <a:srgbClr val="BA68C8"/>
                </a:solidFill>
                <a:ln w="9525" cap="flat">
                  <a:noFill/>
                  <a:prstDash val="solid"/>
                  <a:miter/>
                </a:ln>
              </p:spPr>
              <p:txBody>
                <a:bodyPr rtlCol="0" anchor="ctr"/>
                <a:lstStyle/>
                <a:p>
                  <a:endParaRPr lang="en-US"/>
                </a:p>
              </p:txBody>
            </p:sp>
            <p:sp>
              <p:nvSpPr>
                <p:cNvPr id="73" name="Graphic 4">
                  <a:extLst>
                    <a:ext uri="{FF2B5EF4-FFF2-40B4-BE49-F238E27FC236}">
                      <a16:creationId xmlns:a16="http://schemas.microsoft.com/office/drawing/2014/main" id="{D199FA22-E67F-4828-A9EF-BC48C5A065C1}"/>
                    </a:ext>
                  </a:extLst>
                </p:cNvPr>
                <p:cNvSpPr/>
                <p:nvPr/>
              </p:nvSpPr>
              <p:spPr>
                <a:xfrm>
                  <a:off x="5699092" y="1817991"/>
                  <a:ext cx="14548" cy="381638"/>
                </a:xfrm>
                <a:custGeom>
                  <a:avLst/>
                  <a:gdLst>
                    <a:gd name="connsiteX0" fmla="*/ 604 w 14548"/>
                    <a:gd name="connsiteY0" fmla="*/ 2553 h 381638"/>
                    <a:gd name="connsiteX1" fmla="*/ 3081 w 14548"/>
                    <a:gd name="connsiteY1" fmla="*/ 97803 h 381638"/>
                    <a:gd name="connsiteX2" fmla="*/ 4986 w 14548"/>
                    <a:gd name="connsiteY2" fmla="*/ 192196 h 381638"/>
                    <a:gd name="connsiteX3" fmla="*/ 4986 w 14548"/>
                    <a:gd name="connsiteY3" fmla="*/ 284303 h 381638"/>
                    <a:gd name="connsiteX4" fmla="*/ 3272 w 14548"/>
                    <a:gd name="connsiteY4" fmla="*/ 380696 h 381638"/>
                    <a:gd name="connsiteX5" fmla="*/ 11177 w 14548"/>
                    <a:gd name="connsiteY5" fmla="*/ 378219 h 381638"/>
                    <a:gd name="connsiteX6" fmla="*/ 14035 w 14548"/>
                    <a:gd name="connsiteY6" fmla="*/ 282969 h 381638"/>
                    <a:gd name="connsiteX7" fmla="*/ 14035 w 14548"/>
                    <a:gd name="connsiteY7" fmla="*/ 186481 h 381638"/>
                    <a:gd name="connsiteX8" fmla="*/ 12035 w 14548"/>
                    <a:gd name="connsiteY8" fmla="*/ 92184 h 381638"/>
                    <a:gd name="connsiteX9" fmla="*/ 6605 w 14548"/>
                    <a:gd name="connsiteY9" fmla="*/ 934 h 381638"/>
                    <a:gd name="connsiteX10" fmla="*/ 604 w 14548"/>
                    <a:gd name="connsiteY10" fmla="*/ 2649 h 381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48" h="381638">
                      <a:moveTo>
                        <a:pt x="604" y="2553"/>
                      </a:moveTo>
                      <a:cubicBezTo>
                        <a:pt x="-1396" y="35129"/>
                        <a:pt x="2129" y="66085"/>
                        <a:pt x="3081" y="97803"/>
                      </a:cubicBezTo>
                      <a:cubicBezTo>
                        <a:pt x="4034" y="129522"/>
                        <a:pt x="4700" y="160573"/>
                        <a:pt x="4986" y="192196"/>
                      </a:cubicBezTo>
                      <a:cubicBezTo>
                        <a:pt x="5272" y="223819"/>
                        <a:pt x="4986" y="253442"/>
                        <a:pt x="4986" y="284303"/>
                      </a:cubicBezTo>
                      <a:cubicBezTo>
                        <a:pt x="4986" y="315164"/>
                        <a:pt x="224" y="350216"/>
                        <a:pt x="3272" y="380696"/>
                      </a:cubicBezTo>
                      <a:cubicBezTo>
                        <a:pt x="3272" y="382982"/>
                        <a:pt x="10796" y="380696"/>
                        <a:pt x="11177" y="378219"/>
                      </a:cubicBezTo>
                      <a:cubicBezTo>
                        <a:pt x="14302" y="346572"/>
                        <a:pt x="15254" y="314748"/>
                        <a:pt x="14035" y="282969"/>
                      </a:cubicBezTo>
                      <a:cubicBezTo>
                        <a:pt x="14416" y="250648"/>
                        <a:pt x="14416" y="218485"/>
                        <a:pt x="14035" y="186481"/>
                      </a:cubicBezTo>
                      <a:cubicBezTo>
                        <a:pt x="13654" y="154477"/>
                        <a:pt x="12987" y="123045"/>
                        <a:pt x="12035" y="92184"/>
                      </a:cubicBezTo>
                      <a:cubicBezTo>
                        <a:pt x="12273" y="61680"/>
                        <a:pt x="10454" y="31195"/>
                        <a:pt x="6605" y="934"/>
                      </a:cubicBezTo>
                      <a:cubicBezTo>
                        <a:pt x="6605" y="-876"/>
                        <a:pt x="700" y="77"/>
                        <a:pt x="604" y="2649"/>
                      </a:cubicBezTo>
                      <a:close/>
                    </a:path>
                  </a:pathLst>
                </a:custGeom>
                <a:solidFill>
                  <a:srgbClr val="BA68C8"/>
                </a:solidFill>
                <a:ln w="9525" cap="flat">
                  <a:noFill/>
                  <a:prstDash val="solid"/>
                  <a:miter/>
                </a:ln>
              </p:spPr>
              <p:txBody>
                <a:bodyPr rtlCol="0" anchor="ctr"/>
                <a:lstStyle/>
                <a:p>
                  <a:endParaRPr lang="en-US"/>
                </a:p>
              </p:txBody>
            </p:sp>
            <p:sp>
              <p:nvSpPr>
                <p:cNvPr id="74" name="Graphic 4">
                  <a:extLst>
                    <a:ext uri="{FF2B5EF4-FFF2-40B4-BE49-F238E27FC236}">
                      <a16:creationId xmlns:a16="http://schemas.microsoft.com/office/drawing/2014/main" id="{2BA4EC44-E4D9-4CF2-948F-45BF37B78D75}"/>
                    </a:ext>
                  </a:extLst>
                </p:cNvPr>
                <p:cNvSpPr/>
                <p:nvPr/>
              </p:nvSpPr>
              <p:spPr>
                <a:xfrm>
                  <a:off x="5666856" y="1840547"/>
                  <a:ext cx="407145" cy="8445"/>
                </a:xfrm>
                <a:custGeom>
                  <a:avLst/>
                  <a:gdLst>
                    <a:gd name="connsiteX0" fmla="*/ 1884 w 407145"/>
                    <a:gd name="connsiteY0" fmla="*/ 7429 h 8445"/>
                    <a:gd name="connsiteX1" fmla="*/ 200004 w 407145"/>
                    <a:gd name="connsiteY1" fmla="*/ 7429 h 8445"/>
                    <a:gd name="connsiteX2" fmla="*/ 399172 w 407145"/>
                    <a:gd name="connsiteY2" fmla="*/ 6667 h 8445"/>
                    <a:gd name="connsiteX3" fmla="*/ 405173 w 407145"/>
                    <a:gd name="connsiteY3" fmla="*/ 0 h 8445"/>
                    <a:gd name="connsiteX4" fmla="*/ 205624 w 407145"/>
                    <a:gd name="connsiteY4" fmla="*/ 952 h 8445"/>
                    <a:gd name="connsiteX5" fmla="*/ 4551 w 407145"/>
                    <a:gd name="connsiteY5" fmla="*/ 2762 h 8445"/>
                    <a:gd name="connsiteX6" fmla="*/ 1503 w 407145"/>
                    <a:gd name="connsiteY6" fmla="*/ 7239 h 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145" h="8445">
                      <a:moveTo>
                        <a:pt x="1884" y="7429"/>
                      </a:moveTo>
                      <a:cubicBezTo>
                        <a:pt x="66369" y="9715"/>
                        <a:pt x="133901" y="7429"/>
                        <a:pt x="200004" y="7429"/>
                      </a:cubicBezTo>
                      <a:lnTo>
                        <a:pt x="399172" y="6667"/>
                      </a:lnTo>
                      <a:cubicBezTo>
                        <a:pt x="403839" y="6667"/>
                        <a:pt x="410507" y="0"/>
                        <a:pt x="405173" y="0"/>
                      </a:cubicBezTo>
                      <a:lnTo>
                        <a:pt x="205624" y="952"/>
                      </a:lnTo>
                      <a:cubicBezTo>
                        <a:pt x="138949" y="952"/>
                        <a:pt x="73036" y="-191"/>
                        <a:pt x="4551" y="2762"/>
                      </a:cubicBezTo>
                      <a:cubicBezTo>
                        <a:pt x="1122" y="2762"/>
                        <a:pt x="-1926" y="7144"/>
                        <a:pt x="1503" y="7239"/>
                      </a:cubicBezTo>
                      <a:close/>
                    </a:path>
                  </a:pathLst>
                </a:custGeom>
                <a:solidFill>
                  <a:srgbClr val="BA68C8"/>
                </a:solidFill>
                <a:ln w="9525" cap="flat">
                  <a:noFill/>
                  <a:prstDash val="solid"/>
                  <a:miter/>
                </a:ln>
              </p:spPr>
              <p:txBody>
                <a:bodyPr rtlCol="0" anchor="ctr"/>
                <a:lstStyle/>
                <a:p>
                  <a:endParaRPr lang="en-US"/>
                </a:p>
              </p:txBody>
            </p:sp>
            <p:sp>
              <p:nvSpPr>
                <p:cNvPr id="75" name="Graphic 4">
                  <a:extLst>
                    <a:ext uri="{FF2B5EF4-FFF2-40B4-BE49-F238E27FC236}">
                      <a16:creationId xmlns:a16="http://schemas.microsoft.com/office/drawing/2014/main" id="{379F9CE2-125A-45C4-9D1E-2367AC8522FD}"/>
                    </a:ext>
                  </a:extLst>
                </p:cNvPr>
                <p:cNvSpPr/>
                <p:nvPr/>
              </p:nvSpPr>
              <p:spPr>
                <a:xfrm>
                  <a:off x="5588224" y="2148204"/>
                  <a:ext cx="737288" cy="9888"/>
                </a:xfrm>
                <a:custGeom>
                  <a:avLst/>
                  <a:gdLst>
                    <a:gd name="connsiteX0" fmla="*/ 1269 w 737288"/>
                    <a:gd name="connsiteY0" fmla="*/ 6001 h 9888"/>
                    <a:gd name="connsiteX1" fmla="*/ 204628 w 737288"/>
                    <a:gd name="connsiteY1" fmla="*/ 9239 h 9888"/>
                    <a:gd name="connsiteX2" fmla="*/ 535336 w 737288"/>
                    <a:gd name="connsiteY2" fmla="*/ 7144 h 9888"/>
                    <a:gd name="connsiteX3" fmla="*/ 729265 w 737288"/>
                    <a:gd name="connsiteY3" fmla="*/ 6382 h 9888"/>
                    <a:gd name="connsiteX4" fmla="*/ 735456 w 737288"/>
                    <a:gd name="connsiteY4" fmla="*/ 0 h 9888"/>
                    <a:gd name="connsiteX5" fmla="*/ 173481 w 737288"/>
                    <a:gd name="connsiteY5" fmla="*/ 2953 h 9888"/>
                    <a:gd name="connsiteX6" fmla="*/ 5555 w 737288"/>
                    <a:gd name="connsiteY6" fmla="*/ 1619 h 9888"/>
                    <a:gd name="connsiteX7" fmla="*/ 1650 w 737288"/>
                    <a:gd name="connsiteY7" fmla="*/ 6001 h 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7288" h="9888">
                      <a:moveTo>
                        <a:pt x="1269" y="6001"/>
                      </a:moveTo>
                      <a:cubicBezTo>
                        <a:pt x="108616" y="11716"/>
                        <a:pt x="92995" y="9525"/>
                        <a:pt x="204628" y="9239"/>
                      </a:cubicBezTo>
                      <a:cubicBezTo>
                        <a:pt x="314546" y="9239"/>
                        <a:pt x="425036" y="7810"/>
                        <a:pt x="535336" y="7144"/>
                      </a:cubicBezTo>
                      <a:cubicBezTo>
                        <a:pt x="600106" y="6636"/>
                        <a:pt x="664752" y="6382"/>
                        <a:pt x="729265" y="6382"/>
                      </a:cubicBezTo>
                      <a:cubicBezTo>
                        <a:pt x="733742" y="6382"/>
                        <a:pt x="740600" y="0"/>
                        <a:pt x="735456" y="0"/>
                      </a:cubicBezTo>
                      <a:cubicBezTo>
                        <a:pt x="514095" y="0"/>
                        <a:pt x="393890" y="3810"/>
                        <a:pt x="173481" y="2953"/>
                      </a:cubicBezTo>
                      <a:cubicBezTo>
                        <a:pt x="108806" y="2953"/>
                        <a:pt x="71087" y="476"/>
                        <a:pt x="5555" y="1619"/>
                      </a:cubicBezTo>
                      <a:cubicBezTo>
                        <a:pt x="1936" y="1619"/>
                        <a:pt x="-2446" y="5810"/>
                        <a:pt x="1650" y="6001"/>
                      </a:cubicBezTo>
                      <a:close/>
                    </a:path>
                  </a:pathLst>
                </a:custGeom>
                <a:solidFill>
                  <a:srgbClr val="BA68C8"/>
                </a:solidFill>
                <a:ln w="9525" cap="flat">
                  <a:noFill/>
                  <a:prstDash val="solid"/>
                  <a:miter/>
                </a:ln>
              </p:spPr>
              <p:txBody>
                <a:bodyPr rtlCol="0" anchor="ctr"/>
                <a:lstStyle/>
                <a:p>
                  <a:endParaRPr lang="en-US"/>
                </a:p>
              </p:txBody>
            </p:sp>
            <p:sp>
              <p:nvSpPr>
                <p:cNvPr id="76" name="Graphic 4">
                  <a:extLst>
                    <a:ext uri="{FF2B5EF4-FFF2-40B4-BE49-F238E27FC236}">
                      <a16:creationId xmlns:a16="http://schemas.microsoft.com/office/drawing/2014/main" id="{4873D5DE-D68B-4AE0-972A-652AD2948143}"/>
                    </a:ext>
                  </a:extLst>
                </p:cNvPr>
                <p:cNvSpPr/>
                <p:nvPr/>
              </p:nvSpPr>
              <p:spPr>
                <a:xfrm>
                  <a:off x="5600197" y="1660799"/>
                  <a:ext cx="687793" cy="437303"/>
                </a:xfrm>
                <a:custGeom>
                  <a:avLst/>
                  <a:gdLst>
                    <a:gd name="connsiteX0" fmla="*/ 917 w 687793"/>
                    <a:gd name="connsiteY0" fmla="*/ 2773 h 437303"/>
                    <a:gd name="connsiteX1" fmla="*/ 75593 w 687793"/>
                    <a:gd name="connsiteY1" fmla="*/ 132980 h 437303"/>
                    <a:gd name="connsiteX2" fmla="*/ 179796 w 687793"/>
                    <a:gd name="connsiteY2" fmla="*/ 238517 h 437303"/>
                    <a:gd name="connsiteX3" fmla="*/ 471166 w 687793"/>
                    <a:gd name="connsiteY3" fmla="*/ 392727 h 437303"/>
                    <a:gd name="connsiteX4" fmla="*/ 683669 w 687793"/>
                    <a:gd name="connsiteY4" fmla="*/ 437304 h 437303"/>
                    <a:gd name="connsiteX5" fmla="*/ 686431 w 687793"/>
                    <a:gd name="connsiteY5" fmla="*/ 433684 h 437303"/>
                    <a:gd name="connsiteX6" fmla="*/ 591181 w 687793"/>
                    <a:gd name="connsiteY6" fmla="*/ 418349 h 437303"/>
                    <a:gd name="connsiteX7" fmla="*/ 494788 w 687793"/>
                    <a:gd name="connsiteY7" fmla="*/ 392155 h 437303"/>
                    <a:gd name="connsiteX8" fmla="*/ 336102 w 687793"/>
                    <a:gd name="connsiteY8" fmla="*/ 328147 h 437303"/>
                    <a:gd name="connsiteX9" fmla="*/ 90928 w 687793"/>
                    <a:gd name="connsiteY9" fmla="*/ 137647 h 437303"/>
                    <a:gd name="connsiteX10" fmla="*/ 5203 w 687793"/>
                    <a:gd name="connsiteY10" fmla="*/ 678 h 437303"/>
                    <a:gd name="connsiteX11" fmla="*/ 60 w 687793"/>
                    <a:gd name="connsiteY11" fmla="*/ 2392 h 437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7793" h="437303">
                      <a:moveTo>
                        <a:pt x="917" y="2773"/>
                      </a:moveTo>
                      <a:cubicBezTo>
                        <a:pt x="16443" y="51065"/>
                        <a:pt x="46256" y="92594"/>
                        <a:pt x="75593" y="132980"/>
                      </a:cubicBezTo>
                      <a:cubicBezTo>
                        <a:pt x="105644" y="172490"/>
                        <a:pt x="140667" y="207962"/>
                        <a:pt x="179796" y="238517"/>
                      </a:cubicBezTo>
                      <a:cubicBezTo>
                        <a:pt x="266816" y="307084"/>
                        <a:pt x="365534" y="359330"/>
                        <a:pt x="471166" y="392727"/>
                      </a:cubicBezTo>
                      <a:cubicBezTo>
                        <a:pt x="534793" y="413777"/>
                        <a:pt x="602706" y="435780"/>
                        <a:pt x="683669" y="437304"/>
                      </a:cubicBezTo>
                      <a:cubicBezTo>
                        <a:pt x="686907" y="437304"/>
                        <a:pt x="689479" y="434160"/>
                        <a:pt x="686431" y="433684"/>
                      </a:cubicBezTo>
                      <a:cubicBezTo>
                        <a:pt x="655189" y="428255"/>
                        <a:pt x="622042" y="425016"/>
                        <a:pt x="591181" y="418349"/>
                      </a:cubicBezTo>
                      <a:cubicBezTo>
                        <a:pt x="557748" y="411015"/>
                        <a:pt x="525839" y="401966"/>
                        <a:pt x="494788" y="392155"/>
                      </a:cubicBezTo>
                      <a:cubicBezTo>
                        <a:pt x="440248" y="375151"/>
                        <a:pt x="387175" y="353745"/>
                        <a:pt x="336102" y="328147"/>
                      </a:cubicBezTo>
                      <a:cubicBezTo>
                        <a:pt x="242337" y="281879"/>
                        <a:pt x="158927" y="217072"/>
                        <a:pt x="90928" y="137647"/>
                      </a:cubicBezTo>
                      <a:cubicBezTo>
                        <a:pt x="55400" y="95642"/>
                        <a:pt x="30539" y="48779"/>
                        <a:pt x="5203" y="678"/>
                      </a:cubicBezTo>
                      <a:cubicBezTo>
                        <a:pt x="4536" y="-751"/>
                        <a:pt x="-607" y="201"/>
                        <a:pt x="60" y="2392"/>
                      </a:cubicBezTo>
                      <a:close/>
                    </a:path>
                  </a:pathLst>
                </a:custGeom>
                <a:solidFill>
                  <a:srgbClr val="BA68C8"/>
                </a:solidFill>
                <a:ln w="9525" cap="flat">
                  <a:noFill/>
                  <a:prstDash val="solid"/>
                  <a:miter/>
                </a:ln>
              </p:spPr>
              <p:txBody>
                <a:bodyPr rtlCol="0" anchor="ctr"/>
                <a:lstStyle/>
                <a:p>
                  <a:endParaRPr lang="en-US"/>
                </a:p>
              </p:txBody>
            </p:sp>
            <p:sp>
              <p:nvSpPr>
                <p:cNvPr id="77" name="Graphic 4">
                  <a:extLst>
                    <a:ext uri="{FF2B5EF4-FFF2-40B4-BE49-F238E27FC236}">
                      <a16:creationId xmlns:a16="http://schemas.microsoft.com/office/drawing/2014/main" id="{19B219CB-24F2-40FF-BC6C-E15D9472484F}"/>
                    </a:ext>
                  </a:extLst>
                </p:cNvPr>
                <p:cNvSpPr/>
                <p:nvPr/>
              </p:nvSpPr>
              <p:spPr>
                <a:xfrm>
                  <a:off x="5900909" y="1742084"/>
                  <a:ext cx="34125" cy="45695"/>
                </a:xfrm>
                <a:custGeom>
                  <a:avLst/>
                  <a:gdLst>
                    <a:gd name="connsiteX0" fmla="*/ 5576 w 34125"/>
                    <a:gd name="connsiteY0" fmla="*/ 44647 h 45695"/>
                    <a:gd name="connsiteX1" fmla="*/ 23578 w 34125"/>
                    <a:gd name="connsiteY1" fmla="*/ 23216 h 45695"/>
                    <a:gd name="connsiteX2" fmla="*/ 29960 w 34125"/>
                    <a:gd name="connsiteY2" fmla="*/ 11976 h 45695"/>
                    <a:gd name="connsiteX3" fmla="*/ 32531 w 34125"/>
                    <a:gd name="connsiteY3" fmla="*/ 5976 h 45695"/>
                    <a:gd name="connsiteX4" fmla="*/ 33770 w 34125"/>
                    <a:gd name="connsiteY4" fmla="*/ 546 h 45695"/>
                    <a:gd name="connsiteX5" fmla="*/ 28055 w 34125"/>
                    <a:gd name="connsiteY5" fmla="*/ 1689 h 45695"/>
                    <a:gd name="connsiteX6" fmla="*/ 25483 w 34125"/>
                    <a:gd name="connsiteY6" fmla="*/ 7404 h 45695"/>
                    <a:gd name="connsiteX7" fmla="*/ 23006 w 34125"/>
                    <a:gd name="connsiteY7" fmla="*/ 12834 h 45695"/>
                    <a:gd name="connsiteX8" fmla="*/ 17006 w 34125"/>
                    <a:gd name="connsiteY8" fmla="*/ 23692 h 45695"/>
                    <a:gd name="connsiteX9" fmla="*/ 813 w 34125"/>
                    <a:gd name="connsiteY9" fmla="*/ 43218 h 45695"/>
                    <a:gd name="connsiteX10" fmla="*/ 5576 w 34125"/>
                    <a:gd name="connsiteY10" fmla="*/ 44266 h 45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25" h="45695">
                      <a:moveTo>
                        <a:pt x="5576" y="44647"/>
                      </a:moveTo>
                      <a:cubicBezTo>
                        <a:pt x="12519" y="38348"/>
                        <a:pt x="18568" y="31140"/>
                        <a:pt x="23578" y="23216"/>
                      </a:cubicBezTo>
                      <a:cubicBezTo>
                        <a:pt x="25959" y="19616"/>
                        <a:pt x="28083" y="15862"/>
                        <a:pt x="29960" y="11976"/>
                      </a:cubicBezTo>
                      <a:cubicBezTo>
                        <a:pt x="30912" y="9945"/>
                        <a:pt x="31769" y="7944"/>
                        <a:pt x="32531" y="5976"/>
                      </a:cubicBezTo>
                      <a:cubicBezTo>
                        <a:pt x="33293" y="4261"/>
                        <a:pt x="34818" y="1594"/>
                        <a:pt x="33770" y="546"/>
                      </a:cubicBezTo>
                      <a:cubicBezTo>
                        <a:pt x="31836" y="-494"/>
                        <a:pt x="29436" y="-14"/>
                        <a:pt x="28055" y="1689"/>
                      </a:cubicBezTo>
                      <a:cubicBezTo>
                        <a:pt x="26826" y="3405"/>
                        <a:pt x="25950" y="5348"/>
                        <a:pt x="25483" y="7404"/>
                      </a:cubicBezTo>
                      <a:cubicBezTo>
                        <a:pt x="24721" y="9214"/>
                        <a:pt x="23864" y="11024"/>
                        <a:pt x="23006" y="12834"/>
                      </a:cubicBezTo>
                      <a:cubicBezTo>
                        <a:pt x="21225" y="16571"/>
                        <a:pt x="19225" y="20196"/>
                        <a:pt x="17006" y="23692"/>
                      </a:cubicBezTo>
                      <a:cubicBezTo>
                        <a:pt x="12367" y="30796"/>
                        <a:pt x="6938" y="37347"/>
                        <a:pt x="813" y="43218"/>
                      </a:cubicBezTo>
                      <a:cubicBezTo>
                        <a:pt x="-1949" y="45885"/>
                        <a:pt x="3004" y="46647"/>
                        <a:pt x="5576" y="44266"/>
                      </a:cubicBezTo>
                      <a:close/>
                    </a:path>
                  </a:pathLst>
                </a:custGeom>
                <a:solidFill>
                  <a:srgbClr val="BA68C8"/>
                </a:solidFill>
                <a:ln w="9525" cap="flat">
                  <a:noFill/>
                  <a:prstDash val="solid"/>
                  <a:miter/>
                </a:ln>
              </p:spPr>
              <p:txBody>
                <a:bodyPr rtlCol="0" anchor="ctr"/>
                <a:lstStyle/>
                <a:p>
                  <a:endParaRPr lang="en-US"/>
                </a:p>
              </p:txBody>
            </p:sp>
            <p:sp>
              <p:nvSpPr>
                <p:cNvPr id="78" name="Graphic 4">
                  <a:extLst>
                    <a:ext uri="{FF2B5EF4-FFF2-40B4-BE49-F238E27FC236}">
                      <a16:creationId xmlns:a16="http://schemas.microsoft.com/office/drawing/2014/main" id="{70BADE29-0630-4BF6-B897-4A8494FB143A}"/>
                    </a:ext>
                  </a:extLst>
                </p:cNvPr>
                <p:cNvSpPr/>
                <p:nvPr/>
              </p:nvSpPr>
              <p:spPr>
                <a:xfrm>
                  <a:off x="5890191" y="1743697"/>
                  <a:ext cx="28082" cy="26956"/>
                </a:xfrm>
                <a:custGeom>
                  <a:avLst/>
                  <a:gdLst>
                    <a:gd name="connsiteX0" fmla="*/ 292 w 28082"/>
                    <a:gd name="connsiteY0" fmla="*/ 2553 h 26956"/>
                    <a:gd name="connsiteX1" fmla="*/ 3245 w 28082"/>
                    <a:gd name="connsiteY1" fmla="*/ 8649 h 26956"/>
                    <a:gd name="connsiteX2" fmla="*/ 7245 w 28082"/>
                    <a:gd name="connsiteY2" fmla="*/ 14364 h 26956"/>
                    <a:gd name="connsiteX3" fmla="*/ 16770 w 28082"/>
                    <a:gd name="connsiteY3" fmla="*/ 23889 h 26956"/>
                    <a:gd name="connsiteX4" fmla="*/ 23437 w 28082"/>
                    <a:gd name="connsiteY4" fmla="*/ 26841 h 26956"/>
                    <a:gd name="connsiteX5" fmla="*/ 27819 w 28082"/>
                    <a:gd name="connsiteY5" fmla="*/ 24174 h 26956"/>
                    <a:gd name="connsiteX6" fmla="*/ 26295 w 28082"/>
                    <a:gd name="connsiteY6" fmla="*/ 21222 h 26956"/>
                    <a:gd name="connsiteX7" fmla="*/ 16103 w 28082"/>
                    <a:gd name="connsiteY7" fmla="*/ 12554 h 26956"/>
                    <a:gd name="connsiteX8" fmla="*/ 11055 w 28082"/>
                    <a:gd name="connsiteY8" fmla="*/ 7029 h 26956"/>
                    <a:gd name="connsiteX9" fmla="*/ 5626 w 28082"/>
                    <a:gd name="connsiteY9" fmla="*/ 362 h 26956"/>
                    <a:gd name="connsiteX10" fmla="*/ 6 w 28082"/>
                    <a:gd name="connsiteY10" fmla="*/ 2934 h 26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82" h="26956">
                      <a:moveTo>
                        <a:pt x="292" y="2553"/>
                      </a:moveTo>
                      <a:cubicBezTo>
                        <a:pt x="682" y="4822"/>
                        <a:pt x="1701" y="6936"/>
                        <a:pt x="3245" y="8649"/>
                      </a:cubicBezTo>
                      <a:cubicBezTo>
                        <a:pt x="4464" y="10628"/>
                        <a:pt x="5807" y="12537"/>
                        <a:pt x="7245" y="14364"/>
                      </a:cubicBezTo>
                      <a:cubicBezTo>
                        <a:pt x="10074" y="17864"/>
                        <a:pt x="13274" y="21057"/>
                        <a:pt x="16770" y="23889"/>
                      </a:cubicBezTo>
                      <a:cubicBezTo>
                        <a:pt x="18294" y="25127"/>
                        <a:pt x="20008" y="27508"/>
                        <a:pt x="23437" y="26841"/>
                      </a:cubicBezTo>
                      <a:cubicBezTo>
                        <a:pt x="25228" y="26666"/>
                        <a:pt x="26838" y="25684"/>
                        <a:pt x="27819" y="24174"/>
                      </a:cubicBezTo>
                      <a:cubicBezTo>
                        <a:pt x="28676" y="22555"/>
                        <a:pt x="27247" y="21888"/>
                        <a:pt x="26295" y="21222"/>
                      </a:cubicBezTo>
                      <a:cubicBezTo>
                        <a:pt x="22647" y="18640"/>
                        <a:pt x="19237" y="15740"/>
                        <a:pt x="16103" y="12554"/>
                      </a:cubicBezTo>
                      <a:cubicBezTo>
                        <a:pt x="14389" y="10744"/>
                        <a:pt x="12674" y="8934"/>
                        <a:pt x="11055" y="7029"/>
                      </a:cubicBezTo>
                      <a:cubicBezTo>
                        <a:pt x="9569" y="4559"/>
                        <a:pt x="7740" y="2314"/>
                        <a:pt x="5626" y="362"/>
                      </a:cubicBezTo>
                      <a:cubicBezTo>
                        <a:pt x="4387" y="-591"/>
                        <a:pt x="-185" y="362"/>
                        <a:pt x="6" y="2934"/>
                      </a:cubicBezTo>
                      <a:close/>
                    </a:path>
                  </a:pathLst>
                </a:custGeom>
                <a:solidFill>
                  <a:srgbClr val="BA68C8"/>
                </a:solidFill>
                <a:ln w="9525" cap="flat">
                  <a:noFill/>
                  <a:prstDash val="solid"/>
                  <a:miter/>
                </a:ln>
              </p:spPr>
              <p:txBody>
                <a:bodyPr rtlCol="0" anchor="ctr"/>
                <a:lstStyle/>
                <a:p>
                  <a:endParaRPr lang="en-US"/>
                </a:p>
              </p:txBody>
            </p:sp>
            <p:sp>
              <p:nvSpPr>
                <p:cNvPr id="79" name="Graphic 4">
                  <a:extLst>
                    <a:ext uri="{FF2B5EF4-FFF2-40B4-BE49-F238E27FC236}">
                      <a16:creationId xmlns:a16="http://schemas.microsoft.com/office/drawing/2014/main" id="{9EA5A4F4-0B02-410B-8609-D273EBFD5A0E}"/>
                    </a:ext>
                  </a:extLst>
                </p:cNvPr>
                <p:cNvSpPr/>
                <p:nvPr/>
              </p:nvSpPr>
              <p:spPr>
                <a:xfrm>
                  <a:off x="5708379" y="1774184"/>
                  <a:ext cx="41610" cy="39531"/>
                </a:xfrm>
                <a:custGeom>
                  <a:avLst/>
                  <a:gdLst>
                    <a:gd name="connsiteX0" fmla="*/ 2177 w 41610"/>
                    <a:gd name="connsiteY0" fmla="*/ 4069 h 39531"/>
                    <a:gd name="connsiteX1" fmla="*/ 1701 w 41610"/>
                    <a:gd name="connsiteY1" fmla="*/ 12642 h 39531"/>
                    <a:gd name="connsiteX2" fmla="*/ 6558 w 41610"/>
                    <a:gd name="connsiteY2" fmla="*/ 22167 h 39531"/>
                    <a:gd name="connsiteX3" fmla="*/ 17988 w 41610"/>
                    <a:gd name="connsiteY3" fmla="*/ 38740 h 39531"/>
                    <a:gd name="connsiteX4" fmla="*/ 25989 w 41610"/>
                    <a:gd name="connsiteY4" fmla="*/ 36645 h 39531"/>
                    <a:gd name="connsiteX5" fmla="*/ 35514 w 41610"/>
                    <a:gd name="connsiteY5" fmla="*/ 19119 h 39531"/>
                    <a:gd name="connsiteX6" fmla="*/ 41610 w 41610"/>
                    <a:gd name="connsiteY6" fmla="*/ 1307 h 39531"/>
                    <a:gd name="connsiteX7" fmla="*/ 32847 w 41610"/>
                    <a:gd name="connsiteY7" fmla="*/ 4260 h 39531"/>
                    <a:gd name="connsiteX8" fmla="*/ 27228 w 41610"/>
                    <a:gd name="connsiteY8" fmla="*/ 20643 h 39531"/>
                    <a:gd name="connsiteX9" fmla="*/ 18369 w 41610"/>
                    <a:gd name="connsiteY9" fmla="*/ 36645 h 39531"/>
                    <a:gd name="connsiteX10" fmla="*/ 26370 w 41610"/>
                    <a:gd name="connsiteY10" fmla="*/ 34549 h 39531"/>
                    <a:gd name="connsiteX11" fmla="*/ 15321 w 41610"/>
                    <a:gd name="connsiteY11" fmla="*/ 18738 h 39531"/>
                    <a:gd name="connsiteX12" fmla="*/ 6273 w 41610"/>
                    <a:gd name="connsiteY12" fmla="*/ 3783 h 39531"/>
                    <a:gd name="connsiteX13" fmla="*/ 6273 w 41610"/>
                    <a:gd name="connsiteY13" fmla="*/ 5212 h 39531"/>
                    <a:gd name="connsiteX14" fmla="*/ 6273 w 41610"/>
                    <a:gd name="connsiteY14" fmla="*/ 4355 h 39531"/>
                    <a:gd name="connsiteX15" fmla="*/ 1320 w 41610"/>
                    <a:gd name="connsiteY15" fmla="*/ 4355 h 39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610" h="39531">
                      <a:moveTo>
                        <a:pt x="2177" y="4069"/>
                      </a:moveTo>
                      <a:cubicBezTo>
                        <a:pt x="-1633" y="7308"/>
                        <a:pt x="462" y="10356"/>
                        <a:pt x="1701" y="12642"/>
                      </a:cubicBezTo>
                      <a:cubicBezTo>
                        <a:pt x="2939" y="14928"/>
                        <a:pt x="4844" y="18738"/>
                        <a:pt x="6558" y="22167"/>
                      </a:cubicBezTo>
                      <a:cubicBezTo>
                        <a:pt x="9987" y="27947"/>
                        <a:pt x="13807" y="33484"/>
                        <a:pt x="17988" y="38740"/>
                      </a:cubicBezTo>
                      <a:cubicBezTo>
                        <a:pt x="19227" y="40455"/>
                        <a:pt x="23608" y="39216"/>
                        <a:pt x="25989" y="36645"/>
                      </a:cubicBezTo>
                      <a:cubicBezTo>
                        <a:pt x="30152" y="31398"/>
                        <a:pt x="33381" y="25468"/>
                        <a:pt x="35514" y="19119"/>
                      </a:cubicBezTo>
                      <a:cubicBezTo>
                        <a:pt x="38791" y="13683"/>
                        <a:pt x="40867" y="7610"/>
                        <a:pt x="41610" y="1307"/>
                      </a:cubicBezTo>
                      <a:cubicBezTo>
                        <a:pt x="41610" y="-1836"/>
                        <a:pt x="32657" y="1307"/>
                        <a:pt x="32847" y="4260"/>
                      </a:cubicBezTo>
                      <a:cubicBezTo>
                        <a:pt x="32133" y="10052"/>
                        <a:pt x="30218" y="15631"/>
                        <a:pt x="27228" y="20643"/>
                      </a:cubicBezTo>
                      <a:cubicBezTo>
                        <a:pt x="25227" y="26451"/>
                        <a:pt x="22227" y="31866"/>
                        <a:pt x="18369" y="36645"/>
                      </a:cubicBezTo>
                      <a:lnTo>
                        <a:pt x="26370" y="34549"/>
                      </a:lnTo>
                      <a:cubicBezTo>
                        <a:pt x="22408" y="29479"/>
                        <a:pt x="18722" y="24201"/>
                        <a:pt x="15321" y="18738"/>
                      </a:cubicBezTo>
                      <a:cubicBezTo>
                        <a:pt x="12273" y="13785"/>
                        <a:pt x="9511" y="8641"/>
                        <a:pt x="6273" y="3783"/>
                      </a:cubicBezTo>
                      <a:lnTo>
                        <a:pt x="6273" y="5212"/>
                      </a:lnTo>
                      <a:lnTo>
                        <a:pt x="6273" y="4355"/>
                      </a:lnTo>
                      <a:cubicBezTo>
                        <a:pt x="7225" y="2450"/>
                        <a:pt x="3224" y="2259"/>
                        <a:pt x="1320" y="4355"/>
                      </a:cubicBezTo>
                      <a:close/>
                    </a:path>
                  </a:pathLst>
                </a:custGeom>
                <a:solidFill>
                  <a:srgbClr val="BA68C8"/>
                </a:solidFill>
                <a:ln w="9525" cap="flat">
                  <a:noFill/>
                  <a:prstDash val="solid"/>
                  <a:miter/>
                </a:ln>
              </p:spPr>
              <p:txBody>
                <a:bodyPr rtlCol="0" anchor="ctr"/>
                <a:lstStyle/>
                <a:p>
                  <a:endParaRPr lang="en-US"/>
                </a:p>
              </p:txBody>
            </p:sp>
            <p:sp>
              <p:nvSpPr>
                <p:cNvPr id="80" name="Graphic 4">
                  <a:extLst>
                    <a:ext uri="{FF2B5EF4-FFF2-40B4-BE49-F238E27FC236}">
                      <a16:creationId xmlns:a16="http://schemas.microsoft.com/office/drawing/2014/main" id="{EEB605B2-6A19-4F94-9835-A87AC18B9CE7}"/>
                    </a:ext>
                  </a:extLst>
                </p:cNvPr>
                <p:cNvSpPr/>
                <p:nvPr/>
              </p:nvSpPr>
              <p:spPr>
                <a:xfrm>
                  <a:off x="5894850" y="2030840"/>
                  <a:ext cx="40309" cy="31448"/>
                </a:xfrm>
                <a:custGeom>
                  <a:avLst/>
                  <a:gdLst>
                    <a:gd name="connsiteX0" fmla="*/ 491 w 40309"/>
                    <a:gd name="connsiteY0" fmla="*/ 3255 h 31448"/>
                    <a:gd name="connsiteX1" fmla="*/ 8016 w 40309"/>
                    <a:gd name="connsiteY1" fmla="*/ 10875 h 31448"/>
                    <a:gd name="connsiteX2" fmla="*/ 15921 w 40309"/>
                    <a:gd name="connsiteY2" fmla="*/ 17733 h 31448"/>
                    <a:gd name="connsiteX3" fmla="*/ 23827 w 40309"/>
                    <a:gd name="connsiteY3" fmla="*/ 24496 h 31448"/>
                    <a:gd name="connsiteX4" fmla="*/ 27827 w 40309"/>
                    <a:gd name="connsiteY4" fmla="*/ 27829 h 31448"/>
                    <a:gd name="connsiteX5" fmla="*/ 31638 w 40309"/>
                    <a:gd name="connsiteY5" fmla="*/ 31449 h 31448"/>
                    <a:gd name="connsiteX6" fmla="*/ 32876 w 40309"/>
                    <a:gd name="connsiteY6" fmla="*/ 28591 h 31448"/>
                    <a:gd name="connsiteX7" fmla="*/ 32209 w 40309"/>
                    <a:gd name="connsiteY7" fmla="*/ 29258 h 31448"/>
                    <a:gd name="connsiteX8" fmla="*/ 36972 w 40309"/>
                    <a:gd name="connsiteY8" fmla="*/ 27163 h 31448"/>
                    <a:gd name="connsiteX9" fmla="*/ 35924 w 40309"/>
                    <a:gd name="connsiteY9" fmla="*/ 27163 h 31448"/>
                    <a:gd name="connsiteX10" fmla="*/ 31352 w 40309"/>
                    <a:gd name="connsiteY10" fmla="*/ 30020 h 31448"/>
                    <a:gd name="connsiteX11" fmla="*/ 40210 w 40309"/>
                    <a:gd name="connsiteY11" fmla="*/ 26401 h 31448"/>
                    <a:gd name="connsiteX12" fmla="*/ 39448 w 40309"/>
                    <a:gd name="connsiteY12" fmla="*/ 25543 h 31448"/>
                    <a:gd name="connsiteX13" fmla="*/ 37352 w 40309"/>
                    <a:gd name="connsiteY13" fmla="*/ 23734 h 31448"/>
                    <a:gd name="connsiteX14" fmla="*/ 32781 w 40309"/>
                    <a:gd name="connsiteY14" fmla="*/ 20114 h 31448"/>
                    <a:gd name="connsiteX15" fmla="*/ 24208 w 40309"/>
                    <a:gd name="connsiteY15" fmla="*/ 13161 h 31448"/>
                    <a:gd name="connsiteX16" fmla="*/ 15635 w 40309"/>
                    <a:gd name="connsiteY16" fmla="*/ 6398 h 31448"/>
                    <a:gd name="connsiteX17" fmla="*/ 6110 w 40309"/>
                    <a:gd name="connsiteY17" fmla="*/ 112 h 31448"/>
                    <a:gd name="connsiteX18" fmla="*/ 110 w 40309"/>
                    <a:gd name="connsiteY18" fmla="*/ 3160 h 3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309" h="31448">
                      <a:moveTo>
                        <a:pt x="491" y="3255"/>
                      </a:moveTo>
                      <a:cubicBezTo>
                        <a:pt x="2548" y="6203"/>
                        <a:pt x="5091" y="8779"/>
                        <a:pt x="8016" y="10875"/>
                      </a:cubicBezTo>
                      <a:lnTo>
                        <a:pt x="15921" y="17733"/>
                      </a:lnTo>
                      <a:lnTo>
                        <a:pt x="23827" y="24496"/>
                      </a:lnTo>
                      <a:lnTo>
                        <a:pt x="27827" y="27829"/>
                      </a:lnTo>
                      <a:cubicBezTo>
                        <a:pt x="29066" y="28877"/>
                        <a:pt x="31066" y="29925"/>
                        <a:pt x="31638" y="31449"/>
                      </a:cubicBezTo>
                      <a:lnTo>
                        <a:pt x="32876" y="28591"/>
                      </a:lnTo>
                      <a:lnTo>
                        <a:pt x="32209" y="29258"/>
                      </a:lnTo>
                      <a:lnTo>
                        <a:pt x="36972" y="27163"/>
                      </a:lnTo>
                      <a:lnTo>
                        <a:pt x="35924" y="27163"/>
                      </a:lnTo>
                      <a:cubicBezTo>
                        <a:pt x="34400" y="27163"/>
                        <a:pt x="31447" y="28496"/>
                        <a:pt x="31352" y="30020"/>
                      </a:cubicBezTo>
                      <a:cubicBezTo>
                        <a:pt x="38210" y="30020"/>
                        <a:pt x="40877" y="28496"/>
                        <a:pt x="40210" y="26401"/>
                      </a:cubicBezTo>
                      <a:cubicBezTo>
                        <a:pt x="40010" y="26072"/>
                        <a:pt x="39753" y="25782"/>
                        <a:pt x="39448" y="25543"/>
                      </a:cubicBezTo>
                      <a:lnTo>
                        <a:pt x="37352" y="23734"/>
                      </a:lnTo>
                      <a:lnTo>
                        <a:pt x="32781" y="20114"/>
                      </a:lnTo>
                      <a:lnTo>
                        <a:pt x="24208" y="13161"/>
                      </a:lnTo>
                      <a:lnTo>
                        <a:pt x="15635" y="6398"/>
                      </a:lnTo>
                      <a:cubicBezTo>
                        <a:pt x="12778" y="3856"/>
                        <a:pt x="9568" y="1739"/>
                        <a:pt x="6110" y="112"/>
                      </a:cubicBezTo>
                      <a:cubicBezTo>
                        <a:pt x="4682" y="-460"/>
                        <a:pt x="-843" y="1255"/>
                        <a:pt x="110" y="3160"/>
                      </a:cubicBezTo>
                      <a:close/>
                    </a:path>
                  </a:pathLst>
                </a:custGeom>
                <a:solidFill>
                  <a:srgbClr val="BA68C8"/>
                </a:solidFill>
                <a:ln w="9525" cap="flat">
                  <a:noFill/>
                  <a:prstDash val="solid"/>
                  <a:miter/>
                </a:ln>
              </p:spPr>
              <p:txBody>
                <a:bodyPr rtlCol="0" anchor="ctr"/>
                <a:lstStyle/>
                <a:p>
                  <a:endParaRPr lang="en-US"/>
                </a:p>
              </p:txBody>
            </p:sp>
            <p:sp>
              <p:nvSpPr>
                <p:cNvPr id="81" name="Graphic 4">
                  <a:extLst>
                    <a:ext uri="{FF2B5EF4-FFF2-40B4-BE49-F238E27FC236}">
                      <a16:creationId xmlns:a16="http://schemas.microsoft.com/office/drawing/2014/main" id="{0CBA4A2D-4B7A-4394-827A-3C06DC0C8E48}"/>
                    </a:ext>
                  </a:extLst>
                </p:cNvPr>
                <p:cNvSpPr/>
                <p:nvPr/>
              </p:nvSpPr>
              <p:spPr>
                <a:xfrm>
                  <a:off x="5893326" y="2029175"/>
                  <a:ext cx="36822" cy="36740"/>
                </a:xfrm>
                <a:custGeom>
                  <a:avLst/>
                  <a:gdLst>
                    <a:gd name="connsiteX0" fmla="*/ 30875 w 36822"/>
                    <a:gd name="connsiteY0" fmla="*/ 1681 h 36740"/>
                    <a:gd name="connsiteX1" fmla="*/ 4395 w 36822"/>
                    <a:gd name="connsiteY1" fmla="*/ 29780 h 36740"/>
                    <a:gd name="connsiteX2" fmla="*/ 1252 w 36822"/>
                    <a:gd name="connsiteY2" fmla="*/ 36733 h 36740"/>
                    <a:gd name="connsiteX3" fmla="*/ 8301 w 36822"/>
                    <a:gd name="connsiteY3" fmla="*/ 33685 h 36740"/>
                    <a:gd name="connsiteX4" fmla="*/ 11158 w 36822"/>
                    <a:gd name="connsiteY4" fmla="*/ 30637 h 36740"/>
                    <a:gd name="connsiteX5" fmla="*/ 24112 w 36822"/>
                    <a:gd name="connsiteY5" fmla="*/ 16350 h 36740"/>
                    <a:gd name="connsiteX6" fmla="*/ 36209 w 36822"/>
                    <a:gd name="connsiteY6" fmla="*/ 2443 h 36740"/>
                    <a:gd name="connsiteX7" fmla="*/ 30875 w 36822"/>
                    <a:gd name="connsiteY7" fmla="*/ 1681 h 3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22" h="36740">
                      <a:moveTo>
                        <a:pt x="30875" y="1681"/>
                      </a:moveTo>
                      <a:cubicBezTo>
                        <a:pt x="21350" y="11206"/>
                        <a:pt x="13159" y="20731"/>
                        <a:pt x="4395" y="29780"/>
                      </a:cubicBezTo>
                      <a:cubicBezTo>
                        <a:pt x="2300" y="32066"/>
                        <a:pt x="-2177" y="36067"/>
                        <a:pt x="1252" y="36733"/>
                      </a:cubicBezTo>
                      <a:cubicBezTo>
                        <a:pt x="3938" y="36842"/>
                        <a:pt x="6539" y="35720"/>
                        <a:pt x="8301" y="33685"/>
                      </a:cubicBezTo>
                      <a:cubicBezTo>
                        <a:pt x="9349" y="32733"/>
                        <a:pt x="10206" y="31685"/>
                        <a:pt x="11158" y="30637"/>
                      </a:cubicBezTo>
                      <a:lnTo>
                        <a:pt x="24112" y="16350"/>
                      </a:lnTo>
                      <a:cubicBezTo>
                        <a:pt x="28303" y="11778"/>
                        <a:pt x="32399" y="6825"/>
                        <a:pt x="36209" y="2443"/>
                      </a:cubicBezTo>
                      <a:cubicBezTo>
                        <a:pt x="38590" y="-414"/>
                        <a:pt x="33447" y="-890"/>
                        <a:pt x="30875" y="1681"/>
                      </a:cubicBezTo>
                      <a:close/>
                    </a:path>
                  </a:pathLst>
                </a:custGeom>
                <a:solidFill>
                  <a:srgbClr val="BA68C8"/>
                </a:solidFill>
                <a:ln w="9525" cap="flat">
                  <a:noFill/>
                  <a:prstDash val="solid"/>
                  <a:miter/>
                </a:ln>
              </p:spPr>
              <p:txBody>
                <a:bodyPr rtlCol="0" anchor="ctr"/>
                <a:lstStyle/>
                <a:p>
                  <a:endParaRPr lang="en-US"/>
                </a:p>
              </p:txBody>
            </p:sp>
            <p:sp>
              <p:nvSpPr>
                <p:cNvPr id="82" name="Graphic 4">
                  <a:extLst>
                    <a:ext uri="{FF2B5EF4-FFF2-40B4-BE49-F238E27FC236}">
                      <a16:creationId xmlns:a16="http://schemas.microsoft.com/office/drawing/2014/main" id="{00A53EDB-B274-400C-9F1B-0B6D8673E237}"/>
                    </a:ext>
                  </a:extLst>
                </p:cNvPr>
                <p:cNvSpPr/>
                <p:nvPr/>
              </p:nvSpPr>
              <p:spPr>
                <a:xfrm>
                  <a:off x="6030307" y="1917333"/>
                  <a:ext cx="32885" cy="36304"/>
                </a:xfrm>
                <a:custGeom>
                  <a:avLst/>
                  <a:gdLst>
                    <a:gd name="connsiteX0" fmla="*/ 97 w 32885"/>
                    <a:gd name="connsiteY0" fmla="*/ 2939 h 36304"/>
                    <a:gd name="connsiteX1" fmla="*/ 24672 w 32885"/>
                    <a:gd name="connsiteY1" fmla="*/ 35800 h 36304"/>
                    <a:gd name="connsiteX2" fmla="*/ 32483 w 32885"/>
                    <a:gd name="connsiteY2" fmla="*/ 30561 h 36304"/>
                    <a:gd name="connsiteX3" fmla="*/ 5432 w 32885"/>
                    <a:gd name="connsiteY3" fmla="*/ 367 h 36304"/>
                    <a:gd name="connsiteX4" fmla="*/ 97 w 32885"/>
                    <a:gd name="connsiteY4" fmla="*/ 2939 h 3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85" h="36304">
                      <a:moveTo>
                        <a:pt x="97" y="2939"/>
                      </a:moveTo>
                      <a:cubicBezTo>
                        <a:pt x="6517" y="15109"/>
                        <a:pt x="14814" y="26197"/>
                        <a:pt x="24672" y="35800"/>
                      </a:cubicBezTo>
                      <a:cubicBezTo>
                        <a:pt x="26672" y="37895"/>
                        <a:pt x="34769" y="32942"/>
                        <a:pt x="32483" y="30561"/>
                      </a:cubicBezTo>
                      <a:cubicBezTo>
                        <a:pt x="22958" y="21036"/>
                        <a:pt x="14957" y="10082"/>
                        <a:pt x="5432" y="367"/>
                      </a:cubicBezTo>
                      <a:cubicBezTo>
                        <a:pt x="4288" y="-776"/>
                        <a:pt x="-760" y="938"/>
                        <a:pt x="97" y="2939"/>
                      </a:cubicBezTo>
                      <a:close/>
                    </a:path>
                  </a:pathLst>
                </a:custGeom>
                <a:solidFill>
                  <a:srgbClr val="BA68C8"/>
                </a:solidFill>
                <a:ln w="9525" cap="flat">
                  <a:noFill/>
                  <a:prstDash val="solid"/>
                  <a:miter/>
                </a:ln>
              </p:spPr>
              <p:txBody>
                <a:bodyPr rtlCol="0" anchor="ctr"/>
                <a:lstStyle/>
                <a:p>
                  <a:endParaRPr lang="en-US"/>
                </a:p>
              </p:txBody>
            </p:sp>
            <p:sp>
              <p:nvSpPr>
                <p:cNvPr id="83" name="Graphic 4">
                  <a:extLst>
                    <a:ext uri="{FF2B5EF4-FFF2-40B4-BE49-F238E27FC236}">
                      <a16:creationId xmlns:a16="http://schemas.microsoft.com/office/drawing/2014/main" id="{2D1CB8AD-269C-4215-A064-C562FF8283F5}"/>
                    </a:ext>
                  </a:extLst>
                </p:cNvPr>
                <p:cNvSpPr/>
                <p:nvPr/>
              </p:nvSpPr>
              <p:spPr>
                <a:xfrm>
                  <a:off x="6038263" y="1916521"/>
                  <a:ext cx="43100" cy="59072"/>
                </a:xfrm>
                <a:custGeom>
                  <a:avLst/>
                  <a:gdLst>
                    <a:gd name="connsiteX0" fmla="*/ 37195 w 43100"/>
                    <a:gd name="connsiteY0" fmla="*/ 1750 h 59072"/>
                    <a:gd name="connsiteX1" fmla="*/ 29194 w 43100"/>
                    <a:gd name="connsiteY1" fmla="*/ 16419 h 59072"/>
                    <a:gd name="connsiteX2" fmla="*/ 21289 w 43100"/>
                    <a:gd name="connsiteY2" fmla="*/ 29944 h 59072"/>
                    <a:gd name="connsiteX3" fmla="*/ 12621 w 43100"/>
                    <a:gd name="connsiteY3" fmla="*/ 42517 h 59072"/>
                    <a:gd name="connsiteX4" fmla="*/ 1095 w 43100"/>
                    <a:gd name="connsiteY4" fmla="*/ 56043 h 59072"/>
                    <a:gd name="connsiteX5" fmla="*/ 4143 w 43100"/>
                    <a:gd name="connsiteY5" fmla="*/ 58519 h 59072"/>
                    <a:gd name="connsiteX6" fmla="*/ 2810 w 43100"/>
                    <a:gd name="connsiteY6" fmla="*/ 58519 h 59072"/>
                    <a:gd name="connsiteX7" fmla="*/ 3667 w 43100"/>
                    <a:gd name="connsiteY7" fmla="*/ 58519 h 59072"/>
                    <a:gd name="connsiteX8" fmla="*/ 6715 w 43100"/>
                    <a:gd name="connsiteY8" fmla="*/ 57091 h 59072"/>
                    <a:gd name="connsiteX9" fmla="*/ 10716 w 43100"/>
                    <a:gd name="connsiteY9" fmla="*/ 53662 h 59072"/>
                    <a:gd name="connsiteX10" fmla="*/ 16526 w 43100"/>
                    <a:gd name="connsiteY10" fmla="*/ 46708 h 59072"/>
                    <a:gd name="connsiteX11" fmla="*/ 27289 w 43100"/>
                    <a:gd name="connsiteY11" fmla="*/ 31659 h 59072"/>
                    <a:gd name="connsiteX12" fmla="*/ 36814 w 43100"/>
                    <a:gd name="connsiteY12" fmla="*/ 16419 h 59072"/>
                    <a:gd name="connsiteX13" fmla="*/ 41100 w 43100"/>
                    <a:gd name="connsiteY13" fmla="*/ 7561 h 59072"/>
                    <a:gd name="connsiteX14" fmla="*/ 43101 w 43100"/>
                    <a:gd name="connsiteY14" fmla="*/ 1084 h 59072"/>
                    <a:gd name="connsiteX15" fmla="*/ 37576 w 43100"/>
                    <a:gd name="connsiteY15" fmla="*/ 1560 h 5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00" h="59072">
                      <a:moveTo>
                        <a:pt x="37195" y="1750"/>
                      </a:moveTo>
                      <a:cubicBezTo>
                        <a:pt x="34061" y="6368"/>
                        <a:pt x="31375" y="11280"/>
                        <a:pt x="29194" y="16419"/>
                      </a:cubicBezTo>
                      <a:cubicBezTo>
                        <a:pt x="26813" y="20896"/>
                        <a:pt x="24146" y="25372"/>
                        <a:pt x="21289" y="29944"/>
                      </a:cubicBezTo>
                      <a:cubicBezTo>
                        <a:pt x="18431" y="34516"/>
                        <a:pt x="15764" y="38326"/>
                        <a:pt x="12621" y="42517"/>
                      </a:cubicBezTo>
                      <a:cubicBezTo>
                        <a:pt x="9277" y="47426"/>
                        <a:pt x="5410" y="51961"/>
                        <a:pt x="1095" y="56043"/>
                      </a:cubicBezTo>
                      <a:cubicBezTo>
                        <a:pt x="-1572" y="58424"/>
                        <a:pt x="1095" y="59948"/>
                        <a:pt x="4143" y="58519"/>
                      </a:cubicBezTo>
                      <a:cubicBezTo>
                        <a:pt x="2143" y="58519"/>
                        <a:pt x="1667" y="59091"/>
                        <a:pt x="2810" y="58519"/>
                      </a:cubicBezTo>
                      <a:lnTo>
                        <a:pt x="3667" y="58519"/>
                      </a:lnTo>
                      <a:cubicBezTo>
                        <a:pt x="4744" y="58181"/>
                        <a:pt x="5763" y="57700"/>
                        <a:pt x="6715" y="57091"/>
                      </a:cubicBezTo>
                      <a:cubicBezTo>
                        <a:pt x="8211" y="56154"/>
                        <a:pt x="9563" y="54999"/>
                        <a:pt x="10716" y="53662"/>
                      </a:cubicBezTo>
                      <a:cubicBezTo>
                        <a:pt x="12783" y="51460"/>
                        <a:pt x="14726" y="49137"/>
                        <a:pt x="16526" y="46708"/>
                      </a:cubicBezTo>
                      <a:cubicBezTo>
                        <a:pt x="20431" y="41660"/>
                        <a:pt x="24051" y="37183"/>
                        <a:pt x="27289" y="31659"/>
                      </a:cubicBezTo>
                      <a:cubicBezTo>
                        <a:pt x="30528" y="26134"/>
                        <a:pt x="33671" y="21467"/>
                        <a:pt x="36814" y="16419"/>
                      </a:cubicBezTo>
                      <a:cubicBezTo>
                        <a:pt x="38338" y="13498"/>
                        <a:pt x="39767" y="10545"/>
                        <a:pt x="41100" y="7561"/>
                      </a:cubicBezTo>
                      <a:cubicBezTo>
                        <a:pt x="42272" y="5592"/>
                        <a:pt x="42958" y="3372"/>
                        <a:pt x="43101" y="1084"/>
                      </a:cubicBezTo>
                      <a:cubicBezTo>
                        <a:pt x="43101" y="-250"/>
                        <a:pt x="39291" y="-631"/>
                        <a:pt x="37576" y="1560"/>
                      </a:cubicBezTo>
                      <a:close/>
                    </a:path>
                  </a:pathLst>
                </a:custGeom>
                <a:solidFill>
                  <a:srgbClr val="BA68C8"/>
                </a:solidFill>
                <a:ln w="9525" cap="flat">
                  <a:noFill/>
                  <a:prstDash val="solid"/>
                  <a:miter/>
                </a:ln>
              </p:spPr>
              <p:txBody>
                <a:bodyPr rtlCol="0" anchor="ctr"/>
                <a:lstStyle/>
                <a:p>
                  <a:endParaRPr lang="en-US"/>
                </a:p>
              </p:txBody>
            </p:sp>
            <p:sp>
              <p:nvSpPr>
                <p:cNvPr id="84" name="Graphic 4">
                  <a:extLst>
                    <a:ext uri="{FF2B5EF4-FFF2-40B4-BE49-F238E27FC236}">
                      <a16:creationId xmlns:a16="http://schemas.microsoft.com/office/drawing/2014/main" id="{7B97F690-9AC9-46BD-A2A7-D7ABF804755C}"/>
                    </a:ext>
                  </a:extLst>
                </p:cNvPr>
                <p:cNvSpPr/>
                <p:nvPr/>
              </p:nvSpPr>
              <p:spPr>
                <a:xfrm>
                  <a:off x="6100699" y="1942274"/>
                  <a:ext cx="31706" cy="4857"/>
                </a:xfrm>
                <a:custGeom>
                  <a:avLst/>
                  <a:gdLst>
                    <a:gd name="connsiteX0" fmla="*/ 2000 w 31706"/>
                    <a:gd name="connsiteY0" fmla="*/ 4858 h 4857"/>
                    <a:gd name="connsiteX1" fmla="*/ 8382 w 31706"/>
                    <a:gd name="connsiteY1" fmla="*/ 4858 h 4857"/>
                    <a:gd name="connsiteX2" fmla="*/ 14669 w 31706"/>
                    <a:gd name="connsiteY2" fmla="*/ 4858 h 4857"/>
                    <a:gd name="connsiteX3" fmla="*/ 26003 w 31706"/>
                    <a:gd name="connsiteY3" fmla="*/ 4858 h 4857"/>
                    <a:gd name="connsiteX4" fmla="*/ 31242 w 31706"/>
                    <a:gd name="connsiteY4" fmla="*/ 2381 h 4857"/>
                    <a:gd name="connsiteX5" fmla="*/ 29718 w 31706"/>
                    <a:gd name="connsiteY5" fmla="*/ 0 h 4857"/>
                    <a:gd name="connsiteX6" fmla="*/ 18764 w 31706"/>
                    <a:gd name="connsiteY6" fmla="*/ 0 h 4857"/>
                    <a:gd name="connsiteX7" fmla="*/ 11525 w 31706"/>
                    <a:gd name="connsiteY7" fmla="*/ 0 h 4857"/>
                    <a:gd name="connsiteX8" fmla="*/ 3429 w 31706"/>
                    <a:gd name="connsiteY8" fmla="*/ 952 h 4857"/>
                    <a:gd name="connsiteX9" fmla="*/ 0 w 31706"/>
                    <a:gd name="connsiteY9" fmla="*/ 2857 h 4857"/>
                    <a:gd name="connsiteX10" fmla="*/ 2000 w 31706"/>
                    <a:gd name="connsiteY10" fmla="*/ 4477 h 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06" h="4857">
                      <a:moveTo>
                        <a:pt x="2000" y="4858"/>
                      </a:moveTo>
                      <a:cubicBezTo>
                        <a:pt x="4191" y="4858"/>
                        <a:pt x="6287" y="4858"/>
                        <a:pt x="8382" y="4858"/>
                      </a:cubicBezTo>
                      <a:cubicBezTo>
                        <a:pt x="10478" y="4858"/>
                        <a:pt x="12573" y="4858"/>
                        <a:pt x="14669" y="4858"/>
                      </a:cubicBezTo>
                      <a:cubicBezTo>
                        <a:pt x="18479" y="4858"/>
                        <a:pt x="22193" y="4858"/>
                        <a:pt x="26003" y="4858"/>
                      </a:cubicBezTo>
                      <a:cubicBezTo>
                        <a:pt x="28004" y="4744"/>
                        <a:pt x="29880" y="3856"/>
                        <a:pt x="31242" y="2381"/>
                      </a:cubicBezTo>
                      <a:cubicBezTo>
                        <a:pt x="32385" y="762"/>
                        <a:pt x="31242" y="95"/>
                        <a:pt x="29718" y="0"/>
                      </a:cubicBezTo>
                      <a:lnTo>
                        <a:pt x="18764" y="0"/>
                      </a:lnTo>
                      <a:lnTo>
                        <a:pt x="11525" y="0"/>
                      </a:lnTo>
                      <a:lnTo>
                        <a:pt x="3429" y="952"/>
                      </a:lnTo>
                      <a:cubicBezTo>
                        <a:pt x="2057" y="1026"/>
                        <a:pt x="791" y="1729"/>
                        <a:pt x="0" y="2857"/>
                      </a:cubicBezTo>
                      <a:cubicBezTo>
                        <a:pt x="0" y="4000"/>
                        <a:pt x="762" y="4477"/>
                        <a:pt x="2000" y="4477"/>
                      </a:cubicBezTo>
                      <a:close/>
                    </a:path>
                  </a:pathLst>
                </a:custGeom>
                <a:solidFill>
                  <a:srgbClr val="BA68C8"/>
                </a:solidFill>
                <a:ln w="9525" cap="flat">
                  <a:noFill/>
                  <a:prstDash val="solid"/>
                  <a:miter/>
                </a:ln>
              </p:spPr>
              <p:txBody>
                <a:bodyPr rtlCol="0" anchor="ctr"/>
                <a:lstStyle/>
                <a:p>
                  <a:endParaRPr lang="en-US"/>
                </a:p>
              </p:txBody>
            </p:sp>
            <p:sp>
              <p:nvSpPr>
                <p:cNvPr id="85" name="Graphic 4">
                  <a:extLst>
                    <a:ext uri="{FF2B5EF4-FFF2-40B4-BE49-F238E27FC236}">
                      <a16:creationId xmlns:a16="http://schemas.microsoft.com/office/drawing/2014/main" id="{DB7BD59B-8F55-4579-9075-916430479D1B}"/>
                    </a:ext>
                  </a:extLst>
                </p:cNvPr>
                <p:cNvSpPr/>
                <p:nvPr/>
              </p:nvSpPr>
              <p:spPr>
                <a:xfrm>
                  <a:off x="6103142" y="1955985"/>
                  <a:ext cx="35055" cy="5732"/>
                </a:xfrm>
                <a:custGeom>
                  <a:avLst/>
                  <a:gdLst>
                    <a:gd name="connsiteX0" fmla="*/ 1367 w 35055"/>
                    <a:gd name="connsiteY0" fmla="*/ 5624 h 5732"/>
                    <a:gd name="connsiteX1" fmla="*/ 8416 w 35055"/>
                    <a:gd name="connsiteY1" fmla="*/ 5624 h 5732"/>
                    <a:gd name="connsiteX2" fmla="*/ 15179 w 35055"/>
                    <a:gd name="connsiteY2" fmla="*/ 5624 h 5732"/>
                    <a:gd name="connsiteX3" fmla="*/ 28323 w 35055"/>
                    <a:gd name="connsiteY3" fmla="*/ 5624 h 5732"/>
                    <a:gd name="connsiteX4" fmla="*/ 34324 w 35055"/>
                    <a:gd name="connsiteY4" fmla="*/ 2862 h 5732"/>
                    <a:gd name="connsiteX5" fmla="*/ 33276 w 35055"/>
                    <a:gd name="connsiteY5" fmla="*/ 5 h 5732"/>
                    <a:gd name="connsiteX6" fmla="*/ 18703 w 35055"/>
                    <a:gd name="connsiteY6" fmla="*/ 576 h 5732"/>
                    <a:gd name="connsiteX7" fmla="*/ 3748 w 35055"/>
                    <a:gd name="connsiteY7" fmla="*/ 1719 h 5732"/>
                    <a:gd name="connsiteX8" fmla="*/ 224 w 35055"/>
                    <a:gd name="connsiteY8" fmla="*/ 3814 h 5732"/>
                    <a:gd name="connsiteX9" fmla="*/ 1367 w 35055"/>
                    <a:gd name="connsiteY9" fmla="*/ 5719 h 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55" h="5732">
                      <a:moveTo>
                        <a:pt x="1367" y="5624"/>
                      </a:moveTo>
                      <a:cubicBezTo>
                        <a:pt x="3710" y="5769"/>
                        <a:pt x="6073" y="5769"/>
                        <a:pt x="8416" y="5624"/>
                      </a:cubicBezTo>
                      <a:lnTo>
                        <a:pt x="15179" y="5624"/>
                      </a:lnTo>
                      <a:lnTo>
                        <a:pt x="28323" y="5624"/>
                      </a:lnTo>
                      <a:cubicBezTo>
                        <a:pt x="30590" y="5449"/>
                        <a:pt x="32714" y="4469"/>
                        <a:pt x="34324" y="2862"/>
                      </a:cubicBezTo>
                      <a:cubicBezTo>
                        <a:pt x="35657" y="1338"/>
                        <a:pt x="35086" y="-91"/>
                        <a:pt x="33276" y="5"/>
                      </a:cubicBezTo>
                      <a:lnTo>
                        <a:pt x="18703" y="576"/>
                      </a:lnTo>
                      <a:cubicBezTo>
                        <a:pt x="13702" y="687"/>
                        <a:pt x="8711" y="1068"/>
                        <a:pt x="3748" y="1719"/>
                      </a:cubicBezTo>
                      <a:cubicBezTo>
                        <a:pt x="2358" y="1974"/>
                        <a:pt x="1110" y="2717"/>
                        <a:pt x="224" y="3814"/>
                      </a:cubicBezTo>
                      <a:cubicBezTo>
                        <a:pt x="-347" y="4862"/>
                        <a:pt x="224" y="5624"/>
                        <a:pt x="1367" y="5719"/>
                      </a:cubicBezTo>
                      <a:close/>
                    </a:path>
                  </a:pathLst>
                </a:custGeom>
                <a:solidFill>
                  <a:srgbClr val="BA68C8"/>
                </a:solidFill>
                <a:ln w="9525" cap="flat">
                  <a:noFill/>
                  <a:prstDash val="solid"/>
                  <a:miter/>
                </a:ln>
              </p:spPr>
              <p:txBody>
                <a:bodyPr rtlCol="0" anchor="ctr"/>
                <a:lstStyle/>
                <a:p>
                  <a:endParaRPr lang="en-US"/>
                </a:p>
              </p:txBody>
            </p:sp>
            <p:sp>
              <p:nvSpPr>
                <p:cNvPr id="86" name="Graphic 4">
                  <a:extLst>
                    <a:ext uri="{FF2B5EF4-FFF2-40B4-BE49-F238E27FC236}">
                      <a16:creationId xmlns:a16="http://schemas.microsoft.com/office/drawing/2014/main" id="{2741821B-FC63-411E-AC62-915A413696DA}"/>
                    </a:ext>
                  </a:extLst>
                </p:cNvPr>
                <p:cNvSpPr/>
                <p:nvPr/>
              </p:nvSpPr>
              <p:spPr>
                <a:xfrm>
                  <a:off x="6150539" y="1921771"/>
                  <a:ext cx="50000" cy="46132"/>
                </a:xfrm>
                <a:custGeom>
                  <a:avLst/>
                  <a:gdLst>
                    <a:gd name="connsiteX0" fmla="*/ 40267 w 50000"/>
                    <a:gd name="connsiteY0" fmla="*/ 6025 h 46132"/>
                    <a:gd name="connsiteX1" fmla="*/ 20359 w 50000"/>
                    <a:gd name="connsiteY1" fmla="*/ 1549 h 46132"/>
                    <a:gd name="connsiteX2" fmla="*/ 2072 w 50000"/>
                    <a:gd name="connsiteY2" fmla="*/ 18694 h 46132"/>
                    <a:gd name="connsiteX3" fmla="*/ 5215 w 50000"/>
                    <a:gd name="connsiteY3" fmla="*/ 38791 h 46132"/>
                    <a:gd name="connsiteX4" fmla="*/ 28361 w 50000"/>
                    <a:gd name="connsiteY4" fmla="*/ 45649 h 46132"/>
                    <a:gd name="connsiteX5" fmla="*/ 45506 w 50000"/>
                    <a:gd name="connsiteY5" fmla="*/ 38220 h 46132"/>
                    <a:gd name="connsiteX6" fmla="*/ 48458 w 50000"/>
                    <a:gd name="connsiteY6" fmla="*/ 28695 h 46132"/>
                    <a:gd name="connsiteX7" fmla="*/ 43124 w 50000"/>
                    <a:gd name="connsiteY7" fmla="*/ 30124 h 46132"/>
                    <a:gd name="connsiteX8" fmla="*/ 40172 w 50000"/>
                    <a:gd name="connsiteY8" fmla="*/ 36124 h 46132"/>
                    <a:gd name="connsiteX9" fmla="*/ 34361 w 50000"/>
                    <a:gd name="connsiteY9" fmla="*/ 38887 h 46132"/>
                    <a:gd name="connsiteX10" fmla="*/ 23407 w 50000"/>
                    <a:gd name="connsiteY10" fmla="*/ 38887 h 46132"/>
                    <a:gd name="connsiteX11" fmla="*/ 13882 w 50000"/>
                    <a:gd name="connsiteY11" fmla="*/ 33743 h 46132"/>
                    <a:gd name="connsiteX12" fmla="*/ 8930 w 50000"/>
                    <a:gd name="connsiteY12" fmla="*/ 25552 h 46132"/>
                    <a:gd name="connsiteX13" fmla="*/ 10644 w 50000"/>
                    <a:gd name="connsiteY13" fmla="*/ 16027 h 46132"/>
                    <a:gd name="connsiteX14" fmla="*/ 16454 w 50000"/>
                    <a:gd name="connsiteY14" fmla="*/ 7930 h 46132"/>
                    <a:gd name="connsiteX15" fmla="*/ 24265 w 50000"/>
                    <a:gd name="connsiteY15" fmla="*/ 5930 h 46132"/>
                    <a:gd name="connsiteX16" fmla="*/ 34456 w 50000"/>
                    <a:gd name="connsiteY16" fmla="*/ 8883 h 46132"/>
                    <a:gd name="connsiteX17" fmla="*/ 39981 w 50000"/>
                    <a:gd name="connsiteY17" fmla="*/ 5835 h 4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000" h="46132">
                      <a:moveTo>
                        <a:pt x="40267" y="6025"/>
                      </a:moveTo>
                      <a:cubicBezTo>
                        <a:pt x="35409" y="202"/>
                        <a:pt x="27246" y="-1635"/>
                        <a:pt x="20359" y="1549"/>
                      </a:cubicBezTo>
                      <a:cubicBezTo>
                        <a:pt x="11987" y="4204"/>
                        <a:pt x="5262" y="10507"/>
                        <a:pt x="2072" y="18694"/>
                      </a:cubicBezTo>
                      <a:cubicBezTo>
                        <a:pt x="-1596" y="25324"/>
                        <a:pt x="-300" y="33598"/>
                        <a:pt x="5215" y="38791"/>
                      </a:cubicBezTo>
                      <a:cubicBezTo>
                        <a:pt x="11349" y="44723"/>
                        <a:pt x="19988" y="47283"/>
                        <a:pt x="28361" y="45649"/>
                      </a:cubicBezTo>
                      <a:cubicBezTo>
                        <a:pt x="34561" y="44488"/>
                        <a:pt x="40419" y="41950"/>
                        <a:pt x="45506" y="38220"/>
                      </a:cubicBezTo>
                      <a:cubicBezTo>
                        <a:pt x="49601" y="34791"/>
                        <a:pt x="51601" y="30314"/>
                        <a:pt x="48458" y="28695"/>
                      </a:cubicBezTo>
                      <a:cubicBezTo>
                        <a:pt x="46553" y="28070"/>
                        <a:pt x="44458" y="28631"/>
                        <a:pt x="43124" y="30124"/>
                      </a:cubicBezTo>
                      <a:cubicBezTo>
                        <a:pt x="42457" y="32263"/>
                        <a:pt x="41458" y="34287"/>
                        <a:pt x="40172" y="36124"/>
                      </a:cubicBezTo>
                      <a:cubicBezTo>
                        <a:pt x="38448" y="37441"/>
                        <a:pt x="36466" y="38382"/>
                        <a:pt x="34361" y="38887"/>
                      </a:cubicBezTo>
                      <a:cubicBezTo>
                        <a:pt x="30818" y="40159"/>
                        <a:pt x="26951" y="40159"/>
                        <a:pt x="23407" y="38887"/>
                      </a:cubicBezTo>
                      <a:cubicBezTo>
                        <a:pt x="20007" y="37621"/>
                        <a:pt x="16807" y="35889"/>
                        <a:pt x="13882" y="33743"/>
                      </a:cubicBezTo>
                      <a:cubicBezTo>
                        <a:pt x="11111" y="31869"/>
                        <a:pt x="9301" y="28875"/>
                        <a:pt x="8930" y="25552"/>
                      </a:cubicBezTo>
                      <a:cubicBezTo>
                        <a:pt x="8739" y="22286"/>
                        <a:pt x="9330" y="19021"/>
                        <a:pt x="10644" y="16027"/>
                      </a:cubicBezTo>
                      <a:cubicBezTo>
                        <a:pt x="11730" y="12809"/>
                        <a:pt x="13759" y="9991"/>
                        <a:pt x="16454" y="7930"/>
                      </a:cubicBezTo>
                      <a:cubicBezTo>
                        <a:pt x="18769" y="6418"/>
                        <a:pt x="21512" y="5714"/>
                        <a:pt x="24265" y="5930"/>
                      </a:cubicBezTo>
                      <a:cubicBezTo>
                        <a:pt x="27865" y="5998"/>
                        <a:pt x="31380" y="7016"/>
                        <a:pt x="34456" y="8883"/>
                      </a:cubicBezTo>
                      <a:cubicBezTo>
                        <a:pt x="36076" y="9740"/>
                        <a:pt x="41124" y="7835"/>
                        <a:pt x="39981" y="5835"/>
                      </a:cubicBezTo>
                      <a:close/>
                    </a:path>
                  </a:pathLst>
                </a:custGeom>
                <a:solidFill>
                  <a:srgbClr val="BA68C8"/>
                </a:solidFill>
                <a:ln w="9525" cap="flat">
                  <a:noFill/>
                  <a:prstDash val="solid"/>
                  <a:miter/>
                </a:ln>
              </p:spPr>
              <p:txBody>
                <a:bodyPr rtlCol="0" anchor="ctr"/>
                <a:lstStyle/>
                <a:p>
                  <a:endParaRPr lang="en-US"/>
                </a:p>
              </p:txBody>
            </p:sp>
            <p:sp>
              <p:nvSpPr>
                <p:cNvPr id="87" name="Graphic 4">
                  <a:extLst>
                    <a:ext uri="{FF2B5EF4-FFF2-40B4-BE49-F238E27FC236}">
                      <a16:creationId xmlns:a16="http://schemas.microsoft.com/office/drawing/2014/main" id="{0141E157-AF5A-495D-84FF-04170285CAE6}"/>
                    </a:ext>
                  </a:extLst>
                </p:cNvPr>
                <p:cNvSpPr/>
                <p:nvPr/>
              </p:nvSpPr>
              <p:spPr>
                <a:xfrm>
                  <a:off x="6209138" y="1936694"/>
                  <a:ext cx="34628" cy="44740"/>
                </a:xfrm>
                <a:custGeom>
                  <a:avLst/>
                  <a:gdLst>
                    <a:gd name="connsiteX0" fmla="*/ 2146 w 34628"/>
                    <a:gd name="connsiteY0" fmla="*/ 5008 h 44740"/>
                    <a:gd name="connsiteX1" fmla="*/ 18053 w 34628"/>
                    <a:gd name="connsiteY1" fmla="*/ 5008 h 44740"/>
                    <a:gd name="connsiteX2" fmla="*/ 8528 w 34628"/>
                    <a:gd name="connsiteY2" fmla="*/ 15962 h 44740"/>
                    <a:gd name="connsiteX3" fmla="*/ 9099 w 34628"/>
                    <a:gd name="connsiteY3" fmla="*/ 19486 h 44740"/>
                    <a:gd name="connsiteX4" fmla="*/ 27197 w 34628"/>
                    <a:gd name="connsiteY4" fmla="*/ 32631 h 44740"/>
                    <a:gd name="connsiteX5" fmla="*/ 19101 w 34628"/>
                    <a:gd name="connsiteY5" fmla="*/ 39870 h 44740"/>
                    <a:gd name="connsiteX6" fmla="*/ 8147 w 34628"/>
                    <a:gd name="connsiteY6" fmla="*/ 33297 h 44740"/>
                    <a:gd name="connsiteX7" fmla="*/ 3861 w 34628"/>
                    <a:gd name="connsiteY7" fmla="*/ 34536 h 44740"/>
                    <a:gd name="connsiteX8" fmla="*/ 15005 w 34628"/>
                    <a:gd name="connsiteY8" fmla="*/ 44727 h 44740"/>
                    <a:gd name="connsiteX9" fmla="*/ 33103 w 34628"/>
                    <a:gd name="connsiteY9" fmla="*/ 35202 h 44740"/>
                    <a:gd name="connsiteX10" fmla="*/ 30436 w 34628"/>
                    <a:gd name="connsiteY10" fmla="*/ 20439 h 44740"/>
                    <a:gd name="connsiteX11" fmla="*/ 11386 w 34628"/>
                    <a:gd name="connsiteY11" fmla="*/ 15105 h 44740"/>
                    <a:gd name="connsiteX12" fmla="*/ 11862 w 34628"/>
                    <a:gd name="connsiteY12" fmla="*/ 18629 h 44740"/>
                    <a:gd name="connsiteX13" fmla="*/ 25197 w 34628"/>
                    <a:gd name="connsiteY13" fmla="*/ 2722 h 44740"/>
                    <a:gd name="connsiteX14" fmla="*/ 1480 w 34628"/>
                    <a:gd name="connsiteY14" fmla="*/ 2722 h 44740"/>
                    <a:gd name="connsiteX15" fmla="*/ 2337 w 34628"/>
                    <a:gd name="connsiteY15" fmla="*/ 5389 h 4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628" h="44740">
                      <a:moveTo>
                        <a:pt x="2146" y="5008"/>
                      </a:moveTo>
                      <a:cubicBezTo>
                        <a:pt x="7195" y="4056"/>
                        <a:pt x="15672" y="2722"/>
                        <a:pt x="18053" y="5008"/>
                      </a:cubicBezTo>
                      <a:cubicBezTo>
                        <a:pt x="20434" y="7294"/>
                        <a:pt x="12529" y="13866"/>
                        <a:pt x="8528" y="15962"/>
                      </a:cubicBezTo>
                      <a:cubicBezTo>
                        <a:pt x="4528" y="18057"/>
                        <a:pt x="7004" y="19581"/>
                        <a:pt x="9099" y="19486"/>
                      </a:cubicBezTo>
                      <a:cubicBezTo>
                        <a:pt x="20053" y="18629"/>
                        <a:pt x="28149" y="24344"/>
                        <a:pt x="27197" y="32631"/>
                      </a:cubicBezTo>
                      <a:cubicBezTo>
                        <a:pt x="26845" y="36809"/>
                        <a:pt x="23292" y="39986"/>
                        <a:pt x="19101" y="39870"/>
                      </a:cubicBezTo>
                      <a:cubicBezTo>
                        <a:pt x="13481" y="39298"/>
                        <a:pt x="12338" y="35107"/>
                        <a:pt x="8147" y="33297"/>
                      </a:cubicBezTo>
                      <a:cubicBezTo>
                        <a:pt x="7385" y="33297"/>
                        <a:pt x="4623" y="33297"/>
                        <a:pt x="3861" y="34536"/>
                      </a:cubicBezTo>
                      <a:cubicBezTo>
                        <a:pt x="1099" y="40727"/>
                        <a:pt x="8719" y="44061"/>
                        <a:pt x="15005" y="44727"/>
                      </a:cubicBezTo>
                      <a:cubicBezTo>
                        <a:pt x="22301" y="44987"/>
                        <a:pt x="29188" y="41363"/>
                        <a:pt x="33103" y="35202"/>
                      </a:cubicBezTo>
                      <a:cubicBezTo>
                        <a:pt x="35894" y="30283"/>
                        <a:pt x="34769" y="24071"/>
                        <a:pt x="30436" y="20439"/>
                      </a:cubicBezTo>
                      <a:cubicBezTo>
                        <a:pt x="25187" y="15924"/>
                        <a:pt x="18215" y="13970"/>
                        <a:pt x="11386" y="15105"/>
                      </a:cubicBezTo>
                      <a:cubicBezTo>
                        <a:pt x="11386" y="16343"/>
                        <a:pt x="11386" y="17486"/>
                        <a:pt x="11862" y="18629"/>
                      </a:cubicBezTo>
                      <a:cubicBezTo>
                        <a:pt x="18624" y="15200"/>
                        <a:pt x="27578" y="6723"/>
                        <a:pt x="25197" y="2722"/>
                      </a:cubicBezTo>
                      <a:cubicBezTo>
                        <a:pt x="22816" y="-1278"/>
                        <a:pt x="9957" y="-516"/>
                        <a:pt x="1480" y="2722"/>
                      </a:cubicBezTo>
                      <a:cubicBezTo>
                        <a:pt x="-1473" y="3675"/>
                        <a:pt x="622" y="5675"/>
                        <a:pt x="2337" y="5389"/>
                      </a:cubicBezTo>
                      <a:close/>
                    </a:path>
                  </a:pathLst>
                </a:custGeom>
                <a:solidFill>
                  <a:srgbClr val="BA68C8"/>
                </a:solidFill>
                <a:ln w="9525" cap="flat">
                  <a:noFill/>
                  <a:prstDash val="solid"/>
                  <a:miter/>
                </a:ln>
              </p:spPr>
              <p:txBody>
                <a:bodyPr rtlCol="0" anchor="ctr"/>
                <a:lstStyle/>
                <a:p>
                  <a:endParaRPr lang="en-US"/>
                </a:p>
              </p:txBody>
            </p:sp>
            <p:sp>
              <p:nvSpPr>
                <p:cNvPr id="88" name="Graphic 4">
                  <a:extLst>
                    <a:ext uri="{FF2B5EF4-FFF2-40B4-BE49-F238E27FC236}">
                      <a16:creationId xmlns:a16="http://schemas.microsoft.com/office/drawing/2014/main" id="{EF17A3F2-941E-4527-959A-F92DB85AD0FE}"/>
                    </a:ext>
                  </a:extLst>
                </p:cNvPr>
                <p:cNvSpPr/>
                <p:nvPr/>
              </p:nvSpPr>
              <p:spPr>
                <a:xfrm>
                  <a:off x="5984004" y="2183152"/>
                  <a:ext cx="34154" cy="29095"/>
                </a:xfrm>
                <a:custGeom>
                  <a:avLst/>
                  <a:gdLst>
                    <a:gd name="connsiteX0" fmla="*/ 19064 w 34154"/>
                    <a:gd name="connsiteY0" fmla="*/ 3343 h 29095"/>
                    <a:gd name="connsiteX1" fmla="*/ 19064 w 34154"/>
                    <a:gd name="connsiteY1" fmla="*/ 3343 h 29095"/>
                    <a:gd name="connsiteX2" fmla="*/ 22779 w 34154"/>
                    <a:gd name="connsiteY2" fmla="*/ 2771 h 29095"/>
                    <a:gd name="connsiteX3" fmla="*/ 22779 w 34154"/>
                    <a:gd name="connsiteY3" fmla="*/ 485 h 29095"/>
                    <a:gd name="connsiteX4" fmla="*/ 15444 w 34154"/>
                    <a:gd name="connsiteY4" fmla="*/ 485 h 29095"/>
                    <a:gd name="connsiteX5" fmla="*/ 8682 w 34154"/>
                    <a:gd name="connsiteY5" fmla="*/ 2866 h 29095"/>
                    <a:gd name="connsiteX6" fmla="*/ 1062 w 34154"/>
                    <a:gd name="connsiteY6" fmla="*/ 10772 h 29095"/>
                    <a:gd name="connsiteX7" fmla="*/ 4681 w 34154"/>
                    <a:gd name="connsiteY7" fmla="*/ 25345 h 29095"/>
                    <a:gd name="connsiteX8" fmla="*/ 24208 w 34154"/>
                    <a:gd name="connsiteY8" fmla="*/ 27250 h 29095"/>
                    <a:gd name="connsiteX9" fmla="*/ 33876 w 34154"/>
                    <a:gd name="connsiteY9" fmla="*/ 12328 h 29095"/>
                    <a:gd name="connsiteX10" fmla="*/ 28684 w 34154"/>
                    <a:gd name="connsiteY10" fmla="*/ 4581 h 29095"/>
                    <a:gd name="connsiteX11" fmla="*/ 16397 w 34154"/>
                    <a:gd name="connsiteY11" fmla="*/ 1152 h 29095"/>
                    <a:gd name="connsiteX12" fmla="*/ 13254 w 34154"/>
                    <a:gd name="connsiteY12" fmla="*/ 4771 h 29095"/>
                    <a:gd name="connsiteX13" fmla="*/ 20207 w 34154"/>
                    <a:gd name="connsiteY13" fmla="*/ 7438 h 29095"/>
                    <a:gd name="connsiteX14" fmla="*/ 24969 w 34154"/>
                    <a:gd name="connsiteY14" fmla="*/ 11725 h 29095"/>
                    <a:gd name="connsiteX15" fmla="*/ 26589 w 34154"/>
                    <a:gd name="connsiteY15" fmla="*/ 17630 h 29095"/>
                    <a:gd name="connsiteX16" fmla="*/ 24017 w 34154"/>
                    <a:gd name="connsiteY16" fmla="*/ 22774 h 29095"/>
                    <a:gd name="connsiteX17" fmla="*/ 19445 w 34154"/>
                    <a:gd name="connsiteY17" fmla="*/ 24298 h 29095"/>
                    <a:gd name="connsiteX18" fmla="*/ 13444 w 34154"/>
                    <a:gd name="connsiteY18" fmla="*/ 22678 h 29095"/>
                    <a:gd name="connsiteX19" fmla="*/ 7443 w 34154"/>
                    <a:gd name="connsiteY19" fmla="*/ 13153 h 29095"/>
                    <a:gd name="connsiteX20" fmla="*/ 9825 w 34154"/>
                    <a:gd name="connsiteY20" fmla="*/ 7343 h 29095"/>
                    <a:gd name="connsiteX21" fmla="*/ 21350 w 34154"/>
                    <a:gd name="connsiteY21" fmla="*/ 4486 h 29095"/>
                    <a:gd name="connsiteX22" fmla="*/ 21350 w 34154"/>
                    <a:gd name="connsiteY22" fmla="*/ 1533 h 29095"/>
                    <a:gd name="connsiteX23" fmla="*/ 19159 w 34154"/>
                    <a:gd name="connsiteY23" fmla="*/ 2009 h 29095"/>
                    <a:gd name="connsiteX24" fmla="*/ 18474 w 34154"/>
                    <a:gd name="connsiteY24" fmla="*/ 3322 h 29095"/>
                    <a:gd name="connsiteX25" fmla="*/ 19159 w 34154"/>
                    <a:gd name="connsiteY25" fmla="*/ 4009 h 2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154" h="29095">
                      <a:moveTo>
                        <a:pt x="19064" y="3343"/>
                      </a:moveTo>
                      <a:lnTo>
                        <a:pt x="19064" y="3343"/>
                      </a:lnTo>
                      <a:cubicBezTo>
                        <a:pt x="20312" y="3839"/>
                        <a:pt x="21731" y="3620"/>
                        <a:pt x="22779" y="2771"/>
                      </a:cubicBezTo>
                      <a:cubicBezTo>
                        <a:pt x="24017" y="1628"/>
                        <a:pt x="23350" y="771"/>
                        <a:pt x="22779" y="485"/>
                      </a:cubicBezTo>
                      <a:cubicBezTo>
                        <a:pt x="20378" y="-162"/>
                        <a:pt x="17845" y="-162"/>
                        <a:pt x="15444" y="485"/>
                      </a:cubicBezTo>
                      <a:cubicBezTo>
                        <a:pt x="13073" y="892"/>
                        <a:pt x="10787" y="1697"/>
                        <a:pt x="8682" y="2866"/>
                      </a:cubicBezTo>
                      <a:cubicBezTo>
                        <a:pt x="5310" y="4547"/>
                        <a:pt x="2614" y="7338"/>
                        <a:pt x="1062" y="10772"/>
                      </a:cubicBezTo>
                      <a:cubicBezTo>
                        <a:pt x="-1224" y="15885"/>
                        <a:pt x="271" y="21895"/>
                        <a:pt x="4681" y="25345"/>
                      </a:cubicBezTo>
                      <a:cubicBezTo>
                        <a:pt x="10339" y="29541"/>
                        <a:pt x="17845" y="30274"/>
                        <a:pt x="24208" y="27250"/>
                      </a:cubicBezTo>
                      <a:cubicBezTo>
                        <a:pt x="30999" y="25800"/>
                        <a:pt x="35323" y="19119"/>
                        <a:pt x="33876" y="12328"/>
                      </a:cubicBezTo>
                      <a:cubicBezTo>
                        <a:pt x="33199" y="9176"/>
                        <a:pt x="31342" y="6402"/>
                        <a:pt x="28684" y="4581"/>
                      </a:cubicBezTo>
                      <a:cubicBezTo>
                        <a:pt x="25179" y="1909"/>
                        <a:pt x="20779" y="681"/>
                        <a:pt x="16397" y="1152"/>
                      </a:cubicBezTo>
                      <a:cubicBezTo>
                        <a:pt x="13921" y="1152"/>
                        <a:pt x="11634" y="4009"/>
                        <a:pt x="13254" y="4771"/>
                      </a:cubicBezTo>
                      <a:cubicBezTo>
                        <a:pt x="14873" y="5533"/>
                        <a:pt x="18207" y="6295"/>
                        <a:pt x="20207" y="7438"/>
                      </a:cubicBezTo>
                      <a:cubicBezTo>
                        <a:pt x="22150" y="8420"/>
                        <a:pt x="23788" y="9900"/>
                        <a:pt x="24969" y="11725"/>
                      </a:cubicBezTo>
                      <a:cubicBezTo>
                        <a:pt x="26198" y="13438"/>
                        <a:pt x="26770" y="15532"/>
                        <a:pt x="26589" y="17630"/>
                      </a:cubicBezTo>
                      <a:cubicBezTo>
                        <a:pt x="26503" y="19632"/>
                        <a:pt x="25570" y="21503"/>
                        <a:pt x="24017" y="22774"/>
                      </a:cubicBezTo>
                      <a:cubicBezTo>
                        <a:pt x="22760" y="23869"/>
                        <a:pt x="21112" y="24417"/>
                        <a:pt x="19445" y="24298"/>
                      </a:cubicBezTo>
                      <a:cubicBezTo>
                        <a:pt x="17340" y="24277"/>
                        <a:pt x="15273" y="23719"/>
                        <a:pt x="13444" y="22678"/>
                      </a:cubicBezTo>
                      <a:cubicBezTo>
                        <a:pt x="9796" y="20903"/>
                        <a:pt x="7472" y="17211"/>
                        <a:pt x="7443" y="13153"/>
                      </a:cubicBezTo>
                      <a:cubicBezTo>
                        <a:pt x="7472" y="10985"/>
                        <a:pt x="8329" y="8909"/>
                        <a:pt x="9825" y="7343"/>
                      </a:cubicBezTo>
                      <a:cubicBezTo>
                        <a:pt x="13111" y="4851"/>
                        <a:pt x="17283" y="3818"/>
                        <a:pt x="21350" y="4486"/>
                      </a:cubicBezTo>
                      <a:cubicBezTo>
                        <a:pt x="21398" y="3502"/>
                        <a:pt x="21398" y="2517"/>
                        <a:pt x="21350" y="1533"/>
                      </a:cubicBezTo>
                      <a:lnTo>
                        <a:pt x="19159" y="2009"/>
                      </a:lnTo>
                      <a:cubicBezTo>
                        <a:pt x="18607" y="2181"/>
                        <a:pt x="18302" y="2769"/>
                        <a:pt x="18474" y="3322"/>
                      </a:cubicBezTo>
                      <a:cubicBezTo>
                        <a:pt x="18578" y="3650"/>
                        <a:pt x="18835" y="3906"/>
                        <a:pt x="19159" y="4009"/>
                      </a:cubicBezTo>
                      <a:close/>
                    </a:path>
                  </a:pathLst>
                </a:custGeom>
                <a:solidFill>
                  <a:srgbClr val="BA68C8"/>
                </a:solidFill>
                <a:ln w="9525" cap="flat">
                  <a:noFill/>
                  <a:prstDash val="solid"/>
                  <a:miter/>
                </a:ln>
              </p:spPr>
              <p:txBody>
                <a:bodyPr rtlCol="0" anchor="ctr"/>
                <a:lstStyle/>
                <a:p>
                  <a:endParaRPr lang="en-US"/>
                </a:p>
              </p:txBody>
            </p:sp>
            <p:sp>
              <p:nvSpPr>
                <p:cNvPr id="89" name="Graphic 4">
                  <a:extLst>
                    <a:ext uri="{FF2B5EF4-FFF2-40B4-BE49-F238E27FC236}">
                      <a16:creationId xmlns:a16="http://schemas.microsoft.com/office/drawing/2014/main" id="{6B1AFBE1-1F45-4741-8DF9-E9A3AC9D6789}"/>
                    </a:ext>
                  </a:extLst>
                </p:cNvPr>
                <p:cNvSpPr/>
                <p:nvPr/>
              </p:nvSpPr>
              <p:spPr>
                <a:xfrm>
                  <a:off x="5713413" y="2210042"/>
                  <a:ext cx="43941" cy="34072"/>
                </a:xfrm>
                <a:custGeom>
                  <a:avLst/>
                  <a:gdLst>
                    <a:gd name="connsiteX0" fmla="*/ 27146 w 43941"/>
                    <a:gd name="connsiteY0" fmla="*/ 2932 h 34072"/>
                    <a:gd name="connsiteX1" fmla="*/ 8096 w 43941"/>
                    <a:gd name="connsiteY1" fmla="*/ 4361 h 34072"/>
                    <a:gd name="connsiteX2" fmla="*/ 0 w 43941"/>
                    <a:gd name="connsiteY2" fmla="*/ 18267 h 34072"/>
                    <a:gd name="connsiteX3" fmla="*/ 6477 w 43941"/>
                    <a:gd name="connsiteY3" fmla="*/ 29697 h 34072"/>
                    <a:gd name="connsiteX4" fmla="*/ 22289 w 43941"/>
                    <a:gd name="connsiteY4" fmla="*/ 33888 h 34072"/>
                    <a:gd name="connsiteX5" fmla="*/ 43720 w 43941"/>
                    <a:gd name="connsiteY5" fmla="*/ 21030 h 34072"/>
                    <a:gd name="connsiteX6" fmla="*/ 36481 w 43941"/>
                    <a:gd name="connsiteY6" fmla="*/ 21887 h 34072"/>
                    <a:gd name="connsiteX7" fmla="*/ 14583 w 43941"/>
                    <a:gd name="connsiteY7" fmla="*/ 24815 h 34072"/>
                    <a:gd name="connsiteX8" fmla="*/ 11240 w 43941"/>
                    <a:gd name="connsiteY8" fmla="*/ 21315 h 34072"/>
                    <a:gd name="connsiteX9" fmla="*/ 10001 w 43941"/>
                    <a:gd name="connsiteY9" fmla="*/ 9790 h 34072"/>
                    <a:gd name="connsiteX10" fmla="*/ 14097 w 43941"/>
                    <a:gd name="connsiteY10" fmla="*/ 5790 h 34072"/>
                    <a:gd name="connsiteX11" fmla="*/ 16478 w 43941"/>
                    <a:gd name="connsiteY11" fmla="*/ 5028 h 34072"/>
                    <a:gd name="connsiteX12" fmla="*/ 21622 w 43941"/>
                    <a:gd name="connsiteY12" fmla="*/ 5028 h 34072"/>
                    <a:gd name="connsiteX13" fmla="*/ 25051 w 43941"/>
                    <a:gd name="connsiteY13" fmla="*/ 5028 h 34072"/>
                    <a:gd name="connsiteX14" fmla="*/ 26765 w 43941"/>
                    <a:gd name="connsiteY14" fmla="*/ 2646 h 3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941" h="34072">
                      <a:moveTo>
                        <a:pt x="27146" y="2932"/>
                      </a:moveTo>
                      <a:cubicBezTo>
                        <a:pt x="25051" y="-1449"/>
                        <a:pt x="15907" y="-878"/>
                        <a:pt x="8096" y="4361"/>
                      </a:cubicBezTo>
                      <a:cubicBezTo>
                        <a:pt x="3267" y="7376"/>
                        <a:pt x="238" y="12579"/>
                        <a:pt x="0" y="18267"/>
                      </a:cubicBezTo>
                      <a:cubicBezTo>
                        <a:pt x="248" y="22881"/>
                        <a:pt x="2648" y="27110"/>
                        <a:pt x="6477" y="29697"/>
                      </a:cubicBezTo>
                      <a:cubicBezTo>
                        <a:pt x="10992" y="33121"/>
                        <a:pt x="16669" y="34627"/>
                        <a:pt x="22289" y="33888"/>
                      </a:cubicBezTo>
                      <a:cubicBezTo>
                        <a:pt x="31023" y="33119"/>
                        <a:pt x="38929" y="28378"/>
                        <a:pt x="43720" y="21030"/>
                      </a:cubicBezTo>
                      <a:cubicBezTo>
                        <a:pt x="45244" y="18077"/>
                        <a:pt x="38481" y="19315"/>
                        <a:pt x="36481" y="21887"/>
                      </a:cubicBezTo>
                      <a:cubicBezTo>
                        <a:pt x="31242" y="28742"/>
                        <a:pt x="21441" y="30053"/>
                        <a:pt x="14583" y="24815"/>
                      </a:cubicBezTo>
                      <a:cubicBezTo>
                        <a:pt x="13297" y="23829"/>
                        <a:pt x="12164" y="22649"/>
                        <a:pt x="11240" y="21315"/>
                      </a:cubicBezTo>
                      <a:cubicBezTo>
                        <a:pt x="8496" y="18094"/>
                        <a:pt x="8001" y="13521"/>
                        <a:pt x="10001" y="9790"/>
                      </a:cubicBezTo>
                      <a:cubicBezTo>
                        <a:pt x="10925" y="8068"/>
                        <a:pt x="12354" y="6672"/>
                        <a:pt x="14097" y="5790"/>
                      </a:cubicBezTo>
                      <a:cubicBezTo>
                        <a:pt x="14850" y="5421"/>
                        <a:pt x="15650" y="5164"/>
                        <a:pt x="16478" y="5028"/>
                      </a:cubicBezTo>
                      <a:cubicBezTo>
                        <a:pt x="18145" y="4475"/>
                        <a:pt x="19955" y="4475"/>
                        <a:pt x="21622" y="5028"/>
                      </a:cubicBezTo>
                      <a:cubicBezTo>
                        <a:pt x="22689" y="5603"/>
                        <a:pt x="23984" y="5603"/>
                        <a:pt x="25051" y="5028"/>
                      </a:cubicBezTo>
                      <a:cubicBezTo>
                        <a:pt x="26384" y="4361"/>
                        <a:pt x="27146" y="3408"/>
                        <a:pt x="26765" y="2646"/>
                      </a:cubicBezTo>
                      <a:close/>
                    </a:path>
                  </a:pathLst>
                </a:custGeom>
                <a:solidFill>
                  <a:srgbClr val="BA68C8"/>
                </a:solidFill>
                <a:ln w="9525" cap="flat">
                  <a:noFill/>
                  <a:prstDash val="solid"/>
                  <a:miter/>
                </a:ln>
              </p:spPr>
              <p:txBody>
                <a:bodyPr rtlCol="0" anchor="ctr"/>
                <a:lstStyle/>
                <a:p>
                  <a:endParaRPr lang="en-US"/>
                </a:p>
              </p:txBody>
            </p:sp>
            <p:sp>
              <p:nvSpPr>
                <p:cNvPr id="90" name="Graphic 4">
                  <a:extLst>
                    <a:ext uri="{FF2B5EF4-FFF2-40B4-BE49-F238E27FC236}">
                      <a16:creationId xmlns:a16="http://schemas.microsoft.com/office/drawing/2014/main" id="{AEF77265-8E7E-4696-9EC9-5B00A7FB0BF5}"/>
                    </a:ext>
                  </a:extLst>
                </p:cNvPr>
                <p:cNvSpPr/>
                <p:nvPr/>
              </p:nvSpPr>
              <p:spPr>
                <a:xfrm>
                  <a:off x="6280593" y="2181923"/>
                  <a:ext cx="59290" cy="35434"/>
                </a:xfrm>
                <a:custGeom>
                  <a:avLst/>
                  <a:gdLst>
                    <a:gd name="connsiteX0" fmla="*/ 225 w 59290"/>
                    <a:gd name="connsiteY0" fmla="*/ 1143 h 35434"/>
                    <a:gd name="connsiteX1" fmla="*/ 3177 w 59290"/>
                    <a:gd name="connsiteY1" fmla="*/ 5620 h 35434"/>
                    <a:gd name="connsiteX2" fmla="*/ 10035 w 59290"/>
                    <a:gd name="connsiteY2" fmla="*/ 10382 h 35434"/>
                    <a:gd name="connsiteX3" fmla="*/ 24799 w 59290"/>
                    <a:gd name="connsiteY3" fmla="*/ 19907 h 35434"/>
                    <a:gd name="connsiteX4" fmla="*/ 38801 w 59290"/>
                    <a:gd name="connsiteY4" fmla="*/ 28289 h 35434"/>
                    <a:gd name="connsiteX5" fmla="*/ 45849 w 59290"/>
                    <a:gd name="connsiteY5" fmla="*/ 32480 h 35434"/>
                    <a:gd name="connsiteX6" fmla="*/ 55374 w 59290"/>
                    <a:gd name="connsiteY6" fmla="*/ 35243 h 35434"/>
                    <a:gd name="connsiteX7" fmla="*/ 57184 w 59290"/>
                    <a:gd name="connsiteY7" fmla="*/ 31337 h 35434"/>
                    <a:gd name="connsiteX8" fmla="*/ 56041 w 59290"/>
                    <a:gd name="connsiteY8" fmla="*/ 31337 h 35434"/>
                    <a:gd name="connsiteX9" fmla="*/ 59280 w 59290"/>
                    <a:gd name="connsiteY9" fmla="*/ 30671 h 35434"/>
                    <a:gd name="connsiteX10" fmla="*/ 58041 w 59290"/>
                    <a:gd name="connsiteY10" fmla="*/ 29623 h 35434"/>
                    <a:gd name="connsiteX11" fmla="*/ 54422 w 59290"/>
                    <a:gd name="connsiteY11" fmla="*/ 27623 h 35434"/>
                    <a:gd name="connsiteX12" fmla="*/ 47373 w 59290"/>
                    <a:gd name="connsiteY12" fmla="*/ 23527 h 35434"/>
                    <a:gd name="connsiteX13" fmla="*/ 32895 w 59290"/>
                    <a:gd name="connsiteY13" fmla="*/ 15145 h 35434"/>
                    <a:gd name="connsiteX14" fmla="*/ 18322 w 59290"/>
                    <a:gd name="connsiteY14" fmla="*/ 6763 h 35434"/>
                    <a:gd name="connsiteX15" fmla="*/ 11274 w 59290"/>
                    <a:gd name="connsiteY15" fmla="*/ 2953 h 35434"/>
                    <a:gd name="connsiteX16" fmla="*/ 2987 w 59290"/>
                    <a:gd name="connsiteY16" fmla="*/ 0 h 35434"/>
                    <a:gd name="connsiteX17" fmla="*/ 606 w 59290"/>
                    <a:gd name="connsiteY17" fmla="*/ 1333 h 3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290" h="35434">
                      <a:moveTo>
                        <a:pt x="225" y="1143"/>
                      </a:moveTo>
                      <a:cubicBezTo>
                        <a:pt x="-728" y="3620"/>
                        <a:pt x="1558" y="4381"/>
                        <a:pt x="3177" y="5620"/>
                      </a:cubicBezTo>
                      <a:cubicBezTo>
                        <a:pt x="4797" y="6858"/>
                        <a:pt x="7654" y="8858"/>
                        <a:pt x="10035" y="10382"/>
                      </a:cubicBezTo>
                      <a:cubicBezTo>
                        <a:pt x="14893" y="13526"/>
                        <a:pt x="19560" y="16574"/>
                        <a:pt x="24799" y="19907"/>
                      </a:cubicBezTo>
                      <a:lnTo>
                        <a:pt x="38801" y="28289"/>
                      </a:lnTo>
                      <a:lnTo>
                        <a:pt x="45849" y="32480"/>
                      </a:lnTo>
                      <a:cubicBezTo>
                        <a:pt x="48402" y="34868"/>
                        <a:pt x="51936" y="35894"/>
                        <a:pt x="55374" y="35243"/>
                      </a:cubicBezTo>
                      <a:cubicBezTo>
                        <a:pt x="58994" y="34576"/>
                        <a:pt x="60518" y="30956"/>
                        <a:pt x="57184" y="31337"/>
                      </a:cubicBezTo>
                      <a:lnTo>
                        <a:pt x="56041" y="31337"/>
                      </a:lnTo>
                      <a:cubicBezTo>
                        <a:pt x="57089" y="31337"/>
                        <a:pt x="59470" y="32099"/>
                        <a:pt x="59280" y="30671"/>
                      </a:cubicBezTo>
                      <a:cubicBezTo>
                        <a:pt x="59089" y="29242"/>
                        <a:pt x="58422" y="29908"/>
                        <a:pt x="58041" y="29623"/>
                      </a:cubicBezTo>
                      <a:lnTo>
                        <a:pt x="54422" y="27623"/>
                      </a:lnTo>
                      <a:lnTo>
                        <a:pt x="47373" y="23527"/>
                      </a:lnTo>
                      <a:cubicBezTo>
                        <a:pt x="42516" y="20765"/>
                        <a:pt x="37848" y="18002"/>
                        <a:pt x="32895" y="15145"/>
                      </a:cubicBezTo>
                      <a:lnTo>
                        <a:pt x="18322" y="6763"/>
                      </a:lnTo>
                      <a:cubicBezTo>
                        <a:pt x="16036" y="5429"/>
                        <a:pt x="13655" y="4191"/>
                        <a:pt x="11274" y="2953"/>
                      </a:cubicBezTo>
                      <a:cubicBezTo>
                        <a:pt x="8845" y="1200"/>
                        <a:pt x="5978" y="175"/>
                        <a:pt x="2987" y="0"/>
                      </a:cubicBezTo>
                      <a:cubicBezTo>
                        <a:pt x="2130" y="0"/>
                        <a:pt x="891" y="0"/>
                        <a:pt x="606" y="1333"/>
                      </a:cubicBezTo>
                      <a:close/>
                    </a:path>
                  </a:pathLst>
                </a:custGeom>
                <a:solidFill>
                  <a:srgbClr val="BA68C8"/>
                </a:solidFill>
                <a:ln w="9525" cap="flat">
                  <a:noFill/>
                  <a:prstDash val="solid"/>
                  <a:miter/>
                </a:ln>
              </p:spPr>
              <p:txBody>
                <a:bodyPr rtlCol="0" anchor="ctr"/>
                <a:lstStyle/>
                <a:p>
                  <a:endParaRPr lang="en-US"/>
                </a:p>
              </p:txBody>
            </p:sp>
            <p:sp>
              <p:nvSpPr>
                <p:cNvPr id="91" name="Graphic 4">
                  <a:extLst>
                    <a:ext uri="{FF2B5EF4-FFF2-40B4-BE49-F238E27FC236}">
                      <a16:creationId xmlns:a16="http://schemas.microsoft.com/office/drawing/2014/main" id="{43343E81-C3D9-48EB-B824-F00CD21DF8C4}"/>
                    </a:ext>
                  </a:extLst>
                </p:cNvPr>
                <p:cNvSpPr/>
                <p:nvPr/>
              </p:nvSpPr>
              <p:spPr>
                <a:xfrm>
                  <a:off x="6281908" y="2171354"/>
                  <a:ext cx="52811" cy="50684"/>
                </a:xfrm>
                <a:custGeom>
                  <a:avLst/>
                  <a:gdLst>
                    <a:gd name="connsiteX0" fmla="*/ 47773 w 52811"/>
                    <a:gd name="connsiteY0" fmla="*/ 1425 h 50684"/>
                    <a:gd name="connsiteX1" fmla="*/ 24818 w 52811"/>
                    <a:gd name="connsiteY1" fmla="*/ 26190 h 50684"/>
                    <a:gd name="connsiteX2" fmla="*/ 13673 w 52811"/>
                    <a:gd name="connsiteY2" fmla="*/ 36667 h 50684"/>
                    <a:gd name="connsiteX3" fmla="*/ 910 w 52811"/>
                    <a:gd name="connsiteY3" fmla="*/ 47716 h 50684"/>
                    <a:gd name="connsiteX4" fmla="*/ 910 w 52811"/>
                    <a:gd name="connsiteY4" fmla="*/ 50669 h 50684"/>
                    <a:gd name="connsiteX5" fmla="*/ 6339 w 52811"/>
                    <a:gd name="connsiteY5" fmla="*/ 48954 h 50684"/>
                    <a:gd name="connsiteX6" fmla="*/ 31961 w 52811"/>
                    <a:gd name="connsiteY6" fmla="*/ 26094 h 50684"/>
                    <a:gd name="connsiteX7" fmla="*/ 52535 w 52811"/>
                    <a:gd name="connsiteY7" fmla="*/ 1996 h 50684"/>
                    <a:gd name="connsiteX8" fmla="*/ 47392 w 52811"/>
                    <a:gd name="connsiteY8" fmla="*/ 1425 h 5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11" h="50684">
                      <a:moveTo>
                        <a:pt x="47773" y="1425"/>
                      </a:moveTo>
                      <a:cubicBezTo>
                        <a:pt x="39962" y="9711"/>
                        <a:pt x="33104" y="18093"/>
                        <a:pt x="24818" y="26190"/>
                      </a:cubicBezTo>
                      <a:cubicBezTo>
                        <a:pt x="21293" y="29809"/>
                        <a:pt x="17578" y="33238"/>
                        <a:pt x="13673" y="36667"/>
                      </a:cubicBezTo>
                      <a:cubicBezTo>
                        <a:pt x="9768" y="40096"/>
                        <a:pt x="5006" y="44001"/>
                        <a:pt x="910" y="47716"/>
                      </a:cubicBezTo>
                      <a:cubicBezTo>
                        <a:pt x="-614" y="49145"/>
                        <a:pt x="53" y="50383"/>
                        <a:pt x="910" y="50669"/>
                      </a:cubicBezTo>
                      <a:cubicBezTo>
                        <a:pt x="2872" y="50792"/>
                        <a:pt x="4806" y="50180"/>
                        <a:pt x="6339" y="48954"/>
                      </a:cubicBezTo>
                      <a:cubicBezTo>
                        <a:pt x="15483" y="42035"/>
                        <a:pt x="24046" y="34391"/>
                        <a:pt x="31961" y="26094"/>
                      </a:cubicBezTo>
                      <a:cubicBezTo>
                        <a:pt x="39610" y="18774"/>
                        <a:pt x="46506" y="10701"/>
                        <a:pt x="52535" y="1996"/>
                      </a:cubicBezTo>
                      <a:cubicBezTo>
                        <a:pt x="53964" y="-195"/>
                        <a:pt x="49487" y="-861"/>
                        <a:pt x="47392" y="1425"/>
                      </a:cubicBezTo>
                      <a:close/>
                    </a:path>
                  </a:pathLst>
                </a:custGeom>
                <a:solidFill>
                  <a:srgbClr val="BA68C8"/>
                </a:solidFill>
                <a:ln w="9525" cap="flat">
                  <a:noFill/>
                  <a:prstDash val="solid"/>
                  <a:miter/>
                </a:ln>
              </p:spPr>
              <p:txBody>
                <a:bodyPr rtlCol="0" anchor="ctr"/>
                <a:lstStyle/>
                <a:p>
                  <a:endParaRPr lang="en-US"/>
                </a:p>
              </p:txBody>
            </p:sp>
          </p:grpSp>
          <p:sp>
            <p:nvSpPr>
              <p:cNvPr id="92" name="Graphic 4">
                <a:extLst>
                  <a:ext uri="{FF2B5EF4-FFF2-40B4-BE49-F238E27FC236}">
                    <a16:creationId xmlns:a16="http://schemas.microsoft.com/office/drawing/2014/main" id="{E642F420-9C5B-4600-97CF-B843E27D0F77}"/>
                  </a:ext>
                </a:extLst>
              </p:cNvPr>
              <p:cNvSpPr/>
              <p:nvPr/>
            </p:nvSpPr>
            <p:spPr>
              <a:xfrm>
                <a:off x="2319526" y="1801194"/>
                <a:ext cx="428172" cy="334697"/>
              </a:xfrm>
              <a:custGeom>
                <a:avLst/>
                <a:gdLst>
                  <a:gd name="connsiteX0" fmla="*/ 416848 w 428172"/>
                  <a:gd name="connsiteY0" fmla="*/ 264239 h 334697"/>
                  <a:gd name="connsiteX1" fmla="*/ 407323 w 428172"/>
                  <a:gd name="connsiteY1" fmla="*/ 263572 h 334697"/>
                  <a:gd name="connsiteX2" fmla="*/ 390655 w 428172"/>
                  <a:gd name="connsiteY2" fmla="*/ 225472 h 334697"/>
                  <a:gd name="connsiteX3" fmla="*/ 396941 w 428172"/>
                  <a:gd name="connsiteY3" fmla="*/ 217090 h 334697"/>
                  <a:gd name="connsiteX4" fmla="*/ 385749 w 428172"/>
                  <a:gd name="connsiteY4" fmla="*/ 193420 h 334697"/>
                  <a:gd name="connsiteX5" fmla="*/ 362080 w 428172"/>
                  <a:gd name="connsiteY5" fmla="*/ 204612 h 334697"/>
                  <a:gd name="connsiteX6" fmla="*/ 361127 w 428172"/>
                  <a:gd name="connsiteY6" fmla="*/ 212613 h 334697"/>
                  <a:gd name="connsiteX7" fmla="*/ 318360 w 428172"/>
                  <a:gd name="connsiteY7" fmla="*/ 225948 h 334697"/>
                  <a:gd name="connsiteX8" fmla="*/ 285022 w 428172"/>
                  <a:gd name="connsiteY8" fmla="*/ 211661 h 334697"/>
                  <a:gd name="connsiteX9" fmla="*/ 259971 w 428172"/>
                  <a:gd name="connsiteY9" fmla="*/ 160321 h 334697"/>
                  <a:gd name="connsiteX10" fmla="*/ 270259 w 428172"/>
                  <a:gd name="connsiteY10" fmla="*/ 147272 h 334697"/>
                  <a:gd name="connsiteX11" fmla="*/ 270259 w 428172"/>
                  <a:gd name="connsiteY11" fmla="*/ 129555 h 334697"/>
                  <a:gd name="connsiteX12" fmla="*/ 298834 w 428172"/>
                  <a:gd name="connsiteY12" fmla="*/ 115934 h 334697"/>
                  <a:gd name="connsiteX13" fmla="*/ 306835 w 428172"/>
                  <a:gd name="connsiteY13" fmla="*/ 121935 h 334697"/>
                  <a:gd name="connsiteX14" fmla="*/ 330421 w 428172"/>
                  <a:gd name="connsiteY14" fmla="*/ 111325 h 334697"/>
                  <a:gd name="connsiteX15" fmla="*/ 319811 w 428172"/>
                  <a:gd name="connsiteY15" fmla="*/ 87739 h 334697"/>
                  <a:gd name="connsiteX16" fmla="*/ 296225 w 428172"/>
                  <a:gd name="connsiteY16" fmla="*/ 98348 h 334697"/>
                  <a:gd name="connsiteX17" fmla="*/ 296167 w 428172"/>
                  <a:gd name="connsiteY17" fmla="*/ 98504 h 334697"/>
                  <a:gd name="connsiteX18" fmla="*/ 295500 w 428172"/>
                  <a:gd name="connsiteY18" fmla="*/ 108886 h 334697"/>
                  <a:gd name="connsiteX19" fmla="*/ 266925 w 428172"/>
                  <a:gd name="connsiteY19" fmla="*/ 122507 h 334697"/>
                  <a:gd name="connsiteX20" fmla="*/ 253590 w 428172"/>
                  <a:gd name="connsiteY20" fmla="*/ 111839 h 334697"/>
                  <a:gd name="connsiteX21" fmla="*/ 247780 w 428172"/>
                  <a:gd name="connsiteY21" fmla="*/ 110410 h 334697"/>
                  <a:gd name="connsiteX22" fmla="*/ 247780 w 428172"/>
                  <a:gd name="connsiteY22" fmla="*/ 77168 h 334697"/>
                  <a:gd name="connsiteX23" fmla="*/ 260924 w 428172"/>
                  <a:gd name="connsiteY23" fmla="*/ 65738 h 334697"/>
                  <a:gd name="connsiteX24" fmla="*/ 248684 w 428172"/>
                  <a:gd name="connsiteY24" fmla="*/ 42954 h 334697"/>
                  <a:gd name="connsiteX25" fmla="*/ 226729 w 428172"/>
                  <a:gd name="connsiteY25" fmla="*/ 52974 h 334697"/>
                  <a:gd name="connsiteX26" fmla="*/ 225586 w 428172"/>
                  <a:gd name="connsiteY26" fmla="*/ 59070 h 334697"/>
                  <a:gd name="connsiteX27" fmla="*/ 209680 w 428172"/>
                  <a:gd name="connsiteY27" fmla="*/ 62309 h 334697"/>
                  <a:gd name="connsiteX28" fmla="*/ 185942 w 428172"/>
                  <a:gd name="connsiteY28" fmla="*/ 52383 h 334697"/>
                  <a:gd name="connsiteX29" fmla="*/ 176017 w 428172"/>
                  <a:gd name="connsiteY29" fmla="*/ 76120 h 334697"/>
                  <a:gd name="connsiteX30" fmla="*/ 199754 w 428172"/>
                  <a:gd name="connsiteY30" fmla="*/ 86046 h 334697"/>
                  <a:gd name="connsiteX31" fmla="*/ 209680 w 428172"/>
                  <a:gd name="connsiteY31" fmla="*/ 76120 h 334697"/>
                  <a:gd name="connsiteX32" fmla="*/ 210727 w 428172"/>
                  <a:gd name="connsiteY32" fmla="*/ 70024 h 334697"/>
                  <a:gd name="connsiteX33" fmla="*/ 226824 w 428172"/>
                  <a:gd name="connsiteY33" fmla="*/ 66690 h 334697"/>
                  <a:gd name="connsiteX34" fmla="*/ 237112 w 428172"/>
                  <a:gd name="connsiteY34" fmla="*/ 76215 h 334697"/>
                  <a:gd name="connsiteX35" fmla="*/ 239683 w 428172"/>
                  <a:gd name="connsiteY35" fmla="*/ 76882 h 334697"/>
                  <a:gd name="connsiteX36" fmla="*/ 239683 w 428172"/>
                  <a:gd name="connsiteY36" fmla="*/ 110219 h 334697"/>
                  <a:gd name="connsiteX37" fmla="*/ 217871 w 428172"/>
                  <a:gd name="connsiteY37" fmla="*/ 127841 h 334697"/>
                  <a:gd name="connsiteX38" fmla="*/ 216252 w 428172"/>
                  <a:gd name="connsiteY38" fmla="*/ 135080 h 334697"/>
                  <a:gd name="connsiteX39" fmla="*/ 149100 w 428172"/>
                  <a:gd name="connsiteY39" fmla="*/ 138985 h 334697"/>
                  <a:gd name="connsiteX40" fmla="*/ 131765 w 428172"/>
                  <a:gd name="connsiteY40" fmla="*/ 118697 h 334697"/>
                  <a:gd name="connsiteX41" fmla="*/ 124431 w 428172"/>
                  <a:gd name="connsiteY41" fmla="*/ 117077 h 334697"/>
                  <a:gd name="connsiteX42" fmla="*/ 120525 w 428172"/>
                  <a:gd name="connsiteY42" fmla="*/ 48402 h 334697"/>
                  <a:gd name="connsiteX43" fmla="*/ 133214 w 428172"/>
                  <a:gd name="connsiteY43" fmla="*/ 26019 h 334697"/>
                  <a:gd name="connsiteX44" fmla="*/ 122049 w 428172"/>
                  <a:gd name="connsiteY44" fmla="*/ 13826 h 334697"/>
                  <a:gd name="connsiteX45" fmla="*/ 98528 w 428172"/>
                  <a:gd name="connsiteY45" fmla="*/ 24578 h 334697"/>
                  <a:gd name="connsiteX46" fmla="*/ 98523 w 428172"/>
                  <a:gd name="connsiteY46" fmla="*/ 24590 h 334697"/>
                  <a:gd name="connsiteX47" fmla="*/ 98523 w 428172"/>
                  <a:gd name="connsiteY47" fmla="*/ 26304 h 334697"/>
                  <a:gd name="connsiteX48" fmla="*/ 54517 w 428172"/>
                  <a:gd name="connsiteY48" fmla="*/ 24399 h 334697"/>
                  <a:gd name="connsiteX49" fmla="*/ 24399 w 428172"/>
                  <a:gd name="connsiteY49" fmla="*/ 161 h 334697"/>
                  <a:gd name="connsiteX50" fmla="*/ 161 w 428172"/>
                  <a:gd name="connsiteY50" fmla="*/ 30279 h 334697"/>
                  <a:gd name="connsiteX51" fmla="*/ 30279 w 428172"/>
                  <a:gd name="connsiteY51" fmla="*/ 54517 h 334697"/>
                  <a:gd name="connsiteX52" fmla="*/ 52993 w 428172"/>
                  <a:gd name="connsiteY52" fmla="*/ 36782 h 334697"/>
                  <a:gd name="connsiteX53" fmla="*/ 54231 w 428172"/>
                  <a:gd name="connsiteY53" fmla="*/ 32210 h 334697"/>
                  <a:gd name="connsiteX54" fmla="*/ 98142 w 428172"/>
                  <a:gd name="connsiteY54" fmla="*/ 34115 h 334697"/>
                  <a:gd name="connsiteX55" fmla="*/ 109667 w 428172"/>
                  <a:gd name="connsiteY55" fmla="*/ 48021 h 334697"/>
                  <a:gd name="connsiteX56" fmla="*/ 113096 w 428172"/>
                  <a:gd name="connsiteY56" fmla="*/ 48974 h 334697"/>
                  <a:gd name="connsiteX57" fmla="*/ 117001 w 428172"/>
                  <a:gd name="connsiteY57" fmla="*/ 117554 h 334697"/>
                  <a:gd name="connsiteX58" fmla="*/ 95012 w 428172"/>
                  <a:gd name="connsiteY58" fmla="*/ 149515 h 334697"/>
                  <a:gd name="connsiteX59" fmla="*/ 97951 w 428172"/>
                  <a:gd name="connsiteY59" fmla="*/ 157749 h 334697"/>
                  <a:gd name="connsiteX60" fmla="*/ 66804 w 428172"/>
                  <a:gd name="connsiteY60" fmla="*/ 182228 h 334697"/>
                  <a:gd name="connsiteX61" fmla="*/ 61375 w 428172"/>
                  <a:gd name="connsiteY61" fmla="*/ 178990 h 334697"/>
                  <a:gd name="connsiteX62" fmla="*/ 37668 w 428172"/>
                  <a:gd name="connsiteY62" fmla="*/ 189662 h 334697"/>
                  <a:gd name="connsiteX63" fmla="*/ 48340 w 428172"/>
                  <a:gd name="connsiteY63" fmla="*/ 213369 h 334697"/>
                  <a:gd name="connsiteX64" fmla="*/ 72047 w 428172"/>
                  <a:gd name="connsiteY64" fmla="*/ 202697 h 334697"/>
                  <a:gd name="connsiteX65" fmla="*/ 71567 w 428172"/>
                  <a:gd name="connsiteY65" fmla="*/ 188515 h 334697"/>
                  <a:gd name="connsiteX66" fmla="*/ 103571 w 428172"/>
                  <a:gd name="connsiteY66" fmla="*/ 164131 h 334697"/>
                  <a:gd name="connsiteX67" fmla="*/ 113096 w 428172"/>
                  <a:gd name="connsiteY67" fmla="*/ 170322 h 334697"/>
                  <a:gd name="connsiteX68" fmla="*/ 123669 w 428172"/>
                  <a:gd name="connsiteY68" fmla="*/ 172037 h 334697"/>
                  <a:gd name="connsiteX69" fmla="*/ 129574 w 428172"/>
                  <a:gd name="connsiteY69" fmla="*/ 204422 h 334697"/>
                  <a:gd name="connsiteX70" fmla="*/ 119478 w 428172"/>
                  <a:gd name="connsiteY70" fmla="*/ 214899 h 334697"/>
                  <a:gd name="connsiteX71" fmla="*/ 130131 w 428172"/>
                  <a:gd name="connsiteY71" fmla="*/ 238467 h 334697"/>
                  <a:gd name="connsiteX72" fmla="*/ 153698 w 428172"/>
                  <a:gd name="connsiteY72" fmla="*/ 227814 h 334697"/>
                  <a:gd name="connsiteX73" fmla="*/ 143045 w 428172"/>
                  <a:gd name="connsiteY73" fmla="*/ 204246 h 334697"/>
                  <a:gd name="connsiteX74" fmla="*/ 143005 w 428172"/>
                  <a:gd name="connsiteY74" fmla="*/ 204231 h 334697"/>
                  <a:gd name="connsiteX75" fmla="*/ 137385 w 428172"/>
                  <a:gd name="connsiteY75" fmla="*/ 203183 h 334697"/>
                  <a:gd name="connsiteX76" fmla="*/ 131479 w 428172"/>
                  <a:gd name="connsiteY76" fmla="*/ 170798 h 334697"/>
                  <a:gd name="connsiteX77" fmla="*/ 148624 w 428172"/>
                  <a:gd name="connsiteY77" fmla="*/ 154606 h 334697"/>
                  <a:gd name="connsiteX78" fmla="*/ 150243 w 428172"/>
                  <a:gd name="connsiteY78" fmla="*/ 147272 h 334697"/>
                  <a:gd name="connsiteX79" fmla="*/ 217490 w 428172"/>
                  <a:gd name="connsiteY79" fmla="*/ 143366 h 334697"/>
                  <a:gd name="connsiteX80" fmla="*/ 249517 w 428172"/>
                  <a:gd name="connsiteY80" fmla="*/ 165020 h 334697"/>
                  <a:gd name="connsiteX81" fmla="*/ 252923 w 428172"/>
                  <a:gd name="connsiteY81" fmla="*/ 164131 h 334697"/>
                  <a:gd name="connsiteX82" fmla="*/ 278260 w 428172"/>
                  <a:gd name="connsiteY82" fmla="*/ 215471 h 334697"/>
                  <a:gd name="connsiteX83" fmla="*/ 267972 w 428172"/>
                  <a:gd name="connsiteY83" fmla="*/ 228615 h 334697"/>
                  <a:gd name="connsiteX84" fmla="*/ 267401 w 428172"/>
                  <a:gd name="connsiteY84" fmla="*/ 245855 h 334697"/>
                  <a:gd name="connsiteX85" fmla="*/ 227396 w 428172"/>
                  <a:gd name="connsiteY85" fmla="*/ 263953 h 334697"/>
                  <a:gd name="connsiteX86" fmla="*/ 219205 w 428172"/>
                  <a:gd name="connsiteY86" fmla="*/ 257476 h 334697"/>
                  <a:gd name="connsiteX87" fmla="*/ 195848 w 428172"/>
                  <a:gd name="connsiteY87" fmla="*/ 268267 h 334697"/>
                  <a:gd name="connsiteX88" fmla="*/ 206640 w 428172"/>
                  <a:gd name="connsiteY88" fmla="*/ 291623 h 334697"/>
                  <a:gd name="connsiteX89" fmla="*/ 229968 w 428172"/>
                  <a:gd name="connsiteY89" fmla="*/ 280907 h 334697"/>
                  <a:gd name="connsiteX90" fmla="*/ 230635 w 428172"/>
                  <a:gd name="connsiteY90" fmla="*/ 270716 h 334697"/>
                  <a:gd name="connsiteX91" fmla="*/ 270640 w 428172"/>
                  <a:gd name="connsiteY91" fmla="*/ 252618 h 334697"/>
                  <a:gd name="connsiteX92" fmla="*/ 284165 w 428172"/>
                  <a:gd name="connsiteY92" fmla="*/ 263572 h 334697"/>
                  <a:gd name="connsiteX93" fmla="*/ 287880 w 428172"/>
                  <a:gd name="connsiteY93" fmla="*/ 264620 h 334697"/>
                  <a:gd name="connsiteX94" fmla="*/ 285308 w 428172"/>
                  <a:gd name="connsiteY94" fmla="*/ 298719 h 334697"/>
                  <a:gd name="connsiteX95" fmla="*/ 270236 w 428172"/>
                  <a:gd name="connsiteY95" fmla="*/ 319404 h 334697"/>
                  <a:gd name="connsiteX96" fmla="*/ 290920 w 428172"/>
                  <a:gd name="connsiteY96" fmla="*/ 334476 h 334697"/>
                  <a:gd name="connsiteX97" fmla="*/ 305992 w 428172"/>
                  <a:gd name="connsiteY97" fmla="*/ 313792 h 334697"/>
                  <a:gd name="connsiteX98" fmla="*/ 294262 w 428172"/>
                  <a:gd name="connsiteY98" fmla="*/ 299576 h 334697"/>
                  <a:gd name="connsiteX99" fmla="*/ 293118 w 428172"/>
                  <a:gd name="connsiteY99" fmla="*/ 299576 h 334697"/>
                  <a:gd name="connsiteX100" fmla="*/ 295405 w 428172"/>
                  <a:gd name="connsiteY100" fmla="*/ 265286 h 334697"/>
                  <a:gd name="connsiteX101" fmla="*/ 320964 w 428172"/>
                  <a:gd name="connsiteY101" fmla="*/ 236102 h 334697"/>
                  <a:gd name="connsiteX102" fmla="*/ 320646 w 428172"/>
                  <a:gd name="connsiteY102" fmla="*/ 233378 h 334697"/>
                  <a:gd name="connsiteX103" fmla="*/ 363318 w 428172"/>
                  <a:gd name="connsiteY103" fmla="*/ 220043 h 334697"/>
                  <a:gd name="connsiteX104" fmla="*/ 372843 w 428172"/>
                  <a:gd name="connsiteY104" fmla="*/ 228139 h 334697"/>
                  <a:gd name="connsiteX105" fmla="*/ 382368 w 428172"/>
                  <a:gd name="connsiteY105" fmla="*/ 228901 h 334697"/>
                  <a:gd name="connsiteX106" fmla="*/ 399036 w 428172"/>
                  <a:gd name="connsiteY106" fmla="*/ 267001 h 334697"/>
                  <a:gd name="connsiteX107" fmla="*/ 392750 w 428172"/>
                  <a:gd name="connsiteY107" fmla="*/ 275288 h 334697"/>
                  <a:gd name="connsiteX108" fmla="*/ 403475 w 428172"/>
                  <a:gd name="connsiteY108" fmla="*/ 298822 h 334697"/>
                  <a:gd name="connsiteX109" fmla="*/ 427010 w 428172"/>
                  <a:gd name="connsiteY109" fmla="*/ 288097 h 334697"/>
                  <a:gd name="connsiteX110" fmla="*/ 416284 w 428172"/>
                  <a:gd name="connsiteY110" fmla="*/ 264563 h 334697"/>
                  <a:gd name="connsiteX111" fmla="*/ 416182 w 428172"/>
                  <a:gd name="connsiteY111" fmla="*/ 264524 h 33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28172" h="334697">
                    <a:moveTo>
                      <a:pt x="416848" y="264239"/>
                    </a:moveTo>
                    <a:cubicBezTo>
                      <a:pt x="413791" y="263163"/>
                      <a:pt x="410501" y="262933"/>
                      <a:pt x="407323" y="263572"/>
                    </a:cubicBezTo>
                    <a:lnTo>
                      <a:pt x="390655" y="225472"/>
                    </a:lnTo>
                    <a:cubicBezTo>
                      <a:pt x="393535" y="223363"/>
                      <a:pt x="395723" y="220446"/>
                      <a:pt x="396941" y="217090"/>
                    </a:cubicBezTo>
                    <a:cubicBezTo>
                      <a:pt x="400387" y="207463"/>
                      <a:pt x="395376" y="196865"/>
                      <a:pt x="385749" y="193420"/>
                    </a:cubicBezTo>
                    <a:cubicBezTo>
                      <a:pt x="376122" y="189974"/>
                      <a:pt x="365525" y="194985"/>
                      <a:pt x="362080" y="204612"/>
                    </a:cubicBezTo>
                    <a:cubicBezTo>
                      <a:pt x="361155" y="207172"/>
                      <a:pt x="360829" y="209908"/>
                      <a:pt x="361127" y="212613"/>
                    </a:cubicBezTo>
                    <a:lnTo>
                      <a:pt x="318360" y="225948"/>
                    </a:lnTo>
                    <a:cubicBezTo>
                      <a:pt x="312430" y="213470"/>
                      <a:pt x="298147" y="207350"/>
                      <a:pt x="285022" y="211661"/>
                    </a:cubicBezTo>
                    <a:lnTo>
                      <a:pt x="259971" y="160321"/>
                    </a:lnTo>
                    <a:cubicBezTo>
                      <a:pt x="264680" y="157153"/>
                      <a:pt x="268278" y="152589"/>
                      <a:pt x="270259" y="147272"/>
                    </a:cubicBezTo>
                    <a:cubicBezTo>
                      <a:pt x="272204" y="141526"/>
                      <a:pt x="272204" y="135301"/>
                      <a:pt x="270259" y="129555"/>
                    </a:cubicBezTo>
                    <a:lnTo>
                      <a:pt x="298834" y="115934"/>
                    </a:lnTo>
                    <a:cubicBezTo>
                      <a:pt x="300880" y="118650"/>
                      <a:pt x="303654" y="120731"/>
                      <a:pt x="306835" y="121935"/>
                    </a:cubicBezTo>
                    <a:cubicBezTo>
                      <a:pt x="316278" y="125519"/>
                      <a:pt x="326838" y="120768"/>
                      <a:pt x="330421" y="111325"/>
                    </a:cubicBezTo>
                    <a:cubicBezTo>
                      <a:pt x="334005" y="101882"/>
                      <a:pt x="329254" y="91322"/>
                      <a:pt x="319811" y="87739"/>
                    </a:cubicBezTo>
                    <a:cubicBezTo>
                      <a:pt x="310368" y="84155"/>
                      <a:pt x="299808" y="88905"/>
                      <a:pt x="296225" y="98348"/>
                    </a:cubicBezTo>
                    <a:cubicBezTo>
                      <a:pt x="296205" y="98400"/>
                      <a:pt x="296186" y="98452"/>
                      <a:pt x="296167" y="98504"/>
                    </a:cubicBezTo>
                    <a:cubicBezTo>
                      <a:pt x="294910" y="101819"/>
                      <a:pt x="294678" y="105436"/>
                      <a:pt x="295500" y="108886"/>
                    </a:cubicBezTo>
                    <a:lnTo>
                      <a:pt x="266925" y="122507"/>
                    </a:lnTo>
                    <a:cubicBezTo>
                      <a:pt x="263723" y="117627"/>
                      <a:pt x="259053" y="113891"/>
                      <a:pt x="253590" y="111839"/>
                    </a:cubicBezTo>
                    <a:cubicBezTo>
                      <a:pt x="251705" y="111173"/>
                      <a:pt x="249759" y="110695"/>
                      <a:pt x="247780" y="110410"/>
                    </a:cubicBezTo>
                    <a:lnTo>
                      <a:pt x="247780" y="77168"/>
                    </a:lnTo>
                    <a:cubicBezTo>
                      <a:pt x="253802" y="75808"/>
                      <a:pt x="258740" y="71514"/>
                      <a:pt x="260924" y="65738"/>
                    </a:cubicBezTo>
                    <a:cubicBezTo>
                      <a:pt x="263836" y="56066"/>
                      <a:pt x="258355" y="45866"/>
                      <a:pt x="248684" y="42954"/>
                    </a:cubicBezTo>
                    <a:cubicBezTo>
                      <a:pt x="239888" y="40306"/>
                      <a:pt x="230493" y="44594"/>
                      <a:pt x="226729" y="52974"/>
                    </a:cubicBezTo>
                    <a:cubicBezTo>
                      <a:pt x="226029" y="54933"/>
                      <a:pt x="225643" y="56991"/>
                      <a:pt x="225586" y="59070"/>
                    </a:cubicBezTo>
                    <a:lnTo>
                      <a:pt x="209680" y="62309"/>
                    </a:lnTo>
                    <a:cubicBezTo>
                      <a:pt x="205866" y="53013"/>
                      <a:pt x="195239" y="48569"/>
                      <a:pt x="185942" y="52383"/>
                    </a:cubicBezTo>
                    <a:cubicBezTo>
                      <a:pt x="176647" y="56197"/>
                      <a:pt x="172203" y="66824"/>
                      <a:pt x="176017" y="76120"/>
                    </a:cubicBezTo>
                    <a:cubicBezTo>
                      <a:pt x="179831" y="85415"/>
                      <a:pt x="190458" y="89860"/>
                      <a:pt x="199754" y="86046"/>
                    </a:cubicBezTo>
                    <a:cubicBezTo>
                      <a:pt x="204257" y="84198"/>
                      <a:pt x="207832" y="80623"/>
                      <a:pt x="209680" y="76120"/>
                    </a:cubicBezTo>
                    <a:cubicBezTo>
                      <a:pt x="210396" y="74168"/>
                      <a:pt x="210750" y="72102"/>
                      <a:pt x="210727" y="70024"/>
                    </a:cubicBezTo>
                    <a:lnTo>
                      <a:pt x="226824" y="66690"/>
                    </a:lnTo>
                    <a:cubicBezTo>
                      <a:pt x="228808" y="71138"/>
                      <a:pt x="232524" y="74580"/>
                      <a:pt x="237112" y="76215"/>
                    </a:cubicBezTo>
                    <a:cubicBezTo>
                      <a:pt x="237943" y="76527"/>
                      <a:pt x="238805" y="76750"/>
                      <a:pt x="239683" y="76882"/>
                    </a:cubicBezTo>
                    <a:lnTo>
                      <a:pt x="239683" y="110219"/>
                    </a:lnTo>
                    <a:cubicBezTo>
                      <a:pt x="229742" y="111672"/>
                      <a:pt x="221381" y="118426"/>
                      <a:pt x="217871" y="127841"/>
                    </a:cubicBezTo>
                    <a:cubicBezTo>
                      <a:pt x="217019" y="130173"/>
                      <a:pt x="216475" y="132607"/>
                      <a:pt x="216252" y="135080"/>
                    </a:cubicBezTo>
                    <a:lnTo>
                      <a:pt x="149100" y="138985"/>
                    </a:lnTo>
                    <a:cubicBezTo>
                      <a:pt x="147189" y="129694"/>
                      <a:pt x="140643" y="122034"/>
                      <a:pt x="131765" y="118697"/>
                    </a:cubicBezTo>
                    <a:cubicBezTo>
                      <a:pt x="129402" y="117837"/>
                      <a:pt x="126936" y="117292"/>
                      <a:pt x="124431" y="117077"/>
                    </a:cubicBezTo>
                    <a:lnTo>
                      <a:pt x="120525" y="48402"/>
                    </a:lnTo>
                    <a:cubicBezTo>
                      <a:pt x="130210" y="45725"/>
                      <a:pt x="135890" y="35704"/>
                      <a:pt x="133214" y="26019"/>
                    </a:cubicBezTo>
                    <a:cubicBezTo>
                      <a:pt x="131660" y="20402"/>
                      <a:pt x="127509" y="15868"/>
                      <a:pt x="122049" y="13826"/>
                    </a:cubicBezTo>
                    <a:cubicBezTo>
                      <a:pt x="112585" y="10300"/>
                      <a:pt x="102054" y="15113"/>
                      <a:pt x="98528" y="24578"/>
                    </a:cubicBezTo>
                    <a:cubicBezTo>
                      <a:pt x="98526" y="24582"/>
                      <a:pt x="98525" y="24586"/>
                      <a:pt x="98523" y="24590"/>
                    </a:cubicBezTo>
                    <a:cubicBezTo>
                      <a:pt x="98471" y="25160"/>
                      <a:pt x="98471" y="25734"/>
                      <a:pt x="98523" y="26304"/>
                    </a:cubicBezTo>
                    <a:lnTo>
                      <a:pt x="54517" y="24399"/>
                    </a:lnTo>
                    <a:cubicBezTo>
                      <a:pt x="52893" y="9389"/>
                      <a:pt x="39409" y="-1463"/>
                      <a:pt x="24399" y="161"/>
                    </a:cubicBezTo>
                    <a:cubicBezTo>
                      <a:pt x="9389" y="1785"/>
                      <a:pt x="-1463" y="15269"/>
                      <a:pt x="161" y="30279"/>
                    </a:cubicBezTo>
                    <a:cubicBezTo>
                      <a:pt x="1785" y="45289"/>
                      <a:pt x="15269" y="56141"/>
                      <a:pt x="30279" y="54517"/>
                    </a:cubicBezTo>
                    <a:cubicBezTo>
                      <a:pt x="40605" y="53400"/>
                      <a:pt x="49406" y="46529"/>
                      <a:pt x="52993" y="36782"/>
                    </a:cubicBezTo>
                    <a:cubicBezTo>
                      <a:pt x="53538" y="35297"/>
                      <a:pt x="53952" y="33767"/>
                      <a:pt x="54231" y="32210"/>
                    </a:cubicBezTo>
                    <a:lnTo>
                      <a:pt x="98142" y="34115"/>
                    </a:lnTo>
                    <a:cubicBezTo>
                      <a:pt x="99249" y="40465"/>
                      <a:pt x="103633" y="45754"/>
                      <a:pt x="109667" y="48021"/>
                    </a:cubicBezTo>
                    <a:cubicBezTo>
                      <a:pt x="110783" y="48427"/>
                      <a:pt x="111930" y="48745"/>
                      <a:pt x="113096" y="48974"/>
                    </a:cubicBezTo>
                    <a:lnTo>
                      <a:pt x="117001" y="117554"/>
                    </a:lnTo>
                    <a:cubicBezTo>
                      <a:pt x="102103" y="120307"/>
                      <a:pt x="92258" y="134617"/>
                      <a:pt x="95012" y="149515"/>
                    </a:cubicBezTo>
                    <a:cubicBezTo>
                      <a:pt x="95545" y="152399"/>
                      <a:pt x="96538" y="155179"/>
                      <a:pt x="97951" y="157749"/>
                    </a:cubicBezTo>
                    <a:lnTo>
                      <a:pt x="66804" y="182228"/>
                    </a:lnTo>
                    <a:cubicBezTo>
                      <a:pt x="65211" y="180822"/>
                      <a:pt x="63370" y="179723"/>
                      <a:pt x="61375" y="178990"/>
                    </a:cubicBezTo>
                    <a:cubicBezTo>
                      <a:pt x="51882" y="175390"/>
                      <a:pt x="41268" y="180168"/>
                      <a:pt x="37668" y="189662"/>
                    </a:cubicBezTo>
                    <a:cubicBezTo>
                      <a:pt x="34069" y="199154"/>
                      <a:pt x="38847" y="209768"/>
                      <a:pt x="48340" y="213369"/>
                    </a:cubicBezTo>
                    <a:cubicBezTo>
                      <a:pt x="57833" y="216968"/>
                      <a:pt x="68447" y="212190"/>
                      <a:pt x="72047" y="202697"/>
                    </a:cubicBezTo>
                    <a:cubicBezTo>
                      <a:pt x="73791" y="198096"/>
                      <a:pt x="73619" y="192988"/>
                      <a:pt x="71567" y="188515"/>
                    </a:cubicBezTo>
                    <a:lnTo>
                      <a:pt x="103571" y="164131"/>
                    </a:lnTo>
                    <a:cubicBezTo>
                      <a:pt x="106245" y="166879"/>
                      <a:pt x="109499" y="168994"/>
                      <a:pt x="113096" y="170322"/>
                    </a:cubicBezTo>
                    <a:cubicBezTo>
                      <a:pt x="116458" y="171638"/>
                      <a:pt x="120063" y="172222"/>
                      <a:pt x="123669" y="172037"/>
                    </a:cubicBezTo>
                    <a:lnTo>
                      <a:pt x="129574" y="204422"/>
                    </a:lnTo>
                    <a:cubicBezTo>
                      <a:pt x="124884" y="206338"/>
                      <a:pt x="121219" y="210141"/>
                      <a:pt x="119478" y="214899"/>
                    </a:cubicBezTo>
                    <a:cubicBezTo>
                      <a:pt x="115912" y="224349"/>
                      <a:pt x="120681" y="234901"/>
                      <a:pt x="130131" y="238467"/>
                    </a:cubicBezTo>
                    <a:cubicBezTo>
                      <a:pt x="139580" y="242033"/>
                      <a:pt x="150131" y="237264"/>
                      <a:pt x="153698" y="227814"/>
                    </a:cubicBezTo>
                    <a:cubicBezTo>
                      <a:pt x="157264" y="218364"/>
                      <a:pt x="152495" y="207813"/>
                      <a:pt x="143045" y="204246"/>
                    </a:cubicBezTo>
                    <a:cubicBezTo>
                      <a:pt x="143031" y="204242"/>
                      <a:pt x="143018" y="204236"/>
                      <a:pt x="143005" y="204231"/>
                    </a:cubicBezTo>
                    <a:cubicBezTo>
                      <a:pt x="141195" y="203602"/>
                      <a:pt x="139300" y="203248"/>
                      <a:pt x="137385" y="203183"/>
                    </a:cubicBezTo>
                    <a:lnTo>
                      <a:pt x="131479" y="170798"/>
                    </a:lnTo>
                    <a:cubicBezTo>
                      <a:pt x="139348" y="168271"/>
                      <a:pt x="145651" y="162317"/>
                      <a:pt x="148624" y="154606"/>
                    </a:cubicBezTo>
                    <a:cubicBezTo>
                      <a:pt x="149524" y="152255"/>
                      <a:pt x="150070" y="149783"/>
                      <a:pt x="150243" y="147272"/>
                    </a:cubicBezTo>
                    <a:lnTo>
                      <a:pt x="217490" y="143366"/>
                    </a:lnTo>
                    <a:cubicBezTo>
                      <a:pt x="220354" y="158190"/>
                      <a:pt x="234693" y="167885"/>
                      <a:pt x="249517" y="165020"/>
                    </a:cubicBezTo>
                    <a:cubicBezTo>
                      <a:pt x="250670" y="164797"/>
                      <a:pt x="251808" y="164501"/>
                      <a:pt x="252923" y="164131"/>
                    </a:cubicBezTo>
                    <a:lnTo>
                      <a:pt x="278260" y="215471"/>
                    </a:lnTo>
                    <a:cubicBezTo>
                      <a:pt x="273566" y="218696"/>
                      <a:pt x="269975" y="223284"/>
                      <a:pt x="267972" y="228615"/>
                    </a:cubicBezTo>
                    <a:cubicBezTo>
                      <a:pt x="265933" y="234151"/>
                      <a:pt x="265732" y="240197"/>
                      <a:pt x="267401" y="245855"/>
                    </a:cubicBezTo>
                    <a:lnTo>
                      <a:pt x="227396" y="263953"/>
                    </a:lnTo>
                    <a:cubicBezTo>
                      <a:pt x="225379" y="261020"/>
                      <a:pt x="222524" y="258763"/>
                      <a:pt x="219205" y="257476"/>
                    </a:cubicBezTo>
                    <a:cubicBezTo>
                      <a:pt x="209775" y="254006"/>
                      <a:pt x="199318" y="258838"/>
                      <a:pt x="195848" y="268267"/>
                    </a:cubicBezTo>
                    <a:cubicBezTo>
                      <a:pt x="192379" y="277697"/>
                      <a:pt x="197210" y="288153"/>
                      <a:pt x="206640" y="291623"/>
                    </a:cubicBezTo>
                    <a:cubicBezTo>
                      <a:pt x="216039" y="295082"/>
                      <a:pt x="226467" y="290292"/>
                      <a:pt x="229968" y="280907"/>
                    </a:cubicBezTo>
                    <a:cubicBezTo>
                      <a:pt x="231114" y="277635"/>
                      <a:pt x="231344" y="274110"/>
                      <a:pt x="230635" y="270716"/>
                    </a:cubicBezTo>
                    <a:lnTo>
                      <a:pt x="270640" y="252618"/>
                    </a:lnTo>
                    <a:cubicBezTo>
                      <a:pt x="273828" y="257650"/>
                      <a:pt x="278580" y="261498"/>
                      <a:pt x="284165" y="263572"/>
                    </a:cubicBezTo>
                    <a:cubicBezTo>
                      <a:pt x="285362" y="264053"/>
                      <a:pt x="286608" y="264403"/>
                      <a:pt x="287880" y="264620"/>
                    </a:cubicBezTo>
                    <a:lnTo>
                      <a:pt x="285308" y="298719"/>
                    </a:lnTo>
                    <a:cubicBezTo>
                      <a:pt x="275433" y="300269"/>
                      <a:pt x="268686" y="309530"/>
                      <a:pt x="270236" y="319404"/>
                    </a:cubicBezTo>
                    <a:cubicBezTo>
                      <a:pt x="271785" y="329278"/>
                      <a:pt x="281046" y="336026"/>
                      <a:pt x="290920" y="334476"/>
                    </a:cubicBezTo>
                    <a:cubicBezTo>
                      <a:pt x="300794" y="332926"/>
                      <a:pt x="307542" y="323666"/>
                      <a:pt x="305992" y="313792"/>
                    </a:cubicBezTo>
                    <a:cubicBezTo>
                      <a:pt x="304969" y="307268"/>
                      <a:pt x="300473" y="301820"/>
                      <a:pt x="294262" y="299576"/>
                    </a:cubicBezTo>
                    <a:lnTo>
                      <a:pt x="293118" y="299576"/>
                    </a:lnTo>
                    <a:lnTo>
                      <a:pt x="295405" y="265286"/>
                    </a:lnTo>
                    <a:cubicBezTo>
                      <a:pt x="310522" y="264285"/>
                      <a:pt x="321965" y="251219"/>
                      <a:pt x="320964" y="236102"/>
                    </a:cubicBezTo>
                    <a:cubicBezTo>
                      <a:pt x="320903" y="235188"/>
                      <a:pt x="320797" y="234280"/>
                      <a:pt x="320646" y="233378"/>
                    </a:cubicBezTo>
                    <a:lnTo>
                      <a:pt x="363318" y="220043"/>
                    </a:lnTo>
                    <a:cubicBezTo>
                      <a:pt x="365449" y="223771"/>
                      <a:pt x="368819" y="226636"/>
                      <a:pt x="372843" y="228139"/>
                    </a:cubicBezTo>
                    <a:cubicBezTo>
                      <a:pt x="375901" y="229198"/>
                      <a:pt x="379180" y="229460"/>
                      <a:pt x="382368" y="228901"/>
                    </a:cubicBezTo>
                    <a:lnTo>
                      <a:pt x="399036" y="267001"/>
                    </a:lnTo>
                    <a:cubicBezTo>
                      <a:pt x="396138" y="269050"/>
                      <a:pt x="393943" y="271944"/>
                      <a:pt x="392750" y="275288"/>
                    </a:cubicBezTo>
                    <a:cubicBezTo>
                      <a:pt x="389212" y="284748"/>
                      <a:pt x="394015" y="295285"/>
                      <a:pt x="403475" y="298822"/>
                    </a:cubicBezTo>
                    <a:cubicBezTo>
                      <a:pt x="412935" y="302360"/>
                      <a:pt x="423472" y="297558"/>
                      <a:pt x="427010" y="288097"/>
                    </a:cubicBezTo>
                    <a:cubicBezTo>
                      <a:pt x="430547" y="278637"/>
                      <a:pt x="425745" y="268100"/>
                      <a:pt x="416284" y="264563"/>
                    </a:cubicBezTo>
                    <a:cubicBezTo>
                      <a:pt x="416250" y="264550"/>
                      <a:pt x="416216" y="264537"/>
                      <a:pt x="416182" y="264524"/>
                    </a:cubicBezTo>
                    <a:close/>
                  </a:path>
                </a:pathLst>
              </a:custGeom>
              <a:solidFill>
                <a:srgbClr val="BA68C8"/>
              </a:solidFill>
              <a:ln w="9525" cap="flat">
                <a:noFill/>
                <a:prstDash val="solid"/>
                <a:miter/>
              </a:ln>
            </p:spPr>
            <p:txBody>
              <a:bodyPr rtlCol="0" anchor="ctr"/>
              <a:lstStyle/>
              <a:p>
                <a:endParaRPr lang="en-US"/>
              </a:p>
            </p:txBody>
          </p:sp>
          <p:grpSp>
            <p:nvGrpSpPr>
              <p:cNvPr id="93" name="Graphic 4">
                <a:extLst>
                  <a:ext uri="{FF2B5EF4-FFF2-40B4-BE49-F238E27FC236}">
                    <a16:creationId xmlns:a16="http://schemas.microsoft.com/office/drawing/2014/main" id="{F7620009-2AFC-4BB5-B2C3-92209D95B206}"/>
                  </a:ext>
                </a:extLst>
              </p:cNvPr>
              <p:cNvGrpSpPr/>
              <p:nvPr/>
            </p:nvGrpSpPr>
            <p:grpSpPr>
              <a:xfrm>
                <a:off x="4785678" y="1814734"/>
                <a:ext cx="589883" cy="647605"/>
                <a:chOff x="4785678" y="1814734"/>
                <a:chExt cx="589883" cy="647605"/>
              </a:xfrm>
            </p:grpSpPr>
            <p:sp>
              <p:nvSpPr>
                <p:cNvPr id="94" name="Graphic 4">
                  <a:extLst>
                    <a:ext uri="{FF2B5EF4-FFF2-40B4-BE49-F238E27FC236}">
                      <a16:creationId xmlns:a16="http://schemas.microsoft.com/office/drawing/2014/main" id="{CC58B7CA-7B10-474F-8048-0232A5BCE980}"/>
                    </a:ext>
                  </a:extLst>
                </p:cNvPr>
                <p:cNvSpPr/>
                <p:nvPr/>
              </p:nvSpPr>
              <p:spPr>
                <a:xfrm>
                  <a:off x="5051521" y="1824545"/>
                  <a:ext cx="212312" cy="183546"/>
                </a:xfrm>
                <a:custGeom>
                  <a:avLst/>
                  <a:gdLst>
                    <a:gd name="connsiteX0" fmla="*/ 53626 w 212312"/>
                    <a:gd name="connsiteY0" fmla="*/ 183356 h 183546"/>
                    <a:gd name="connsiteX1" fmla="*/ 0 w 212312"/>
                    <a:gd name="connsiteY1" fmla="*/ 90392 h 183546"/>
                    <a:gd name="connsiteX2" fmla="*/ 52197 w 212312"/>
                    <a:gd name="connsiteY2" fmla="*/ 0 h 183546"/>
                    <a:gd name="connsiteX3" fmla="*/ 158687 w 212312"/>
                    <a:gd name="connsiteY3" fmla="*/ 0 h 183546"/>
                    <a:gd name="connsiteX4" fmla="*/ 160306 w 212312"/>
                    <a:gd name="connsiteY4" fmla="*/ 2762 h 183546"/>
                    <a:gd name="connsiteX5" fmla="*/ 212312 w 212312"/>
                    <a:gd name="connsiteY5" fmla="*/ 93154 h 183546"/>
                    <a:gd name="connsiteX6" fmla="*/ 160115 w 212312"/>
                    <a:gd name="connsiteY6" fmla="*/ 183547 h 183546"/>
                    <a:gd name="connsiteX7" fmla="*/ 53626 w 212312"/>
                    <a:gd name="connsiteY7" fmla="*/ 183547 h 183546"/>
                    <a:gd name="connsiteX8" fmla="*/ 6953 w 212312"/>
                    <a:gd name="connsiteY8" fmla="*/ 93154 h 183546"/>
                    <a:gd name="connsiteX9" fmla="*/ 56007 w 212312"/>
                    <a:gd name="connsiteY9" fmla="*/ 178022 h 183546"/>
                    <a:gd name="connsiteX10" fmla="*/ 154877 w 212312"/>
                    <a:gd name="connsiteY10" fmla="*/ 178022 h 183546"/>
                    <a:gd name="connsiteX11" fmla="*/ 205359 w 212312"/>
                    <a:gd name="connsiteY11" fmla="*/ 90583 h 183546"/>
                    <a:gd name="connsiteX12" fmla="*/ 156305 w 212312"/>
                    <a:gd name="connsiteY12" fmla="*/ 5715 h 183546"/>
                    <a:gd name="connsiteX13" fmla="*/ 57436 w 212312"/>
                    <a:gd name="connsiteY13" fmla="*/ 5715 h 18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312" h="183546">
                      <a:moveTo>
                        <a:pt x="53626" y="183356"/>
                      </a:moveTo>
                      <a:lnTo>
                        <a:pt x="0" y="90392"/>
                      </a:lnTo>
                      <a:lnTo>
                        <a:pt x="52197" y="0"/>
                      </a:lnTo>
                      <a:lnTo>
                        <a:pt x="158687" y="0"/>
                      </a:lnTo>
                      <a:lnTo>
                        <a:pt x="160306" y="2762"/>
                      </a:lnTo>
                      <a:lnTo>
                        <a:pt x="212312" y="93154"/>
                      </a:lnTo>
                      <a:lnTo>
                        <a:pt x="160115" y="183547"/>
                      </a:lnTo>
                      <a:lnTo>
                        <a:pt x="53626" y="183547"/>
                      </a:lnTo>
                      <a:close/>
                      <a:moveTo>
                        <a:pt x="6953" y="93154"/>
                      </a:moveTo>
                      <a:lnTo>
                        <a:pt x="56007" y="178022"/>
                      </a:lnTo>
                      <a:lnTo>
                        <a:pt x="154877" y="178022"/>
                      </a:lnTo>
                      <a:lnTo>
                        <a:pt x="205359" y="90583"/>
                      </a:lnTo>
                      <a:lnTo>
                        <a:pt x="156305" y="5715"/>
                      </a:lnTo>
                      <a:lnTo>
                        <a:pt x="57436" y="5715"/>
                      </a:lnTo>
                      <a:close/>
                    </a:path>
                  </a:pathLst>
                </a:custGeom>
                <a:solidFill>
                  <a:srgbClr val="000000"/>
                </a:solidFill>
                <a:ln w="9525" cap="flat">
                  <a:noFill/>
                  <a:prstDash val="solid"/>
                  <a:miter/>
                </a:ln>
              </p:spPr>
              <p:txBody>
                <a:bodyPr rtlCol="0" anchor="ctr"/>
                <a:lstStyle/>
                <a:p>
                  <a:endParaRPr lang="en-US"/>
                </a:p>
              </p:txBody>
            </p:sp>
            <p:sp>
              <p:nvSpPr>
                <p:cNvPr id="95" name="Graphic 4">
                  <a:extLst>
                    <a:ext uri="{FF2B5EF4-FFF2-40B4-BE49-F238E27FC236}">
                      <a16:creationId xmlns:a16="http://schemas.microsoft.com/office/drawing/2014/main" id="{28F73618-034C-4830-ABF0-11990BBF89D4}"/>
                    </a:ext>
                  </a:extLst>
                </p:cNvPr>
                <p:cNvSpPr/>
                <p:nvPr/>
              </p:nvSpPr>
              <p:spPr>
                <a:xfrm>
                  <a:off x="5205731" y="1913318"/>
                  <a:ext cx="158876" cy="183546"/>
                </a:xfrm>
                <a:custGeom>
                  <a:avLst/>
                  <a:gdLst>
                    <a:gd name="connsiteX0" fmla="*/ 55816 w 158876"/>
                    <a:gd name="connsiteY0" fmla="*/ 177927 h 183546"/>
                    <a:gd name="connsiteX1" fmla="*/ 6763 w 158876"/>
                    <a:gd name="connsiteY1" fmla="*/ 93059 h 183546"/>
                    <a:gd name="connsiteX2" fmla="*/ 57245 w 158876"/>
                    <a:gd name="connsiteY2" fmla="*/ 5620 h 183546"/>
                    <a:gd name="connsiteX3" fmla="*/ 156115 w 158876"/>
                    <a:gd name="connsiteY3" fmla="*/ 5620 h 183546"/>
                    <a:gd name="connsiteX4" fmla="*/ 156686 w 158876"/>
                    <a:gd name="connsiteY4" fmla="*/ 6477 h 183546"/>
                    <a:gd name="connsiteX5" fmla="*/ 157734 w 158876"/>
                    <a:gd name="connsiteY5" fmla="*/ 3334 h 183546"/>
                    <a:gd name="connsiteX6" fmla="*/ 158877 w 158876"/>
                    <a:gd name="connsiteY6" fmla="*/ 762 h 183546"/>
                    <a:gd name="connsiteX7" fmla="*/ 158877 w 158876"/>
                    <a:gd name="connsiteY7" fmla="*/ 0 h 183546"/>
                    <a:gd name="connsiteX8" fmla="*/ 52006 w 158876"/>
                    <a:gd name="connsiteY8" fmla="*/ 0 h 183546"/>
                    <a:gd name="connsiteX9" fmla="*/ 0 w 158876"/>
                    <a:gd name="connsiteY9" fmla="*/ 90583 h 183546"/>
                    <a:gd name="connsiteX10" fmla="*/ 52102 w 158876"/>
                    <a:gd name="connsiteY10" fmla="*/ 180784 h 183546"/>
                    <a:gd name="connsiteX11" fmla="*/ 53721 w 158876"/>
                    <a:gd name="connsiteY11" fmla="*/ 183547 h 18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876" h="183546">
                      <a:moveTo>
                        <a:pt x="55816" y="177927"/>
                      </a:moveTo>
                      <a:lnTo>
                        <a:pt x="6763" y="93059"/>
                      </a:lnTo>
                      <a:lnTo>
                        <a:pt x="57245" y="5620"/>
                      </a:lnTo>
                      <a:lnTo>
                        <a:pt x="156115" y="5620"/>
                      </a:lnTo>
                      <a:lnTo>
                        <a:pt x="156686" y="6477"/>
                      </a:lnTo>
                      <a:cubicBezTo>
                        <a:pt x="156686" y="5429"/>
                        <a:pt x="157353" y="4381"/>
                        <a:pt x="157734" y="3334"/>
                      </a:cubicBezTo>
                      <a:cubicBezTo>
                        <a:pt x="158115" y="2286"/>
                        <a:pt x="158496" y="1619"/>
                        <a:pt x="158877" y="762"/>
                      </a:cubicBezTo>
                      <a:lnTo>
                        <a:pt x="158877" y="0"/>
                      </a:lnTo>
                      <a:lnTo>
                        <a:pt x="52006" y="0"/>
                      </a:lnTo>
                      <a:lnTo>
                        <a:pt x="0" y="90583"/>
                      </a:lnTo>
                      <a:lnTo>
                        <a:pt x="52102" y="180784"/>
                      </a:lnTo>
                      <a:lnTo>
                        <a:pt x="53721" y="183547"/>
                      </a:lnTo>
                    </a:path>
                  </a:pathLst>
                </a:custGeom>
                <a:solidFill>
                  <a:srgbClr val="000000"/>
                </a:solidFill>
                <a:ln w="9525" cap="flat">
                  <a:noFill/>
                  <a:prstDash val="solid"/>
                  <a:miter/>
                </a:ln>
              </p:spPr>
              <p:txBody>
                <a:bodyPr rtlCol="0" anchor="ctr"/>
                <a:lstStyle/>
                <a:p>
                  <a:endParaRPr lang="en-US"/>
                </a:p>
              </p:txBody>
            </p:sp>
            <p:sp>
              <p:nvSpPr>
                <p:cNvPr id="96" name="Graphic 4">
                  <a:extLst>
                    <a:ext uri="{FF2B5EF4-FFF2-40B4-BE49-F238E27FC236}">
                      <a16:creationId xmlns:a16="http://schemas.microsoft.com/office/drawing/2014/main" id="{EEE79E33-2927-4FB5-8269-E2A3230637B6}"/>
                    </a:ext>
                  </a:extLst>
                </p:cNvPr>
                <p:cNvSpPr/>
                <p:nvPr/>
              </p:nvSpPr>
              <p:spPr>
                <a:xfrm>
                  <a:off x="5051425" y="2002377"/>
                  <a:ext cx="212407" cy="183356"/>
                </a:xfrm>
                <a:custGeom>
                  <a:avLst/>
                  <a:gdLst>
                    <a:gd name="connsiteX0" fmla="*/ 53721 w 212407"/>
                    <a:gd name="connsiteY0" fmla="*/ 183356 h 183356"/>
                    <a:gd name="connsiteX1" fmla="*/ 0 w 212407"/>
                    <a:gd name="connsiteY1" fmla="*/ 90392 h 183356"/>
                    <a:gd name="connsiteX2" fmla="*/ 52292 w 212407"/>
                    <a:gd name="connsiteY2" fmla="*/ 0 h 183356"/>
                    <a:gd name="connsiteX3" fmla="*/ 158782 w 212407"/>
                    <a:gd name="connsiteY3" fmla="*/ 0 h 183356"/>
                    <a:gd name="connsiteX4" fmla="*/ 212408 w 212407"/>
                    <a:gd name="connsiteY4" fmla="*/ 92964 h 183356"/>
                    <a:gd name="connsiteX5" fmla="*/ 160211 w 212407"/>
                    <a:gd name="connsiteY5" fmla="*/ 183356 h 183356"/>
                    <a:gd name="connsiteX6" fmla="*/ 53721 w 212407"/>
                    <a:gd name="connsiteY6" fmla="*/ 183356 h 183356"/>
                    <a:gd name="connsiteX7" fmla="*/ 7049 w 212407"/>
                    <a:gd name="connsiteY7" fmla="*/ 92964 h 183356"/>
                    <a:gd name="connsiteX8" fmla="*/ 56102 w 212407"/>
                    <a:gd name="connsiteY8" fmla="*/ 177832 h 183356"/>
                    <a:gd name="connsiteX9" fmla="*/ 154972 w 212407"/>
                    <a:gd name="connsiteY9" fmla="*/ 177832 h 183356"/>
                    <a:gd name="connsiteX10" fmla="*/ 205359 w 212407"/>
                    <a:gd name="connsiteY10" fmla="*/ 90392 h 183356"/>
                    <a:gd name="connsiteX11" fmla="*/ 156401 w 212407"/>
                    <a:gd name="connsiteY11" fmla="*/ 5525 h 183356"/>
                    <a:gd name="connsiteX12" fmla="*/ 57531 w 212407"/>
                    <a:gd name="connsiteY12" fmla="*/ 5525 h 1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7" h="183356">
                      <a:moveTo>
                        <a:pt x="53721" y="183356"/>
                      </a:moveTo>
                      <a:lnTo>
                        <a:pt x="0" y="90392"/>
                      </a:lnTo>
                      <a:lnTo>
                        <a:pt x="52292" y="0"/>
                      </a:lnTo>
                      <a:lnTo>
                        <a:pt x="158782" y="0"/>
                      </a:lnTo>
                      <a:lnTo>
                        <a:pt x="212408" y="92964"/>
                      </a:lnTo>
                      <a:lnTo>
                        <a:pt x="160211" y="183356"/>
                      </a:lnTo>
                      <a:lnTo>
                        <a:pt x="53721" y="183356"/>
                      </a:lnTo>
                      <a:close/>
                      <a:moveTo>
                        <a:pt x="7049" y="92964"/>
                      </a:moveTo>
                      <a:lnTo>
                        <a:pt x="56102" y="177832"/>
                      </a:lnTo>
                      <a:lnTo>
                        <a:pt x="154972" y="177832"/>
                      </a:lnTo>
                      <a:lnTo>
                        <a:pt x="205359" y="90392"/>
                      </a:lnTo>
                      <a:lnTo>
                        <a:pt x="156401" y="5525"/>
                      </a:lnTo>
                      <a:lnTo>
                        <a:pt x="57531" y="5525"/>
                      </a:lnTo>
                      <a:close/>
                    </a:path>
                  </a:pathLst>
                </a:custGeom>
                <a:solidFill>
                  <a:srgbClr val="000000"/>
                </a:solidFill>
                <a:ln w="9525" cap="flat">
                  <a:noFill/>
                  <a:prstDash val="solid"/>
                  <a:miter/>
                </a:ln>
              </p:spPr>
              <p:txBody>
                <a:bodyPr rtlCol="0" anchor="ctr"/>
                <a:lstStyle/>
                <a:p>
                  <a:endParaRPr lang="en-US"/>
                </a:p>
              </p:txBody>
            </p:sp>
            <p:sp>
              <p:nvSpPr>
                <p:cNvPr id="97" name="Graphic 4">
                  <a:extLst>
                    <a:ext uri="{FF2B5EF4-FFF2-40B4-BE49-F238E27FC236}">
                      <a16:creationId xmlns:a16="http://schemas.microsoft.com/office/drawing/2014/main" id="{E5791215-4570-4312-90ED-B424883597A9}"/>
                    </a:ext>
                  </a:extLst>
                </p:cNvPr>
                <p:cNvSpPr/>
                <p:nvPr/>
              </p:nvSpPr>
              <p:spPr>
                <a:xfrm>
                  <a:off x="4897502" y="2091245"/>
                  <a:ext cx="212407" cy="183641"/>
                </a:xfrm>
                <a:custGeom>
                  <a:avLst/>
                  <a:gdLst>
                    <a:gd name="connsiteX0" fmla="*/ 53626 w 212407"/>
                    <a:gd name="connsiteY0" fmla="*/ 183452 h 183641"/>
                    <a:gd name="connsiteX1" fmla="*/ 0 w 212407"/>
                    <a:gd name="connsiteY1" fmla="*/ 90488 h 183641"/>
                    <a:gd name="connsiteX2" fmla="*/ 52197 w 212407"/>
                    <a:gd name="connsiteY2" fmla="*/ 0 h 183641"/>
                    <a:gd name="connsiteX3" fmla="*/ 158686 w 212407"/>
                    <a:gd name="connsiteY3" fmla="*/ 0 h 183641"/>
                    <a:gd name="connsiteX4" fmla="*/ 212407 w 212407"/>
                    <a:gd name="connsiteY4" fmla="*/ 93154 h 183641"/>
                    <a:gd name="connsiteX5" fmla="*/ 160115 w 212407"/>
                    <a:gd name="connsiteY5" fmla="*/ 183642 h 183641"/>
                    <a:gd name="connsiteX6" fmla="*/ 53626 w 212407"/>
                    <a:gd name="connsiteY6" fmla="*/ 183642 h 183641"/>
                    <a:gd name="connsiteX7" fmla="*/ 7048 w 212407"/>
                    <a:gd name="connsiteY7" fmla="*/ 93154 h 183641"/>
                    <a:gd name="connsiteX8" fmla="*/ 56007 w 212407"/>
                    <a:gd name="connsiteY8" fmla="*/ 178022 h 183641"/>
                    <a:gd name="connsiteX9" fmla="*/ 154876 w 212407"/>
                    <a:gd name="connsiteY9" fmla="*/ 178022 h 183641"/>
                    <a:gd name="connsiteX10" fmla="*/ 205359 w 212407"/>
                    <a:gd name="connsiteY10" fmla="*/ 90678 h 183641"/>
                    <a:gd name="connsiteX11" fmla="*/ 156305 w 212407"/>
                    <a:gd name="connsiteY11" fmla="*/ 5715 h 183641"/>
                    <a:gd name="connsiteX12" fmla="*/ 57436 w 212407"/>
                    <a:gd name="connsiteY12" fmla="*/ 5715 h 1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7" h="183641">
                      <a:moveTo>
                        <a:pt x="53626" y="183452"/>
                      </a:moveTo>
                      <a:lnTo>
                        <a:pt x="0" y="90488"/>
                      </a:lnTo>
                      <a:lnTo>
                        <a:pt x="52197" y="0"/>
                      </a:lnTo>
                      <a:lnTo>
                        <a:pt x="158686" y="0"/>
                      </a:lnTo>
                      <a:lnTo>
                        <a:pt x="212407" y="93154"/>
                      </a:lnTo>
                      <a:lnTo>
                        <a:pt x="160115" y="183642"/>
                      </a:lnTo>
                      <a:lnTo>
                        <a:pt x="53626" y="183642"/>
                      </a:lnTo>
                      <a:close/>
                      <a:moveTo>
                        <a:pt x="7048" y="93154"/>
                      </a:moveTo>
                      <a:lnTo>
                        <a:pt x="56007" y="178022"/>
                      </a:lnTo>
                      <a:lnTo>
                        <a:pt x="154876" y="178022"/>
                      </a:lnTo>
                      <a:lnTo>
                        <a:pt x="205359" y="90678"/>
                      </a:lnTo>
                      <a:lnTo>
                        <a:pt x="156305" y="5715"/>
                      </a:lnTo>
                      <a:lnTo>
                        <a:pt x="57436" y="5715"/>
                      </a:lnTo>
                      <a:close/>
                    </a:path>
                  </a:pathLst>
                </a:custGeom>
                <a:solidFill>
                  <a:srgbClr val="000000"/>
                </a:solidFill>
                <a:ln w="9525" cap="flat">
                  <a:noFill/>
                  <a:prstDash val="solid"/>
                  <a:miter/>
                </a:ln>
              </p:spPr>
              <p:txBody>
                <a:bodyPr rtlCol="0" anchor="ctr"/>
                <a:lstStyle/>
                <a:p>
                  <a:endParaRPr lang="en-US"/>
                </a:p>
              </p:txBody>
            </p:sp>
            <p:sp>
              <p:nvSpPr>
                <p:cNvPr id="98" name="Graphic 4">
                  <a:extLst>
                    <a:ext uri="{FF2B5EF4-FFF2-40B4-BE49-F238E27FC236}">
                      <a16:creationId xmlns:a16="http://schemas.microsoft.com/office/drawing/2014/main" id="{A90A1DA2-094C-4FDB-85CF-80C9D356ABEF}"/>
                    </a:ext>
                  </a:extLst>
                </p:cNvPr>
                <p:cNvSpPr/>
                <p:nvPr/>
              </p:nvSpPr>
              <p:spPr>
                <a:xfrm>
                  <a:off x="4897502" y="2269077"/>
                  <a:ext cx="157829" cy="183260"/>
                </a:xfrm>
                <a:custGeom>
                  <a:avLst/>
                  <a:gdLst>
                    <a:gd name="connsiteX0" fmla="*/ 150781 w 157829"/>
                    <a:gd name="connsiteY0" fmla="*/ 5620 h 183260"/>
                    <a:gd name="connsiteX1" fmla="*/ 150781 w 157829"/>
                    <a:gd name="connsiteY1" fmla="*/ 4953 h 183260"/>
                    <a:gd name="connsiteX2" fmla="*/ 156686 w 157829"/>
                    <a:gd name="connsiteY2" fmla="*/ 571 h 183260"/>
                    <a:gd name="connsiteX3" fmla="*/ 157829 w 157829"/>
                    <a:gd name="connsiteY3" fmla="*/ 0 h 183260"/>
                    <a:gd name="connsiteX4" fmla="*/ 52197 w 157829"/>
                    <a:gd name="connsiteY4" fmla="*/ 0 h 183260"/>
                    <a:gd name="connsiteX5" fmla="*/ 0 w 157829"/>
                    <a:gd name="connsiteY5" fmla="*/ 90488 h 183260"/>
                    <a:gd name="connsiteX6" fmla="*/ 53530 w 157829"/>
                    <a:gd name="connsiteY6" fmla="*/ 183261 h 183260"/>
                    <a:gd name="connsiteX7" fmla="*/ 56674 w 157829"/>
                    <a:gd name="connsiteY7" fmla="*/ 178213 h 183260"/>
                    <a:gd name="connsiteX8" fmla="*/ 56674 w 157829"/>
                    <a:gd name="connsiteY8" fmla="*/ 178213 h 183260"/>
                    <a:gd name="connsiteX9" fmla="*/ 55816 w 157829"/>
                    <a:gd name="connsiteY9" fmla="*/ 178213 h 183260"/>
                    <a:gd name="connsiteX10" fmla="*/ 6858 w 157829"/>
                    <a:gd name="connsiteY10" fmla="*/ 93250 h 183260"/>
                    <a:gd name="connsiteX11" fmla="*/ 57245 w 157829"/>
                    <a:gd name="connsiteY11" fmla="*/ 5906 h 183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29" h="183260">
                      <a:moveTo>
                        <a:pt x="150781" y="5620"/>
                      </a:moveTo>
                      <a:lnTo>
                        <a:pt x="150781" y="4953"/>
                      </a:lnTo>
                      <a:cubicBezTo>
                        <a:pt x="152552" y="3244"/>
                        <a:pt x="154534" y="1772"/>
                        <a:pt x="156686" y="571"/>
                      </a:cubicBezTo>
                      <a:lnTo>
                        <a:pt x="157829" y="0"/>
                      </a:lnTo>
                      <a:lnTo>
                        <a:pt x="52197" y="0"/>
                      </a:lnTo>
                      <a:lnTo>
                        <a:pt x="0" y="90488"/>
                      </a:lnTo>
                      <a:lnTo>
                        <a:pt x="53530" y="183261"/>
                      </a:lnTo>
                      <a:lnTo>
                        <a:pt x="56674" y="178213"/>
                      </a:lnTo>
                      <a:lnTo>
                        <a:pt x="56674" y="178213"/>
                      </a:lnTo>
                      <a:lnTo>
                        <a:pt x="55816" y="178213"/>
                      </a:lnTo>
                      <a:lnTo>
                        <a:pt x="6858" y="93250"/>
                      </a:lnTo>
                      <a:lnTo>
                        <a:pt x="57245" y="5906"/>
                      </a:lnTo>
                      <a:close/>
                    </a:path>
                  </a:pathLst>
                </a:custGeom>
                <a:solidFill>
                  <a:srgbClr val="000000"/>
                </a:solidFill>
                <a:ln w="9525" cap="flat">
                  <a:noFill/>
                  <a:prstDash val="solid"/>
                  <a:miter/>
                </a:ln>
              </p:spPr>
              <p:txBody>
                <a:bodyPr rtlCol="0" anchor="ctr"/>
                <a:lstStyle/>
                <a:p>
                  <a:endParaRPr lang="en-US"/>
                </a:p>
              </p:txBody>
            </p:sp>
            <p:sp>
              <p:nvSpPr>
                <p:cNvPr id="99" name="Graphic 4">
                  <a:extLst>
                    <a:ext uri="{FF2B5EF4-FFF2-40B4-BE49-F238E27FC236}">
                      <a16:creationId xmlns:a16="http://schemas.microsoft.com/office/drawing/2014/main" id="{AAA7157D-50A0-4C8F-86BE-B509D416C0FF}"/>
                    </a:ext>
                  </a:extLst>
                </p:cNvPr>
                <p:cNvSpPr/>
                <p:nvPr/>
              </p:nvSpPr>
              <p:spPr>
                <a:xfrm>
                  <a:off x="4796251" y="2180208"/>
                  <a:ext cx="159543" cy="183356"/>
                </a:xfrm>
                <a:custGeom>
                  <a:avLst/>
                  <a:gdLst>
                    <a:gd name="connsiteX0" fmla="*/ 105918 w 159543"/>
                    <a:gd name="connsiteY0" fmla="*/ 0 h 183356"/>
                    <a:gd name="connsiteX1" fmla="*/ 104680 w 159543"/>
                    <a:gd name="connsiteY1" fmla="*/ 0 h 183356"/>
                    <a:gd name="connsiteX2" fmla="*/ 103537 w 159543"/>
                    <a:gd name="connsiteY2" fmla="*/ 5525 h 183356"/>
                    <a:gd name="connsiteX3" fmla="*/ 103537 w 159543"/>
                    <a:gd name="connsiteY3" fmla="*/ 5525 h 183356"/>
                    <a:gd name="connsiteX4" fmla="*/ 152305 w 159543"/>
                    <a:gd name="connsiteY4" fmla="*/ 90392 h 183356"/>
                    <a:gd name="connsiteX5" fmla="*/ 101822 w 159543"/>
                    <a:gd name="connsiteY5" fmla="*/ 177832 h 183356"/>
                    <a:gd name="connsiteX6" fmla="*/ 3238 w 159543"/>
                    <a:gd name="connsiteY6" fmla="*/ 177832 h 183356"/>
                    <a:gd name="connsiteX7" fmla="*/ 2381 w 159543"/>
                    <a:gd name="connsiteY7" fmla="*/ 176498 h 183356"/>
                    <a:gd name="connsiteX8" fmla="*/ 476 w 159543"/>
                    <a:gd name="connsiteY8" fmla="*/ 181261 h 183356"/>
                    <a:gd name="connsiteX9" fmla="*/ 0 w 159543"/>
                    <a:gd name="connsiteY9" fmla="*/ 181832 h 183356"/>
                    <a:gd name="connsiteX10" fmla="*/ 857 w 159543"/>
                    <a:gd name="connsiteY10" fmla="*/ 183356 h 183356"/>
                    <a:gd name="connsiteX11" fmla="*/ 107347 w 159543"/>
                    <a:gd name="connsiteY11" fmla="*/ 183356 h 183356"/>
                    <a:gd name="connsiteX12" fmla="*/ 159544 w 159543"/>
                    <a:gd name="connsiteY12" fmla="*/ 92964 h 1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543" h="183356">
                      <a:moveTo>
                        <a:pt x="105918" y="0"/>
                      </a:moveTo>
                      <a:lnTo>
                        <a:pt x="104680" y="0"/>
                      </a:lnTo>
                      <a:cubicBezTo>
                        <a:pt x="104680" y="1810"/>
                        <a:pt x="104013" y="3715"/>
                        <a:pt x="103537" y="5525"/>
                      </a:cubicBezTo>
                      <a:lnTo>
                        <a:pt x="103537" y="5525"/>
                      </a:lnTo>
                      <a:lnTo>
                        <a:pt x="152305" y="90392"/>
                      </a:lnTo>
                      <a:lnTo>
                        <a:pt x="101822" y="177832"/>
                      </a:lnTo>
                      <a:lnTo>
                        <a:pt x="3238" y="177832"/>
                      </a:lnTo>
                      <a:lnTo>
                        <a:pt x="2381" y="176498"/>
                      </a:lnTo>
                      <a:cubicBezTo>
                        <a:pt x="2076" y="178198"/>
                        <a:pt x="1429" y="179818"/>
                        <a:pt x="476" y="181261"/>
                      </a:cubicBezTo>
                      <a:lnTo>
                        <a:pt x="0" y="181832"/>
                      </a:lnTo>
                      <a:lnTo>
                        <a:pt x="857" y="183356"/>
                      </a:lnTo>
                      <a:lnTo>
                        <a:pt x="107347" y="183356"/>
                      </a:lnTo>
                      <a:lnTo>
                        <a:pt x="159544" y="92964"/>
                      </a:lnTo>
                      <a:close/>
                    </a:path>
                  </a:pathLst>
                </a:custGeom>
                <a:solidFill>
                  <a:srgbClr val="000000"/>
                </a:solidFill>
                <a:ln w="9525" cap="flat">
                  <a:noFill/>
                  <a:prstDash val="solid"/>
                  <a:miter/>
                </a:ln>
              </p:spPr>
              <p:txBody>
                <a:bodyPr rtlCol="0" anchor="ctr"/>
                <a:lstStyle/>
                <a:p>
                  <a:endParaRPr lang="en-US"/>
                </a:p>
              </p:txBody>
            </p:sp>
            <p:sp>
              <p:nvSpPr>
                <p:cNvPr id="100" name="Graphic 4">
                  <a:extLst>
                    <a:ext uri="{FF2B5EF4-FFF2-40B4-BE49-F238E27FC236}">
                      <a16:creationId xmlns:a16="http://schemas.microsoft.com/office/drawing/2014/main" id="{AE7B8334-429F-4A01-BF36-1CC3B6C3B5C0}"/>
                    </a:ext>
                  </a:extLst>
                </p:cNvPr>
                <p:cNvSpPr/>
                <p:nvPr/>
              </p:nvSpPr>
              <p:spPr>
                <a:xfrm>
                  <a:off x="5180204" y="197656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8" y="57150"/>
                        <a:pt x="28575" y="57150"/>
                      </a:cubicBezTo>
                      <a:cubicBezTo>
                        <a:pt x="12792" y="57150"/>
                        <a:pt x="0" y="44357"/>
                        <a:pt x="0" y="28575"/>
                      </a:cubicBezTo>
                      <a:cubicBezTo>
                        <a:pt x="0" y="12793"/>
                        <a:pt x="12792" y="0"/>
                        <a:pt x="28575" y="0"/>
                      </a:cubicBezTo>
                      <a:cubicBezTo>
                        <a:pt x="44358" y="0"/>
                        <a:pt x="57150" y="12793"/>
                        <a:pt x="57150" y="28575"/>
                      </a:cubicBezTo>
                      <a:close/>
                    </a:path>
                  </a:pathLst>
                </a:custGeom>
                <a:solidFill>
                  <a:srgbClr val="BA68C8"/>
                </a:solidFill>
                <a:ln w="9525" cap="flat">
                  <a:noFill/>
                  <a:prstDash val="solid"/>
                  <a:miter/>
                </a:ln>
              </p:spPr>
              <p:txBody>
                <a:bodyPr rtlCol="0" anchor="ctr"/>
                <a:lstStyle/>
                <a:p>
                  <a:endParaRPr lang="en-US"/>
                </a:p>
              </p:txBody>
            </p:sp>
            <p:sp>
              <p:nvSpPr>
                <p:cNvPr id="101" name="Graphic 4">
                  <a:extLst>
                    <a:ext uri="{FF2B5EF4-FFF2-40B4-BE49-F238E27FC236}">
                      <a16:creationId xmlns:a16="http://schemas.microsoft.com/office/drawing/2014/main" id="{ABDB24A6-30F5-420E-B7F1-4AF28419EA4B}"/>
                    </a:ext>
                  </a:extLst>
                </p:cNvPr>
                <p:cNvSpPr/>
                <p:nvPr/>
              </p:nvSpPr>
              <p:spPr>
                <a:xfrm>
                  <a:off x="5231543" y="1887601"/>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8" y="57150"/>
                        <a:pt x="28575" y="57150"/>
                      </a:cubicBezTo>
                      <a:cubicBezTo>
                        <a:pt x="12792" y="57150"/>
                        <a:pt x="0" y="44357"/>
                        <a:pt x="0" y="28575"/>
                      </a:cubicBezTo>
                      <a:cubicBezTo>
                        <a:pt x="0" y="12793"/>
                        <a:pt x="12792" y="0"/>
                        <a:pt x="28575" y="0"/>
                      </a:cubicBezTo>
                      <a:cubicBezTo>
                        <a:pt x="44358" y="0"/>
                        <a:pt x="57150" y="12793"/>
                        <a:pt x="57150" y="28575"/>
                      </a:cubicBezTo>
                      <a:close/>
                    </a:path>
                  </a:pathLst>
                </a:custGeom>
                <a:solidFill>
                  <a:srgbClr val="BA68C8"/>
                </a:solidFill>
                <a:ln w="9525" cap="flat">
                  <a:noFill/>
                  <a:prstDash val="solid"/>
                  <a:miter/>
                </a:ln>
              </p:spPr>
              <p:txBody>
                <a:bodyPr rtlCol="0" anchor="ctr"/>
                <a:lstStyle/>
                <a:p>
                  <a:endParaRPr lang="en-US"/>
                </a:p>
              </p:txBody>
            </p:sp>
            <p:sp>
              <p:nvSpPr>
                <p:cNvPr id="102" name="Graphic 4">
                  <a:extLst>
                    <a:ext uri="{FF2B5EF4-FFF2-40B4-BE49-F238E27FC236}">
                      <a16:creationId xmlns:a16="http://schemas.microsoft.com/office/drawing/2014/main" id="{1A4CF0C3-5A55-4E2E-B1CF-F4316227B33E}"/>
                    </a:ext>
                  </a:extLst>
                </p:cNvPr>
                <p:cNvSpPr/>
                <p:nvPr/>
              </p:nvSpPr>
              <p:spPr>
                <a:xfrm>
                  <a:off x="5077524" y="2154396"/>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8" y="57150"/>
                        <a:pt x="28575" y="57150"/>
                      </a:cubicBezTo>
                      <a:cubicBezTo>
                        <a:pt x="12792" y="57150"/>
                        <a:pt x="0" y="44357"/>
                        <a:pt x="0" y="28575"/>
                      </a:cubicBezTo>
                      <a:cubicBezTo>
                        <a:pt x="0" y="12793"/>
                        <a:pt x="12792" y="0"/>
                        <a:pt x="28575" y="0"/>
                      </a:cubicBezTo>
                      <a:cubicBezTo>
                        <a:pt x="44358" y="0"/>
                        <a:pt x="57150" y="12793"/>
                        <a:pt x="57150" y="28575"/>
                      </a:cubicBezTo>
                      <a:close/>
                    </a:path>
                  </a:pathLst>
                </a:custGeom>
                <a:solidFill>
                  <a:srgbClr val="BA68C8"/>
                </a:solidFill>
                <a:ln w="9525" cap="flat">
                  <a:noFill/>
                  <a:prstDash val="solid"/>
                  <a:miter/>
                </a:ln>
              </p:spPr>
              <p:txBody>
                <a:bodyPr rtlCol="0" anchor="ctr"/>
                <a:lstStyle/>
                <a:p>
                  <a:endParaRPr lang="en-US"/>
                </a:p>
              </p:txBody>
            </p:sp>
            <p:sp>
              <p:nvSpPr>
                <p:cNvPr id="103" name="Graphic 4">
                  <a:extLst>
                    <a:ext uri="{FF2B5EF4-FFF2-40B4-BE49-F238E27FC236}">
                      <a16:creationId xmlns:a16="http://schemas.microsoft.com/office/drawing/2014/main" id="{5D16ECB4-5D0B-4A14-A37B-DCF9ABFBBDB1}"/>
                    </a:ext>
                  </a:extLst>
                </p:cNvPr>
                <p:cNvSpPr/>
                <p:nvPr/>
              </p:nvSpPr>
              <p:spPr>
                <a:xfrm>
                  <a:off x="4923505" y="2243359"/>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8" y="57150"/>
                        <a:pt x="28575" y="57150"/>
                      </a:cubicBezTo>
                      <a:cubicBezTo>
                        <a:pt x="12792" y="57150"/>
                        <a:pt x="0" y="44357"/>
                        <a:pt x="0" y="28575"/>
                      </a:cubicBezTo>
                      <a:cubicBezTo>
                        <a:pt x="0" y="12793"/>
                        <a:pt x="12792" y="0"/>
                        <a:pt x="28575" y="0"/>
                      </a:cubicBezTo>
                      <a:cubicBezTo>
                        <a:pt x="44358" y="0"/>
                        <a:pt x="57150" y="12793"/>
                        <a:pt x="57150" y="28575"/>
                      </a:cubicBezTo>
                      <a:close/>
                    </a:path>
                  </a:pathLst>
                </a:custGeom>
                <a:solidFill>
                  <a:srgbClr val="BA68C8"/>
                </a:solidFill>
                <a:ln w="9525" cap="flat">
                  <a:noFill/>
                  <a:prstDash val="solid"/>
                  <a:miter/>
                </a:ln>
              </p:spPr>
              <p:txBody>
                <a:bodyPr rtlCol="0" anchor="ctr"/>
                <a:lstStyle/>
                <a:p>
                  <a:endParaRPr lang="en-US"/>
                </a:p>
              </p:txBody>
            </p:sp>
            <p:sp>
              <p:nvSpPr>
                <p:cNvPr id="104" name="Graphic 4">
                  <a:extLst>
                    <a:ext uri="{FF2B5EF4-FFF2-40B4-BE49-F238E27FC236}">
                      <a16:creationId xmlns:a16="http://schemas.microsoft.com/office/drawing/2014/main" id="{02122DA4-713D-4952-891B-83CB0D4ECBE5}"/>
                    </a:ext>
                  </a:extLst>
                </p:cNvPr>
                <p:cNvSpPr/>
                <p:nvPr/>
              </p:nvSpPr>
              <p:spPr>
                <a:xfrm>
                  <a:off x="4872356" y="2154396"/>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8" y="57150"/>
                        <a:pt x="28575" y="57150"/>
                      </a:cubicBezTo>
                      <a:cubicBezTo>
                        <a:pt x="12792" y="57150"/>
                        <a:pt x="0" y="44357"/>
                        <a:pt x="0" y="28575"/>
                      </a:cubicBezTo>
                      <a:cubicBezTo>
                        <a:pt x="0" y="12793"/>
                        <a:pt x="12792" y="0"/>
                        <a:pt x="28575" y="0"/>
                      </a:cubicBezTo>
                      <a:cubicBezTo>
                        <a:pt x="44358" y="0"/>
                        <a:pt x="57150" y="12793"/>
                        <a:pt x="57150" y="28575"/>
                      </a:cubicBezTo>
                      <a:close/>
                    </a:path>
                  </a:pathLst>
                </a:custGeom>
                <a:solidFill>
                  <a:srgbClr val="BA68C8"/>
                </a:solidFill>
                <a:ln w="9525" cap="flat">
                  <a:noFill/>
                  <a:prstDash val="solid"/>
                  <a:miter/>
                </a:ln>
              </p:spPr>
              <p:txBody>
                <a:bodyPr rtlCol="0" anchor="ctr"/>
                <a:lstStyle/>
                <a:p>
                  <a:endParaRPr lang="en-US"/>
                </a:p>
              </p:txBody>
            </p:sp>
            <p:sp>
              <p:nvSpPr>
                <p:cNvPr id="105" name="Graphic 4">
                  <a:extLst>
                    <a:ext uri="{FF2B5EF4-FFF2-40B4-BE49-F238E27FC236}">
                      <a16:creationId xmlns:a16="http://schemas.microsoft.com/office/drawing/2014/main" id="{E10D2ACE-81DC-4E7C-8B6B-C097948A3F23}"/>
                    </a:ext>
                  </a:extLst>
                </p:cNvPr>
                <p:cNvSpPr/>
                <p:nvPr/>
              </p:nvSpPr>
              <p:spPr>
                <a:xfrm>
                  <a:off x="5093716" y="1814734"/>
                  <a:ext cx="25146" cy="25146"/>
                </a:xfrm>
                <a:custGeom>
                  <a:avLst/>
                  <a:gdLst>
                    <a:gd name="connsiteX0" fmla="*/ 25146 w 25146"/>
                    <a:gd name="connsiteY0" fmla="*/ 12573 h 25146"/>
                    <a:gd name="connsiteX1" fmla="*/ 12573 w 25146"/>
                    <a:gd name="connsiteY1" fmla="*/ 25146 h 25146"/>
                    <a:gd name="connsiteX2" fmla="*/ 0 w 25146"/>
                    <a:gd name="connsiteY2" fmla="*/ 12573 h 25146"/>
                    <a:gd name="connsiteX3" fmla="*/ 12573 w 25146"/>
                    <a:gd name="connsiteY3" fmla="*/ 0 h 25146"/>
                    <a:gd name="connsiteX4" fmla="*/ 25146 w 25146"/>
                    <a:gd name="connsiteY4" fmla="*/ 12573 h 25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 h="25146">
                      <a:moveTo>
                        <a:pt x="25146" y="12573"/>
                      </a:moveTo>
                      <a:cubicBezTo>
                        <a:pt x="25146" y="19517"/>
                        <a:pt x="19517" y="25146"/>
                        <a:pt x="12573" y="25146"/>
                      </a:cubicBezTo>
                      <a:cubicBezTo>
                        <a:pt x="5629" y="25146"/>
                        <a:pt x="0" y="19517"/>
                        <a:pt x="0" y="12573"/>
                      </a:cubicBezTo>
                      <a:cubicBezTo>
                        <a:pt x="0" y="5629"/>
                        <a:pt x="5629" y="0"/>
                        <a:pt x="12573" y="0"/>
                      </a:cubicBezTo>
                      <a:cubicBezTo>
                        <a:pt x="19517" y="0"/>
                        <a:pt x="25146" y="5629"/>
                        <a:pt x="25146" y="12573"/>
                      </a:cubicBezTo>
                      <a:close/>
                    </a:path>
                  </a:pathLst>
                </a:custGeom>
                <a:solidFill>
                  <a:srgbClr val="BA68C8"/>
                </a:solidFill>
                <a:ln w="9525" cap="flat">
                  <a:noFill/>
                  <a:prstDash val="solid"/>
                  <a:miter/>
                </a:ln>
              </p:spPr>
              <p:txBody>
                <a:bodyPr rtlCol="0" anchor="ctr"/>
                <a:lstStyle/>
                <a:p>
                  <a:endParaRPr lang="en-US"/>
                </a:p>
              </p:txBody>
            </p:sp>
            <p:sp>
              <p:nvSpPr>
                <p:cNvPr id="106" name="Graphic 4">
                  <a:extLst>
                    <a:ext uri="{FF2B5EF4-FFF2-40B4-BE49-F238E27FC236}">
                      <a16:creationId xmlns:a16="http://schemas.microsoft.com/office/drawing/2014/main" id="{EBEEA1AF-C45B-4ABA-815B-AAAF254C51F7}"/>
                    </a:ext>
                  </a:extLst>
                </p:cNvPr>
                <p:cNvSpPr/>
                <p:nvPr/>
              </p:nvSpPr>
              <p:spPr>
                <a:xfrm>
                  <a:off x="5196396" y="1814734"/>
                  <a:ext cx="25146" cy="25146"/>
                </a:xfrm>
                <a:custGeom>
                  <a:avLst/>
                  <a:gdLst>
                    <a:gd name="connsiteX0" fmla="*/ 25146 w 25146"/>
                    <a:gd name="connsiteY0" fmla="*/ 12573 h 25146"/>
                    <a:gd name="connsiteX1" fmla="*/ 12573 w 25146"/>
                    <a:gd name="connsiteY1" fmla="*/ 25146 h 25146"/>
                    <a:gd name="connsiteX2" fmla="*/ 0 w 25146"/>
                    <a:gd name="connsiteY2" fmla="*/ 12573 h 25146"/>
                    <a:gd name="connsiteX3" fmla="*/ 12573 w 25146"/>
                    <a:gd name="connsiteY3" fmla="*/ 0 h 25146"/>
                    <a:gd name="connsiteX4" fmla="*/ 25146 w 25146"/>
                    <a:gd name="connsiteY4" fmla="*/ 12382 h 25146"/>
                    <a:gd name="connsiteX5" fmla="*/ 25146 w 25146"/>
                    <a:gd name="connsiteY5" fmla="*/ 12573 h 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46" h="25146">
                      <a:moveTo>
                        <a:pt x="25146" y="12573"/>
                      </a:moveTo>
                      <a:cubicBezTo>
                        <a:pt x="25146" y="19517"/>
                        <a:pt x="19517" y="25146"/>
                        <a:pt x="12573" y="25146"/>
                      </a:cubicBezTo>
                      <a:cubicBezTo>
                        <a:pt x="5629" y="25146"/>
                        <a:pt x="0" y="19517"/>
                        <a:pt x="0" y="12573"/>
                      </a:cubicBezTo>
                      <a:cubicBezTo>
                        <a:pt x="0" y="5630"/>
                        <a:pt x="5629" y="0"/>
                        <a:pt x="12573" y="0"/>
                      </a:cubicBezTo>
                      <a:cubicBezTo>
                        <a:pt x="19460" y="-52"/>
                        <a:pt x="25089" y="5491"/>
                        <a:pt x="25146" y="12382"/>
                      </a:cubicBezTo>
                      <a:cubicBezTo>
                        <a:pt x="25146" y="12446"/>
                        <a:pt x="25146" y="12510"/>
                        <a:pt x="25146" y="12573"/>
                      </a:cubicBezTo>
                      <a:close/>
                    </a:path>
                  </a:pathLst>
                </a:custGeom>
                <a:solidFill>
                  <a:srgbClr val="BA68C8"/>
                </a:solidFill>
                <a:ln w="9525" cap="flat">
                  <a:noFill/>
                  <a:prstDash val="solid"/>
                  <a:miter/>
                </a:ln>
              </p:spPr>
              <p:txBody>
                <a:bodyPr rtlCol="0" anchor="ctr"/>
                <a:lstStyle/>
                <a:p>
                  <a:endParaRPr lang="en-US"/>
                </a:p>
              </p:txBody>
            </p:sp>
            <p:sp>
              <p:nvSpPr>
                <p:cNvPr id="107" name="Graphic 4">
                  <a:extLst>
                    <a:ext uri="{FF2B5EF4-FFF2-40B4-BE49-F238E27FC236}">
                      <a16:creationId xmlns:a16="http://schemas.microsoft.com/office/drawing/2014/main" id="{CE2AE650-2B71-4F8C-BD1D-1F634969802C}"/>
                    </a:ext>
                  </a:extLst>
                </p:cNvPr>
                <p:cNvSpPr/>
                <p:nvPr/>
              </p:nvSpPr>
              <p:spPr>
                <a:xfrm>
                  <a:off x="5042377" y="1903698"/>
                  <a:ext cx="25146" cy="25146"/>
                </a:xfrm>
                <a:custGeom>
                  <a:avLst/>
                  <a:gdLst>
                    <a:gd name="connsiteX0" fmla="*/ 25146 w 25146"/>
                    <a:gd name="connsiteY0" fmla="*/ 12478 h 25146"/>
                    <a:gd name="connsiteX1" fmla="*/ 12668 w 25146"/>
                    <a:gd name="connsiteY1" fmla="*/ 25146 h 25146"/>
                    <a:gd name="connsiteX2" fmla="*/ 0 w 25146"/>
                    <a:gd name="connsiteY2" fmla="*/ 12668 h 25146"/>
                    <a:gd name="connsiteX3" fmla="*/ 12478 w 25146"/>
                    <a:gd name="connsiteY3" fmla="*/ 0 h 25146"/>
                    <a:gd name="connsiteX4" fmla="*/ 12573 w 25146"/>
                    <a:gd name="connsiteY4" fmla="*/ 0 h 25146"/>
                    <a:gd name="connsiteX5" fmla="*/ 25146 w 25146"/>
                    <a:gd name="connsiteY5" fmla="*/ 12478 h 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46" h="25146">
                      <a:moveTo>
                        <a:pt x="25146" y="12478"/>
                      </a:moveTo>
                      <a:cubicBezTo>
                        <a:pt x="25203" y="19421"/>
                        <a:pt x="19612" y="25093"/>
                        <a:pt x="12668" y="25146"/>
                      </a:cubicBezTo>
                      <a:cubicBezTo>
                        <a:pt x="5725" y="25198"/>
                        <a:pt x="57" y="19612"/>
                        <a:pt x="0" y="12668"/>
                      </a:cubicBezTo>
                      <a:cubicBezTo>
                        <a:pt x="-47" y="5725"/>
                        <a:pt x="5534" y="53"/>
                        <a:pt x="12478" y="0"/>
                      </a:cubicBezTo>
                      <a:cubicBezTo>
                        <a:pt x="12507" y="0"/>
                        <a:pt x="12545" y="0"/>
                        <a:pt x="12573" y="0"/>
                      </a:cubicBezTo>
                      <a:cubicBezTo>
                        <a:pt x="19479" y="0"/>
                        <a:pt x="25089" y="5571"/>
                        <a:pt x="25146" y="12478"/>
                      </a:cubicBezTo>
                      <a:close/>
                    </a:path>
                  </a:pathLst>
                </a:custGeom>
                <a:solidFill>
                  <a:srgbClr val="BA68C8"/>
                </a:solidFill>
                <a:ln w="9525" cap="flat">
                  <a:noFill/>
                  <a:prstDash val="solid"/>
                  <a:miter/>
                </a:ln>
              </p:spPr>
              <p:txBody>
                <a:bodyPr rtlCol="0" anchor="ctr"/>
                <a:lstStyle/>
                <a:p>
                  <a:endParaRPr lang="en-US"/>
                </a:p>
              </p:txBody>
            </p:sp>
            <p:sp>
              <p:nvSpPr>
                <p:cNvPr id="108" name="Graphic 4">
                  <a:extLst>
                    <a:ext uri="{FF2B5EF4-FFF2-40B4-BE49-F238E27FC236}">
                      <a16:creationId xmlns:a16="http://schemas.microsoft.com/office/drawing/2014/main" id="{FAF22D06-7C93-4CBC-B706-59233B2EC0DC}"/>
                    </a:ext>
                  </a:extLst>
                </p:cNvPr>
                <p:cNvSpPr/>
                <p:nvPr/>
              </p:nvSpPr>
              <p:spPr>
                <a:xfrm>
                  <a:off x="5093716" y="1992566"/>
                  <a:ext cx="25146" cy="25145"/>
                </a:xfrm>
                <a:custGeom>
                  <a:avLst/>
                  <a:gdLst>
                    <a:gd name="connsiteX0" fmla="*/ 25146 w 25146"/>
                    <a:gd name="connsiteY0" fmla="*/ 12573 h 25145"/>
                    <a:gd name="connsiteX1" fmla="*/ 12573 w 25146"/>
                    <a:gd name="connsiteY1" fmla="*/ 25146 h 25145"/>
                    <a:gd name="connsiteX2" fmla="*/ 0 w 25146"/>
                    <a:gd name="connsiteY2" fmla="*/ 12573 h 25145"/>
                    <a:gd name="connsiteX3" fmla="*/ 12573 w 25146"/>
                    <a:gd name="connsiteY3" fmla="*/ 0 h 25145"/>
                    <a:gd name="connsiteX4" fmla="*/ 25146 w 25146"/>
                    <a:gd name="connsiteY4" fmla="*/ 12573 h 25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 h="25145">
                      <a:moveTo>
                        <a:pt x="25146" y="12573"/>
                      </a:moveTo>
                      <a:cubicBezTo>
                        <a:pt x="25146" y="19517"/>
                        <a:pt x="19517" y="25146"/>
                        <a:pt x="12573" y="25146"/>
                      </a:cubicBezTo>
                      <a:cubicBezTo>
                        <a:pt x="5629" y="25146"/>
                        <a:pt x="0" y="19517"/>
                        <a:pt x="0" y="12573"/>
                      </a:cubicBezTo>
                      <a:cubicBezTo>
                        <a:pt x="0" y="5629"/>
                        <a:pt x="5629" y="0"/>
                        <a:pt x="12573" y="0"/>
                      </a:cubicBezTo>
                      <a:cubicBezTo>
                        <a:pt x="19517" y="0"/>
                        <a:pt x="25146" y="5629"/>
                        <a:pt x="25146" y="12573"/>
                      </a:cubicBezTo>
                      <a:close/>
                    </a:path>
                  </a:pathLst>
                </a:custGeom>
                <a:solidFill>
                  <a:srgbClr val="BA68C8"/>
                </a:solidFill>
                <a:ln w="9525" cap="flat">
                  <a:noFill/>
                  <a:prstDash val="solid"/>
                  <a:miter/>
                </a:ln>
              </p:spPr>
              <p:txBody>
                <a:bodyPr rtlCol="0" anchor="ctr"/>
                <a:lstStyle/>
                <a:p>
                  <a:endParaRPr lang="en-US"/>
                </a:p>
              </p:txBody>
            </p:sp>
            <p:sp>
              <p:nvSpPr>
                <p:cNvPr id="109" name="Graphic 4">
                  <a:extLst>
                    <a:ext uri="{FF2B5EF4-FFF2-40B4-BE49-F238E27FC236}">
                      <a16:creationId xmlns:a16="http://schemas.microsoft.com/office/drawing/2014/main" id="{2A000192-FCE6-46BA-8034-52DC5116B145}"/>
                    </a:ext>
                  </a:extLst>
                </p:cNvPr>
                <p:cNvSpPr/>
                <p:nvPr/>
              </p:nvSpPr>
              <p:spPr>
                <a:xfrm>
                  <a:off x="5350415" y="1903698"/>
                  <a:ext cx="25146" cy="25146"/>
                </a:xfrm>
                <a:custGeom>
                  <a:avLst/>
                  <a:gdLst>
                    <a:gd name="connsiteX0" fmla="*/ 25146 w 25146"/>
                    <a:gd name="connsiteY0" fmla="*/ 12478 h 25146"/>
                    <a:gd name="connsiteX1" fmla="*/ 12668 w 25146"/>
                    <a:gd name="connsiteY1" fmla="*/ 25146 h 25146"/>
                    <a:gd name="connsiteX2" fmla="*/ 0 w 25146"/>
                    <a:gd name="connsiteY2" fmla="*/ 12668 h 25146"/>
                    <a:gd name="connsiteX3" fmla="*/ 12478 w 25146"/>
                    <a:gd name="connsiteY3" fmla="*/ 0 h 25146"/>
                    <a:gd name="connsiteX4" fmla="*/ 12573 w 25146"/>
                    <a:gd name="connsiteY4" fmla="*/ 0 h 25146"/>
                    <a:gd name="connsiteX5" fmla="*/ 25146 w 25146"/>
                    <a:gd name="connsiteY5" fmla="*/ 12478 h 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46" h="25146">
                      <a:moveTo>
                        <a:pt x="25146" y="12478"/>
                      </a:moveTo>
                      <a:cubicBezTo>
                        <a:pt x="25203" y="19421"/>
                        <a:pt x="19612" y="25093"/>
                        <a:pt x="12668" y="25146"/>
                      </a:cubicBezTo>
                      <a:cubicBezTo>
                        <a:pt x="5725" y="25198"/>
                        <a:pt x="58" y="19612"/>
                        <a:pt x="0" y="12668"/>
                      </a:cubicBezTo>
                      <a:cubicBezTo>
                        <a:pt x="-47" y="5725"/>
                        <a:pt x="5534" y="53"/>
                        <a:pt x="12478" y="0"/>
                      </a:cubicBezTo>
                      <a:cubicBezTo>
                        <a:pt x="12507" y="0"/>
                        <a:pt x="12545" y="0"/>
                        <a:pt x="12573" y="0"/>
                      </a:cubicBezTo>
                      <a:cubicBezTo>
                        <a:pt x="19479" y="0"/>
                        <a:pt x="25089" y="5571"/>
                        <a:pt x="25146" y="12478"/>
                      </a:cubicBezTo>
                      <a:close/>
                    </a:path>
                  </a:pathLst>
                </a:custGeom>
                <a:solidFill>
                  <a:srgbClr val="BA68C8"/>
                </a:solidFill>
                <a:ln w="9525" cap="flat">
                  <a:noFill/>
                  <a:prstDash val="solid"/>
                  <a:miter/>
                </a:ln>
              </p:spPr>
              <p:txBody>
                <a:bodyPr rtlCol="0" anchor="ctr"/>
                <a:lstStyle/>
                <a:p>
                  <a:endParaRPr lang="en-US"/>
                </a:p>
              </p:txBody>
            </p:sp>
            <p:sp>
              <p:nvSpPr>
                <p:cNvPr id="110" name="Graphic 4">
                  <a:extLst>
                    <a:ext uri="{FF2B5EF4-FFF2-40B4-BE49-F238E27FC236}">
                      <a16:creationId xmlns:a16="http://schemas.microsoft.com/office/drawing/2014/main" id="{57A3782B-A516-4A79-B2E1-AE5FD9FD0D39}"/>
                    </a:ext>
                  </a:extLst>
                </p:cNvPr>
                <p:cNvSpPr/>
                <p:nvPr/>
              </p:nvSpPr>
              <p:spPr>
                <a:xfrm>
                  <a:off x="5247736" y="2081529"/>
                  <a:ext cx="25145" cy="25145"/>
                </a:xfrm>
                <a:custGeom>
                  <a:avLst/>
                  <a:gdLst>
                    <a:gd name="connsiteX0" fmla="*/ 25146 w 25145"/>
                    <a:gd name="connsiteY0" fmla="*/ 12573 h 25145"/>
                    <a:gd name="connsiteX1" fmla="*/ 12573 w 25145"/>
                    <a:gd name="connsiteY1" fmla="*/ 25146 h 25145"/>
                    <a:gd name="connsiteX2" fmla="*/ 0 w 25145"/>
                    <a:gd name="connsiteY2" fmla="*/ 12573 h 25145"/>
                    <a:gd name="connsiteX3" fmla="*/ 12573 w 25145"/>
                    <a:gd name="connsiteY3" fmla="*/ 0 h 25145"/>
                    <a:gd name="connsiteX4" fmla="*/ 25146 w 25145"/>
                    <a:gd name="connsiteY4" fmla="*/ 12573 h 25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5" h="25145">
                      <a:moveTo>
                        <a:pt x="25146" y="12573"/>
                      </a:moveTo>
                      <a:cubicBezTo>
                        <a:pt x="25146" y="19517"/>
                        <a:pt x="19517" y="25146"/>
                        <a:pt x="12573" y="25146"/>
                      </a:cubicBezTo>
                      <a:cubicBezTo>
                        <a:pt x="5629" y="25146"/>
                        <a:pt x="0" y="19517"/>
                        <a:pt x="0" y="12573"/>
                      </a:cubicBezTo>
                      <a:cubicBezTo>
                        <a:pt x="0" y="5629"/>
                        <a:pt x="5629" y="0"/>
                        <a:pt x="12573" y="0"/>
                      </a:cubicBezTo>
                      <a:cubicBezTo>
                        <a:pt x="19517" y="0"/>
                        <a:pt x="25146" y="5629"/>
                        <a:pt x="25146" y="12573"/>
                      </a:cubicBezTo>
                      <a:close/>
                    </a:path>
                  </a:pathLst>
                </a:custGeom>
                <a:solidFill>
                  <a:srgbClr val="BA68C8"/>
                </a:solidFill>
                <a:ln w="9525" cap="flat">
                  <a:noFill/>
                  <a:prstDash val="solid"/>
                  <a:miter/>
                </a:ln>
              </p:spPr>
              <p:txBody>
                <a:bodyPr rtlCol="0" anchor="ctr"/>
                <a:lstStyle/>
                <a:p>
                  <a:endParaRPr lang="en-US"/>
                </a:p>
              </p:txBody>
            </p:sp>
            <p:sp>
              <p:nvSpPr>
                <p:cNvPr id="111" name="Graphic 4">
                  <a:extLst>
                    <a:ext uri="{FF2B5EF4-FFF2-40B4-BE49-F238E27FC236}">
                      <a16:creationId xmlns:a16="http://schemas.microsoft.com/office/drawing/2014/main" id="{8C164ADD-8481-47B9-A254-5D75E23A29A7}"/>
                    </a:ext>
                  </a:extLst>
                </p:cNvPr>
                <p:cNvSpPr/>
                <p:nvPr/>
              </p:nvSpPr>
              <p:spPr>
                <a:xfrm>
                  <a:off x="5196396" y="2170493"/>
                  <a:ext cx="25146" cy="25146"/>
                </a:xfrm>
                <a:custGeom>
                  <a:avLst/>
                  <a:gdLst>
                    <a:gd name="connsiteX0" fmla="*/ 25146 w 25146"/>
                    <a:gd name="connsiteY0" fmla="*/ 12478 h 25146"/>
                    <a:gd name="connsiteX1" fmla="*/ 12669 w 25146"/>
                    <a:gd name="connsiteY1" fmla="*/ 25146 h 25146"/>
                    <a:gd name="connsiteX2" fmla="*/ 0 w 25146"/>
                    <a:gd name="connsiteY2" fmla="*/ 12668 h 25146"/>
                    <a:gd name="connsiteX3" fmla="*/ 12478 w 25146"/>
                    <a:gd name="connsiteY3" fmla="*/ 0 h 25146"/>
                    <a:gd name="connsiteX4" fmla="*/ 12573 w 25146"/>
                    <a:gd name="connsiteY4" fmla="*/ 0 h 25146"/>
                    <a:gd name="connsiteX5" fmla="*/ 25146 w 25146"/>
                    <a:gd name="connsiteY5" fmla="*/ 12478 h 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46" h="25146">
                      <a:moveTo>
                        <a:pt x="25146" y="12478"/>
                      </a:moveTo>
                      <a:cubicBezTo>
                        <a:pt x="25203" y="19421"/>
                        <a:pt x="19612" y="25093"/>
                        <a:pt x="12669" y="25146"/>
                      </a:cubicBezTo>
                      <a:cubicBezTo>
                        <a:pt x="5725" y="25198"/>
                        <a:pt x="58" y="19612"/>
                        <a:pt x="0" y="12668"/>
                      </a:cubicBezTo>
                      <a:cubicBezTo>
                        <a:pt x="-47" y="5725"/>
                        <a:pt x="5535" y="53"/>
                        <a:pt x="12478" y="0"/>
                      </a:cubicBezTo>
                      <a:cubicBezTo>
                        <a:pt x="12507" y="0"/>
                        <a:pt x="12545" y="0"/>
                        <a:pt x="12573" y="0"/>
                      </a:cubicBezTo>
                      <a:cubicBezTo>
                        <a:pt x="19479" y="0"/>
                        <a:pt x="25099" y="5571"/>
                        <a:pt x="25146" y="12478"/>
                      </a:cubicBezTo>
                      <a:close/>
                    </a:path>
                  </a:pathLst>
                </a:custGeom>
                <a:solidFill>
                  <a:srgbClr val="BA68C8"/>
                </a:solidFill>
                <a:ln w="9525" cap="flat">
                  <a:noFill/>
                  <a:prstDash val="solid"/>
                  <a:miter/>
                </a:ln>
              </p:spPr>
              <p:txBody>
                <a:bodyPr rtlCol="0" anchor="ctr"/>
                <a:lstStyle/>
                <a:p>
                  <a:endParaRPr lang="en-US"/>
                </a:p>
              </p:txBody>
            </p:sp>
            <p:sp>
              <p:nvSpPr>
                <p:cNvPr id="112" name="Graphic 4">
                  <a:extLst>
                    <a:ext uri="{FF2B5EF4-FFF2-40B4-BE49-F238E27FC236}">
                      <a16:creationId xmlns:a16="http://schemas.microsoft.com/office/drawing/2014/main" id="{737E759C-D9D8-42A8-9E10-C1EA218333EF}"/>
                    </a:ext>
                  </a:extLst>
                </p:cNvPr>
                <p:cNvSpPr/>
                <p:nvPr/>
              </p:nvSpPr>
              <p:spPr>
                <a:xfrm>
                  <a:off x="5042377" y="2081529"/>
                  <a:ext cx="25145" cy="25145"/>
                </a:xfrm>
                <a:custGeom>
                  <a:avLst/>
                  <a:gdLst>
                    <a:gd name="connsiteX0" fmla="*/ 25146 w 25145"/>
                    <a:gd name="connsiteY0" fmla="*/ 12573 h 25145"/>
                    <a:gd name="connsiteX1" fmla="*/ 12573 w 25145"/>
                    <a:gd name="connsiteY1" fmla="*/ 25146 h 25145"/>
                    <a:gd name="connsiteX2" fmla="*/ 0 w 25145"/>
                    <a:gd name="connsiteY2" fmla="*/ 12573 h 25145"/>
                    <a:gd name="connsiteX3" fmla="*/ 12573 w 25145"/>
                    <a:gd name="connsiteY3" fmla="*/ 0 h 25145"/>
                    <a:gd name="connsiteX4" fmla="*/ 25146 w 25145"/>
                    <a:gd name="connsiteY4" fmla="*/ 12573 h 25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5" h="25145">
                      <a:moveTo>
                        <a:pt x="25146" y="12573"/>
                      </a:moveTo>
                      <a:cubicBezTo>
                        <a:pt x="25146" y="19517"/>
                        <a:pt x="19517" y="25146"/>
                        <a:pt x="12573" y="25146"/>
                      </a:cubicBezTo>
                      <a:cubicBezTo>
                        <a:pt x="5629" y="25146"/>
                        <a:pt x="0" y="19517"/>
                        <a:pt x="0" y="12573"/>
                      </a:cubicBezTo>
                      <a:cubicBezTo>
                        <a:pt x="0" y="5629"/>
                        <a:pt x="5629" y="0"/>
                        <a:pt x="12573" y="0"/>
                      </a:cubicBezTo>
                      <a:cubicBezTo>
                        <a:pt x="19517" y="0"/>
                        <a:pt x="25146" y="5629"/>
                        <a:pt x="25146" y="12573"/>
                      </a:cubicBezTo>
                      <a:close/>
                    </a:path>
                  </a:pathLst>
                </a:custGeom>
                <a:solidFill>
                  <a:srgbClr val="BA68C8"/>
                </a:solidFill>
                <a:ln w="9525" cap="flat">
                  <a:noFill/>
                  <a:prstDash val="solid"/>
                  <a:miter/>
                </a:ln>
              </p:spPr>
              <p:txBody>
                <a:bodyPr rtlCol="0" anchor="ctr"/>
                <a:lstStyle/>
                <a:p>
                  <a:endParaRPr lang="en-US"/>
                </a:p>
              </p:txBody>
            </p:sp>
            <p:sp>
              <p:nvSpPr>
                <p:cNvPr id="113" name="Graphic 4">
                  <a:extLst>
                    <a:ext uri="{FF2B5EF4-FFF2-40B4-BE49-F238E27FC236}">
                      <a16:creationId xmlns:a16="http://schemas.microsoft.com/office/drawing/2014/main" id="{C0B9C2F8-BCF0-41F0-9738-9D24D5196BA2}"/>
                    </a:ext>
                  </a:extLst>
                </p:cNvPr>
                <p:cNvSpPr/>
                <p:nvPr/>
              </p:nvSpPr>
              <p:spPr>
                <a:xfrm>
                  <a:off x="4939697" y="2081529"/>
                  <a:ext cx="25146" cy="25145"/>
                </a:xfrm>
                <a:custGeom>
                  <a:avLst/>
                  <a:gdLst>
                    <a:gd name="connsiteX0" fmla="*/ 25146 w 25146"/>
                    <a:gd name="connsiteY0" fmla="*/ 12478 h 25145"/>
                    <a:gd name="connsiteX1" fmla="*/ 12668 w 25146"/>
                    <a:gd name="connsiteY1" fmla="*/ 25145 h 25145"/>
                    <a:gd name="connsiteX2" fmla="*/ 0 w 25146"/>
                    <a:gd name="connsiteY2" fmla="*/ 12667 h 25145"/>
                    <a:gd name="connsiteX3" fmla="*/ 12478 w 25146"/>
                    <a:gd name="connsiteY3" fmla="*/ 0 h 25145"/>
                    <a:gd name="connsiteX4" fmla="*/ 12668 w 25146"/>
                    <a:gd name="connsiteY4" fmla="*/ 0 h 25145"/>
                    <a:gd name="connsiteX5" fmla="*/ 25146 w 25146"/>
                    <a:gd name="connsiteY5" fmla="*/ 12478 h 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46" h="25145">
                      <a:moveTo>
                        <a:pt x="25146" y="12478"/>
                      </a:moveTo>
                      <a:cubicBezTo>
                        <a:pt x="25194" y="19421"/>
                        <a:pt x="19612" y="25093"/>
                        <a:pt x="12668" y="25145"/>
                      </a:cubicBezTo>
                      <a:cubicBezTo>
                        <a:pt x="5725" y="25197"/>
                        <a:pt x="57" y="19611"/>
                        <a:pt x="0" y="12667"/>
                      </a:cubicBezTo>
                      <a:cubicBezTo>
                        <a:pt x="-47" y="5724"/>
                        <a:pt x="5534" y="52"/>
                        <a:pt x="12478" y="0"/>
                      </a:cubicBezTo>
                      <a:cubicBezTo>
                        <a:pt x="12545" y="0"/>
                        <a:pt x="12602" y="0"/>
                        <a:pt x="12668" y="0"/>
                      </a:cubicBezTo>
                      <a:cubicBezTo>
                        <a:pt x="19536" y="51"/>
                        <a:pt x="25098" y="5608"/>
                        <a:pt x="25146" y="12478"/>
                      </a:cubicBezTo>
                      <a:close/>
                    </a:path>
                  </a:pathLst>
                </a:custGeom>
                <a:solidFill>
                  <a:srgbClr val="BA68C8"/>
                </a:solidFill>
                <a:ln w="9525" cap="flat">
                  <a:noFill/>
                  <a:prstDash val="solid"/>
                  <a:miter/>
                </a:ln>
              </p:spPr>
              <p:txBody>
                <a:bodyPr rtlCol="0" anchor="ctr"/>
                <a:lstStyle/>
                <a:p>
                  <a:endParaRPr lang="en-US"/>
                </a:p>
              </p:txBody>
            </p:sp>
            <p:sp>
              <p:nvSpPr>
                <p:cNvPr id="114" name="Graphic 4">
                  <a:extLst>
                    <a:ext uri="{FF2B5EF4-FFF2-40B4-BE49-F238E27FC236}">
                      <a16:creationId xmlns:a16="http://schemas.microsoft.com/office/drawing/2014/main" id="{5630E300-30D9-472C-BC11-1D5FBC5ECDE6}"/>
                    </a:ext>
                  </a:extLst>
                </p:cNvPr>
                <p:cNvSpPr/>
                <p:nvPr/>
              </p:nvSpPr>
              <p:spPr>
                <a:xfrm>
                  <a:off x="5042377" y="2259361"/>
                  <a:ext cx="25145" cy="25145"/>
                </a:xfrm>
                <a:custGeom>
                  <a:avLst/>
                  <a:gdLst>
                    <a:gd name="connsiteX0" fmla="*/ 25146 w 25145"/>
                    <a:gd name="connsiteY0" fmla="*/ 12573 h 25145"/>
                    <a:gd name="connsiteX1" fmla="*/ 12573 w 25145"/>
                    <a:gd name="connsiteY1" fmla="*/ 25146 h 25145"/>
                    <a:gd name="connsiteX2" fmla="*/ 0 w 25145"/>
                    <a:gd name="connsiteY2" fmla="*/ 12572 h 25145"/>
                    <a:gd name="connsiteX3" fmla="*/ 12573 w 25145"/>
                    <a:gd name="connsiteY3" fmla="*/ 0 h 25145"/>
                    <a:gd name="connsiteX4" fmla="*/ 12668 w 25145"/>
                    <a:gd name="connsiteY4" fmla="*/ 0 h 25145"/>
                    <a:gd name="connsiteX5" fmla="*/ 25146 w 25145"/>
                    <a:gd name="connsiteY5" fmla="*/ 12478 h 25145"/>
                    <a:gd name="connsiteX6" fmla="*/ 25146 w 25145"/>
                    <a:gd name="connsiteY6" fmla="*/ 12573 h 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45" h="25145">
                      <a:moveTo>
                        <a:pt x="25146" y="12573"/>
                      </a:moveTo>
                      <a:cubicBezTo>
                        <a:pt x="25146" y="19517"/>
                        <a:pt x="19517" y="25146"/>
                        <a:pt x="12573" y="25146"/>
                      </a:cubicBezTo>
                      <a:cubicBezTo>
                        <a:pt x="5629" y="25145"/>
                        <a:pt x="0" y="19516"/>
                        <a:pt x="0" y="12572"/>
                      </a:cubicBezTo>
                      <a:cubicBezTo>
                        <a:pt x="0" y="5628"/>
                        <a:pt x="5629" y="-1"/>
                        <a:pt x="12573" y="0"/>
                      </a:cubicBezTo>
                      <a:cubicBezTo>
                        <a:pt x="12602" y="0"/>
                        <a:pt x="12640" y="0"/>
                        <a:pt x="12668" y="0"/>
                      </a:cubicBezTo>
                      <a:cubicBezTo>
                        <a:pt x="19555" y="0"/>
                        <a:pt x="25146" y="5586"/>
                        <a:pt x="25146" y="12478"/>
                      </a:cubicBezTo>
                      <a:cubicBezTo>
                        <a:pt x="25146" y="12509"/>
                        <a:pt x="25146" y="12542"/>
                        <a:pt x="25146" y="12573"/>
                      </a:cubicBezTo>
                      <a:close/>
                    </a:path>
                  </a:pathLst>
                </a:custGeom>
                <a:solidFill>
                  <a:srgbClr val="BA68C8"/>
                </a:solidFill>
                <a:ln w="9525" cap="flat">
                  <a:noFill/>
                  <a:prstDash val="solid"/>
                  <a:miter/>
                </a:ln>
              </p:spPr>
              <p:txBody>
                <a:bodyPr rtlCol="0" anchor="ctr"/>
                <a:lstStyle/>
                <a:p>
                  <a:endParaRPr lang="en-US"/>
                </a:p>
              </p:txBody>
            </p:sp>
            <p:sp>
              <p:nvSpPr>
                <p:cNvPr id="115" name="Graphic 4">
                  <a:extLst>
                    <a:ext uri="{FF2B5EF4-FFF2-40B4-BE49-F238E27FC236}">
                      <a16:creationId xmlns:a16="http://schemas.microsoft.com/office/drawing/2014/main" id="{BEFCFB52-269C-4FE8-B169-7B64AF5F476A}"/>
                    </a:ext>
                  </a:extLst>
                </p:cNvPr>
                <p:cNvSpPr/>
                <p:nvPr/>
              </p:nvSpPr>
              <p:spPr>
                <a:xfrm>
                  <a:off x="4939697" y="2437193"/>
                  <a:ext cx="25145" cy="25145"/>
                </a:xfrm>
                <a:custGeom>
                  <a:avLst/>
                  <a:gdLst>
                    <a:gd name="connsiteX0" fmla="*/ 25146 w 25145"/>
                    <a:gd name="connsiteY0" fmla="*/ 12573 h 25145"/>
                    <a:gd name="connsiteX1" fmla="*/ 12573 w 25145"/>
                    <a:gd name="connsiteY1" fmla="*/ 25146 h 25145"/>
                    <a:gd name="connsiteX2" fmla="*/ 0 w 25145"/>
                    <a:gd name="connsiteY2" fmla="*/ 12573 h 25145"/>
                    <a:gd name="connsiteX3" fmla="*/ 12573 w 25145"/>
                    <a:gd name="connsiteY3" fmla="*/ 0 h 25145"/>
                    <a:gd name="connsiteX4" fmla="*/ 12668 w 25145"/>
                    <a:gd name="connsiteY4" fmla="*/ 0 h 25145"/>
                    <a:gd name="connsiteX5" fmla="*/ 25146 w 25145"/>
                    <a:gd name="connsiteY5" fmla="*/ 12478 h 25145"/>
                    <a:gd name="connsiteX6" fmla="*/ 25146 w 25145"/>
                    <a:gd name="connsiteY6" fmla="*/ 12573 h 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45" h="25145">
                      <a:moveTo>
                        <a:pt x="25146" y="12573"/>
                      </a:moveTo>
                      <a:cubicBezTo>
                        <a:pt x="25146" y="19517"/>
                        <a:pt x="19517" y="25146"/>
                        <a:pt x="12573" y="25146"/>
                      </a:cubicBezTo>
                      <a:cubicBezTo>
                        <a:pt x="5629" y="25146"/>
                        <a:pt x="0" y="19517"/>
                        <a:pt x="0" y="12573"/>
                      </a:cubicBezTo>
                      <a:cubicBezTo>
                        <a:pt x="0" y="5629"/>
                        <a:pt x="5629" y="0"/>
                        <a:pt x="12573" y="0"/>
                      </a:cubicBezTo>
                      <a:cubicBezTo>
                        <a:pt x="12602" y="0"/>
                        <a:pt x="12640" y="0"/>
                        <a:pt x="12668" y="0"/>
                      </a:cubicBezTo>
                      <a:cubicBezTo>
                        <a:pt x="19555" y="0"/>
                        <a:pt x="25146" y="5582"/>
                        <a:pt x="25146" y="12478"/>
                      </a:cubicBezTo>
                      <a:cubicBezTo>
                        <a:pt x="25146" y="12506"/>
                        <a:pt x="25146" y="12544"/>
                        <a:pt x="25146" y="12573"/>
                      </a:cubicBezTo>
                      <a:close/>
                    </a:path>
                  </a:pathLst>
                </a:custGeom>
                <a:solidFill>
                  <a:srgbClr val="BA68C8"/>
                </a:solidFill>
                <a:ln w="9525" cap="flat">
                  <a:noFill/>
                  <a:prstDash val="solid"/>
                  <a:miter/>
                </a:ln>
              </p:spPr>
              <p:txBody>
                <a:bodyPr rtlCol="0" anchor="ctr"/>
                <a:lstStyle/>
                <a:p>
                  <a:endParaRPr lang="en-US"/>
                </a:p>
              </p:txBody>
            </p:sp>
            <p:sp>
              <p:nvSpPr>
                <p:cNvPr id="116" name="Graphic 4">
                  <a:extLst>
                    <a:ext uri="{FF2B5EF4-FFF2-40B4-BE49-F238E27FC236}">
                      <a16:creationId xmlns:a16="http://schemas.microsoft.com/office/drawing/2014/main" id="{D3E0FDAF-DDA7-43ED-B3BE-AB38FC99418E}"/>
                    </a:ext>
                  </a:extLst>
                </p:cNvPr>
                <p:cNvSpPr/>
                <p:nvPr/>
              </p:nvSpPr>
              <p:spPr>
                <a:xfrm>
                  <a:off x="4785678" y="2348229"/>
                  <a:ext cx="25146" cy="25145"/>
                </a:xfrm>
                <a:custGeom>
                  <a:avLst/>
                  <a:gdLst>
                    <a:gd name="connsiteX0" fmla="*/ 25146 w 25146"/>
                    <a:gd name="connsiteY0" fmla="*/ 12573 h 25145"/>
                    <a:gd name="connsiteX1" fmla="*/ 12573 w 25146"/>
                    <a:gd name="connsiteY1" fmla="*/ 25146 h 25145"/>
                    <a:gd name="connsiteX2" fmla="*/ 0 w 25146"/>
                    <a:gd name="connsiteY2" fmla="*/ 12572 h 25145"/>
                    <a:gd name="connsiteX3" fmla="*/ 12573 w 25146"/>
                    <a:gd name="connsiteY3" fmla="*/ 0 h 25145"/>
                    <a:gd name="connsiteX4" fmla="*/ 12668 w 25146"/>
                    <a:gd name="connsiteY4" fmla="*/ 0 h 25145"/>
                    <a:gd name="connsiteX5" fmla="*/ 25146 w 25146"/>
                    <a:gd name="connsiteY5" fmla="*/ 12573 h 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46" h="25145">
                      <a:moveTo>
                        <a:pt x="25146" y="12573"/>
                      </a:moveTo>
                      <a:cubicBezTo>
                        <a:pt x="25146" y="19517"/>
                        <a:pt x="19517" y="25146"/>
                        <a:pt x="12573" y="25146"/>
                      </a:cubicBezTo>
                      <a:cubicBezTo>
                        <a:pt x="5629" y="25145"/>
                        <a:pt x="0" y="19516"/>
                        <a:pt x="0" y="12572"/>
                      </a:cubicBezTo>
                      <a:cubicBezTo>
                        <a:pt x="0" y="5628"/>
                        <a:pt x="5629" y="-1"/>
                        <a:pt x="12573" y="0"/>
                      </a:cubicBezTo>
                      <a:cubicBezTo>
                        <a:pt x="12602" y="0"/>
                        <a:pt x="12640" y="0"/>
                        <a:pt x="12668" y="0"/>
                      </a:cubicBezTo>
                      <a:cubicBezTo>
                        <a:pt x="19574" y="52"/>
                        <a:pt x="25146" y="5666"/>
                        <a:pt x="25146" y="12573"/>
                      </a:cubicBezTo>
                      <a:close/>
                    </a:path>
                  </a:pathLst>
                </a:custGeom>
                <a:solidFill>
                  <a:srgbClr val="BA68C8"/>
                </a:solidFill>
                <a:ln w="9525" cap="flat">
                  <a:noFill/>
                  <a:prstDash val="solid"/>
                  <a:miter/>
                </a:ln>
              </p:spPr>
              <p:txBody>
                <a:bodyPr rtlCol="0" anchor="ctr"/>
                <a:lstStyle/>
                <a:p>
                  <a:endParaRPr lang="en-US"/>
                </a:p>
              </p:txBody>
            </p:sp>
            <p:sp>
              <p:nvSpPr>
                <p:cNvPr id="117" name="Graphic 4">
                  <a:extLst>
                    <a:ext uri="{FF2B5EF4-FFF2-40B4-BE49-F238E27FC236}">
                      <a16:creationId xmlns:a16="http://schemas.microsoft.com/office/drawing/2014/main" id="{CD247CA9-515D-4FEF-9D78-57263984824D}"/>
                    </a:ext>
                  </a:extLst>
                </p:cNvPr>
                <p:cNvSpPr/>
                <p:nvPr/>
              </p:nvSpPr>
              <p:spPr>
                <a:xfrm>
                  <a:off x="4888357" y="2348229"/>
                  <a:ext cx="25146" cy="25145"/>
                </a:xfrm>
                <a:custGeom>
                  <a:avLst/>
                  <a:gdLst>
                    <a:gd name="connsiteX0" fmla="*/ 25146 w 25146"/>
                    <a:gd name="connsiteY0" fmla="*/ 12573 h 25145"/>
                    <a:gd name="connsiteX1" fmla="*/ 12573 w 25146"/>
                    <a:gd name="connsiteY1" fmla="*/ 25146 h 25145"/>
                    <a:gd name="connsiteX2" fmla="*/ 0 w 25146"/>
                    <a:gd name="connsiteY2" fmla="*/ 12573 h 25145"/>
                    <a:gd name="connsiteX3" fmla="*/ 12573 w 25146"/>
                    <a:gd name="connsiteY3" fmla="*/ 0 h 25145"/>
                    <a:gd name="connsiteX4" fmla="*/ 25146 w 25146"/>
                    <a:gd name="connsiteY4" fmla="*/ 12573 h 25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 h="25145">
                      <a:moveTo>
                        <a:pt x="25146" y="12573"/>
                      </a:moveTo>
                      <a:cubicBezTo>
                        <a:pt x="25146" y="19517"/>
                        <a:pt x="19517" y="25146"/>
                        <a:pt x="12573" y="25146"/>
                      </a:cubicBezTo>
                      <a:cubicBezTo>
                        <a:pt x="5629" y="25146"/>
                        <a:pt x="0" y="19517"/>
                        <a:pt x="0" y="12573"/>
                      </a:cubicBezTo>
                      <a:cubicBezTo>
                        <a:pt x="0" y="5629"/>
                        <a:pt x="5629" y="0"/>
                        <a:pt x="12573" y="0"/>
                      </a:cubicBezTo>
                      <a:cubicBezTo>
                        <a:pt x="19517" y="0"/>
                        <a:pt x="25146" y="5629"/>
                        <a:pt x="25146" y="12573"/>
                      </a:cubicBezTo>
                      <a:close/>
                    </a:path>
                  </a:pathLst>
                </a:custGeom>
                <a:solidFill>
                  <a:srgbClr val="BA68C8"/>
                </a:solidFill>
                <a:ln w="9525" cap="flat">
                  <a:noFill/>
                  <a:prstDash val="solid"/>
                  <a:miter/>
                </a:ln>
              </p:spPr>
              <p:txBody>
                <a:bodyPr rtlCol="0" anchor="ctr"/>
                <a:lstStyle/>
                <a:p>
                  <a:endParaRPr lang="en-US"/>
                </a:p>
              </p:txBody>
            </p:sp>
          </p:grpSp>
          <p:grpSp>
            <p:nvGrpSpPr>
              <p:cNvPr id="118" name="Graphic 4">
                <a:extLst>
                  <a:ext uri="{FF2B5EF4-FFF2-40B4-BE49-F238E27FC236}">
                    <a16:creationId xmlns:a16="http://schemas.microsoft.com/office/drawing/2014/main" id="{01E97160-EC60-4155-A318-204933A2E0E8}"/>
                  </a:ext>
                </a:extLst>
              </p:cNvPr>
              <p:cNvGrpSpPr/>
              <p:nvPr/>
            </p:nvGrpSpPr>
            <p:grpSpPr>
              <a:xfrm>
                <a:off x="2888393" y="1636712"/>
                <a:ext cx="587121" cy="577906"/>
                <a:chOff x="2888393" y="1636712"/>
                <a:chExt cx="587121" cy="577906"/>
              </a:xfrm>
            </p:grpSpPr>
            <p:sp>
              <p:nvSpPr>
                <p:cNvPr id="119" name="Graphic 4">
                  <a:extLst>
                    <a:ext uri="{FF2B5EF4-FFF2-40B4-BE49-F238E27FC236}">
                      <a16:creationId xmlns:a16="http://schemas.microsoft.com/office/drawing/2014/main" id="{C1257186-89DF-418A-B1F7-96EE863360A4}"/>
                    </a:ext>
                  </a:extLst>
                </p:cNvPr>
                <p:cNvSpPr/>
                <p:nvPr/>
              </p:nvSpPr>
              <p:spPr>
                <a:xfrm>
                  <a:off x="2975988" y="1692671"/>
                  <a:ext cx="445709" cy="350782"/>
                </a:xfrm>
                <a:custGeom>
                  <a:avLst/>
                  <a:gdLst>
                    <a:gd name="connsiteX0" fmla="*/ 40421 w 445709"/>
                    <a:gd name="connsiteY0" fmla="*/ 294370 h 350782"/>
                    <a:gd name="connsiteX1" fmla="*/ 2321 w 445709"/>
                    <a:gd name="connsiteY1" fmla="*/ 176355 h 350782"/>
                    <a:gd name="connsiteX2" fmla="*/ 2321 w 445709"/>
                    <a:gd name="connsiteY2" fmla="*/ 176355 h 350782"/>
                    <a:gd name="connsiteX3" fmla="*/ 40421 w 445709"/>
                    <a:gd name="connsiteY3" fmla="*/ 93964 h 350782"/>
                    <a:gd name="connsiteX4" fmla="*/ 325409 w 445709"/>
                    <a:gd name="connsiteY4" fmla="*/ 1191 h 350782"/>
                    <a:gd name="connsiteX5" fmla="*/ 404943 w 445709"/>
                    <a:gd name="connsiteY5" fmla="*/ 45101 h 350782"/>
                    <a:gd name="connsiteX6" fmla="*/ 404943 w 445709"/>
                    <a:gd name="connsiteY6" fmla="*/ 45101 h 350782"/>
                    <a:gd name="connsiteX7" fmla="*/ 443043 w 445709"/>
                    <a:gd name="connsiteY7" fmla="*/ 162639 h 350782"/>
                    <a:gd name="connsiteX8" fmla="*/ 408467 w 445709"/>
                    <a:gd name="connsiteY8" fmla="*/ 256746 h 350782"/>
                    <a:gd name="connsiteX9" fmla="*/ 123479 w 445709"/>
                    <a:gd name="connsiteY9" fmla="*/ 349615 h 350782"/>
                    <a:gd name="connsiteX10" fmla="*/ 40326 w 445709"/>
                    <a:gd name="connsiteY10" fmla="*/ 294561 h 350782"/>
                    <a:gd name="connsiteX11" fmla="*/ 40326 w 445709"/>
                    <a:gd name="connsiteY11" fmla="*/ 294561 h 35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5709" h="350782">
                      <a:moveTo>
                        <a:pt x="40421" y="294370"/>
                      </a:moveTo>
                      <a:lnTo>
                        <a:pt x="2321" y="176355"/>
                      </a:lnTo>
                      <a:lnTo>
                        <a:pt x="2321" y="176355"/>
                      </a:lnTo>
                      <a:cubicBezTo>
                        <a:pt x="-5585" y="153686"/>
                        <a:pt x="6607" y="124349"/>
                        <a:pt x="40421" y="93964"/>
                      </a:cubicBezTo>
                      <a:cubicBezTo>
                        <a:pt x="107858" y="33861"/>
                        <a:pt x="235493" y="-7668"/>
                        <a:pt x="325409" y="1191"/>
                      </a:cubicBezTo>
                      <a:cubicBezTo>
                        <a:pt x="370843" y="5667"/>
                        <a:pt x="397989" y="22146"/>
                        <a:pt x="404943" y="45101"/>
                      </a:cubicBezTo>
                      <a:lnTo>
                        <a:pt x="404943" y="45101"/>
                      </a:lnTo>
                      <a:lnTo>
                        <a:pt x="443043" y="162639"/>
                      </a:lnTo>
                      <a:cubicBezTo>
                        <a:pt x="450758" y="185309"/>
                        <a:pt x="442471" y="226552"/>
                        <a:pt x="408467" y="256746"/>
                      </a:cubicBezTo>
                      <a:cubicBezTo>
                        <a:pt x="340935" y="316849"/>
                        <a:pt x="213395" y="358378"/>
                        <a:pt x="123479" y="349615"/>
                      </a:cubicBezTo>
                      <a:cubicBezTo>
                        <a:pt x="78616" y="345138"/>
                        <a:pt x="47279" y="317040"/>
                        <a:pt x="40326" y="294561"/>
                      </a:cubicBezTo>
                      <a:lnTo>
                        <a:pt x="40326" y="294561"/>
                      </a:lnTo>
                      <a:close/>
                    </a:path>
                  </a:pathLst>
                </a:custGeom>
                <a:solidFill>
                  <a:srgbClr val="263238"/>
                </a:solidFill>
                <a:ln w="9525" cap="flat">
                  <a:noFill/>
                  <a:prstDash val="solid"/>
                  <a:miter/>
                </a:ln>
              </p:spPr>
              <p:txBody>
                <a:bodyPr rtlCol="0" anchor="ctr"/>
                <a:lstStyle/>
                <a:p>
                  <a:endParaRPr lang="en-US"/>
                </a:p>
              </p:txBody>
            </p:sp>
            <p:sp>
              <p:nvSpPr>
                <p:cNvPr id="120" name="Graphic 4">
                  <a:extLst>
                    <a:ext uri="{FF2B5EF4-FFF2-40B4-BE49-F238E27FC236}">
                      <a16:creationId xmlns:a16="http://schemas.microsoft.com/office/drawing/2014/main" id="{FC5918C2-2FFE-41A0-9CFF-8FBE2855F966}"/>
                    </a:ext>
                  </a:extLst>
                </p:cNvPr>
                <p:cNvSpPr/>
                <p:nvPr/>
              </p:nvSpPr>
              <p:spPr>
                <a:xfrm>
                  <a:off x="2888393" y="1636712"/>
                  <a:ext cx="583215" cy="336708"/>
                </a:xfrm>
                <a:custGeom>
                  <a:avLst/>
                  <a:gdLst>
                    <a:gd name="connsiteX0" fmla="*/ 236792 w 583215"/>
                    <a:gd name="connsiteY0" fmla="*/ 0 h 336708"/>
                    <a:gd name="connsiteX1" fmla="*/ 583216 w 583215"/>
                    <a:gd name="connsiteY1" fmla="*/ 73438 h 336708"/>
                    <a:gd name="connsiteX2" fmla="*/ 346424 w 583215"/>
                    <a:gd name="connsiteY2" fmla="*/ 336709 h 336708"/>
                    <a:gd name="connsiteX3" fmla="*/ 0 w 583215"/>
                    <a:gd name="connsiteY3" fmla="*/ 263366 h 336708"/>
                    <a:gd name="connsiteX4" fmla="*/ 236792 w 583215"/>
                    <a:gd name="connsiteY4" fmla="*/ 0 h 336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5" h="336708">
                      <a:moveTo>
                        <a:pt x="236792" y="0"/>
                      </a:moveTo>
                      <a:lnTo>
                        <a:pt x="583216" y="73438"/>
                      </a:lnTo>
                      <a:lnTo>
                        <a:pt x="346424" y="336709"/>
                      </a:lnTo>
                      <a:lnTo>
                        <a:pt x="0" y="263366"/>
                      </a:lnTo>
                      <a:lnTo>
                        <a:pt x="236792" y="0"/>
                      </a:lnTo>
                      <a:close/>
                    </a:path>
                  </a:pathLst>
                </a:custGeom>
                <a:solidFill>
                  <a:srgbClr val="455A64"/>
                </a:solidFill>
                <a:ln w="9525" cap="flat">
                  <a:noFill/>
                  <a:prstDash val="solid"/>
                  <a:miter/>
                </a:ln>
              </p:spPr>
              <p:txBody>
                <a:bodyPr rtlCol="0" anchor="ctr"/>
                <a:lstStyle/>
                <a:p>
                  <a:endParaRPr lang="en-US"/>
                </a:p>
              </p:txBody>
            </p:sp>
            <p:sp>
              <p:nvSpPr>
                <p:cNvPr id="121" name="Graphic 4">
                  <a:extLst>
                    <a:ext uri="{FF2B5EF4-FFF2-40B4-BE49-F238E27FC236}">
                      <a16:creationId xmlns:a16="http://schemas.microsoft.com/office/drawing/2014/main" id="{865BCFF1-4F0E-47D5-846F-50C1D2C3F997}"/>
                    </a:ext>
                  </a:extLst>
                </p:cNvPr>
                <p:cNvSpPr/>
                <p:nvPr/>
              </p:nvSpPr>
              <p:spPr>
                <a:xfrm>
                  <a:off x="3234818" y="1710150"/>
                  <a:ext cx="240696" cy="275367"/>
                </a:xfrm>
                <a:custGeom>
                  <a:avLst/>
                  <a:gdLst>
                    <a:gd name="connsiteX0" fmla="*/ 236792 w 240696"/>
                    <a:gd name="connsiteY0" fmla="*/ 0 h 275367"/>
                    <a:gd name="connsiteX1" fmla="*/ 240697 w 240696"/>
                    <a:gd name="connsiteY1" fmla="*/ 12002 h 275367"/>
                    <a:gd name="connsiteX2" fmla="*/ 3905 w 240696"/>
                    <a:gd name="connsiteY2" fmla="*/ 275368 h 275367"/>
                    <a:gd name="connsiteX3" fmla="*/ 0 w 240696"/>
                    <a:gd name="connsiteY3" fmla="*/ 263271 h 275367"/>
                    <a:gd name="connsiteX4" fmla="*/ 236792 w 240696"/>
                    <a:gd name="connsiteY4" fmla="*/ 0 h 275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96" h="275367">
                      <a:moveTo>
                        <a:pt x="236792" y="0"/>
                      </a:moveTo>
                      <a:lnTo>
                        <a:pt x="240697" y="12002"/>
                      </a:lnTo>
                      <a:lnTo>
                        <a:pt x="3905" y="275368"/>
                      </a:lnTo>
                      <a:lnTo>
                        <a:pt x="0" y="263271"/>
                      </a:lnTo>
                      <a:lnTo>
                        <a:pt x="236792" y="0"/>
                      </a:lnTo>
                      <a:close/>
                    </a:path>
                  </a:pathLst>
                </a:custGeom>
                <a:solidFill>
                  <a:srgbClr val="37474F"/>
                </a:solidFill>
                <a:ln w="9525" cap="flat">
                  <a:noFill/>
                  <a:prstDash val="solid"/>
                  <a:miter/>
                </a:ln>
              </p:spPr>
              <p:txBody>
                <a:bodyPr rtlCol="0" anchor="ctr"/>
                <a:lstStyle/>
                <a:p>
                  <a:endParaRPr lang="en-US"/>
                </a:p>
              </p:txBody>
            </p:sp>
            <p:sp>
              <p:nvSpPr>
                <p:cNvPr id="122" name="Graphic 4">
                  <a:extLst>
                    <a:ext uri="{FF2B5EF4-FFF2-40B4-BE49-F238E27FC236}">
                      <a16:creationId xmlns:a16="http://schemas.microsoft.com/office/drawing/2014/main" id="{8236A531-E039-46AD-9689-19ADDAAC917F}"/>
                    </a:ext>
                  </a:extLst>
                </p:cNvPr>
                <p:cNvSpPr/>
                <p:nvPr/>
              </p:nvSpPr>
              <p:spPr>
                <a:xfrm>
                  <a:off x="2888393" y="1900078"/>
                  <a:ext cx="350329" cy="85439"/>
                </a:xfrm>
                <a:custGeom>
                  <a:avLst/>
                  <a:gdLst>
                    <a:gd name="connsiteX0" fmla="*/ 0 w 350329"/>
                    <a:gd name="connsiteY0" fmla="*/ 0 h 85439"/>
                    <a:gd name="connsiteX1" fmla="*/ 3905 w 350329"/>
                    <a:gd name="connsiteY1" fmla="*/ 12001 h 85439"/>
                    <a:gd name="connsiteX2" fmla="*/ 350330 w 350329"/>
                    <a:gd name="connsiteY2" fmla="*/ 85439 h 85439"/>
                    <a:gd name="connsiteX3" fmla="*/ 346424 w 350329"/>
                    <a:gd name="connsiteY3" fmla="*/ 73342 h 85439"/>
                    <a:gd name="connsiteX4" fmla="*/ 0 w 350329"/>
                    <a:gd name="connsiteY4" fmla="*/ 0 h 8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29" h="85439">
                      <a:moveTo>
                        <a:pt x="0" y="0"/>
                      </a:moveTo>
                      <a:lnTo>
                        <a:pt x="3905" y="12001"/>
                      </a:lnTo>
                      <a:lnTo>
                        <a:pt x="350330" y="85439"/>
                      </a:lnTo>
                      <a:lnTo>
                        <a:pt x="346424" y="73342"/>
                      </a:lnTo>
                      <a:lnTo>
                        <a:pt x="0" y="0"/>
                      </a:lnTo>
                      <a:close/>
                    </a:path>
                  </a:pathLst>
                </a:custGeom>
                <a:solidFill>
                  <a:srgbClr val="263238"/>
                </a:solidFill>
                <a:ln w="9525" cap="flat">
                  <a:noFill/>
                  <a:prstDash val="solid"/>
                  <a:miter/>
                </a:ln>
              </p:spPr>
              <p:txBody>
                <a:bodyPr rtlCol="0" anchor="ctr"/>
                <a:lstStyle/>
                <a:p>
                  <a:endParaRPr lang="en-US"/>
                </a:p>
              </p:txBody>
            </p:sp>
            <p:sp>
              <p:nvSpPr>
                <p:cNvPr id="123" name="Graphic 4">
                  <a:extLst>
                    <a:ext uri="{FF2B5EF4-FFF2-40B4-BE49-F238E27FC236}">
                      <a16:creationId xmlns:a16="http://schemas.microsoft.com/office/drawing/2014/main" id="{53E26FC2-C965-431C-A5BB-0F82DBB3847A}"/>
                    </a:ext>
                  </a:extLst>
                </p:cNvPr>
                <p:cNvSpPr/>
                <p:nvPr/>
              </p:nvSpPr>
              <p:spPr>
                <a:xfrm>
                  <a:off x="3028982" y="1825593"/>
                  <a:ext cx="353567" cy="177926"/>
                </a:xfrm>
                <a:custGeom>
                  <a:avLst/>
                  <a:gdLst>
                    <a:gd name="connsiteX0" fmla="*/ 353568 w 353567"/>
                    <a:gd name="connsiteY0" fmla="*/ 0 h 177926"/>
                    <a:gd name="connsiteX1" fmla="*/ 215646 w 353567"/>
                    <a:gd name="connsiteY1" fmla="*/ 177927 h 177926"/>
                    <a:gd name="connsiteX2" fmla="*/ 0 w 353567"/>
                    <a:gd name="connsiteY2" fmla="*/ 115443 h 177926"/>
                    <a:gd name="connsiteX3" fmla="*/ 209740 w 353567"/>
                    <a:gd name="connsiteY3" fmla="*/ 159925 h 177926"/>
                    <a:gd name="connsiteX4" fmla="*/ 353568 w 353567"/>
                    <a:gd name="connsiteY4" fmla="*/ 0 h 177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567" h="177926">
                      <a:moveTo>
                        <a:pt x="353568" y="0"/>
                      </a:moveTo>
                      <a:lnTo>
                        <a:pt x="215646" y="177927"/>
                      </a:lnTo>
                      <a:lnTo>
                        <a:pt x="0" y="115443"/>
                      </a:lnTo>
                      <a:lnTo>
                        <a:pt x="209740" y="159925"/>
                      </a:lnTo>
                      <a:lnTo>
                        <a:pt x="353568" y="0"/>
                      </a:lnTo>
                      <a:close/>
                    </a:path>
                  </a:pathLst>
                </a:custGeom>
                <a:solidFill>
                  <a:srgbClr val="000000">
                    <a:alpha val="10000"/>
                  </a:srgbClr>
                </a:solidFill>
                <a:ln w="9525" cap="flat">
                  <a:noFill/>
                  <a:prstDash val="solid"/>
                  <a:miter/>
                </a:ln>
              </p:spPr>
              <p:txBody>
                <a:bodyPr rtlCol="0" anchor="ctr"/>
                <a:lstStyle/>
                <a:p>
                  <a:endParaRPr lang="en-US"/>
                </a:p>
              </p:txBody>
            </p:sp>
            <p:sp>
              <p:nvSpPr>
                <p:cNvPr id="124" name="Graphic 4">
                  <a:extLst>
                    <a:ext uri="{FF2B5EF4-FFF2-40B4-BE49-F238E27FC236}">
                      <a16:creationId xmlns:a16="http://schemas.microsoft.com/office/drawing/2014/main" id="{FB921A74-3E0D-420A-823E-F2BB421C2D27}"/>
                    </a:ext>
                  </a:extLst>
                </p:cNvPr>
                <p:cNvSpPr/>
                <p:nvPr/>
              </p:nvSpPr>
              <p:spPr>
                <a:xfrm>
                  <a:off x="3045937" y="1784921"/>
                  <a:ext cx="116633" cy="129921"/>
                </a:xfrm>
                <a:custGeom>
                  <a:avLst/>
                  <a:gdLst>
                    <a:gd name="connsiteX0" fmla="*/ 0 w 116633"/>
                    <a:gd name="connsiteY0" fmla="*/ 120968 h 129921"/>
                    <a:gd name="connsiteX1" fmla="*/ 104775 w 116633"/>
                    <a:gd name="connsiteY1" fmla="*/ 2667 h 129921"/>
                    <a:gd name="connsiteX2" fmla="*/ 113967 w 116633"/>
                    <a:gd name="connsiteY2" fmla="*/ 1286 h 129921"/>
                    <a:gd name="connsiteX3" fmla="*/ 115348 w 116633"/>
                    <a:gd name="connsiteY3" fmla="*/ 10478 h 129921"/>
                    <a:gd name="connsiteX4" fmla="*/ 114681 w 116633"/>
                    <a:gd name="connsiteY4" fmla="*/ 11526 h 129921"/>
                    <a:gd name="connsiteX5" fmla="*/ 9906 w 116633"/>
                    <a:gd name="connsiteY5" fmla="*/ 129921 h 12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633" h="129921">
                      <a:moveTo>
                        <a:pt x="0" y="120968"/>
                      </a:moveTo>
                      <a:lnTo>
                        <a:pt x="104775" y="2667"/>
                      </a:lnTo>
                      <a:cubicBezTo>
                        <a:pt x="106928" y="-252"/>
                        <a:pt x="111042" y="-870"/>
                        <a:pt x="113967" y="1286"/>
                      </a:cubicBezTo>
                      <a:cubicBezTo>
                        <a:pt x="116891" y="3443"/>
                        <a:pt x="117500" y="7558"/>
                        <a:pt x="115348" y="10478"/>
                      </a:cubicBezTo>
                      <a:lnTo>
                        <a:pt x="114681" y="11526"/>
                      </a:lnTo>
                      <a:lnTo>
                        <a:pt x="9906" y="129921"/>
                      </a:lnTo>
                    </a:path>
                  </a:pathLst>
                </a:custGeom>
                <a:solidFill>
                  <a:srgbClr val="E0E0E0"/>
                </a:solidFill>
                <a:ln w="9525" cap="flat">
                  <a:noFill/>
                  <a:prstDash val="solid"/>
                  <a:miter/>
                </a:ln>
              </p:spPr>
              <p:txBody>
                <a:bodyPr rtlCol="0" anchor="ctr"/>
                <a:lstStyle/>
                <a:p>
                  <a:endParaRPr lang="en-US"/>
                </a:p>
              </p:txBody>
            </p:sp>
            <p:sp>
              <p:nvSpPr>
                <p:cNvPr id="125" name="Graphic 4">
                  <a:extLst>
                    <a:ext uri="{FF2B5EF4-FFF2-40B4-BE49-F238E27FC236}">
                      <a16:creationId xmlns:a16="http://schemas.microsoft.com/office/drawing/2014/main" id="{A3696539-C069-4019-82FD-6672D537A070}"/>
                    </a:ext>
                  </a:extLst>
                </p:cNvPr>
                <p:cNvSpPr/>
                <p:nvPr/>
              </p:nvSpPr>
              <p:spPr>
                <a:xfrm>
                  <a:off x="3085847" y="2089435"/>
                  <a:ext cx="70651" cy="125183"/>
                </a:xfrm>
                <a:custGeom>
                  <a:avLst/>
                  <a:gdLst>
                    <a:gd name="connsiteX0" fmla="*/ 0 w 70651"/>
                    <a:gd name="connsiteY0" fmla="*/ 6477 h 125183"/>
                    <a:gd name="connsiteX1" fmla="*/ 19812 w 70651"/>
                    <a:gd name="connsiteY1" fmla="*/ 0 h 125183"/>
                    <a:gd name="connsiteX2" fmla="*/ 70104 w 70651"/>
                    <a:gd name="connsiteY2" fmla="*/ 99536 h 125183"/>
                    <a:gd name="connsiteX3" fmla="*/ 18669 w 70651"/>
                    <a:gd name="connsiteY3" fmla="*/ 116300 h 125183"/>
                  </a:gdLst>
                  <a:ahLst/>
                  <a:cxnLst>
                    <a:cxn ang="0">
                      <a:pos x="connsiteX0" y="connsiteY0"/>
                    </a:cxn>
                    <a:cxn ang="0">
                      <a:pos x="connsiteX1" y="connsiteY1"/>
                    </a:cxn>
                    <a:cxn ang="0">
                      <a:pos x="connsiteX2" y="connsiteY2"/>
                    </a:cxn>
                    <a:cxn ang="0">
                      <a:pos x="connsiteX3" y="connsiteY3"/>
                    </a:cxn>
                  </a:cxnLst>
                  <a:rect l="l" t="t" r="r" b="b"/>
                  <a:pathLst>
                    <a:path w="70651" h="125183">
                      <a:moveTo>
                        <a:pt x="0" y="6477"/>
                      </a:moveTo>
                      <a:cubicBezTo>
                        <a:pt x="7268" y="7662"/>
                        <a:pt x="14649" y="5247"/>
                        <a:pt x="19812" y="0"/>
                      </a:cubicBezTo>
                      <a:lnTo>
                        <a:pt x="70104" y="99536"/>
                      </a:lnTo>
                      <a:cubicBezTo>
                        <a:pt x="76486" y="119348"/>
                        <a:pt x="25146" y="136112"/>
                        <a:pt x="18669" y="116300"/>
                      </a:cubicBezTo>
                      <a:close/>
                    </a:path>
                  </a:pathLst>
                </a:custGeom>
                <a:solidFill>
                  <a:srgbClr val="BA68C8"/>
                </a:solidFill>
                <a:ln w="9525" cap="flat">
                  <a:noFill/>
                  <a:prstDash val="solid"/>
                  <a:miter/>
                </a:ln>
              </p:spPr>
              <p:txBody>
                <a:bodyPr rtlCol="0" anchor="ctr"/>
                <a:lstStyle/>
                <a:p>
                  <a:endParaRPr lang="en-US"/>
                </a:p>
              </p:txBody>
            </p:sp>
            <p:sp>
              <p:nvSpPr>
                <p:cNvPr id="126" name="Graphic 4">
                  <a:extLst>
                    <a:ext uri="{FF2B5EF4-FFF2-40B4-BE49-F238E27FC236}">
                      <a16:creationId xmlns:a16="http://schemas.microsoft.com/office/drawing/2014/main" id="{9993DEF4-7874-48C3-8957-C69C32A43FEE}"/>
                    </a:ext>
                  </a:extLst>
                </p:cNvPr>
                <p:cNvSpPr/>
                <p:nvPr/>
              </p:nvSpPr>
              <p:spPr>
                <a:xfrm>
                  <a:off x="3104420" y="2155825"/>
                  <a:ext cx="15335" cy="58769"/>
                </a:xfrm>
                <a:custGeom>
                  <a:avLst/>
                  <a:gdLst>
                    <a:gd name="connsiteX0" fmla="*/ 0 w 15335"/>
                    <a:gd name="connsiteY0" fmla="*/ 0 h 58769"/>
                    <a:gd name="connsiteX1" fmla="*/ 15335 w 15335"/>
                    <a:gd name="connsiteY1" fmla="*/ 58769 h 58769"/>
                    <a:gd name="connsiteX2" fmla="*/ 11716 w 15335"/>
                    <a:gd name="connsiteY2" fmla="*/ 58769 h 58769"/>
                  </a:gdLst>
                  <a:ahLst/>
                  <a:cxnLst>
                    <a:cxn ang="0">
                      <a:pos x="connsiteX0" y="connsiteY0"/>
                    </a:cxn>
                    <a:cxn ang="0">
                      <a:pos x="connsiteX1" y="connsiteY1"/>
                    </a:cxn>
                    <a:cxn ang="0">
                      <a:pos x="connsiteX2" y="connsiteY2"/>
                    </a:cxn>
                  </a:cxnLst>
                  <a:rect l="l" t="t" r="r" b="b"/>
                  <a:pathLst>
                    <a:path w="15335" h="58769">
                      <a:moveTo>
                        <a:pt x="0" y="0"/>
                      </a:moveTo>
                      <a:lnTo>
                        <a:pt x="15335" y="58769"/>
                      </a:lnTo>
                      <a:cubicBezTo>
                        <a:pt x="14097" y="58769"/>
                        <a:pt x="12859" y="58769"/>
                        <a:pt x="11716" y="58769"/>
                      </a:cubicBezTo>
                      <a:close/>
                    </a:path>
                  </a:pathLst>
                </a:custGeom>
                <a:solidFill>
                  <a:srgbClr val="000000">
                    <a:alpha val="15000"/>
                  </a:srgbClr>
                </a:solidFill>
                <a:ln w="9525" cap="flat">
                  <a:noFill/>
                  <a:prstDash val="solid"/>
                  <a:miter/>
                </a:ln>
              </p:spPr>
              <p:txBody>
                <a:bodyPr rtlCol="0" anchor="ctr"/>
                <a:lstStyle/>
                <a:p>
                  <a:endParaRPr lang="en-US"/>
                </a:p>
              </p:txBody>
            </p:sp>
            <p:sp>
              <p:nvSpPr>
                <p:cNvPr id="127" name="Graphic 4">
                  <a:extLst>
                    <a:ext uri="{FF2B5EF4-FFF2-40B4-BE49-F238E27FC236}">
                      <a16:creationId xmlns:a16="http://schemas.microsoft.com/office/drawing/2014/main" id="{0A81983E-7A53-40E8-B0F6-CAE7EF33A548}"/>
                    </a:ext>
                  </a:extLst>
                </p:cNvPr>
                <p:cNvSpPr/>
                <p:nvPr/>
              </p:nvSpPr>
              <p:spPr>
                <a:xfrm>
                  <a:off x="3110231" y="2114867"/>
                  <a:ext cx="40290" cy="91154"/>
                </a:xfrm>
                <a:custGeom>
                  <a:avLst/>
                  <a:gdLst>
                    <a:gd name="connsiteX0" fmla="*/ 37338 w 40290"/>
                    <a:gd name="connsiteY0" fmla="*/ 91154 h 91154"/>
                    <a:gd name="connsiteX1" fmla="*/ 0 w 40290"/>
                    <a:gd name="connsiteY1" fmla="*/ 0 h 91154"/>
                    <a:gd name="connsiteX2" fmla="*/ 40291 w 40290"/>
                    <a:gd name="connsiteY2" fmla="*/ 88583 h 91154"/>
                  </a:gdLst>
                  <a:ahLst/>
                  <a:cxnLst>
                    <a:cxn ang="0">
                      <a:pos x="connsiteX0" y="connsiteY0"/>
                    </a:cxn>
                    <a:cxn ang="0">
                      <a:pos x="connsiteX1" y="connsiteY1"/>
                    </a:cxn>
                    <a:cxn ang="0">
                      <a:pos x="connsiteX2" y="connsiteY2"/>
                    </a:cxn>
                  </a:cxnLst>
                  <a:rect l="l" t="t" r="r" b="b"/>
                  <a:pathLst>
                    <a:path w="40290" h="91154">
                      <a:moveTo>
                        <a:pt x="37338" y="91154"/>
                      </a:moveTo>
                      <a:lnTo>
                        <a:pt x="0" y="0"/>
                      </a:lnTo>
                      <a:lnTo>
                        <a:pt x="40291" y="88583"/>
                      </a:lnTo>
                      <a:close/>
                    </a:path>
                  </a:pathLst>
                </a:custGeom>
                <a:solidFill>
                  <a:srgbClr val="000000">
                    <a:alpha val="15000"/>
                  </a:srgbClr>
                </a:solidFill>
                <a:ln w="9525" cap="flat">
                  <a:noFill/>
                  <a:prstDash val="solid"/>
                  <a:miter/>
                </a:ln>
              </p:spPr>
              <p:txBody>
                <a:bodyPr rtlCol="0" anchor="ctr"/>
                <a:lstStyle/>
                <a:p>
                  <a:endParaRPr lang="en-US"/>
                </a:p>
              </p:txBody>
            </p:sp>
            <p:sp>
              <p:nvSpPr>
                <p:cNvPr id="128" name="Graphic 4">
                  <a:extLst>
                    <a:ext uri="{FF2B5EF4-FFF2-40B4-BE49-F238E27FC236}">
                      <a16:creationId xmlns:a16="http://schemas.microsoft.com/office/drawing/2014/main" id="{5D23AF1A-86E9-4B5A-9037-9954C0023552}"/>
                    </a:ext>
                  </a:extLst>
                </p:cNvPr>
                <p:cNvSpPr/>
                <p:nvPr/>
              </p:nvSpPr>
              <p:spPr>
                <a:xfrm>
                  <a:off x="3110897" y="2138013"/>
                  <a:ext cx="25717" cy="74676"/>
                </a:xfrm>
                <a:custGeom>
                  <a:avLst/>
                  <a:gdLst>
                    <a:gd name="connsiteX0" fmla="*/ 25717 w 25717"/>
                    <a:gd name="connsiteY0" fmla="*/ 73628 h 74676"/>
                    <a:gd name="connsiteX1" fmla="*/ 22574 w 25717"/>
                    <a:gd name="connsiteY1" fmla="*/ 74676 h 74676"/>
                    <a:gd name="connsiteX2" fmla="*/ 0 w 25717"/>
                    <a:gd name="connsiteY2" fmla="*/ 0 h 74676"/>
                  </a:gdLst>
                  <a:ahLst/>
                  <a:cxnLst>
                    <a:cxn ang="0">
                      <a:pos x="connsiteX0" y="connsiteY0"/>
                    </a:cxn>
                    <a:cxn ang="0">
                      <a:pos x="connsiteX1" y="connsiteY1"/>
                    </a:cxn>
                    <a:cxn ang="0">
                      <a:pos x="connsiteX2" y="connsiteY2"/>
                    </a:cxn>
                  </a:cxnLst>
                  <a:rect l="l" t="t" r="r" b="b"/>
                  <a:pathLst>
                    <a:path w="25717" h="74676">
                      <a:moveTo>
                        <a:pt x="25717" y="73628"/>
                      </a:moveTo>
                      <a:lnTo>
                        <a:pt x="22574" y="74676"/>
                      </a:lnTo>
                      <a:lnTo>
                        <a:pt x="0" y="0"/>
                      </a:lnTo>
                      <a:close/>
                    </a:path>
                  </a:pathLst>
                </a:custGeom>
                <a:solidFill>
                  <a:srgbClr val="000000">
                    <a:alpha val="15000"/>
                  </a:srgbClr>
                </a:solidFill>
                <a:ln w="9525" cap="flat">
                  <a:noFill/>
                  <a:prstDash val="solid"/>
                  <a:miter/>
                </a:ln>
              </p:spPr>
              <p:txBody>
                <a:bodyPr rtlCol="0" anchor="ctr"/>
                <a:lstStyle/>
                <a:p>
                  <a:endParaRPr lang="en-US"/>
                </a:p>
              </p:txBody>
            </p:sp>
            <p:sp>
              <p:nvSpPr>
                <p:cNvPr id="129" name="Graphic 4">
                  <a:extLst>
                    <a:ext uri="{FF2B5EF4-FFF2-40B4-BE49-F238E27FC236}">
                      <a16:creationId xmlns:a16="http://schemas.microsoft.com/office/drawing/2014/main" id="{6F17E53E-6DA1-4442-8295-74047F7E8F41}"/>
                    </a:ext>
                  </a:extLst>
                </p:cNvPr>
                <p:cNvSpPr/>
                <p:nvPr/>
              </p:nvSpPr>
              <p:spPr>
                <a:xfrm>
                  <a:off x="3037724" y="1905888"/>
                  <a:ext cx="62550" cy="185683"/>
                </a:xfrm>
                <a:custGeom>
                  <a:avLst/>
                  <a:gdLst>
                    <a:gd name="connsiteX0" fmla="*/ 58028 w 62550"/>
                    <a:gd name="connsiteY0" fmla="*/ 185452 h 185683"/>
                    <a:gd name="connsiteX1" fmla="*/ 62219 w 62550"/>
                    <a:gd name="connsiteY1" fmla="*/ 177070 h 185683"/>
                    <a:gd name="connsiteX2" fmla="*/ 13832 w 62550"/>
                    <a:gd name="connsiteY2" fmla="*/ 28575 h 185683"/>
                    <a:gd name="connsiteX3" fmla="*/ 18118 w 62550"/>
                    <a:gd name="connsiteY3" fmla="*/ 8954 h 185683"/>
                    <a:gd name="connsiteX4" fmla="*/ 8593 w 62550"/>
                    <a:gd name="connsiteY4" fmla="*/ 0 h 185683"/>
                    <a:gd name="connsiteX5" fmla="*/ 1640 w 62550"/>
                    <a:gd name="connsiteY5" fmla="*/ 32671 h 185683"/>
                    <a:gd name="connsiteX6" fmla="*/ 49932 w 62550"/>
                    <a:gd name="connsiteY6" fmla="*/ 181261 h 185683"/>
                    <a:gd name="connsiteX7" fmla="*/ 58028 w 62550"/>
                    <a:gd name="connsiteY7" fmla="*/ 185452 h 18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50" h="185683">
                      <a:moveTo>
                        <a:pt x="58028" y="185452"/>
                      </a:moveTo>
                      <a:cubicBezTo>
                        <a:pt x="61486" y="184276"/>
                        <a:pt x="63353" y="180540"/>
                        <a:pt x="62219" y="177070"/>
                      </a:cubicBezTo>
                      <a:lnTo>
                        <a:pt x="13832" y="28575"/>
                      </a:lnTo>
                      <a:cubicBezTo>
                        <a:pt x="11632" y="21739"/>
                        <a:pt x="13270" y="14250"/>
                        <a:pt x="18118" y="8954"/>
                      </a:cubicBezTo>
                      <a:lnTo>
                        <a:pt x="8593" y="0"/>
                      </a:lnTo>
                      <a:cubicBezTo>
                        <a:pt x="592" y="8860"/>
                        <a:pt x="-2056" y="21321"/>
                        <a:pt x="1640" y="32671"/>
                      </a:cubicBezTo>
                      <a:lnTo>
                        <a:pt x="49932" y="181261"/>
                      </a:lnTo>
                      <a:cubicBezTo>
                        <a:pt x="51142" y="184540"/>
                        <a:pt x="54656" y="186358"/>
                        <a:pt x="58028" y="185452"/>
                      </a:cubicBezTo>
                      <a:close/>
                    </a:path>
                  </a:pathLst>
                </a:custGeom>
                <a:solidFill>
                  <a:srgbClr val="E0E0E0"/>
                </a:solidFill>
                <a:ln w="9525" cap="flat">
                  <a:noFill/>
                  <a:prstDash val="solid"/>
                  <a:miter/>
                </a:ln>
              </p:spPr>
              <p:txBody>
                <a:bodyPr rtlCol="0" anchor="ctr"/>
                <a:lstStyle/>
                <a:p>
                  <a:endParaRPr lang="en-US"/>
                </a:p>
              </p:txBody>
            </p:sp>
            <p:sp>
              <p:nvSpPr>
                <p:cNvPr id="130" name="Graphic 4">
                  <a:extLst>
                    <a:ext uri="{FF2B5EF4-FFF2-40B4-BE49-F238E27FC236}">
                      <a16:creationId xmlns:a16="http://schemas.microsoft.com/office/drawing/2014/main" id="{EE930D9A-AE4F-4C13-89FA-72C1C0315EC8}"/>
                    </a:ext>
                  </a:extLst>
                </p:cNvPr>
                <p:cNvSpPr/>
                <p:nvPr/>
              </p:nvSpPr>
              <p:spPr>
                <a:xfrm>
                  <a:off x="3078928" y="2070306"/>
                  <a:ext cx="29322" cy="29345"/>
                </a:xfrm>
                <a:custGeom>
                  <a:avLst/>
                  <a:gdLst>
                    <a:gd name="connsiteX0" fmla="*/ 28635 w 29322"/>
                    <a:gd name="connsiteY0" fmla="*/ 10176 h 29345"/>
                    <a:gd name="connsiteX1" fmla="*/ 10176 w 29322"/>
                    <a:gd name="connsiteY1" fmla="*/ 711 h 29345"/>
                    <a:gd name="connsiteX2" fmla="*/ 708 w 29322"/>
                    <a:gd name="connsiteY2" fmla="*/ 19170 h 29345"/>
                    <a:gd name="connsiteX3" fmla="*/ 19110 w 29322"/>
                    <a:gd name="connsiteY3" fmla="*/ 28654 h 29345"/>
                    <a:gd name="connsiteX4" fmla="*/ 28635 w 29322"/>
                    <a:gd name="connsiteY4" fmla="*/ 10176 h 29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22" h="29345">
                      <a:moveTo>
                        <a:pt x="28635" y="10176"/>
                      </a:moveTo>
                      <a:cubicBezTo>
                        <a:pt x="26149" y="2464"/>
                        <a:pt x="17891" y="-1774"/>
                        <a:pt x="10176" y="711"/>
                      </a:cubicBezTo>
                      <a:cubicBezTo>
                        <a:pt x="2460" y="3195"/>
                        <a:pt x="-1769" y="11459"/>
                        <a:pt x="708" y="19170"/>
                      </a:cubicBezTo>
                      <a:cubicBezTo>
                        <a:pt x="3184" y="26858"/>
                        <a:pt x="11414" y="31097"/>
                        <a:pt x="19110" y="28654"/>
                      </a:cubicBezTo>
                      <a:cubicBezTo>
                        <a:pt x="26816" y="26153"/>
                        <a:pt x="31073" y="17905"/>
                        <a:pt x="28635" y="10176"/>
                      </a:cubicBezTo>
                      <a:close/>
                    </a:path>
                  </a:pathLst>
                </a:custGeom>
                <a:solidFill>
                  <a:srgbClr val="BA68C8"/>
                </a:solidFill>
                <a:ln w="9525" cap="flat">
                  <a:noFill/>
                  <a:prstDash val="solid"/>
                  <a:miter/>
                </a:ln>
              </p:spPr>
              <p:txBody>
                <a:bodyPr rtlCol="0" anchor="ctr"/>
                <a:lstStyle/>
                <a:p>
                  <a:endParaRPr lang="en-US"/>
                </a:p>
              </p:txBody>
            </p:sp>
            <p:sp>
              <p:nvSpPr>
                <p:cNvPr id="131" name="Graphic 4">
                  <a:extLst>
                    <a:ext uri="{FF2B5EF4-FFF2-40B4-BE49-F238E27FC236}">
                      <a16:creationId xmlns:a16="http://schemas.microsoft.com/office/drawing/2014/main" id="{B4FACCC4-FF93-4E1B-BC83-207D99770AC5}"/>
                    </a:ext>
                  </a:extLst>
                </p:cNvPr>
                <p:cNvSpPr/>
                <p:nvPr/>
              </p:nvSpPr>
              <p:spPr>
                <a:xfrm>
                  <a:off x="3080131" y="2070223"/>
                  <a:ext cx="28143" cy="28993"/>
                </a:xfrm>
                <a:custGeom>
                  <a:avLst/>
                  <a:gdLst>
                    <a:gd name="connsiteX0" fmla="*/ 0 w 28143"/>
                    <a:gd name="connsiteY0" fmla="*/ 20069 h 28993"/>
                    <a:gd name="connsiteX1" fmla="*/ 15992 w 28143"/>
                    <a:gd name="connsiteY1" fmla="*/ 21226 h 28993"/>
                    <a:gd name="connsiteX2" fmla="*/ 17145 w 28143"/>
                    <a:gd name="connsiteY2" fmla="*/ 20069 h 28993"/>
                    <a:gd name="connsiteX3" fmla="*/ 16174 w 28143"/>
                    <a:gd name="connsiteY3" fmla="*/ 2990 h 28993"/>
                    <a:gd name="connsiteX4" fmla="*/ 10954 w 28143"/>
                    <a:gd name="connsiteY4" fmla="*/ 257 h 28993"/>
                    <a:gd name="connsiteX5" fmla="*/ 27432 w 28143"/>
                    <a:gd name="connsiteY5" fmla="*/ 9782 h 28993"/>
                    <a:gd name="connsiteX6" fmla="*/ 17964 w 28143"/>
                    <a:gd name="connsiteY6" fmla="*/ 28241 h 28993"/>
                    <a:gd name="connsiteX7" fmla="*/ 17907 w 28143"/>
                    <a:gd name="connsiteY7" fmla="*/ 28261 h 28993"/>
                    <a:gd name="connsiteX8" fmla="*/ 0 w 28143"/>
                    <a:gd name="connsiteY8" fmla="*/ 20069 h 2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43" h="28993">
                      <a:moveTo>
                        <a:pt x="0" y="20069"/>
                      </a:moveTo>
                      <a:cubicBezTo>
                        <a:pt x="4096" y="24804"/>
                        <a:pt x="11249" y="25321"/>
                        <a:pt x="15992" y="21226"/>
                      </a:cubicBezTo>
                      <a:cubicBezTo>
                        <a:pt x="16402" y="20869"/>
                        <a:pt x="16783" y="20482"/>
                        <a:pt x="17145" y="20069"/>
                      </a:cubicBezTo>
                      <a:cubicBezTo>
                        <a:pt x="21593" y="15084"/>
                        <a:pt x="21155" y="7437"/>
                        <a:pt x="16174" y="2990"/>
                      </a:cubicBezTo>
                      <a:cubicBezTo>
                        <a:pt x="14688" y="1663"/>
                        <a:pt x="12887" y="725"/>
                        <a:pt x="10954" y="257"/>
                      </a:cubicBezTo>
                      <a:cubicBezTo>
                        <a:pt x="18050" y="-1089"/>
                        <a:pt x="25060" y="2963"/>
                        <a:pt x="27432" y="9782"/>
                      </a:cubicBezTo>
                      <a:cubicBezTo>
                        <a:pt x="29918" y="17493"/>
                        <a:pt x="25679" y="25757"/>
                        <a:pt x="17964" y="28241"/>
                      </a:cubicBezTo>
                      <a:cubicBezTo>
                        <a:pt x="17945" y="28248"/>
                        <a:pt x="17926" y="28254"/>
                        <a:pt x="17907" y="28261"/>
                      </a:cubicBezTo>
                      <a:cubicBezTo>
                        <a:pt x="10716" y="30635"/>
                        <a:pt x="2905" y="27063"/>
                        <a:pt x="0" y="20069"/>
                      </a:cubicBezTo>
                      <a:close/>
                    </a:path>
                  </a:pathLst>
                </a:custGeom>
                <a:solidFill>
                  <a:srgbClr val="000000">
                    <a:alpha val="15000"/>
                  </a:srgbClr>
                </a:solidFill>
                <a:ln w="9525" cap="flat">
                  <a:noFill/>
                  <a:prstDash val="solid"/>
                  <a:miter/>
                </a:ln>
              </p:spPr>
              <p:txBody>
                <a:bodyPr rtlCol="0" anchor="ctr"/>
                <a:lstStyle/>
                <a:p>
                  <a:endParaRPr lang="en-US"/>
                </a:p>
              </p:txBody>
            </p:sp>
          </p:grpSp>
          <p:grpSp>
            <p:nvGrpSpPr>
              <p:cNvPr id="132" name="Graphic 4">
                <a:extLst>
                  <a:ext uri="{FF2B5EF4-FFF2-40B4-BE49-F238E27FC236}">
                    <a16:creationId xmlns:a16="http://schemas.microsoft.com/office/drawing/2014/main" id="{DC79329E-F365-487D-9FC2-8EC9B356FE2A}"/>
                  </a:ext>
                </a:extLst>
              </p:cNvPr>
              <p:cNvGrpSpPr/>
              <p:nvPr/>
            </p:nvGrpSpPr>
            <p:grpSpPr>
              <a:xfrm>
                <a:off x="2198494" y="2347849"/>
                <a:ext cx="735333" cy="1100899"/>
                <a:chOff x="2198494" y="2347849"/>
                <a:chExt cx="735333" cy="1100899"/>
              </a:xfrm>
            </p:grpSpPr>
            <p:sp>
              <p:nvSpPr>
                <p:cNvPr id="133" name="Graphic 4">
                  <a:extLst>
                    <a:ext uri="{FF2B5EF4-FFF2-40B4-BE49-F238E27FC236}">
                      <a16:creationId xmlns:a16="http://schemas.microsoft.com/office/drawing/2014/main" id="{3DAE91C7-6BDF-425B-8C4D-8644FBEABAE4}"/>
                    </a:ext>
                  </a:extLst>
                </p:cNvPr>
                <p:cNvSpPr/>
                <p:nvPr/>
              </p:nvSpPr>
              <p:spPr>
                <a:xfrm>
                  <a:off x="2602739" y="2347849"/>
                  <a:ext cx="331089" cy="255555"/>
                </a:xfrm>
                <a:custGeom>
                  <a:avLst/>
                  <a:gdLst>
                    <a:gd name="connsiteX0" fmla="*/ 0 w 331089"/>
                    <a:gd name="connsiteY0" fmla="*/ 195739 h 255555"/>
                    <a:gd name="connsiteX1" fmla="*/ 331089 w 331089"/>
                    <a:gd name="connsiteY1" fmla="*/ 0 h 255555"/>
                    <a:gd name="connsiteX2" fmla="*/ 101251 w 331089"/>
                    <a:gd name="connsiteY2" fmla="*/ 255556 h 255555"/>
                    <a:gd name="connsiteX3" fmla="*/ 0 w 331089"/>
                    <a:gd name="connsiteY3" fmla="*/ 195739 h 255555"/>
                  </a:gdLst>
                  <a:ahLst/>
                  <a:cxnLst>
                    <a:cxn ang="0">
                      <a:pos x="connsiteX0" y="connsiteY0"/>
                    </a:cxn>
                    <a:cxn ang="0">
                      <a:pos x="connsiteX1" y="connsiteY1"/>
                    </a:cxn>
                    <a:cxn ang="0">
                      <a:pos x="connsiteX2" y="connsiteY2"/>
                    </a:cxn>
                    <a:cxn ang="0">
                      <a:pos x="connsiteX3" y="connsiteY3"/>
                    </a:cxn>
                  </a:cxnLst>
                  <a:rect l="l" t="t" r="r" b="b"/>
                  <a:pathLst>
                    <a:path w="331089" h="255555">
                      <a:moveTo>
                        <a:pt x="0" y="195739"/>
                      </a:moveTo>
                      <a:lnTo>
                        <a:pt x="331089" y="0"/>
                      </a:lnTo>
                      <a:lnTo>
                        <a:pt x="101251" y="255556"/>
                      </a:lnTo>
                      <a:lnTo>
                        <a:pt x="0" y="195739"/>
                      </a:lnTo>
                      <a:close/>
                    </a:path>
                  </a:pathLst>
                </a:custGeom>
                <a:solidFill>
                  <a:srgbClr val="BA68C8"/>
                </a:solidFill>
                <a:ln w="9525" cap="flat">
                  <a:noFill/>
                  <a:prstDash val="solid"/>
                  <a:miter/>
                </a:ln>
              </p:spPr>
              <p:txBody>
                <a:bodyPr rtlCol="0" anchor="ctr"/>
                <a:lstStyle/>
                <a:p>
                  <a:endParaRPr lang="en-US"/>
                </a:p>
              </p:txBody>
            </p:sp>
            <p:sp>
              <p:nvSpPr>
                <p:cNvPr id="134" name="Graphic 4">
                  <a:extLst>
                    <a:ext uri="{FF2B5EF4-FFF2-40B4-BE49-F238E27FC236}">
                      <a16:creationId xmlns:a16="http://schemas.microsoft.com/office/drawing/2014/main" id="{B3E00A62-5F6E-4A2C-9608-9BE90E713DE7}"/>
                    </a:ext>
                  </a:extLst>
                </p:cNvPr>
                <p:cNvSpPr/>
                <p:nvPr/>
              </p:nvSpPr>
              <p:spPr>
                <a:xfrm>
                  <a:off x="2462626" y="2347849"/>
                  <a:ext cx="471201" cy="154590"/>
                </a:xfrm>
                <a:custGeom>
                  <a:avLst/>
                  <a:gdLst>
                    <a:gd name="connsiteX0" fmla="*/ 471202 w 471201"/>
                    <a:gd name="connsiteY0" fmla="*/ 0 h 154590"/>
                    <a:gd name="connsiteX1" fmla="*/ 101346 w 471201"/>
                    <a:gd name="connsiteY1" fmla="*/ 154591 h 154590"/>
                    <a:gd name="connsiteX2" fmla="*/ 0 w 471201"/>
                    <a:gd name="connsiteY2" fmla="*/ 94774 h 154590"/>
                    <a:gd name="connsiteX3" fmla="*/ 471202 w 471201"/>
                    <a:gd name="connsiteY3" fmla="*/ 0 h 154590"/>
                  </a:gdLst>
                  <a:ahLst/>
                  <a:cxnLst>
                    <a:cxn ang="0">
                      <a:pos x="connsiteX0" y="connsiteY0"/>
                    </a:cxn>
                    <a:cxn ang="0">
                      <a:pos x="connsiteX1" y="connsiteY1"/>
                    </a:cxn>
                    <a:cxn ang="0">
                      <a:pos x="connsiteX2" y="connsiteY2"/>
                    </a:cxn>
                    <a:cxn ang="0">
                      <a:pos x="connsiteX3" y="connsiteY3"/>
                    </a:cxn>
                  </a:cxnLst>
                  <a:rect l="l" t="t" r="r" b="b"/>
                  <a:pathLst>
                    <a:path w="471201" h="154590">
                      <a:moveTo>
                        <a:pt x="471202" y="0"/>
                      </a:moveTo>
                      <a:lnTo>
                        <a:pt x="101346" y="154591"/>
                      </a:lnTo>
                      <a:lnTo>
                        <a:pt x="0" y="94774"/>
                      </a:lnTo>
                      <a:lnTo>
                        <a:pt x="471202" y="0"/>
                      </a:lnTo>
                      <a:close/>
                    </a:path>
                  </a:pathLst>
                </a:custGeom>
                <a:solidFill>
                  <a:srgbClr val="BA68C8"/>
                </a:solidFill>
                <a:ln w="9525" cap="flat">
                  <a:noFill/>
                  <a:prstDash val="solid"/>
                  <a:miter/>
                </a:ln>
              </p:spPr>
              <p:txBody>
                <a:bodyPr rtlCol="0" anchor="ctr"/>
                <a:lstStyle/>
                <a:p>
                  <a:endParaRPr lang="en-US"/>
                </a:p>
              </p:txBody>
            </p:sp>
            <p:sp>
              <p:nvSpPr>
                <p:cNvPr id="135" name="Graphic 4">
                  <a:extLst>
                    <a:ext uri="{FF2B5EF4-FFF2-40B4-BE49-F238E27FC236}">
                      <a16:creationId xmlns:a16="http://schemas.microsoft.com/office/drawing/2014/main" id="{65B45338-6717-421F-A3CE-A266D1F69C69}"/>
                    </a:ext>
                  </a:extLst>
                </p:cNvPr>
                <p:cNvSpPr/>
                <p:nvPr/>
              </p:nvSpPr>
              <p:spPr>
                <a:xfrm>
                  <a:off x="2563972" y="2347849"/>
                  <a:ext cx="369855" cy="249840"/>
                </a:xfrm>
                <a:custGeom>
                  <a:avLst/>
                  <a:gdLst>
                    <a:gd name="connsiteX0" fmla="*/ 0 w 369855"/>
                    <a:gd name="connsiteY0" fmla="*/ 154591 h 249840"/>
                    <a:gd name="connsiteX1" fmla="*/ 22479 w 369855"/>
                    <a:gd name="connsiteY1" fmla="*/ 249841 h 249840"/>
                    <a:gd name="connsiteX2" fmla="*/ 38767 w 369855"/>
                    <a:gd name="connsiteY2" fmla="*/ 195739 h 249840"/>
                    <a:gd name="connsiteX3" fmla="*/ 369856 w 369855"/>
                    <a:gd name="connsiteY3" fmla="*/ 0 h 249840"/>
                    <a:gd name="connsiteX4" fmla="*/ 0 w 369855"/>
                    <a:gd name="connsiteY4" fmla="*/ 154591 h 24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55" h="249840">
                      <a:moveTo>
                        <a:pt x="0" y="154591"/>
                      </a:moveTo>
                      <a:lnTo>
                        <a:pt x="22479" y="249841"/>
                      </a:lnTo>
                      <a:lnTo>
                        <a:pt x="38767" y="195739"/>
                      </a:lnTo>
                      <a:lnTo>
                        <a:pt x="369856" y="0"/>
                      </a:lnTo>
                      <a:lnTo>
                        <a:pt x="0" y="154591"/>
                      </a:lnTo>
                      <a:close/>
                    </a:path>
                  </a:pathLst>
                </a:custGeom>
                <a:solidFill>
                  <a:srgbClr val="BA68C8"/>
                </a:solidFill>
                <a:ln w="9525" cap="flat">
                  <a:noFill/>
                  <a:prstDash val="solid"/>
                  <a:miter/>
                </a:ln>
              </p:spPr>
              <p:txBody>
                <a:bodyPr rtlCol="0" anchor="ctr"/>
                <a:lstStyle/>
                <a:p>
                  <a:endParaRPr lang="en-US"/>
                </a:p>
              </p:txBody>
            </p:sp>
            <p:sp>
              <p:nvSpPr>
                <p:cNvPr id="136" name="Graphic 4">
                  <a:extLst>
                    <a:ext uri="{FF2B5EF4-FFF2-40B4-BE49-F238E27FC236}">
                      <a16:creationId xmlns:a16="http://schemas.microsoft.com/office/drawing/2014/main" id="{CEEA974A-4626-45C1-BC13-E0EBA62FCD69}"/>
                    </a:ext>
                  </a:extLst>
                </p:cNvPr>
                <p:cNvSpPr/>
                <p:nvPr/>
              </p:nvSpPr>
              <p:spPr>
                <a:xfrm>
                  <a:off x="2563972" y="2347849"/>
                  <a:ext cx="369855" cy="249840"/>
                </a:xfrm>
                <a:custGeom>
                  <a:avLst/>
                  <a:gdLst>
                    <a:gd name="connsiteX0" fmla="*/ 0 w 369855"/>
                    <a:gd name="connsiteY0" fmla="*/ 154591 h 249840"/>
                    <a:gd name="connsiteX1" fmla="*/ 22479 w 369855"/>
                    <a:gd name="connsiteY1" fmla="*/ 249841 h 249840"/>
                    <a:gd name="connsiteX2" fmla="*/ 38767 w 369855"/>
                    <a:gd name="connsiteY2" fmla="*/ 195739 h 249840"/>
                    <a:gd name="connsiteX3" fmla="*/ 369856 w 369855"/>
                    <a:gd name="connsiteY3" fmla="*/ 0 h 249840"/>
                    <a:gd name="connsiteX4" fmla="*/ 0 w 369855"/>
                    <a:gd name="connsiteY4" fmla="*/ 154591 h 24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55" h="249840">
                      <a:moveTo>
                        <a:pt x="0" y="154591"/>
                      </a:moveTo>
                      <a:lnTo>
                        <a:pt x="22479" y="249841"/>
                      </a:lnTo>
                      <a:lnTo>
                        <a:pt x="38767" y="195739"/>
                      </a:lnTo>
                      <a:lnTo>
                        <a:pt x="369856" y="0"/>
                      </a:lnTo>
                      <a:lnTo>
                        <a:pt x="0" y="154591"/>
                      </a:lnTo>
                      <a:close/>
                    </a:path>
                  </a:pathLst>
                </a:custGeom>
                <a:solidFill>
                  <a:srgbClr val="000000">
                    <a:alpha val="20000"/>
                  </a:srgbClr>
                </a:solidFill>
                <a:ln w="9525" cap="flat">
                  <a:noFill/>
                  <a:prstDash val="solid"/>
                  <a:miter/>
                </a:ln>
              </p:spPr>
              <p:txBody>
                <a:bodyPr rtlCol="0" anchor="ctr"/>
                <a:lstStyle/>
                <a:p>
                  <a:endParaRPr lang="en-US"/>
                </a:p>
              </p:txBody>
            </p:sp>
            <p:sp>
              <p:nvSpPr>
                <p:cNvPr id="137" name="Graphic 4">
                  <a:extLst>
                    <a:ext uri="{FF2B5EF4-FFF2-40B4-BE49-F238E27FC236}">
                      <a16:creationId xmlns:a16="http://schemas.microsoft.com/office/drawing/2014/main" id="{C47A73E4-A060-4BCE-8DA6-1B3EB6B5BAC9}"/>
                    </a:ext>
                  </a:extLst>
                </p:cNvPr>
                <p:cNvSpPr/>
                <p:nvPr/>
              </p:nvSpPr>
              <p:spPr>
                <a:xfrm>
                  <a:off x="2586451" y="2543587"/>
                  <a:ext cx="50006" cy="54102"/>
                </a:xfrm>
                <a:custGeom>
                  <a:avLst/>
                  <a:gdLst>
                    <a:gd name="connsiteX0" fmla="*/ 0 w 50006"/>
                    <a:gd name="connsiteY0" fmla="*/ 54102 h 54102"/>
                    <a:gd name="connsiteX1" fmla="*/ 50006 w 50006"/>
                    <a:gd name="connsiteY1" fmla="*/ 19907 h 54102"/>
                    <a:gd name="connsiteX2" fmla="*/ 16288 w 50006"/>
                    <a:gd name="connsiteY2" fmla="*/ 0 h 54102"/>
                    <a:gd name="connsiteX3" fmla="*/ 0 w 50006"/>
                    <a:gd name="connsiteY3" fmla="*/ 54102 h 54102"/>
                  </a:gdLst>
                  <a:ahLst/>
                  <a:cxnLst>
                    <a:cxn ang="0">
                      <a:pos x="connsiteX0" y="connsiteY0"/>
                    </a:cxn>
                    <a:cxn ang="0">
                      <a:pos x="connsiteX1" y="connsiteY1"/>
                    </a:cxn>
                    <a:cxn ang="0">
                      <a:pos x="connsiteX2" y="connsiteY2"/>
                    </a:cxn>
                    <a:cxn ang="0">
                      <a:pos x="connsiteX3" y="connsiteY3"/>
                    </a:cxn>
                  </a:cxnLst>
                  <a:rect l="l" t="t" r="r" b="b"/>
                  <a:pathLst>
                    <a:path w="50006" h="54102">
                      <a:moveTo>
                        <a:pt x="0" y="54102"/>
                      </a:moveTo>
                      <a:lnTo>
                        <a:pt x="50006" y="19907"/>
                      </a:lnTo>
                      <a:lnTo>
                        <a:pt x="16288" y="0"/>
                      </a:lnTo>
                      <a:lnTo>
                        <a:pt x="0" y="54102"/>
                      </a:lnTo>
                      <a:close/>
                    </a:path>
                  </a:pathLst>
                </a:custGeom>
                <a:solidFill>
                  <a:srgbClr val="BA68C8"/>
                </a:solidFill>
                <a:ln w="9525" cap="flat">
                  <a:noFill/>
                  <a:prstDash val="solid"/>
                  <a:miter/>
                </a:ln>
              </p:spPr>
              <p:txBody>
                <a:bodyPr rtlCol="0" anchor="ctr"/>
                <a:lstStyle/>
                <a:p>
                  <a:endParaRPr lang="en-US"/>
                </a:p>
              </p:txBody>
            </p:sp>
            <p:sp>
              <p:nvSpPr>
                <p:cNvPr id="138" name="Graphic 4">
                  <a:extLst>
                    <a:ext uri="{FF2B5EF4-FFF2-40B4-BE49-F238E27FC236}">
                      <a16:creationId xmlns:a16="http://schemas.microsoft.com/office/drawing/2014/main" id="{4024D382-F8AF-483B-99A9-BEC12F652E29}"/>
                    </a:ext>
                  </a:extLst>
                </p:cNvPr>
                <p:cNvSpPr/>
                <p:nvPr/>
              </p:nvSpPr>
              <p:spPr>
                <a:xfrm>
                  <a:off x="2602739" y="2543587"/>
                  <a:ext cx="33718" cy="25336"/>
                </a:xfrm>
                <a:custGeom>
                  <a:avLst/>
                  <a:gdLst>
                    <a:gd name="connsiteX0" fmla="*/ 0 w 33718"/>
                    <a:gd name="connsiteY0" fmla="*/ 0 h 25336"/>
                    <a:gd name="connsiteX1" fmla="*/ 33718 w 33718"/>
                    <a:gd name="connsiteY1" fmla="*/ 19907 h 25336"/>
                    <a:gd name="connsiteX2" fmla="*/ 25717 w 33718"/>
                    <a:gd name="connsiteY2" fmla="*/ 25337 h 25336"/>
                    <a:gd name="connsiteX3" fmla="*/ 0 w 33718"/>
                    <a:gd name="connsiteY3" fmla="*/ 0 h 25336"/>
                  </a:gdLst>
                  <a:ahLst/>
                  <a:cxnLst>
                    <a:cxn ang="0">
                      <a:pos x="connsiteX0" y="connsiteY0"/>
                    </a:cxn>
                    <a:cxn ang="0">
                      <a:pos x="connsiteX1" y="connsiteY1"/>
                    </a:cxn>
                    <a:cxn ang="0">
                      <a:pos x="connsiteX2" y="connsiteY2"/>
                    </a:cxn>
                    <a:cxn ang="0">
                      <a:pos x="connsiteX3" y="connsiteY3"/>
                    </a:cxn>
                  </a:cxnLst>
                  <a:rect l="l" t="t" r="r" b="b"/>
                  <a:pathLst>
                    <a:path w="33718" h="25336">
                      <a:moveTo>
                        <a:pt x="0" y="0"/>
                      </a:moveTo>
                      <a:lnTo>
                        <a:pt x="33718" y="19907"/>
                      </a:lnTo>
                      <a:lnTo>
                        <a:pt x="25717" y="25337"/>
                      </a:lnTo>
                      <a:lnTo>
                        <a:pt x="0" y="0"/>
                      </a:lnTo>
                      <a:close/>
                    </a:path>
                  </a:pathLst>
                </a:custGeom>
                <a:solidFill>
                  <a:srgbClr val="000000">
                    <a:alpha val="20000"/>
                  </a:srgbClr>
                </a:solidFill>
                <a:ln w="9525" cap="flat">
                  <a:noFill/>
                  <a:prstDash val="solid"/>
                  <a:miter/>
                </a:ln>
              </p:spPr>
              <p:txBody>
                <a:bodyPr rtlCol="0" anchor="ctr"/>
                <a:lstStyle/>
                <a:p>
                  <a:endParaRPr lang="en-US"/>
                </a:p>
              </p:txBody>
            </p:sp>
            <p:sp>
              <p:nvSpPr>
                <p:cNvPr id="139" name="Graphic 4">
                  <a:extLst>
                    <a:ext uri="{FF2B5EF4-FFF2-40B4-BE49-F238E27FC236}">
                      <a16:creationId xmlns:a16="http://schemas.microsoft.com/office/drawing/2014/main" id="{B8D2445F-1014-4AC4-8716-0371329A83DB}"/>
                    </a:ext>
                  </a:extLst>
                </p:cNvPr>
                <p:cNvSpPr/>
                <p:nvPr/>
              </p:nvSpPr>
              <p:spPr>
                <a:xfrm>
                  <a:off x="2511338" y="2551385"/>
                  <a:ext cx="22164" cy="17252"/>
                </a:xfrm>
                <a:custGeom>
                  <a:avLst/>
                  <a:gdLst>
                    <a:gd name="connsiteX0" fmla="*/ 4818 w 22164"/>
                    <a:gd name="connsiteY0" fmla="*/ 17253 h 17252"/>
                    <a:gd name="connsiteX1" fmla="*/ 0 w 22164"/>
                    <a:gd name="connsiteY1" fmla="*/ 12357 h 17252"/>
                    <a:gd name="connsiteX2" fmla="*/ 2246 w 22164"/>
                    <a:gd name="connsiteY2" fmla="*/ 8299 h 17252"/>
                    <a:gd name="connsiteX3" fmla="*/ 14819 w 22164"/>
                    <a:gd name="connsiteY3" fmla="*/ 679 h 17252"/>
                    <a:gd name="connsiteX4" fmla="*/ 21487 w 22164"/>
                    <a:gd name="connsiteY4" fmla="*/ 2394 h 17252"/>
                    <a:gd name="connsiteX5" fmla="*/ 19772 w 22164"/>
                    <a:gd name="connsiteY5" fmla="*/ 9062 h 17252"/>
                    <a:gd name="connsiteX6" fmla="*/ 7390 w 22164"/>
                    <a:gd name="connsiteY6" fmla="*/ 16491 h 17252"/>
                    <a:gd name="connsiteX7" fmla="*/ 4818 w 22164"/>
                    <a:gd name="connsiteY7" fmla="*/ 17253 h 1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 h="17252">
                      <a:moveTo>
                        <a:pt x="4818" y="17253"/>
                      </a:moveTo>
                      <a:cubicBezTo>
                        <a:pt x="2135" y="17234"/>
                        <a:pt x="-22" y="15034"/>
                        <a:pt x="0" y="12357"/>
                      </a:cubicBezTo>
                      <a:cubicBezTo>
                        <a:pt x="14" y="10709"/>
                        <a:pt x="859" y="9185"/>
                        <a:pt x="2246" y="8299"/>
                      </a:cubicBezTo>
                      <a:lnTo>
                        <a:pt x="14819" y="679"/>
                      </a:lnTo>
                      <a:cubicBezTo>
                        <a:pt x="17134" y="-692"/>
                        <a:pt x="20119" y="79"/>
                        <a:pt x="21487" y="2394"/>
                      </a:cubicBezTo>
                      <a:cubicBezTo>
                        <a:pt x="22854" y="4709"/>
                        <a:pt x="22087" y="7690"/>
                        <a:pt x="19772" y="9062"/>
                      </a:cubicBezTo>
                      <a:lnTo>
                        <a:pt x="7390" y="16491"/>
                      </a:lnTo>
                      <a:cubicBezTo>
                        <a:pt x="6611" y="16958"/>
                        <a:pt x="5726" y="17224"/>
                        <a:pt x="4818" y="17253"/>
                      </a:cubicBezTo>
                      <a:close/>
                    </a:path>
                  </a:pathLst>
                </a:custGeom>
                <a:solidFill>
                  <a:srgbClr val="E0E0E0"/>
                </a:solidFill>
                <a:ln w="9525" cap="flat">
                  <a:noFill/>
                  <a:prstDash val="solid"/>
                  <a:miter/>
                </a:ln>
              </p:spPr>
              <p:txBody>
                <a:bodyPr rtlCol="0" anchor="ctr"/>
                <a:lstStyle/>
                <a:p>
                  <a:endParaRPr lang="en-US"/>
                </a:p>
              </p:txBody>
            </p:sp>
            <p:sp>
              <p:nvSpPr>
                <p:cNvPr id="140" name="Graphic 4">
                  <a:extLst>
                    <a:ext uri="{FF2B5EF4-FFF2-40B4-BE49-F238E27FC236}">
                      <a16:creationId xmlns:a16="http://schemas.microsoft.com/office/drawing/2014/main" id="{387CEE77-C094-4B94-9AA9-99F6E4C1D9E3}"/>
                    </a:ext>
                  </a:extLst>
                </p:cNvPr>
                <p:cNvSpPr/>
                <p:nvPr/>
              </p:nvSpPr>
              <p:spPr>
                <a:xfrm>
                  <a:off x="2198494" y="2584827"/>
                  <a:ext cx="282519" cy="824011"/>
                </a:xfrm>
                <a:custGeom>
                  <a:avLst/>
                  <a:gdLst>
                    <a:gd name="connsiteX0" fmla="*/ 132973 w 282519"/>
                    <a:gd name="connsiteY0" fmla="*/ 824011 h 824011"/>
                    <a:gd name="connsiteX1" fmla="*/ 129449 w 282519"/>
                    <a:gd name="connsiteY1" fmla="*/ 822487 h 824011"/>
                    <a:gd name="connsiteX2" fmla="*/ 110399 w 282519"/>
                    <a:gd name="connsiteY2" fmla="*/ 800675 h 824011"/>
                    <a:gd name="connsiteX3" fmla="*/ 111065 w 282519"/>
                    <a:gd name="connsiteY3" fmla="*/ 793817 h 824011"/>
                    <a:gd name="connsiteX4" fmla="*/ 117923 w 282519"/>
                    <a:gd name="connsiteY4" fmla="*/ 794484 h 824011"/>
                    <a:gd name="connsiteX5" fmla="*/ 136402 w 282519"/>
                    <a:gd name="connsiteY5" fmla="*/ 815820 h 824011"/>
                    <a:gd name="connsiteX6" fmla="*/ 136402 w 282519"/>
                    <a:gd name="connsiteY6" fmla="*/ 822678 h 824011"/>
                    <a:gd name="connsiteX7" fmla="*/ 132973 w 282519"/>
                    <a:gd name="connsiteY7" fmla="*/ 824011 h 824011"/>
                    <a:gd name="connsiteX8" fmla="*/ 86205 w 282519"/>
                    <a:gd name="connsiteY8" fmla="*/ 764004 h 824011"/>
                    <a:gd name="connsiteX9" fmla="*/ 82109 w 282519"/>
                    <a:gd name="connsiteY9" fmla="*/ 761813 h 824011"/>
                    <a:gd name="connsiteX10" fmla="*/ 67060 w 282519"/>
                    <a:gd name="connsiteY10" fmla="*/ 737334 h 824011"/>
                    <a:gd name="connsiteX11" fmla="*/ 68322 w 282519"/>
                    <a:gd name="connsiteY11" fmla="*/ 730581 h 824011"/>
                    <a:gd name="connsiteX12" fmla="*/ 75075 w 282519"/>
                    <a:gd name="connsiteY12" fmla="*/ 731847 h 824011"/>
                    <a:gd name="connsiteX13" fmla="*/ 75442 w 282519"/>
                    <a:gd name="connsiteY13" fmla="*/ 732476 h 824011"/>
                    <a:gd name="connsiteX14" fmla="*/ 90301 w 282519"/>
                    <a:gd name="connsiteY14" fmla="*/ 756479 h 824011"/>
                    <a:gd name="connsiteX15" fmla="*/ 88872 w 282519"/>
                    <a:gd name="connsiteY15" fmla="*/ 763242 h 824011"/>
                    <a:gd name="connsiteX16" fmla="*/ 86205 w 282519"/>
                    <a:gd name="connsiteY16" fmla="*/ 764004 h 824011"/>
                    <a:gd name="connsiteX17" fmla="*/ 49343 w 282519"/>
                    <a:gd name="connsiteY17" fmla="*/ 697329 h 824011"/>
                    <a:gd name="connsiteX18" fmla="*/ 44962 w 282519"/>
                    <a:gd name="connsiteY18" fmla="*/ 694948 h 824011"/>
                    <a:gd name="connsiteX19" fmla="*/ 33627 w 282519"/>
                    <a:gd name="connsiteY19" fmla="*/ 668468 h 824011"/>
                    <a:gd name="connsiteX20" fmla="*/ 36627 w 282519"/>
                    <a:gd name="connsiteY20" fmla="*/ 661944 h 824011"/>
                    <a:gd name="connsiteX21" fmla="*/ 43152 w 282519"/>
                    <a:gd name="connsiteY21" fmla="*/ 664944 h 824011"/>
                    <a:gd name="connsiteX22" fmla="*/ 54201 w 282519"/>
                    <a:gd name="connsiteY22" fmla="*/ 690947 h 824011"/>
                    <a:gd name="connsiteX23" fmla="*/ 51919 w 282519"/>
                    <a:gd name="connsiteY23" fmla="*/ 697281 h 824011"/>
                    <a:gd name="connsiteX24" fmla="*/ 51820 w 282519"/>
                    <a:gd name="connsiteY24" fmla="*/ 697329 h 824011"/>
                    <a:gd name="connsiteX25" fmla="*/ 49343 w 282519"/>
                    <a:gd name="connsiteY25" fmla="*/ 697519 h 824011"/>
                    <a:gd name="connsiteX26" fmla="*/ 22959 w 282519"/>
                    <a:gd name="connsiteY26" fmla="*/ 626082 h 824011"/>
                    <a:gd name="connsiteX27" fmla="*/ 18292 w 282519"/>
                    <a:gd name="connsiteY27" fmla="*/ 622558 h 824011"/>
                    <a:gd name="connsiteX28" fmla="*/ 11148 w 282519"/>
                    <a:gd name="connsiteY28" fmla="*/ 594649 h 824011"/>
                    <a:gd name="connsiteX29" fmla="*/ 14815 w 282519"/>
                    <a:gd name="connsiteY29" fmla="*/ 588791 h 824011"/>
                    <a:gd name="connsiteX30" fmla="*/ 20673 w 282519"/>
                    <a:gd name="connsiteY30" fmla="*/ 592459 h 824011"/>
                    <a:gd name="connsiteX31" fmla="*/ 27626 w 282519"/>
                    <a:gd name="connsiteY31" fmla="*/ 619891 h 824011"/>
                    <a:gd name="connsiteX32" fmla="*/ 24293 w 282519"/>
                    <a:gd name="connsiteY32" fmla="*/ 625891 h 824011"/>
                    <a:gd name="connsiteX33" fmla="*/ 7814 w 282519"/>
                    <a:gd name="connsiteY33" fmla="*/ 552073 h 824011"/>
                    <a:gd name="connsiteX34" fmla="*/ 3052 w 282519"/>
                    <a:gd name="connsiteY34" fmla="*/ 547786 h 824011"/>
                    <a:gd name="connsiteX35" fmla="*/ 385 w 282519"/>
                    <a:gd name="connsiteY35" fmla="*/ 519211 h 824011"/>
                    <a:gd name="connsiteX36" fmla="*/ 4747 w 282519"/>
                    <a:gd name="connsiteY36" fmla="*/ 514077 h 824011"/>
                    <a:gd name="connsiteX37" fmla="*/ 4957 w 282519"/>
                    <a:gd name="connsiteY37" fmla="*/ 514068 h 824011"/>
                    <a:gd name="connsiteX38" fmla="*/ 10078 w 282519"/>
                    <a:gd name="connsiteY38" fmla="*/ 518230 h 824011"/>
                    <a:gd name="connsiteX39" fmla="*/ 10100 w 282519"/>
                    <a:gd name="connsiteY39" fmla="*/ 518545 h 824011"/>
                    <a:gd name="connsiteX40" fmla="*/ 12672 w 282519"/>
                    <a:gd name="connsiteY40" fmla="*/ 546643 h 824011"/>
                    <a:gd name="connsiteX41" fmla="*/ 8386 w 282519"/>
                    <a:gd name="connsiteY41" fmla="*/ 552073 h 824011"/>
                    <a:gd name="connsiteX42" fmla="*/ 4671 w 282519"/>
                    <a:gd name="connsiteY42" fmla="*/ 475873 h 824011"/>
                    <a:gd name="connsiteX43" fmla="*/ 4671 w 282519"/>
                    <a:gd name="connsiteY43" fmla="*/ 475873 h 824011"/>
                    <a:gd name="connsiteX44" fmla="*/ 1 w 282519"/>
                    <a:gd name="connsiteY44" fmla="*/ 471015 h 824011"/>
                    <a:gd name="connsiteX45" fmla="*/ 4 w 282519"/>
                    <a:gd name="connsiteY45" fmla="*/ 470920 h 824011"/>
                    <a:gd name="connsiteX46" fmla="*/ 1814 w 282519"/>
                    <a:gd name="connsiteY46" fmla="*/ 442345 h 824011"/>
                    <a:gd name="connsiteX47" fmla="*/ 6862 w 282519"/>
                    <a:gd name="connsiteY47" fmla="*/ 437773 h 824011"/>
                    <a:gd name="connsiteX48" fmla="*/ 11243 w 282519"/>
                    <a:gd name="connsiteY48" fmla="*/ 443011 h 824011"/>
                    <a:gd name="connsiteX49" fmla="*/ 9338 w 282519"/>
                    <a:gd name="connsiteY49" fmla="*/ 471586 h 824011"/>
                    <a:gd name="connsiteX50" fmla="*/ 4671 w 282519"/>
                    <a:gd name="connsiteY50" fmla="*/ 475873 h 824011"/>
                    <a:gd name="connsiteX51" fmla="*/ 12958 w 282519"/>
                    <a:gd name="connsiteY51" fmla="*/ 400339 h 824011"/>
                    <a:gd name="connsiteX52" fmla="*/ 12101 w 282519"/>
                    <a:gd name="connsiteY52" fmla="*/ 400339 h 824011"/>
                    <a:gd name="connsiteX53" fmla="*/ 8168 w 282519"/>
                    <a:gd name="connsiteY53" fmla="*/ 394872 h 824011"/>
                    <a:gd name="connsiteX54" fmla="*/ 8195 w 282519"/>
                    <a:gd name="connsiteY54" fmla="*/ 394720 h 824011"/>
                    <a:gd name="connsiteX55" fmla="*/ 13910 w 282519"/>
                    <a:gd name="connsiteY55" fmla="*/ 366145 h 824011"/>
                    <a:gd name="connsiteX56" fmla="*/ 19768 w 282519"/>
                    <a:gd name="connsiteY56" fmla="*/ 362478 h 824011"/>
                    <a:gd name="connsiteX57" fmla="*/ 23435 w 282519"/>
                    <a:gd name="connsiteY57" fmla="*/ 368335 h 824011"/>
                    <a:gd name="connsiteX58" fmla="*/ 17815 w 282519"/>
                    <a:gd name="connsiteY58" fmla="*/ 396053 h 824011"/>
                    <a:gd name="connsiteX59" fmla="*/ 12958 w 282519"/>
                    <a:gd name="connsiteY59" fmla="*/ 400244 h 824011"/>
                    <a:gd name="connsiteX60" fmla="*/ 31150 w 282519"/>
                    <a:gd name="connsiteY60" fmla="*/ 326521 h 824011"/>
                    <a:gd name="connsiteX61" fmla="*/ 29722 w 282519"/>
                    <a:gd name="connsiteY61" fmla="*/ 326521 h 824011"/>
                    <a:gd name="connsiteX62" fmla="*/ 26525 w 282519"/>
                    <a:gd name="connsiteY62" fmla="*/ 320596 h 824011"/>
                    <a:gd name="connsiteX63" fmla="*/ 26578 w 282519"/>
                    <a:gd name="connsiteY63" fmla="*/ 320425 h 824011"/>
                    <a:gd name="connsiteX64" fmla="*/ 36103 w 282519"/>
                    <a:gd name="connsiteY64" fmla="*/ 293278 h 824011"/>
                    <a:gd name="connsiteX65" fmla="*/ 42581 w 282519"/>
                    <a:gd name="connsiteY65" fmla="*/ 290230 h 824011"/>
                    <a:gd name="connsiteX66" fmla="*/ 45628 w 282519"/>
                    <a:gd name="connsiteY66" fmla="*/ 296707 h 824011"/>
                    <a:gd name="connsiteX67" fmla="*/ 36103 w 282519"/>
                    <a:gd name="connsiteY67" fmla="*/ 323377 h 824011"/>
                    <a:gd name="connsiteX68" fmla="*/ 31150 w 282519"/>
                    <a:gd name="connsiteY68" fmla="*/ 326425 h 824011"/>
                    <a:gd name="connsiteX69" fmla="*/ 59249 w 282519"/>
                    <a:gd name="connsiteY69" fmla="*/ 255940 h 824011"/>
                    <a:gd name="connsiteX70" fmla="*/ 57154 w 282519"/>
                    <a:gd name="connsiteY70" fmla="*/ 255464 h 824011"/>
                    <a:gd name="connsiteX71" fmla="*/ 54868 w 282519"/>
                    <a:gd name="connsiteY71" fmla="*/ 248987 h 824011"/>
                    <a:gd name="connsiteX72" fmla="*/ 68012 w 282519"/>
                    <a:gd name="connsiteY72" fmla="*/ 223365 h 824011"/>
                    <a:gd name="connsiteX73" fmla="*/ 74450 w 282519"/>
                    <a:gd name="connsiteY73" fmla="*/ 221384 h 824011"/>
                    <a:gd name="connsiteX74" fmla="*/ 74585 w 282519"/>
                    <a:gd name="connsiteY74" fmla="*/ 221460 h 824011"/>
                    <a:gd name="connsiteX75" fmla="*/ 76489 w 282519"/>
                    <a:gd name="connsiteY75" fmla="*/ 228032 h 824011"/>
                    <a:gd name="connsiteX76" fmla="*/ 63631 w 282519"/>
                    <a:gd name="connsiteY76" fmla="*/ 253178 h 824011"/>
                    <a:gd name="connsiteX77" fmla="*/ 59249 w 282519"/>
                    <a:gd name="connsiteY77" fmla="*/ 255845 h 824011"/>
                    <a:gd name="connsiteX78" fmla="*/ 96778 w 282519"/>
                    <a:gd name="connsiteY78" fmla="*/ 190123 h 824011"/>
                    <a:gd name="connsiteX79" fmla="*/ 94111 w 282519"/>
                    <a:gd name="connsiteY79" fmla="*/ 189265 h 824011"/>
                    <a:gd name="connsiteX80" fmla="*/ 92617 w 282519"/>
                    <a:gd name="connsiteY80" fmla="*/ 182703 h 824011"/>
                    <a:gd name="connsiteX81" fmla="*/ 92682 w 282519"/>
                    <a:gd name="connsiteY81" fmla="*/ 182598 h 824011"/>
                    <a:gd name="connsiteX82" fmla="*/ 109160 w 282519"/>
                    <a:gd name="connsiteY82" fmla="*/ 158976 h 824011"/>
                    <a:gd name="connsiteX83" fmla="*/ 115923 w 282519"/>
                    <a:gd name="connsiteY83" fmla="*/ 157928 h 824011"/>
                    <a:gd name="connsiteX84" fmla="*/ 117062 w 282519"/>
                    <a:gd name="connsiteY84" fmla="*/ 164567 h 824011"/>
                    <a:gd name="connsiteX85" fmla="*/ 116971 w 282519"/>
                    <a:gd name="connsiteY85" fmla="*/ 164691 h 824011"/>
                    <a:gd name="connsiteX86" fmla="*/ 100778 w 282519"/>
                    <a:gd name="connsiteY86" fmla="*/ 187932 h 824011"/>
                    <a:gd name="connsiteX87" fmla="*/ 96778 w 282519"/>
                    <a:gd name="connsiteY87" fmla="*/ 190123 h 824011"/>
                    <a:gd name="connsiteX88" fmla="*/ 142688 w 282519"/>
                    <a:gd name="connsiteY88" fmla="*/ 129544 h 824011"/>
                    <a:gd name="connsiteX89" fmla="*/ 139545 w 282519"/>
                    <a:gd name="connsiteY89" fmla="*/ 128401 h 824011"/>
                    <a:gd name="connsiteX90" fmla="*/ 139064 w 282519"/>
                    <a:gd name="connsiteY90" fmla="*/ 121552 h 824011"/>
                    <a:gd name="connsiteX91" fmla="*/ 139069 w 282519"/>
                    <a:gd name="connsiteY91" fmla="*/ 121543 h 824011"/>
                    <a:gd name="connsiteX92" fmla="*/ 158119 w 282519"/>
                    <a:gd name="connsiteY92" fmla="*/ 100207 h 824011"/>
                    <a:gd name="connsiteX93" fmla="*/ 164977 w 282519"/>
                    <a:gd name="connsiteY93" fmla="*/ 100207 h 824011"/>
                    <a:gd name="connsiteX94" fmla="*/ 164977 w 282519"/>
                    <a:gd name="connsiteY94" fmla="*/ 107065 h 824011"/>
                    <a:gd name="connsiteX95" fmla="*/ 145927 w 282519"/>
                    <a:gd name="connsiteY95" fmla="*/ 128115 h 824011"/>
                    <a:gd name="connsiteX96" fmla="*/ 142688 w 282519"/>
                    <a:gd name="connsiteY96" fmla="*/ 129163 h 824011"/>
                    <a:gd name="connsiteX97" fmla="*/ 195838 w 282519"/>
                    <a:gd name="connsiteY97" fmla="*/ 75061 h 824011"/>
                    <a:gd name="connsiteX98" fmla="*/ 192218 w 282519"/>
                    <a:gd name="connsiteY98" fmla="*/ 73537 h 824011"/>
                    <a:gd name="connsiteX99" fmla="*/ 192218 w 282519"/>
                    <a:gd name="connsiteY99" fmla="*/ 66679 h 824011"/>
                    <a:gd name="connsiteX100" fmla="*/ 213840 w 282519"/>
                    <a:gd name="connsiteY100" fmla="*/ 47629 h 824011"/>
                    <a:gd name="connsiteX101" fmla="*/ 220563 w 282519"/>
                    <a:gd name="connsiteY101" fmla="*/ 48038 h 824011"/>
                    <a:gd name="connsiteX102" fmla="*/ 220698 w 282519"/>
                    <a:gd name="connsiteY102" fmla="*/ 48200 h 824011"/>
                    <a:gd name="connsiteX103" fmla="*/ 220127 w 282519"/>
                    <a:gd name="connsiteY103" fmla="*/ 54963 h 824011"/>
                    <a:gd name="connsiteX104" fmla="*/ 198791 w 282519"/>
                    <a:gd name="connsiteY104" fmla="*/ 74013 h 824011"/>
                    <a:gd name="connsiteX105" fmla="*/ 195838 w 282519"/>
                    <a:gd name="connsiteY105" fmla="*/ 74680 h 824011"/>
                    <a:gd name="connsiteX106" fmla="*/ 254512 w 282519"/>
                    <a:gd name="connsiteY106" fmla="*/ 26293 h 824011"/>
                    <a:gd name="connsiteX107" fmla="*/ 249715 w 282519"/>
                    <a:gd name="connsiteY107" fmla="*/ 21378 h 824011"/>
                    <a:gd name="connsiteX108" fmla="*/ 251559 w 282519"/>
                    <a:gd name="connsiteY108" fmla="*/ 17625 h 824011"/>
                    <a:gd name="connsiteX109" fmla="*/ 274895 w 282519"/>
                    <a:gd name="connsiteY109" fmla="*/ 861 h 824011"/>
                    <a:gd name="connsiteX110" fmla="*/ 281658 w 282519"/>
                    <a:gd name="connsiteY110" fmla="*/ 2099 h 824011"/>
                    <a:gd name="connsiteX111" fmla="*/ 280420 w 282519"/>
                    <a:gd name="connsiteY111" fmla="*/ 8862 h 824011"/>
                    <a:gd name="connsiteX112" fmla="*/ 257369 w 282519"/>
                    <a:gd name="connsiteY112" fmla="*/ 25340 h 824011"/>
                    <a:gd name="connsiteX113" fmla="*/ 254512 w 282519"/>
                    <a:gd name="connsiteY113" fmla="*/ 26293 h 824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82519" h="824011">
                      <a:moveTo>
                        <a:pt x="132973" y="824011"/>
                      </a:moveTo>
                      <a:cubicBezTo>
                        <a:pt x="131645" y="823973"/>
                        <a:pt x="130383" y="823430"/>
                        <a:pt x="129449" y="822487"/>
                      </a:cubicBezTo>
                      <a:cubicBezTo>
                        <a:pt x="123067" y="815629"/>
                        <a:pt x="116685" y="808200"/>
                        <a:pt x="110399" y="800675"/>
                      </a:cubicBezTo>
                      <a:cubicBezTo>
                        <a:pt x="108689" y="798599"/>
                        <a:pt x="108987" y="795522"/>
                        <a:pt x="111065" y="793817"/>
                      </a:cubicBezTo>
                      <a:cubicBezTo>
                        <a:pt x="113144" y="792112"/>
                        <a:pt x="116214" y="792407"/>
                        <a:pt x="117923" y="794484"/>
                      </a:cubicBezTo>
                      <a:cubicBezTo>
                        <a:pt x="124019" y="802009"/>
                        <a:pt x="130211" y="809152"/>
                        <a:pt x="136402" y="815820"/>
                      </a:cubicBezTo>
                      <a:cubicBezTo>
                        <a:pt x="138291" y="817715"/>
                        <a:pt x="138291" y="820782"/>
                        <a:pt x="136402" y="822678"/>
                      </a:cubicBezTo>
                      <a:cubicBezTo>
                        <a:pt x="135472" y="823545"/>
                        <a:pt x="134244" y="824021"/>
                        <a:pt x="132973" y="824011"/>
                      </a:cubicBezTo>
                      <a:close/>
                      <a:moveTo>
                        <a:pt x="86205" y="764004"/>
                      </a:moveTo>
                      <a:cubicBezTo>
                        <a:pt x="84561" y="763994"/>
                        <a:pt x="83027" y="763175"/>
                        <a:pt x="82109" y="761813"/>
                      </a:cubicBezTo>
                      <a:cubicBezTo>
                        <a:pt x="76871" y="753812"/>
                        <a:pt x="71822" y="745621"/>
                        <a:pt x="67060" y="737334"/>
                      </a:cubicBezTo>
                      <a:cubicBezTo>
                        <a:pt x="65543" y="735124"/>
                        <a:pt x="66108" y="732095"/>
                        <a:pt x="68322" y="730581"/>
                      </a:cubicBezTo>
                      <a:cubicBezTo>
                        <a:pt x="70535" y="729066"/>
                        <a:pt x="73559" y="729628"/>
                        <a:pt x="75075" y="731847"/>
                      </a:cubicBezTo>
                      <a:cubicBezTo>
                        <a:pt x="75213" y="732048"/>
                        <a:pt x="75335" y="732257"/>
                        <a:pt x="75442" y="732476"/>
                      </a:cubicBezTo>
                      <a:cubicBezTo>
                        <a:pt x="80109" y="740572"/>
                        <a:pt x="84967" y="748669"/>
                        <a:pt x="90301" y="756479"/>
                      </a:cubicBezTo>
                      <a:cubicBezTo>
                        <a:pt x="91736" y="758746"/>
                        <a:pt x="91103" y="761746"/>
                        <a:pt x="88872" y="763242"/>
                      </a:cubicBezTo>
                      <a:cubicBezTo>
                        <a:pt x="88064" y="763718"/>
                        <a:pt x="87145" y="763985"/>
                        <a:pt x="86205" y="764004"/>
                      </a:cubicBezTo>
                      <a:close/>
                      <a:moveTo>
                        <a:pt x="49343" y="697329"/>
                      </a:moveTo>
                      <a:cubicBezTo>
                        <a:pt x="47551" y="697424"/>
                        <a:pt x="45857" y="696500"/>
                        <a:pt x="44962" y="694948"/>
                      </a:cubicBezTo>
                      <a:cubicBezTo>
                        <a:pt x="40961" y="686280"/>
                        <a:pt x="37151" y="677326"/>
                        <a:pt x="33627" y="668468"/>
                      </a:cubicBezTo>
                      <a:cubicBezTo>
                        <a:pt x="32654" y="665839"/>
                        <a:pt x="33998" y="662915"/>
                        <a:pt x="36627" y="661944"/>
                      </a:cubicBezTo>
                      <a:cubicBezTo>
                        <a:pt x="39257" y="660972"/>
                        <a:pt x="42179" y="662315"/>
                        <a:pt x="43152" y="664944"/>
                      </a:cubicBezTo>
                      <a:cubicBezTo>
                        <a:pt x="46581" y="673612"/>
                        <a:pt x="50296" y="682375"/>
                        <a:pt x="54201" y="690947"/>
                      </a:cubicBezTo>
                      <a:cubicBezTo>
                        <a:pt x="55320" y="693328"/>
                        <a:pt x="54298" y="696167"/>
                        <a:pt x="51919" y="697281"/>
                      </a:cubicBezTo>
                      <a:cubicBezTo>
                        <a:pt x="51885" y="697300"/>
                        <a:pt x="51853" y="697310"/>
                        <a:pt x="51820" y="697329"/>
                      </a:cubicBezTo>
                      <a:cubicBezTo>
                        <a:pt x="51037" y="697662"/>
                        <a:pt x="50167" y="697729"/>
                        <a:pt x="49343" y="697519"/>
                      </a:cubicBezTo>
                      <a:close/>
                      <a:moveTo>
                        <a:pt x="22959" y="626082"/>
                      </a:moveTo>
                      <a:cubicBezTo>
                        <a:pt x="20791" y="626082"/>
                        <a:pt x="18887" y="624644"/>
                        <a:pt x="18292" y="622558"/>
                      </a:cubicBezTo>
                      <a:cubicBezTo>
                        <a:pt x="15625" y="613033"/>
                        <a:pt x="13244" y="603984"/>
                        <a:pt x="11148" y="594649"/>
                      </a:cubicBezTo>
                      <a:cubicBezTo>
                        <a:pt x="10543" y="592020"/>
                        <a:pt x="12185" y="589401"/>
                        <a:pt x="14815" y="588791"/>
                      </a:cubicBezTo>
                      <a:cubicBezTo>
                        <a:pt x="17445" y="588182"/>
                        <a:pt x="20068" y="589830"/>
                        <a:pt x="20673" y="592459"/>
                      </a:cubicBezTo>
                      <a:cubicBezTo>
                        <a:pt x="22673" y="601984"/>
                        <a:pt x="25054" y="610842"/>
                        <a:pt x="27626" y="619891"/>
                      </a:cubicBezTo>
                      <a:cubicBezTo>
                        <a:pt x="28306" y="622462"/>
                        <a:pt x="26835" y="625110"/>
                        <a:pt x="24293" y="625891"/>
                      </a:cubicBezTo>
                      <a:close/>
                      <a:moveTo>
                        <a:pt x="7814" y="552073"/>
                      </a:moveTo>
                      <a:cubicBezTo>
                        <a:pt x="5376" y="552044"/>
                        <a:pt x="3338" y="550206"/>
                        <a:pt x="3052" y="547786"/>
                      </a:cubicBezTo>
                      <a:cubicBezTo>
                        <a:pt x="1909" y="538261"/>
                        <a:pt x="956" y="528736"/>
                        <a:pt x="385" y="519211"/>
                      </a:cubicBezTo>
                      <a:cubicBezTo>
                        <a:pt x="172" y="516592"/>
                        <a:pt x="2126" y="514296"/>
                        <a:pt x="4747" y="514077"/>
                      </a:cubicBezTo>
                      <a:cubicBezTo>
                        <a:pt x="4817" y="514077"/>
                        <a:pt x="4887" y="514068"/>
                        <a:pt x="4957" y="514068"/>
                      </a:cubicBezTo>
                      <a:cubicBezTo>
                        <a:pt x="7521" y="513801"/>
                        <a:pt x="9814" y="515668"/>
                        <a:pt x="10078" y="518230"/>
                      </a:cubicBezTo>
                      <a:cubicBezTo>
                        <a:pt x="10089" y="518335"/>
                        <a:pt x="10096" y="518440"/>
                        <a:pt x="10100" y="518545"/>
                      </a:cubicBezTo>
                      <a:cubicBezTo>
                        <a:pt x="10672" y="528070"/>
                        <a:pt x="11529" y="537595"/>
                        <a:pt x="12672" y="546643"/>
                      </a:cubicBezTo>
                      <a:cubicBezTo>
                        <a:pt x="12953" y="549320"/>
                        <a:pt x="11051" y="551730"/>
                        <a:pt x="8386" y="552073"/>
                      </a:cubicBezTo>
                      <a:close/>
                      <a:moveTo>
                        <a:pt x="4671" y="475873"/>
                      </a:moveTo>
                      <a:lnTo>
                        <a:pt x="4671" y="475873"/>
                      </a:lnTo>
                      <a:cubicBezTo>
                        <a:pt x="2041" y="475825"/>
                        <a:pt x="-50" y="473653"/>
                        <a:pt x="1" y="471015"/>
                      </a:cubicBezTo>
                      <a:cubicBezTo>
                        <a:pt x="2" y="470986"/>
                        <a:pt x="3" y="470948"/>
                        <a:pt x="4" y="470920"/>
                      </a:cubicBezTo>
                      <a:cubicBezTo>
                        <a:pt x="4" y="461395"/>
                        <a:pt x="956" y="451870"/>
                        <a:pt x="1814" y="442345"/>
                      </a:cubicBezTo>
                      <a:cubicBezTo>
                        <a:pt x="2015" y="439725"/>
                        <a:pt x="4232" y="437716"/>
                        <a:pt x="6862" y="437773"/>
                      </a:cubicBezTo>
                      <a:cubicBezTo>
                        <a:pt x="9511" y="438020"/>
                        <a:pt x="11464" y="440363"/>
                        <a:pt x="11243" y="443011"/>
                      </a:cubicBezTo>
                      <a:cubicBezTo>
                        <a:pt x="10291" y="452536"/>
                        <a:pt x="9719" y="462061"/>
                        <a:pt x="9338" y="471586"/>
                      </a:cubicBezTo>
                      <a:cubicBezTo>
                        <a:pt x="9139" y="474015"/>
                        <a:pt x="7107" y="475882"/>
                        <a:pt x="4671" y="475873"/>
                      </a:cubicBezTo>
                      <a:close/>
                      <a:moveTo>
                        <a:pt x="12958" y="400339"/>
                      </a:moveTo>
                      <a:lnTo>
                        <a:pt x="12101" y="400339"/>
                      </a:lnTo>
                      <a:cubicBezTo>
                        <a:pt x="9505" y="399911"/>
                        <a:pt x="7744" y="397463"/>
                        <a:pt x="8168" y="394872"/>
                      </a:cubicBezTo>
                      <a:cubicBezTo>
                        <a:pt x="8176" y="394824"/>
                        <a:pt x="8186" y="394767"/>
                        <a:pt x="8195" y="394720"/>
                      </a:cubicBezTo>
                      <a:cubicBezTo>
                        <a:pt x="9815" y="385195"/>
                        <a:pt x="11815" y="375670"/>
                        <a:pt x="13910" y="366145"/>
                      </a:cubicBezTo>
                      <a:cubicBezTo>
                        <a:pt x="14515" y="363516"/>
                        <a:pt x="17138" y="361868"/>
                        <a:pt x="19768" y="362478"/>
                      </a:cubicBezTo>
                      <a:cubicBezTo>
                        <a:pt x="22398" y="363087"/>
                        <a:pt x="24040" y="365707"/>
                        <a:pt x="23435" y="368335"/>
                      </a:cubicBezTo>
                      <a:cubicBezTo>
                        <a:pt x="21340" y="377860"/>
                        <a:pt x="19435" y="386814"/>
                        <a:pt x="17815" y="396053"/>
                      </a:cubicBezTo>
                      <a:cubicBezTo>
                        <a:pt x="17521" y="398492"/>
                        <a:pt x="15416" y="400311"/>
                        <a:pt x="12958" y="400244"/>
                      </a:cubicBezTo>
                      <a:close/>
                      <a:moveTo>
                        <a:pt x="31150" y="326521"/>
                      </a:moveTo>
                      <a:cubicBezTo>
                        <a:pt x="30679" y="326616"/>
                        <a:pt x="30193" y="326616"/>
                        <a:pt x="29722" y="326521"/>
                      </a:cubicBezTo>
                      <a:cubicBezTo>
                        <a:pt x="27202" y="325768"/>
                        <a:pt x="25771" y="323111"/>
                        <a:pt x="26525" y="320596"/>
                      </a:cubicBezTo>
                      <a:cubicBezTo>
                        <a:pt x="26541" y="320539"/>
                        <a:pt x="26559" y="320482"/>
                        <a:pt x="26578" y="320425"/>
                      </a:cubicBezTo>
                      <a:cubicBezTo>
                        <a:pt x="29436" y="310900"/>
                        <a:pt x="32674" y="302232"/>
                        <a:pt x="36103" y="293278"/>
                      </a:cubicBezTo>
                      <a:cubicBezTo>
                        <a:pt x="37050" y="290649"/>
                        <a:pt x="39951" y="289287"/>
                        <a:pt x="42581" y="290230"/>
                      </a:cubicBezTo>
                      <a:cubicBezTo>
                        <a:pt x="45210" y="291173"/>
                        <a:pt x="46575" y="294078"/>
                        <a:pt x="45628" y="296707"/>
                      </a:cubicBezTo>
                      <a:cubicBezTo>
                        <a:pt x="42390" y="305470"/>
                        <a:pt x="39247" y="314424"/>
                        <a:pt x="36103" y="323377"/>
                      </a:cubicBezTo>
                      <a:cubicBezTo>
                        <a:pt x="35337" y="325397"/>
                        <a:pt x="33302" y="326654"/>
                        <a:pt x="31150" y="326425"/>
                      </a:cubicBezTo>
                      <a:close/>
                      <a:moveTo>
                        <a:pt x="59249" y="255940"/>
                      </a:moveTo>
                      <a:cubicBezTo>
                        <a:pt x="58525" y="255931"/>
                        <a:pt x="57811" y="255769"/>
                        <a:pt x="57154" y="255464"/>
                      </a:cubicBezTo>
                      <a:cubicBezTo>
                        <a:pt x="54734" y="254302"/>
                        <a:pt x="53711" y="251407"/>
                        <a:pt x="54868" y="248987"/>
                      </a:cubicBezTo>
                      <a:cubicBezTo>
                        <a:pt x="58963" y="240415"/>
                        <a:pt x="63345" y="231842"/>
                        <a:pt x="68012" y="223365"/>
                      </a:cubicBezTo>
                      <a:cubicBezTo>
                        <a:pt x="69244" y="221041"/>
                        <a:pt x="72126" y="220155"/>
                        <a:pt x="74450" y="221384"/>
                      </a:cubicBezTo>
                      <a:cubicBezTo>
                        <a:pt x="74495" y="221412"/>
                        <a:pt x="74540" y="221431"/>
                        <a:pt x="74585" y="221460"/>
                      </a:cubicBezTo>
                      <a:cubicBezTo>
                        <a:pt x="76874" y="222793"/>
                        <a:pt x="77713" y="225689"/>
                        <a:pt x="76489" y="228032"/>
                      </a:cubicBezTo>
                      <a:cubicBezTo>
                        <a:pt x="71918" y="236319"/>
                        <a:pt x="67631" y="244796"/>
                        <a:pt x="63631" y="253178"/>
                      </a:cubicBezTo>
                      <a:cubicBezTo>
                        <a:pt x="62780" y="254816"/>
                        <a:pt x="61092" y="255845"/>
                        <a:pt x="59249" y="255845"/>
                      </a:cubicBezTo>
                      <a:close/>
                      <a:moveTo>
                        <a:pt x="96778" y="190123"/>
                      </a:moveTo>
                      <a:cubicBezTo>
                        <a:pt x="95820" y="190132"/>
                        <a:pt x="94885" y="189827"/>
                        <a:pt x="94111" y="189265"/>
                      </a:cubicBezTo>
                      <a:cubicBezTo>
                        <a:pt x="91885" y="187865"/>
                        <a:pt x="91216" y="184922"/>
                        <a:pt x="92617" y="182703"/>
                      </a:cubicBezTo>
                      <a:cubicBezTo>
                        <a:pt x="92638" y="182664"/>
                        <a:pt x="92660" y="182626"/>
                        <a:pt x="92682" y="182598"/>
                      </a:cubicBezTo>
                      <a:cubicBezTo>
                        <a:pt x="97921" y="174692"/>
                        <a:pt x="103445" y="166786"/>
                        <a:pt x="109160" y="158976"/>
                      </a:cubicBezTo>
                      <a:cubicBezTo>
                        <a:pt x="110744" y="156833"/>
                        <a:pt x="113764" y="156357"/>
                        <a:pt x="115923" y="157928"/>
                      </a:cubicBezTo>
                      <a:cubicBezTo>
                        <a:pt x="118071" y="159443"/>
                        <a:pt x="118580" y="162414"/>
                        <a:pt x="117062" y="164567"/>
                      </a:cubicBezTo>
                      <a:cubicBezTo>
                        <a:pt x="117032" y="164605"/>
                        <a:pt x="117002" y="164653"/>
                        <a:pt x="116971" y="164691"/>
                      </a:cubicBezTo>
                      <a:cubicBezTo>
                        <a:pt x="111351" y="172311"/>
                        <a:pt x="105922" y="180121"/>
                        <a:pt x="100778" y="187932"/>
                      </a:cubicBezTo>
                      <a:cubicBezTo>
                        <a:pt x="99891" y="189284"/>
                        <a:pt x="98392" y="190104"/>
                        <a:pt x="96778" y="190123"/>
                      </a:cubicBezTo>
                      <a:close/>
                      <a:moveTo>
                        <a:pt x="142688" y="129544"/>
                      </a:moveTo>
                      <a:cubicBezTo>
                        <a:pt x="141542" y="129525"/>
                        <a:pt x="140437" y="129124"/>
                        <a:pt x="139545" y="128401"/>
                      </a:cubicBezTo>
                      <a:cubicBezTo>
                        <a:pt x="137520" y="126639"/>
                        <a:pt x="137305" y="123571"/>
                        <a:pt x="139064" y="121552"/>
                      </a:cubicBezTo>
                      <a:cubicBezTo>
                        <a:pt x="139066" y="121543"/>
                        <a:pt x="139067" y="121543"/>
                        <a:pt x="139069" y="121543"/>
                      </a:cubicBezTo>
                      <a:cubicBezTo>
                        <a:pt x="145260" y="114399"/>
                        <a:pt x="151737" y="107255"/>
                        <a:pt x="158119" y="100207"/>
                      </a:cubicBezTo>
                      <a:cubicBezTo>
                        <a:pt x="160035" y="98368"/>
                        <a:pt x="163060" y="98368"/>
                        <a:pt x="164977" y="100207"/>
                      </a:cubicBezTo>
                      <a:cubicBezTo>
                        <a:pt x="166866" y="102102"/>
                        <a:pt x="166866" y="105169"/>
                        <a:pt x="164977" y="107065"/>
                      </a:cubicBezTo>
                      <a:cubicBezTo>
                        <a:pt x="158500" y="114018"/>
                        <a:pt x="152118" y="121066"/>
                        <a:pt x="145927" y="128115"/>
                      </a:cubicBezTo>
                      <a:cubicBezTo>
                        <a:pt x="145005" y="128839"/>
                        <a:pt x="143858" y="129210"/>
                        <a:pt x="142688" y="129163"/>
                      </a:cubicBezTo>
                      <a:close/>
                      <a:moveTo>
                        <a:pt x="195838" y="75061"/>
                      </a:moveTo>
                      <a:cubicBezTo>
                        <a:pt x="194471" y="75089"/>
                        <a:pt x="193156" y="74527"/>
                        <a:pt x="192218" y="73537"/>
                      </a:cubicBezTo>
                      <a:cubicBezTo>
                        <a:pt x="190380" y="71622"/>
                        <a:pt x="190380" y="68593"/>
                        <a:pt x="192218" y="66679"/>
                      </a:cubicBezTo>
                      <a:cubicBezTo>
                        <a:pt x="199267" y="60202"/>
                        <a:pt x="206506" y="53915"/>
                        <a:pt x="213840" y="47629"/>
                      </a:cubicBezTo>
                      <a:cubicBezTo>
                        <a:pt x="215810" y="45886"/>
                        <a:pt x="218820" y="46067"/>
                        <a:pt x="220563" y="48038"/>
                      </a:cubicBezTo>
                      <a:cubicBezTo>
                        <a:pt x="220608" y="48095"/>
                        <a:pt x="220654" y="48143"/>
                        <a:pt x="220698" y="48200"/>
                      </a:cubicBezTo>
                      <a:cubicBezTo>
                        <a:pt x="222375" y="50238"/>
                        <a:pt x="222121" y="53239"/>
                        <a:pt x="220127" y="54963"/>
                      </a:cubicBezTo>
                      <a:cubicBezTo>
                        <a:pt x="212888" y="61154"/>
                        <a:pt x="205744" y="67345"/>
                        <a:pt x="198791" y="74013"/>
                      </a:cubicBezTo>
                      <a:cubicBezTo>
                        <a:pt x="197905" y="74546"/>
                        <a:pt x="196868" y="74784"/>
                        <a:pt x="195838" y="74680"/>
                      </a:cubicBezTo>
                      <a:close/>
                      <a:moveTo>
                        <a:pt x="254512" y="26293"/>
                      </a:moveTo>
                      <a:cubicBezTo>
                        <a:pt x="251830" y="26264"/>
                        <a:pt x="249682" y="24054"/>
                        <a:pt x="249715" y="21378"/>
                      </a:cubicBezTo>
                      <a:cubicBezTo>
                        <a:pt x="249733" y="19911"/>
                        <a:pt x="250410" y="18530"/>
                        <a:pt x="251559" y="17625"/>
                      </a:cubicBezTo>
                      <a:cubicBezTo>
                        <a:pt x="259274" y="11910"/>
                        <a:pt x="266990" y="6385"/>
                        <a:pt x="274895" y="861"/>
                      </a:cubicBezTo>
                      <a:cubicBezTo>
                        <a:pt x="277105" y="-663"/>
                        <a:pt x="280132" y="-111"/>
                        <a:pt x="281658" y="2099"/>
                      </a:cubicBezTo>
                      <a:cubicBezTo>
                        <a:pt x="283184" y="4309"/>
                        <a:pt x="282630" y="7338"/>
                        <a:pt x="280420" y="8862"/>
                      </a:cubicBezTo>
                      <a:cubicBezTo>
                        <a:pt x="272609" y="14291"/>
                        <a:pt x="264894" y="19816"/>
                        <a:pt x="257369" y="25340"/>
                      </a:cubicBezTo>
                      <a:cubicBezTo>
                        <a:pt x="256548" y="25969"/>
                        <a:pt x="255543" y="26302"/>
                        <a:pt x="254512" y="26293"/>
                      </a:cubicBezTo>
                      <a:close/>
                    </a:path>
                  </a:pathLst>
                </a:custGeom>
                <a:solidFill>
                  <a:srgbClr val="E0E0E0"/>
                </a:solidFill>
                <a:ln w="9525" cap="flat">
                  <a:noFill/>
                  <a:prstDash val="solid"/>
                  <a:miter/>
                </a:ln>
              </p:spPr>
              <p:txBody>
                <a:bodyPr rtlCol="0" anchor="ctr"/>
                <a:lstStyle/>
                <a:p>
                  <a:endParaRPr lang="en-US"/>
                </a:p>
              </p:txBody>
            </p:sp>
            <p:sp>
              <p:nvSpPr>
                <p:cNvPr id="141" name="Graphic 4">
                  <a:extLst>
                    <a:ext uri="{FF2B5EF4-FFF2-40B4-BE49-F238E27FC236}">
                      <a16:creationId xmlns:a16="http://schemas.microsoft.com/office/drawing/2014/main" id="{68894EBB-9CAF-48AC-AFDA-4F6EC7E70612}"/>
                    </a:ext>
                  </a:extLst>
                </p:cNvPr>
                <p:cNvSpPr/>
                <p:nvPr/>
              </p:nvSpPr>
              <p:spPr>
                <a:xfrm>
                  <a:off x="2361831" y="3431249"/>
                  <a:ext cx="21978" cy="17499"/>
                </a:xfrm>
                <a:custGeom>
                  <a:avLst/>
                  <a:gdLst>
                    <a:gd name="connsiteX0" fmla="*/ 17165 w 21978"/>
                    <a:gd name="connsiteY0" fmla="*/ 17499 h 17499"/>
                    <a:gd name="connsiteX1" fmla="*/ 14974 w 21978"/>
                    <a:gd name="connsiteY1" fmla="*/ 16928 h 17499"/>
                    <a:gd name="connsiteX2" fmla="*/ 2020 w 21978"/>
                    <a:gd name="connsiteY2" fmla="*/ 8832 h 17499"/>
                    <a:gd name="connsiteX3" fmla="*/ 925 w 21978"/>
                    <a:gd name="connsiteY3" fmla="*/ 2021 h 17499"/>
                    <a:gd name="connsiteX4" fmla="*/ 7735 w 21978"/>
                    <a:gd name="connsiteY4" fmla="*/ 926 h 17499"/>
                    <a:gd name="connsiteX5" fmla="*/ 19261 w 21978"/>
                    <a:gd name="connsiteY5" fmla="*/ 8260 h 17499"/>
                    <a:gd name="connsiteX6" fmla="*/ 21516 w 21978"/>
                    <a:gd name="connsiteY6" fmla="*/ 14604 h 17499"/>
                    <a:gd name="connsiteX7" fmla="*/ 21451 w 21978"/>
                    <a:gd name="connsiteY7" fmla="*/ 14737 h 17499"/>
                    <a:gd name="connsiteX8" fmla="*/ 17165 w 21978"/>
                    <a:gd name="connsiteY8" fmla="*/ 17499 h 1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8" h="17499">
                      <a:moveTo>
                        <a:pt x="17165" y="17499"/>
                      </a:moveTo>
                      <a:cubicBezTo>
                        <a:pt x="16397" y="17499"/>
                        <a:pt x="15642" y="17309"/>
                        <a:pt x="14974" y="16928"/>
                      </a:cubicBezTo>
                      <a:cubicBezTo>
                        <a:pt x="10438" y="14594"/>
                        <a:pt x="6104" y="11889"/>
                        <a:pt x="2020" y="8832"/>
                      </a:cubicBezTo>
                      <a:cubicBezTo>
                        <a:pt x="-163" y="7250"/>
                        <a:pt x="-653" y="4202"/>
                        <a:pt x="925" y="2021"/>
                      </a:cubicBezTo>
                      <a:cubicBezTo>
                        <a:pt x="2503" y="-160"/>
                        <a:pt x="5552" y="-655"/>
                        <a:pt x="7735" y="926"/>
                      </a:cubicBezTo>
                      <a:cubicBezTo>
                        <a:pt x="11366" y="3688"/>
                        <a:pt x="15222" y="6136"/>
                        <a:pt x="19261" y="8260"/>
                      </a:cubicBezTo>
                      <a:cubicBezTo>
                        <a:pt x="21636" y="9394"/>
                        <a:pt x="22646" y="12232"/>
                        <a:pt x="21516" y="14604"/>
                      </a:cubicBezTo>
                      <a:cubicBezTo>
                        <a:pt x="21495" y="14651"/>
                        <a:pt x="21473" y="14689"/>
                        <a:pt x="21451" y="14737"/>
                      </a:cubicBezTo>
                      <a:cubicBezTo>
                        <a:pt x="20677" y="16414"/>
                        <a:pt x="19008" y="17490"/>
                        <a:pt x="17165" y="17499"/>
                      </a:cubicBezTo>
                      <a:close/>
                    </a:path>
                  </a:pathLst>
                </a:custGeom>
                <a:solidFill>
                  <a:srgbClr val="E0E0E0"/>
                </a:solidFill>
                <a:ln w="9525" cap="flat">
                  <a:noFill/>
                  <a:prstDash val="solid"/>
                  <a:miter/>
                </a:ln>
              </p:spPr>
              <p:txBody>
                <a:bodyPr rtlCol="0" anchor="ctr"/>
                <a:lstStyle/>
                <a:p>
                  <a:endParaRPr lang="en-US"/>
                </a:p>
              </p:txBody>
            </p:sp>
          </p:grpSp>
          <p:grpSp>
            <p:nvGrpSpPr>
              <p:cNvPr id="142" name="Graphic 4">
                <a:extLst>
                  <a:ext uri="{FF2B5EF4-FFF2-40B4-BE49-F238E27FC236}">
                    <a16:creationId xmlns:a16="http://schemas.microsoft.com/office/drawing/2014/main" id="{37611C7C-8795-47F2-B941-313C5A09CAA0}"/>
                  </a:ext>
                </a:extLst>
              </p:cNvPr>
              <p:cNvGrpSpPr/>
              <p:nvPr/>
            </p:nvGrpSpPr>
            <p:grpSpPr>
              <a:xfrm>
                <a:off x="5997353" y="1730669"/>
                <a:ext cx="607790" cy="1165152"/>
                <a:chOff x="5997353" y="1730669"/>
                <a:chExt cx="607790" cy="1165152"/>
              </a:xfrm>
            </p:grpSpPr>
            <p:sp>
              <p:nvSpPr>
                <p:cNvPr id="143" name="Graphic 4">
                  <a:extLst>
                    <a:ext uri="{FF2B5EF4-FFF2-40B4-BE49-F238E27FC236}">
                      <a16:creationId xmlns:a16="http://schemas.microsoft.com/office/drawing/2014/main" id="{89D52D58-562C-4941-93E3-367C5D72D0DA}"/>
                    </a:ext>
                  </a:extLst>
                </p:cNvPr>
                <p:cNvSpPr/>
                <p:nvPr/>
              </p:nvSpPr>
              <p:spPr>
                <a:xfrm>
                  <a:off x="5997353" y="2700845"/>
                  <a:ext cx="545211" cy="194976"/>
                </a:xfrm>
                <a:custGeom>
                  <a:avLst/>
                  <a:gdLst>
                    <a:gd name="connsiteX0" fmla="*/ 0 w 545211"/>
                    <a:gd name="connsiteY0" fmla="*/ 194977 h 194976"/>
                    <a:gd name="connsiteX1" fmla="*/ 389858 w 545211"/>
                    <a:gd name="connsiteY1" fmla="*/ 0 h 194976"/>
                    <a:gd name="connsiteX2" fmla="*/ 545211 w 545211"/>
                    <a:gd name="connsiteY2" fmla="*/ 68675 h 194976"/>
                    <a:gd name="connsiteX3" fmla="*/ 0 w 545211"/>
                    <a:gd name="connsiteY3" fmla="*/ 194977 h 194976"/>
                  </a:gdLst>
                  <a:ahLst/>
                  <a:cxnLst>
                    <a:cxn ang="0">
                      <a:pos x="connsiteX0" y="connsiteY0"/>
                    </a:cxn>
                    <a:cxn ang="0">
                      <a:pos x="connsiteX1" y="connsiteY1"/>
                    </a:cxn>
                    <a:cxn ang="0">
                      <a:pos x="connsiteX2" y="connsiteY2"/>
                    </a:cxn>
                    <a:cxn ang="0">
                      <a:pos x="connsiteX3" y="connsiteY3"/>
                    </a:cxn>
                  </a:cxnLst>
                  <a:rect l="l" t="t" r="r" b="b"/>
                  <a:pathLst>
                    <a:path w="545211" h="194976">
                      <a:moveTo>
                        <a:pt x="0" y="194977"/>
                      </a:moveTo>
                      <a:lnTo>
                        <a:pt x="389858" y="0"/>
                      </a:lnTo>
                      <a:lnTo>
                        <a:pt x="545211" y="68675"/>
                      </a:lnTo>
                      <a:lnTo>
                        <a:pt x="0" y="194977"/>
                      </a:lnTo>
                      <a:close/>
                    </a:path>
                  </a:pathLst>
                </a:custGeom>
                <a:solidFill>
                  <a:srgbClr val="BA68C8"/>
                </a:solidFill>
                <a:ln w="9525" cap="flat">
                  <a:noFill/>
                  <a:prstDash val="solid"/>
                  <a:miter/>
                </a:ln>
              </p:spPr>
              <p:txBody>
                <a:bodyPr rtlCol="0" anchor="ctr"/>
                <a:lstStyle/>
                <a:p>
                  <a:endParaRPr lang="en-US"/>
                </a:p>
              </p:txBody>
            </p:sp>
            <p:sp>
              <p:nvSpPr>
                <p:cNvPr id="144" name="Graphic 4">
                  <a:extLst>
                    <a:ext uri="{FF2B5EF4-FFF2-40B4-BE49-F238E27FC236}">
                      <a16:creationId xmlns:a16="http://schemas.microsoft.com/office/drawing/2014/main" id="{7EED72A0-F46A-42B6-AD81-9FB35B9DEC67}"/>
                    </a:ext>
                  </a:extLst>
                </p:cNvPr>
                <p:cNvSpPr/>
                <p:nvPr/>
              </p:nvSpPr>
              <p:spPr>
                <a:xfrm>
                  <a:off x="5997353" y="2577877"/>
                  <a:ext cx="343471" cy="317944"/>
                </a:xfrm>
                <a:custGeom>
                  <a:avLst/>
                  <a:gdLst>
                    <a:gd name="connsiteX0" fmla="*/ 0 w 343471"/>
                    <a:gd name="connsiteY0" fmla="*/ 317945 h 317944"/>
                    <a:gd name="connsiteX1" fmla="*/ 343472 w 343471"/>
                    <a:gd name="connsiteY1" fmla="*/ 88392 h 317944"/>
                    <a:gd name="connsiteX2" fmla="*/ 281940 w 343471"/>
                    <a:gd name="connsiteY2" fmla="*/ 0 h 317944"/>
                    <a:gd name="connsiteX3" fmla="*/ 0 w 343471"/>
                    <a:gd name="connsiteY3" fmla="*/ 317945 h 317944"/>
                  </a:gdLst>
                  <a:ahLst/>
                  <a:cxnLst>
                    <a:cxn ang="0">
                      <a:pos x="connsiteX0" y="connsiteY0"/>
                    </a:cxn>
                    <a:cxn ang="0">
                      <a:pos x="connsiteX1" y="connsiteY1"/>
                    </a:cxn>
                    <a:cxn ang="0">
                      <a:pos x="connsiteX2" y="connsiteY2"/>
                    </a:cxn>
                    <a:cxn ang="0">
                      <a:pos x="connsiteX3" y="connsiteY3"/>
                    </a:cxn>
                  </a:cxnLst>
                  <a:rect l="l" t="t" r="r" b="b"/>
                  <a:pathLst>
                    <a:path w="343471" h="317944">
                      <a:moveTo>
                        <a:pt x="0" y="317945"/>
                      </a:moveTo>
                      <a:lnTo>
                        <a:pt x="343472" y="88392"/>
                      </a:lnTo>
                      <a:lnTo>
                        <a:pt x="281940" y="0"/>
                      </a:lnTo>
                      <a:lnTo>
                        <a:pt x="0" y="317945"/>
                      </a:lnTo>
                      <a:close/>
                    </a:path>
                  </a:pathLst>
                </a:custGeom>
                <a:solidFill>
                  <a:srgbClr val="BA68C8"/>
                </a:solidFill>
                <a:ln w="9525" cap="flat">
                  <a:noFill/>
                  <a:prstDash val="solid"/>
                  <a:miter/>
                </a:ln>
              </p:spPr>
              <p:txBody>
                <a:bodyPr rtlCol="0" anchor="ctr"/>
                <a:lstStyle/>
                <a:p>
                  <a:endParaRPr lang="en-US"/>
                </a:p>
              </p:txBody>
            </p:sp>
            <p:sp>
              <p:nvSpPr>
                <p:cNvPr id="145" name="Graphic 4">
                  <a:extLst>
                    <a:ext uri="{FF2B5EF4-FFF2-40B4-BE49-F238E27FC236}">
                      <a16:creationId xmlns:a16="http://schemas.microsoft.com/office/drawing/2014/main" id="{0F7D9263-1CA5-4AD7-A7A8-0937D1BAB802}"/>
                    </a:ext>
                  </a:extLst>
                </p:cNvPr>
                <p:cNvSpPr/>
                <p:nvPr/>
              </p:nvSpPr>
              <p:spPr>
                <a:xfrm>
                  <a:off x="5997353" y="2666269"/>
                  <a:ext cx="343471" cy="229552"/>
                </a:xfrm>
                <a:custGeom>
                  <a:avLst/>
                  <a:gdLst>
                    <a:gd name="connsiteX0" fmla="*/ 343472 w 343471"/>
                    <a:gd name="connsiteY0" fmla="*/ 0 h 229552"/>
                    <a:gd name="connsiteX1" fmla="*/ 336995 w 343471"/>
                    <a:gd name="connsiteY1" fmla="*/ 61055 h 229552"/>
                    <a:gd name="connsiteX2" fmla="*/ 0 w 343471"/>
                    <a:gd name="connsiteY2" fmla="*/ 229553 h 229552"/>
                    <a:gd name="connsiteX3" fmla="*/ 343472 w 343471"/>
                    <a:gd name="connsiteY3" fmla="*/ 0 h 229552"/>
                  </a:gdLst>
                  <a:ahLst/>
                  <a:cxnLst>
                    <a:cxn ang="0">
                      <a:pos x="connsiteX0" y="connsiteY0"/>
                    </a:cxn>
                    <a:cxn ang="0">
                      <a:pos x="connsiteX1" y="connsiteY1"/>
                    </a:cxn>
                    <a:cxn ang="0">
                      <a:pos x="connsiteX2" y="connsiteY2"/>
                    </a:cxn>
                    <a:cxn ang="0">
                      <a:pos x="connsiteX3" y="connsiteY3"/>
                    </a:cxn>
                  </a:cxnLst>
                  <a:rect l="l" t="t" r="r" b="b"/>
                  <a:pathLst>
                    <a:path w="343471" h="229552">
                      <a:moveTo>
                        <a:pt x="343472" y="0"/>
                      </a:moveTo>
                      <a:lnTo>
                        <a:pt x="336995" y="61055"/>
                      </a:lnTo>
                      <a:lnTo>
                        <a:pt x="0" y="229553"/>
                      </a:lnTo>
                      <a:lnTo>
                        <a:pt x="343472" y="0"/>
                      </a:lnTo>
                      <a:close/>
                    </a:path>
                  </a:pathLst>
                </a:custGeom>
                <a:solidFill>
                  <a:srgbClr val="BA68C8"/>
                </a:solidFill>
                <a:ln w="9525" cap="flat">
                  <a:noFill/>
                  <a:prstDash val="solid"/>
                  <a:miter/>
                </a:ln>
              </p:spPr>
              <p:txBody>
                <a:bodyPr rtlCol="0" anchor="ctr"/>
                <a:lstStyle/>
                <a:p>
                  <a:endParaRPr lang="en-US"/>
                </a:p>
              </p:txBody>
            </p:sp>
            <p:sp>
              <p:nvSpPr>
                <p:cNvPr id="146" name="Graphic 4">
                  <a:extLst>
                    <a:ext uri="{FF2B5EF4-FFF2-40B4-BE49-F238E27FC236}">
                      <a16:creationId xmlns:a16="http://schemas.microsoft.com/office/drawing/2014/main" id="{E3BB98FF-297E-488F-A2F0-015809972F81}"/>
                    </a:ext>
                  </a:extLst>
                </p:cNvPr>
                <p:cNvSpPr/>
                <p:nvPr/>
              </p:nvSpPr>
              <p:spPr>
                <a:xfrm>
                  <a:off x="5997353" y="2666269"/>
                  <a:ext cx="343471" cy="229552"/>
                </a:xfrm>
                <a:custGeom>
                  <a:avLst/>
                  <a:gdLst>
                    <a:gd name="connsiteX0" fmla="*/ 343472 w 343471"/>
                    <a:gd name="connsiteY0" fmla="*/ 0 h 229552"/>
                    <a:gd name="connsiteX1" fmla="*/ 336995 w 343471"/>
                    <a:gd name="connsiteY1" fmla="*/ 61055 h 229552"/>
                    <a:gd name="connsiteX2" fmla="*/ 0 w 343471"/>
                    <a:gd name="connsiteY2" fmla="*/ 229553 h 229552"/>
                    <a:gd name="connsiteX3" fmla="*/ 343472 w 343471"/>
                    <a:gd name="connsiteY3" fmla="*/ 0 h 229552"/>
                  </a:gdLst>
                  <a:ahLst/>
                  <a:cxnLst>
                    <a:cxn ang="0">
                      <a:pos x="connsiteX0" y="connsiteY0"/>
                    </a:cxn>
                    <a:cxn ang="0">
                      <a:pos x="connsiteX1" y="connsiteY1"/>
                    </a:cxn>
                    <a:cxn ang="0">
                      <a:pos x="connsiteX2" y="connsiteY2"/>
                    </a:cxn>
                    <a:cxn ang="0">
                      <a:pos x="connsiteX3" y="connsiteY3"/>
                    </a:cxn>
                  </a:cxnLst>
                  <a:rect l="l" t="t" r="r" b="b"/>
                  <a:pathLst>
                    <a:path w="343471" h="229552">
                      <a:moveTo>
                        <a:pt x="343472" y="0"/>
                      </a:moveTo>
                      <a:lnTo>
                        <a:pt x="336995" y="61055"/>
                      </a:lnTo>
                      <a:lnTo>
                        <a:pt x="0" y="229553"/>
                      </a:lnTo>
                      <a:lnTo>
                        <a:pt x="343472" y="0"/>
                      </a:lnTo>
                      <a:close/>
                    </a:path>
                  </a:pathLst>
                </a:custGeom>
                <a:solidFill>
                  <a:srgbClr val="000000">
                    <a:alpha val="20000"/>
                  </a:srgbClr>
                </a:solidFill>
                <a:ln w="9525" cap="flat">
                  <a:noFill/>
                  <a:prstDash val="solid"/>
                  <a:miter/>
                </a:ln>
              </p:spPr>
              <p:txBody>
                <a:bodyPr rtlCol="0" anchor="ctr"/>
                <a:lstStyle/>
                <a:p>
                  <a:endParaRPr lang="en-US"/>
                </a:p>
              </p:txBody>
            </p:sp>
            <p:sp>
              <p:nvSpPr>
                <p:cNvPr id="147" name="Graphic 4">
                  <a:extLst>
                    <a:ext uri="{FF2B5EF4-FFF2-40B4-BE49-F238E27FC236}">
                      <a16:creationId xmlns:a16="http://schemas.microsoft.com/office/drawing/2014/main" id="{FDF93FA9-C05F-4EAD-9E5C-F803D15D714A}"/>
                    </a:ext>
                  </a:extLst>
                </p:cNvPr>
                <p:cNvSpPr/>
                <p:nvPr/>
              </p:nvSpPr>
              <p:spPr>
                <a:xfrm>
                  <a:off x="6421675" y="2608917"/>
                  <a:ext cx="19258" cy="20777"/>
                </a:xfrm>
                <a:custGeom>
                  <a:avLst/>
                  <a:gdLst>
                    <a:gd name="connsiteX0" fmla="*/ 4875 w 19258"/>
                    <a:gd name="connsiteY0" fmla="*/ 20776 h 20777"/>
                    <a:gd name="connsiteX1" fmla="*/ 1636 w 19258"/>
                    <a:gd name="connsiteY1" fmla="*/ 19538 h 20777"/>
                    <a:gd name="connsiteX2" fmla="*/ 1160 w 19258"/>
                    <a:gd name="connsiteY2" fmla="*/ 12680 h 20777"/>
                    <a:gd name="connsiteX3" fmla="*/ 10685 w 19258"/>
                    <a:gd name="connsiteY3" fmla="*/ 1726 h 20777"/>
                    <a:gd name="connsiteX4" fmla="*/ 17533 w 19258"/>
                    <a:gd name="connsiteY4" fmla="*/ 1145 h 20777"/>
                    <a:gd name="connsiteX5" fmla="*/ 17543 w 19258"/>
                    <a:gd name="connsiteY5" fmla="*/ 1155 h 20777"/>
                    <a:gd name="connsiteX6" fmla="*/ 18162 w 19258"/>
                    <a:gd name="connsiteY6" fmla="*/ 7860 h 20777"/>
                    <a:gd name="connsiteX7" fmla="*/ 18114 w 19258"/>
                    <a:gd name="connsiteY7" fmla="*/ 7918 h 20777"/>
                    <a:gd name="connsiteX8" fmla="*/ 8589 w 19258"/>
                    <a:gd name="connsiteY8" fmla="*/ 19062 h 20777"/>
                    <a:gd name="connsiteX9" fmla="*/ 4875 w 19258"/>
                    <a:gd name="connsiteY9" fmla="*/ 20776 h 2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58" h="20777">
                      <a:moveTo>
                        <a:pt x="4875" y="20776"/>
                      </a:moveTo>
                      <a:cubicBezTo>
                        <a:pt x="3674" y="20786"/>
                        <a:pt x="2522" y="20348"/>
                        <a:pt x="1636" y="19538"/>
                      </a:cubicBezTo>
                      <a:cubicBezTo>
                        <a:pt x="-345" y="17757"/>
                        <a:pt x="-555" y="14718"/>
                        <a:pt x="1160" y="12680"/>
                      </a:cubicBezTo>
                      <a:cubicBezTo>
                        <a:pt x="4398" y="9061"/>
                        <a:pt x="7542" y="5441"/>
                        <a:pt x="10685" y="1726"/>
                      </a:cubicBezTo>
                      <a:cubicBezTo>
                        <a:pt x="12418" y="-322"/>
                        <a:pt x="15476" y="-588"/>
                        <a:pt x="17533" y="1145"/>
                      </a:cubicBezTo>
                      <a:cubicBezTo>
                        <a:pt x="17533" y="1145"/>
                        <a:pt x="17543" y="1155"/>
                        <a:pt x="17543" y="1155"/>
                      </a:cubicBezTo>
                      <a:cubicBezTo>
                        <a:pt x="19562" y="2831"/>
                        <a:pt x="19838" y="5841"/>
                        <a:pt x="18162" y="7860"/>
                      </a:cubicBezTo>
                      <a:cubicBezTo>
                        <a:pt x="18143" y="7879"/>
                        <a:pt x="18133" y="7899"/>
                        <a:pt x="18114" y="7918"/>
                      </a:cubicBezTo>
                      <a:cubicBezTo>
                        <a:pt x="14971" y="11728"/>
                        <a:pt x="11828" y="15347"/>
                        <a:pt x="8589" y="19062"/>
                      </a:cubicBezTo>
                      <a:cubicBezTo>
                        <a:pt x="7684" y="20176"/>
                        <a:pt x="6313" y="20805"/>
                        <a:pt x="4875" y="20776"/>
                      </a:cubicBezTo>
                      <a:close/>
                    </a:path>
                  </a:pathLst>
                </a:custGeom>
                <a:solidFill>
                  <a:srgbClr val="E0E0E0"/>
                </a:solidFill>
                <a:ln w="9525" cap="flat">
                  <a:noFill/>
                  <a:prstDash val="solid"/>
                  <a:miter/>
                </a:ln>
              </p:spPr>
              <p:txBody>
                <a:bodyPr rtlCol="0" anchor="ctr"/>
                <a:lstStyle/>
                <a:p>
                  <a:endParaRPr lang="en-US"/>
                </a:p>
              </p:txBody>
            </p:sp>
            <p:sp>
              <p:nvSpPr>
                <p:cNvPr id="148" name="Graphic 4">
                  <a:extLst>
                    <a:ext uri="{FF2B5EF4-FFF2-40B4-BE49-F238E27FC236}">
                      <a16:creationId xmlns:a16="http://schemas.microsoft.com/office/drawing/2014/main" id="{08FCA460-54EC-4FFE-BE17-A2BE3D23AE3F}"/>
                    </a:ext>
                  </a:extLst>
                </p:cNvPr>
                <p:cNvSpPr/>
                <p:nvPr/>
              </p:nvSpPr>
              <p:spPr>
                <a:xfrm>
                  <a:off x="6342552" y="1753425"/>
                  <a:ext cx="262591" cy="827977"/>
                </a:xfrm>
                <a:custGeom>
                  <a:avLst/>
                  <a:gdLst>
                    <a:gd name="connsiteX0" fmla="*/ 123146 w 262591"/>
                    <a:gd name="connsiteY0" fmla="*/ 827977 h 827977"/>
                    <a:gd name="connsiteX1" fmla="*/ 120193 w 262591"/>
                    <a:gd name="connsiteY1" fmla="*/ 827024 h 827977"/>
                    <a:gd name="connsiteX2" fmla="*/ 119240 w 262591"/>
                    <a:gd name="connsiteY2" fmla="*/ 820262 h 827977"/>
                    <a:gd name="connsiteX3" fmla="*/ 136004 w 262591"/>
                    <a:gd name="connsiteY3" fmla="*/ 797306 h 827977"/>
                    <a:gd name="connsiteX4" fmla="*/ 142624 w 262591"/>
                    <a:gd name="connsiteY4" fmla="*/ 796059 h 827977"/>
                    <a:gd name="connsiteX5" fmla="*/ 142767 w 262591"/>
                    <a:gd name="connsiteY5" fmla="*/ 796163 h 827977"/>
                    <a:gd name="connsiteX6" fmla="*/ 143910 w 262591"/>
                    <a:gd name="connsiteY6" fmla="*/ 802926 h 827977"/>
                    <a:gd name="connsiteX7" fmla="*/ 126956 w 262591"/>
                    <a:gd name="connsiteY7" fmla="*/ 826072 h 827977"/>
                    <a:gd name="connsiteX8" fmla="*/ 123146 w 262591"/>
                    <a:gd name="connsiteY8" fmla="*/ 827977 h 827977"/>
                    <a:gd name="connsiteX9" fmla="*/ 166008 w 262591"/>
                    <a:gd name="connsiteY9" fmla="*/ 765207 h 827977"/>
                    <a:gd name="connsiteX10" fmla="*/ 163531 w 262591"/>
                    <a:gd name="connsiteY10" fmla="*/ 764445 h 827977"/>
                    <a:gd name="connsiteX11" fmla="*/ 161912 w 262591"/>
                    <a:gd name="connsiteY11" fmla="*/ 757778 h 827977"/>
                    <a:gd name="connsiteX12" fmla="*/ 176200 w 262591"/>
                    <a:gd name="connsiteY12" fmla="*/ 733394 h 827977"/>
                    <a:gd name="connsiteX13" fmla="*/ 182601 w 262591"/>
                    <a:gd name="connsiteY13" fmla="*/ 730908 h 827977"/>
                    <a:gd name="connsiteX14" fmla="*/ 185096 w 262591"/>
                    <a:gd name="connsiteY14" fmla="*/ 737308 h 827977"/>
                    <a:gd name="connsiteX15" fmla="*/ 184677 w 262591"/>
                    <a:gd name="connsiteY15" fmla="*/ 738061 h 827977"/>
                    <a:gd name="connsiteX16" fmla="*/ 170199 w 262591"/>
                    <a:gd name="connsiteY16" fmla="*/ 762826 h 827977"/>
                    <a:gd name="connsiteX17" fmla="*/ 166008 w 262591"/>
                    <a:gd name="connsiteY17" fmla="*/ 765207 h 827977"/>
                    <a:gd name="connsiteX18" fmla="*/ 202203 w 262591"/>
                    <a:gd name="connsiteY18" fmla="*/ 698532 h 827977"/>
                    <a:gd name="connsiteX19" fmla="*/ 200107 w 262591"/>
                    <a:gd name="connsiteY19" fmla="*/ 698532 h 827977"/>
                    <a:gd name="connsiteX20" fmla="*/ 197793 w 262591"/>
                    <a:gd name="connsiteY20" fmla="*/ 692208 h 827977"/>
                    <a:gd name="connsiteX21" fmla="*/ 197822 w 262591"/>
                    <a:gd name="connsiteY21" fmla="*/ 692150 h 827977"/>
                    <a:gd name="connsiteX22" fmla="*/ 209252 w 262591"/>
                    <a:gd name="connsiteY22" fmla="*/ 666242 h 827977"/>
                    <a:gd name="connsiteX23" fmla="*/ 215414 w 262591"/>
                    <a:gd name="connsiteY23" fmla="*/ 663525 h 827977"/>
                    <a:gd name="connsiteX24" fmla="*/ 215538 w 262591"/>
                    <a:gd name="connsiteY24" fmla="*/ 663575 h 827977"/>
                    <a:gd name="connsiteX25" fmla="*/ 218205 w 262591"/>
                    <a:gd name="connsiteY25" fmla="*/ 669957 h 827977"/>
                    <a:gd name="connsiteX26" fmla="*/ 206585 w 262591"/>
                    <a:gd name="connsiteY26" fmla="*/ 696246 h 827977"/>
                    <a:gd name="connsiteX27" fmla="*/ 202203 w 262591"/>
                    <a:gd name="connsiteY27" fmla="*/ 698246 h 827977"/>
                    <a:gd name="connsiteX28" fmla="*/ 230206 w 262591"/>
                    <a:gd name="connsiteY28" fmla="*/ 627857 h 827977"/>
                    <a:gd name="connsiteX29" fmla="*/ 228682 w 262591"/>
                    <a:gd name="connsiteY29" fmla="*/ 627857 h 827977"/>
                    <a:gd name="connsiteX30" fmla="*/ 225092 w 262591"/>
                    <a:gd name="connsiteY30" fmla="*/ 621997 h 827977"/>
                    <a:gd name="connsiteX31" fmla="*/ 225254 w 262591"/>
                    <a:gd name="connsiteY31" fmla="*/ 621475 h 827977"/>
                    <a:gd name="connsiteX32" fmla="*/ 233350 w 262591"/>
                    <a:gd name="connsiteY32" fmla="*/ 594424 h 827977"/>
                    <a:gd name="connsiteX33" fmla="*/ 239293 w 262591"/>
                    <a:gd name="connsiteY33" fmla="*/ 590980 h 827977"/>
                    <a:gd name="connsiteX34" fmla="*/ 239351 w 262591"/>
                    <a:gd name="connsiteY34" fmla="*/ 590995 h 827977"/>
                    <a:gd name="connsiteX35" fmla="*/ 242751 w 262591"/>
                    <a:gd name="connsiteY35" fmla="*/ 596650 h 827977"/>
                    <a:gd name="connsiteX36" fmla="*/ 242684 w 262591"/>
                    <a:gd name="connsiteY36" fmla="*/ 596900 h 827977"/>
                    <a:gd name="connsiteX37" fmla="*/ 234493 w 262591"/>
                    <a:gd name="connsiteY37" fmla="*/ 624523 h 827977"/>
                    <a:gd name="connsiteX38" fmla="*/ 230206 w 262591"/>
                    <a:gd name="connsiteY38" fmla="*/ 627571 h 827977"/>
                    <a:gd name="connsiteX39" fmla="*/ 249256 w 262591"/>
                    <a:gd name="connsiteY39" fmla="*/ 554133 h 827977"/>
                    <a:gd name="connsiteX40" fmla="*/ 248399 w 262591"/>
                    <a:gd name="connsiteY40" fmla="*/ 554133 h 827977"/>
                    <a:gd name="connsiteX41" fmla="*/ 244465 w 262591"/>
                    <a:gd name="connsiteY41" fmla="*/ 548665 h 827977"/>
                    <a:gd name="connsiteX42" fmla="*/ 244494 w 262591"/>
                    <a:gd name="connsiteY42" fmla="*/ 548513 h 827977"/>
                    <a:gd name="connsiteX43" fmla="*/ 248780 w 262591"/>
                    <a:gd name="connsiteY43" fmla="*/ 520605 h 827977"/>
                    <a:gd name="connsiteX44" fmla="*/ 254210 w 262591"/>
                    <a:gd name="connsiteY44" fmla="*/ 516414 h 827977"/>
                    <a:gd name="connsiteX45" fmla="*/ 258420 w 262591"/>
                    <a:gd name="connsiteY45" fmla="*/ 521669 h 827977"/>
                    <a:gd name="connsiteX46" fmla="*/ 258401 w 262591"/>
                    <a:gd name="connsiteY46" fmla="*/ 521843 h 827977"/>
                    <a:gd name="connsiteX47" fmla="*/ 254019 w 262591"/>
                    <a:gd name="connsiteY47" fmla="*/ 550418 h 827977"/>
                    <a:gd name="connsiteX48" fmla="*/ 248780 w 262591"/>
                    <a:gd name="connsiteY48" fmla="*/ 553847 h 827977"/>
                    <a:gd name="connsiteX49" fmla="*/ 257543 w 262591"/>
                    <a:gd name="connsiteY49" fmla="*/ 478600 h 827977"/>
                    <a:gd name="connsiteX50" fmla="*/ 257543 w 262591"/>
                    <a:gd name="connsiteY50" fmla="*/ 478600 h 827977"/>
                    <a:gd name="connsiteX51" fmla="*/ 252962 w 262591"/>
                    <a:gd name="connsiteY51" fmla="*/ 473659 h 827977"/>
                    <a:gd name="connsiteX52" fmla="*/ 252971 w 262591"/>
                    <a:gd name="connsiteY52" fmla="*/ 473552 h 827977"/>
                    <a:gd name="connsiteX53" fmla="*/ 252971 w 262591"/>
                    <a:gd name="connsiteY53" fmla="*/ 451358 h 827977"/>
                    <a:gd name="connsiteX54" fmla="*/ 252971 w 262591"/>
                    <a:gd name="connsiteY54" fmla="*/ 445262 h 827977"/>
                    <a:gd name="connsiteX55" fmla="*/ 257639 w 262591"/>
                    <a:gd name="connsiteY55" fmla="*/ 440405 h 827977"/>
                    <a:gd name="connsiteX56" fmla="*/ 257734 w 262591"/>
                    <a:gd name="connsiteY56" fmla="*/ 440405 h 827977"/>
                    <a:gd name="connsiteX57" fmla="*/ 257734 w 262591"/>
                    <a:gd name="connsiteY57" fmla="*/ 440405 h 827977"/>
                    <a:gd name="connsiteX58" fmla="*/ 262592 w 262591"/>
                    <a:gd name="connsiteY58" fmla="*/ 445167 h 827977"/>
                    <a:gd name="connsiteX59" fmla="*/ 262592 w 262591"/>
                    <a:gd name="connsiteY59" fmla="*/ 451358 h 827977"/>
                    <a:gd name="connsiteX60" fmla="*/ 262592 w 262591"/>
                    <a:gd name="connsiteY60" fmla="*/ 473933 h 827977"/>
                    <a:gd name="connsiteX61" fmla="*/ 257591 w 262591"/>
                    <a:gd name="connsiteY61" fmla="*/ 478644 h 827977"/>
                    <a:gd name="connsiteX62" fmla="*/ 257067 w 262591"/>
                    <a:gd name="connsiteY62" fmla="*/ 478600 h 827977"/>
                    <a:gd name="connsiteX63" fmla="*/ 255448 w 262591"/>
                    <a:gd name="connsiteY63" fmla="*/ 402400 h 827977"/>
                    <a:gd name="connsiteX64" fmla="*/ 250685 w 262591"/>
                    <a:gd name="connsiteY64" fmla="*/ 398018 h 827977"/>
                    <a:gd name="connsiteX65" fmla="*/ 247256 w 262591"/>
                    <a:gd name="connsiteY65" fmla="*/ 369443 h 827977"/>
                    <a:gd name="connsiteX66" fmla="*/ 252028 w 262591"/>
                    <a:gd name="connsiteY66" fmla="*/ 364502 h 827977"/>
                    <a:gd name="connsiteX67" fmla="*/ 256781 w 262591"/>
                    <a:gd name="connsiteY67" fmla="*/ 368015 h 827977"/>
                    <a:gd name="connsiteX68" fmla="*/ 260210 w 262591"/>
                    <a:gd name="connsiteY68" fmla="*/ 396590 h 827977"/>
                    <a:gd name="connsiteX69" fmla="*/ 255876 w 262591"/>
                    <a:gd name="connsiteY69" fmla="*/ 401919 h 827977"/>
                    <a:gd name="connsiteX70" fmla="*/ 255829 w 262591"/>
                    <a:gd name="connsiteY70" fmla="*/ 401924 h 827977"/>
                    <a:gd name="connsiteX71" fmla="*/ 243446 w 262591"/>
                    <a:gd name="connsiteY71" fmla="*/ 327343 h 827977"/>
                    <a:gd name="connsiteX72" fmla="*/ 238684 w 262591"/>
                    <a:gd name="connsiteY72" fmla="*/ 323628 h 827977"/>
                    <a:gd name="connsiteX73" fmla="*/ 231540 w 262591"/>
                    <a:gd name="connsiteY73" fmla="*/ 296291 h 827977"/>
                    <a:gd name="connsiteX74" fmla="*/ 234922 w 262591"/>
                    <a:gd name="connsiteY74" fmla="*/ 290148 h 827977"/>
                    <a:gd name="connsiteX75" fmla="*/ 241065 w 262591"/>
                    <a:gd name="connsiteY75" fmla="*/ 293529 h 827977"/>
                    <a:gd name="connsiteX76" fmla="*/ 248304 w 262591"/>
                    <a:gd name="connsiteY76" fmla="*/ 321437 h 827977"/>
                    <a:gd name="connsiteX77" fmla="*/ 244837 w 262591"/>
                    <a:gd name="connsiteY77" fmla="*/ 327212 h 827977"/>
                    <a:gd name="connsiteX78" fmla="*/ 244685 w 262591"/>
                    <a:gd name="connsiteY78" fmla="*/ 327248 h 827977"/>
                    <a:gd name="connsiteX79" fmla="*/ 220681 w 262591"/>
                    <a:gd name="connsiteY79" fmla="*/ 254858 h 827977"/>
                    <a:gd name="connsiteX80" fmla="*/ 216205 w 262591"/>
                    <a:gd name="connsiteY80" fmla="*/ 251810 h 827977"/>
                    <a:gd name="connsiteX81" fmla="*/ 204870 w 262591"/>
                    <a:gd name="connsiteY81" fmla="*/ 225902 h 827977"/>
                    <a:gd name="connsiteX82" fmla="*/ 207213 w 262591"/>
                    <a:gd name="connsiteY82" fmla="*/ 219443 h 827977"/>
                    <a:gd name="connsiteX83" fmla="*/ 207251 w 262591"/>
                    <a:gd name="connsiteY83" fmla="*/ 219425 h 827977"/>
                    <a:gd name="connsiteX84" fmla="*/ 213728 w 262591"/>
                    <a:gd name="connsiteY84" fmla="*/ 221806 h 827977"/>
                    <a:gd name="connsiteX85" fmla="*/ 225158 w 262591"/>
                    <a:gd name="connsiteY85" fmla="*/ 248190 h 827977"/>
                    <a:gd name="connsiteX86" fmla="*/ 222615 w 262591"/>
                    <a:gd name="connsiteY86" fmla="*/ 254427 h 827977"/>
                    <a:gd name="connsiteX87" fmla="*/ 222491 w 262591"/>
                    <a:gd name="connsiteY87" fmla="*/ 254477 h 827977"/>
                    <a:gd name="connsiteX88" fmla="*/ 220205 w 262591"/>
                    <a:gd name="connsiteY88" fmla="*/ 254762 h 827977"/>
                    <a:gd name="connsiteX89" fmla="*/ 186868 w 262591"/>
                    <a:gd name="connsiteY89" fmla="*/ 186754 h 827977"/>
                    <a:gd name="connsiteX90" fmla="*/ 182772 w 262591"/>
                    <a:gd name="connsiteY90" fmla="*/ 184373 h 827977"/>
                    <a:gd name="connsiteX91" fmla="*/ 167532 w 262591"/>
                    <a:gd name="connsiteY91" fmla="*/ 160655 h 827977"/>
                    <a:gd name="connsiteX92" fmla="*/ 168770 w 262591"/>
                    <a:gd name="connsiteY92" fmla="*/ 153893 h 827977"/>
                    <a:gd name="connsiteX93" fmla="*/ 175533 w 262591"/>
                    <a:gd name="connsiteY93" fmla="*/ 155131 h 827977"/>
                    <a:gd name="connsiteX94" fmla="*/ 191059 w 262591"/>
                    <a:gd name="connsiteY94" fmla="*/ 179420 h 827977"/>
                    <a:gd name="connsiteX95" fmla="*/ 189363 w 262591"/>
                    <a:gd name="connsiteY95" fmla="*/ 186077 h 827977"/>
                    <a:gd name="connsiteX96" fmla="*/ 189344 w 262591"/>
                    <a:gd name="connsiteY96" fmla="*/ 186087 h 827977"/>
                    <a:gd name="connsiteX97" fmla="*/ 186392 w 262591"/>
                    <a:gd name="connsiteY97" fmla="*/ 186659 h 827977"/>
                    <a:gd name="connsiteX98" fmla="*/ 142862 w 262591"/>
                    <a:gd name="connsiteY98" fmla="*/ 124746 h 827977"/>
                    <a:gd name="connsiteX99" fmla="*/ 139147 w 262591"/>
                    <a:gd name="connsiteY99" fmla="*/ 123032 h 827977"/>
                    <a:gd name="connsiteX100" fmla="*/ 120097 w 262591"/>
                    <a:gd name="connsiteY100" fmla="*/ 101886 h 827977"/>
                    <a:gd name="connsiteX101" fmla="*/ 120097 w 262591"/>
                    <a:gd name="connsiteY101" fmla="*/ 95028 h 827977"/>
                    <a:gd name="connsiteX102" fmla="*/ 126832 w 262591"/>
                    <a:gd name="connsiteY102" fmla="*/ 94904 h 827977"/>
                    <a:gd name="connsiteX103" fmla="*/ 126956 w 262591"/>
                    <a:gd name="connsiteY103" fmla="*/ 95028 h 827977"/>
                    <a:gd name="connsiteX104" fmla="*/ 146006 w 262591"/>
                    <a:gd name="connsiteY104" fmla="*/ 116650 h 827977"/>
                    <a:gd name="connsiteX105" fmla="*/ 145444 w 262591"/>
                    <a:gd name="connsiteY105" fmla="*/ 123497 h 827977"/>
                    <a:gd name="connsiteX106" fmla="*/ 145434 w 262591"/>
                    <a:gd name="connsiteY106" fmla="*/ 123508 h 827977"/>
                    <a:gd name="connsiteX107" fmla="*/ 142386 w 262591"/>
                    <a:gd name="connsiteY107" fmla="*/ 124651 h 827977"/>
                    <a:gd name="connsiteX108" fmla="*/ 89998 w 262591"/>
                    <a:gd name="connsiteY108" fmla="*/ 70168 h 827977"/>
                    <a:gd name="connsiteX109" fmla="*/ 86760 w 262591"/>
                    <a:gd name="connsiteY109" fmla="*/ 68930 h 827977"/>
                    <a:gd name="connsiteX110" fmla="*/ 65043 w 262591"/>
                    <a:gd name="connsiteY110" fmla="*/ 50832 h 827977"/>
                    <a:gd name="connsiteX111" fmla="*/ 64281 w 262591"/>
                    <a:gd name="connsiteY111" fmla="*/ 43974 h 827977"/>
                    <a:gd name="connsiteX112" fmla="*/ 71101 w 262591"/>
                    <a:gd name="connsiteY112" fmla="*/ 43185 h 827977"/>
                    <a:gd name="connsiteX113" fmla="*/ 71139 w 262591"/>
                    <a:gd name="connsiteY113" fmla="*/ 43212 h 827977"/>
                    <a:gd name="connsiteX114" fmla="*/ 93142 w 262591"/>
                    <a:gd name="connsiteY114" fmla="*/ 61691 h 827977"/>
                    <a:gd name="connsiteX115" fmla="*/ 93523 w 262591"/>
                    <a:gd name="connsiteY115" fmla="*/ 68550 h 827977"/>
                    <a:gd name="connsiteX116" fmla="*/ 89998 w 262591"/>
                    <a:gd name="connsiteY116" fmla="*/ 70168 h 827977"/>
                    <a:gd name="connsiteX117" fmla="*/ 29420 w 262591"/>
                    <a:gd name="connsiteY117" fmla="*/ 24257 h 827977"/>
                    <a:gd name="connsiteX118" fmla="*/ 26753 w 262591"/>
                    <a:gd name="connsiteY118" fmla="*/ 23495 h 827977"/>
                    <a:gd name="connsiteX119" fmla="*/ 2464 w 262591"/>
                    <a:gd name="connsiteY119" fmla="*/ 9113 h 827977"/>
                    <a:gd name="connsiteX120" fmla="*/ 559 w 262591"/>
                    <a:gd name="connsiteY120" fmla="*/ 2540 h 827977"/>
                    <a:gd name="connsiteX121" fmla="*/ 7131 w 262591"/>
                    <a:gd name="connsiteY121" fmla="*/ 540 h 827977"/>
                    <a:gd name="connsiteX122" fmla="*/ 31991 w 262591"/>
                    <a:gd name="connsiteY122" fmla="*/ 15304 h 827977"/>
                    <a:gd name="connsiteX123" fmla="*/ 33487 w 262591"/>
                    <a:gd name="connsiteY123" fmla="*/ 21871 h 827977"/>
                    <a:gd name="connsiteX124" fmla="*/ 33420 w 262591"/>
                    <a:gd name="connsiteY124" fmla="*/ 21971 h 827977"/>
                    <a:gd name="connsiteX125" fmla="*/ 28943 w 262591"/>
                    <a:gd name="connsiteY125" fmla="*/ 24162 h 8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62591" h="827977">
                      <a:moveTo>
                        <a:pt x="123146" y="827977"/>
                      </a:moveTo>
                      <a:cubicBezTo>
                        <a:pt x="122079" y="827996"/>
                        <a:pt x="121040" y="827663"/>
                        <a:pt x="120193" y="827024"/>
                      </a:cubicBezTo>
                      <a:cubicBezTo>
                        <a:pt x="118078" y="825415"/>
                        <a:pt x="117650" y="822395"/>
                        <a:pt x="119240" y="820262"/>
                      </a:cubicBezTo>
                      <a:cubicBezTo>
                        <a:pt x="124955" y="812642"/>
                        <a:pt x="130575" y="805022"/>
                        <a:pt x="136004" y="797306"/>
                      </a:cubicBezTo>
                      <a:cubicBezTo>
                        <a:pt x="137490" y="795135"/>
                        <a:pt x="140452" y="794573"/>
                        <a:pt x="142624" y="796059"/>
                      </a:cubicBezTo>
                      <a:cubicBezTo>
                        <a:pt x="142672" y="796097"/>
                        <a:pt x="142719" y="796125"/>
                        <a:pt x="142767" y="796163"/>
                      </a:cubicBezTo>
                      <a:cubicBezTo>
                        <a:pt x="144901" y="797744"/>
                        <a:pt x="145406" y="800726"/>
                        <a:pt x="143910" y="802926"/>
                      </a:cubicBezTo>
                      <a:cubicBezTo>
                        <a:pt x="138386" y="810641"/>
                        <a:pt x="132766" y="818452"/>
                        <a:pt x="126956" y="826072"/>
                      </a:cubicBezTo>
                      <a:cubicBezTo>
                        <a:pt x="126070" y="827282"/>
                        <a:pt x="124650" y="827996"/>
                        <a:pt x="123146" y="827977"/>
                      </a:cubicBezTo>
                      <a:close/>
                      <a:moveTo>
                        <a:pt x="166008" y="765207"/>
                      </a:moveTo>
                      <a:cubicBezTo>
                        <a:pt x="165132" y="765188"/>
                        <a:pt x="164274" y="764921"/>
                        <a:pt x="163531" y="764445"/>
                      </a:cubicBezTo>
                      <a:cubicBezTo>
                        <a:pt x="161246" y="763045"/>
                        <a:pt x="160522" y="760064"/>
                        <a:pt x="161912" y="757778"/>
                      </a:cubicBezTo>
                      <a:cubicBezTo>
                        <a:pt x="166865" y="749681"/>
                        <a:pt x="171437" y="741585"/>
                        <a:pt x="176200" y="733394"/>
                      </a:cubicBezTo>
                      <a:cubicBezTo>
                        <a:pt x="177276" y="730936"/>
                        <a:pt x="180143" y="729822"/>
                        <a:pt x="182601" y="730908"/>
                      </a:cubicBezTo>
                      <a:cubicBezTo>
                        <a:pt x="185058" y="731984"/>
                        <a:pt x="186173" y="734851"/>
                        <a:pt x="185096" y="737308"/>
                      </a:cubicBezTo>
                      <a:cubicBezTo>
                        <a:pt x="184982" y="737566"/>
                        <a:pt x="184839" y="737823"/>
                        <a:pt x="184677" y="738061"/>
                      </a:cubicBezTo>
                      <a:cubicBezTo>
                        <a:pt x="180105" y="746443"/>
                        <a:pt x="175152" y="754634"/>
                        <a:pt x="170199" y="762826"/>
                      </a:cubicBezTo>
                      <a:cubicBezTo>
                        <a:pt x="169323" y="764302"/>
                        <a:pt x="167732" y="765207"/>
                        <a:pt x="166008" y="765207"/>
                      </a:cubicBezTo>
                      <a:close/>
                      <a:moveTo>
                        <a:pt x="202203" y="698532"/>
                      </a:moveTo>
                      <a:cubicBezTo>
                        <a:pt x="201517" y="698713"/>
                        <a:pt x="200793" y="698713"/>
                        <a:pt x="200107" y="698532"/>
                      </a:cubicBezTo>
                      <a:cubicBezTo>
                        <a:pt x="197726" y="697427"/>
                        <a:pt x="196688" y="694589"/>
                        <a:pt x="197793" y="692208"/>
                      </a:cubicBezTo>
                      <a:cubicBezTo>
                        <a:pt x="197803" y="692188"/>
                        <a:pt x="197812" y="692169"/>
                        <a:pt x="197822" y="692150"/>
                      </a:cubicBezTo>
                      <a:cubicBezTo>
                        <a:pt x="201822" y="683483"/>
                        <a:pt x="205632" y="674815"/>
                        <a:pt x="209252" y="666242"/>
                      </a:cubicBezTo>
                      <a:cubicBezTo>
                        <a:pt x="210204" y="663791"/>
                        <a:pt x="212966" y="662573"/>
                        <a:pt x="215414" y="663525"/>
                      </a:cubicBezTo>
                      <a:cubicBezTo>
                        <a:pt x="215452" y="663541"/>
                        <a:pt x="215500" y="663558"/>
                        <a:pt x="215538" y="663575"/>
                      </a:cubicBezTo>
                      <a:cubicBezTo>
                        <a:pt x="218014" y="664627"/>
                        <a:pt x="219196" y="667459"/>
                        <a:pt x="218205" y="669957"/>
                      </a:cubicBezTo>
                      <a:cubicBezTo>
                        <a:pt x="214586" y="678625"/>
                        <a:pt x="210680" y="687483"/>
                        <a:pt x="206585" y="696246"/>
                      </a:cubicBezTo>
                      <a:cubicBezTo>
                        <a:pt x="205566" y="697627"/>
                        <a:pt x="203908" y="698380"/>
                        <a:pt x="202203" y="698246"/>
                      </a:cubicBezTo>
                      <a:close/>
                      <a:moveTo>
                        <a:pt x="230206" y="627857"/>
                      </a:moveTo>
                      <a:cubicBezTo>
                        <a:pt x="229702" y="627948"/>
                        <a:pt x="229187" y="627948"/>
                        <a:pt x="228682" y="627857"/>
                      </a:cubicBezTo>
                      <a:cubicBezTo>
                        <a:pt x="226073" y="627229"/>
                        <a:pt x="224473" y="624606"/>
                        <a:pt x="225092" y="621997"/>
                      </a:cubicBezTo>
                      <a:cubicBezTo>
                        <a:pt x="225139" y="621820"/>
                        <a:pt x="225187" y="621646"/>
                        <a:pt x="225254" y="621475"/>
                      </a:cubicBezTo>
                      <a:cubicBezTo>
                        <a:pt x="228206" y="611950"/>
                        <a:pt x="230969" y="603377"/>
                        <a:pt x="233350" y="594424"/>
                      </a:cubicBezTo>
                      <a:cubicBezTo>
                        <a:pt x="234036" y="591831"/>
                        <a:pt x="236703" y="590289"/>
                        <a:pt x="239293" y="590980"/>
                      </a:cubicBezTo>
                      <a:cubicBezTo>
                        <a:pt x="239313" y="590984"/>
                        <a:pt x="239331" y="590989"/>
                        <a:pt x="239351" y="590995"/>
                      </a:cubicBezTo>
                      <a:cubicBezTo>
                        <a:pt x="241856" y="591617"/>
                        <a:pt x="243380" y="594149"/>
                        <a:pt x="242751" y="596650"/>
                      </a:cubicBezTo>
                      <a:cubicBezTo>
                        <a:pt x="242732" y="596735"/>
                        <a:pt x="242713" y="596817"/>
                        <a:pt x="242684" y="596900"/>
                      </a:cubicBezTo>
                      <a:cubicBezTo>
                        <a:pt x="240303" y="606425"/>
                        <a:pt x="237541" y="615284"/>
                        <a:pt x="234493" y="624523"/>
                      </a:cubicBezTo>
                      <a:cubicBezTo>
                        <a:pt x="233788" y="626292"/>
                        <a:pt x="232112" y="627483"/>
                        <a:pt x="230206" y="627571"/>
                      </a:cubicBezTo>
                      <a:close/>
                      <a:moveTo>
                        <a:pt x="249256" y="554133"/>
                      </a:moveTo>
                      <a:lnTo>
                        <a:pt x="248399" y="554133"/>
                      </a:lnTo>
                      <a:cubicBezTo>
                        <a:pt x="245799" y="553709"/>
                        <a:pt x="244046" y="551261"/>
                        <a:pt x="244465" y="548665"/>
                      </a:cubicBezTo>
                      <a:cubicBezTo>
                        <a:pt x="244475" y="548614"/>
                        <a:pt x="244485" y="548564"/>
                        <a:pt x="244494" y="548513"/>
                      </a:cubicBezTo>
                      <a:cubicBezTo>
                        <a:pt x="246209" y="538988"/>
                        <a:pt x="247637" y="529463"/>
                        <a:pt x="248780" y="520605"/>
                      </a:cubicBezTo>
                      <a:cubicBezTo>
                        <a:pt x="249123" y="517950"/>
                        <a:pt x="251552" y="516077"/>
                        <a:pt x="254210" y="516414"/>
                      </a:cubicBezTo>
                      <a:cubicBezTo>
                        <a:pt x="256819" y="516702"/>
                        <a:pt x="258715" y="519054"/>
                        <a:pt x="258420" y="521669"/>
                      </a:cubicBezTo>
                      <a:cubicBezTo>
                        <a:pt x="258420" y="521727"/>
                        <a:pt x="258410" y="521785"/>
                        <a:pt x="258401" y="521843"/>
                      </a:cubicBezTo>
                      <a:cubicBezTo>
                        <a:pt x="257257" y="531368"/>
                        <a:pt x="255734" y="540893"/>
                        <a:pt x="254019" y="550418"/>
                      </a:cubicBezTo>
                      <a:cubicBezTo>
                        <a:pt x="253371" y="552710"/>
                        <a:pt x="251142" y="554174"/>
                        <a:pt x="248780" y="553847"/>
                      </a:cubicBezTo>
                      <a:close/>
                      <a:moveTo>
                        <a:pt x="257543" y="478600"/>
                      </a:moveTo>
                      <a:lnTo>
                        <a:pt x="257543" y="478600"/>
                      </a:lnTo>
                      <a:cubicBezTo>
                        <a:pt x="254915" y="478500"/>
                        <a:pt x="252866" y="476287"/>
                        <a:pt x="252962" y="473659"/>
                      </a:cubicBezTo>
                      <a:cubicBezTo>
                        <a:pt x="252971" y="473623"/>
                        <a:pt x="252971" y="473588"/>
                        <a:pt x="252971" y="473552"/>
                      </a:cubicBezTo>
                      <a:cubicBezTo>
                        <a:pt x="252971" y="466217"/>
                        <a:pt x="252971" y="458788"/>
                        <a:pt x="252971" y="451358"/>
                      </a:cubicBezTo>
                      <a:lnTo>
                        <a:pt x="252971" y="445262"/>
                      </a:lnTo>
                      <a:cubicBezTo>
                        <a:pt x="252914" y="442632"/>
                        <a:pt x="255010" y="440458"/>
                        <a:pt x="257639" y="440405"/>
                      </a:cubicBezTo>
                      <a:cubicBezTo>
                        <a:pt x="257667" y="440405"/>
                        <a:pt x="257705" y="440405"/>
                        <a:pt x="257734" y="440405"/>
                      </a:cubicBezTo>
                      <a:lnTo>
                        <a:pt x="257734" y="440405"/>
                      </a:lnTo>
                      <a:cubicBezTo>
                        <a:pt x="260382" y="440404"/>
                        <a:pt x="262544" y="442521"/>
                        <a:pt x="262592" y="445167"/>
                      </a:cubicBezTo>
                      <a:lnTo>
                        <a:pt x="262592" y="451358"/>
                      </a:lnTo>
                      <a:cubicBezTo>
                        <a:pt x="262592" y="458883"/>
                        <a:pt x="262592" y="466408"/>
                        <a:pt x="262592" y="473933"/>
                      </a:cubicBezTo>
                      <a:cubicBezTo>
                        <a:pt x="262515" y="476614"/>
                        <a:pt x="260277" y="478724"/>
                        <a:pt x="257591" y="478644"/>
                      </a:cubicBezTo>
                      <a:cubicBezTo>
                        <a:pt x="257420" y="478639"/>
                        <a:pt x="257239" y="478624"/>
                        <a:pt x="257067" y="478600"/>
                      </a:cubicBezTo>
                      <a:close/>
                      <a:moveTo>
                        <a:pt x="255448" y="402400"/>
                      </a:moveTo>
                      <a:cubicBezTo>
                        <a:pt x="252962" y="402407"/>
                        <a:pt x="250885" y="400499"/>
                        <a:pt x="250685" y="398018"/>
                      </a:cubicBezTo>
                      <a:cubicBezTo>
                        <a:pt x="249733" y="388493"/>
                        <a:pt x="248590" y="378968"/>
                        <a:pt x="247256" y="369443"/>
                      </a:cubicBezTo>
                      <a:cubicBezTo>
                        <a:pt x="247209" y="366761"/>
                        <a:pt x="249342" y="364548"/>
                        <a:pt x="252028" y="364502"/>
                      </a:cubicBezTo>
                      <a:cubicBezTo>
                        <a:pt x="254229" y="364464"/>
                        <a:pt x="256172" y="365904"/>
                        <a:pt x="256781" y="368015"/>
                      </a:cubicBezTo>
                      <a:cubicBezTo>
                        <a:pt x="258210" y="377540"/>
                        <a:pt x="259353" y="387065"/>
                        <a:pt x="260210" y="396590"/>
                      </a:cubicBezTo>
                      <a:cubicBezTo>
                        <a:pt x="260487" y="399258"/>
                        <a:pt x="258543" y="401644"/>
                        <a:pt x="255876" y="401919"/>
                      </a:cubicBezTo>
                      <a:cubicBezTo>
                        <a:pt x="255858" y="401921"/>
                        <a:pt x="255848" y="401923"/>
                        <a:pt x="255829" y="401924"/>
                      </a:cubicBezTo>
                      <a:close/>
                      <a:moveTo>
                        <a:pt x="243446" y="327343"/>
                      </a:moveTo>
                      <a:cubicBezTo>
                        <a:pt x="241199" y="327328"/>
                        <a:pt x="239246" y="325803"/>
                        <a:pt x="238684" y="323628"/>
                      </a:cubicBezTo>
                      <a:cubicBezTo>
                        <a:pt x="236588" y="314103"/>
                        <a:pt x="234207" y="305245"/>
                        <a:pt x="231540" y="296291"/>
                      </a:cubicBezTo>
                      <a:cubicBezTo>
                        <a:pt x="230778" y="293661"/>
                        <a:pt x="232293" y="290911"/>
                        <a:pt x="234922" y="290148"/>
                      </a:cubicBezTo>
                      <a:cubicBezTo>
                        <a:pt x="237550" y="289385"/>
                        <a:pt x="240303" y="290899"/>
                        <a:pt x="241065" y="293529"/>
                      </a:cubicBezTo>
                      <a:cubicBezTo>
                        <a:pt x="243732" y="303054"/>
                        <a:pt x="246209" y="312103"/>
                        <a:pt x="248304" y="321437"/>
                      </a:cubicBezTo>
                      <a:cubicBezTo>
                        <a:pt x="248942" y="323989"/>
                        <a:pt x="247390" y="326574"/>
                        <a:pt x="244837" y="327212"/>
                      </a:cubicBezTo>
                      <a:cubicBezTo>
                        <a:pt x="244789" y="327225"/>
                        <a:pt x="244732" y="327236"/>
                        <a:pt x="244685" y="327248"/>
                      </a:cubicBezTo>
                      <a:close/>
                      <a:moveTo>
                        <a:pt x="220681" y="254858"/>
                      </a:moveTo>
                      <a:cubicBezTo>
                        <a:pt x="218710" y="254845"/>
                        <a:pt x="216938" y="253640"/>
                        <a:pt x="216205" y="251810"/>
                      </a:cubicBezTo>
                      <a:cubicBezTo>
                        <a:pt x="212681" y="243142"/>
                        <a:pt x="208871" y="234379"/>
                        <a:pt x="204870" y="225902"/>
                      </a:cubicBezTo>
                      <a:cubicBezTo>
                        <a:pt x="203737" y="223472"/>
                        <a:pt x="204784" y="220580"/>
                        <a:pt x="207213" y="219443"/>
                      </a:cubicBezTo>
                      <a:cubicBezTo>
                        <a:pt x="207223" y="219437"/>
                        <a:pt x="207242" y="219430"/>
                        <a:pt x="207251" y="219425"/>
                      </a:cubicBezTo>
                      <a:cubicBezTo>
                        <a:pt x="209699" y="218336"/>
                        <a:pt x="212566" y="219391"/>
                        <a:pt x="213728" y="221806"/>
                      </a:cubicBezTo>
                      <a:cubicBezTo>
                        <a:pt x="217729" y="230474"/>
                        <a:pt x="221634" y="239332"/>
                        <a:pt x="225158" y="248190"/>
                      </a:cubicBezTo>
                      <a:cubicBezTo>
                        <a:pt x="226177" y="250614"/>
                        <a:pt x="225044" y="253407"/>
                        <a:pt x="222615" y="254427"/>
                      </a:cubicBezTo>
                      <a:cubicBezTo>
                        <a:pt x="222577" y="254444"/>
                        <a:pt x="222529" y="254460"/>
                        <a:pt x="222491" y="254477"/>
                      </a:cubicBezTo>
                      <a:cubicBezTo>
                        <a:pt x="221777" y="254799"/>
                        <a:pt x="220977" y="254899"/>
                        <a:pt x="220205" y="254762"/>
                      </a:cubicBezTo>
                      <a:close/>
                      <a:moveTo>
                        <a:pt x="186868" y="186754"/>
                      </a:moveTo>
                      <a:cubicBezTo>
                        <a:pt x="185172" y="186743"/>
                        <a:pt x="183620" y="185838"/>
                        <a:pt x="182772" y="184373"/>
                      </a:cubicBezTo>
                      <a:cubicBezTo>
                        <a:pt x="177914" y="176372"/>
                        <a:pt x="172771" y="168371"/>
                        <a:pt x="167532" y="160655"/>
                      </a:cubicBezTo>
                      <a:cubicBezTo>
                        <a:pt x="166008" y="158446"/>
                        <a:pt x="166561" y="155418"/>
                        <a:pt x="168770" y="153893"/>
                      </a:cubicBezTo>
                      <a:cubicBezTo>
                        <a:pt x="170980" y="152367"/>
                        <a:pt x="174009" y="152921"/>
                        <a:pt x="175533" y="155131"/>
                      </a:cubicBezTo>
                      <a:cubicBezTo>
                        <a:pt x="180867" y="163037"/>
                        <a:pt x="186106" y="171228"/>
                        <a:pt x="191059" y="179420"/>
                      </a:cubicBezTo>
                      <a:cubicBezTo>
                        <a:pt x="192430" y="181727"/>
                        <a:pt x="191668" y="184707"/>
                        <a:pt x="189363" y="186077"/>
                      </a:cubicBezTo>
                      <a:cubicBezTo>
                        <a:pt x="189354" y="186080"/>
                        <a:pt x="189354" y="186083"/>
                        <a:pt x="189344" y="186087"/>
                      </a:cubicBezTo>
                      <a:cubicBezTo>
                        <a:pt x="188449" y="186605"/>
                        <a:pt x="187411" y="186806"/>
                        <a:pt x="186392" y="186659"/>
                      </a:cubicBezTo>
                      <a:close/>
                      <a:moveTo>
                        <a:pt x="142862" y="124746"/>
                      </a:moveTo>
                      <a:cubicBezTo>
                        <a:pt x="141434" y="124749"/>
                        <a:pt x="140072" y="124122"/>
                        <a:pt x="139147" y="123032"/>
                      </a:cubicBezTo>
                      <a:cubicBezTo>
                        <a:pt x="133147" y="115793"/>
                        <a:pt x="126860" y="108649"/>
                        <a:pt x="120097" y="101886"/>
                      </a:cubicBezTo>
                      <a:cubicBezTo>
                        <a:pt x="118259" y="99970"/>
                        <a:pt x="118259" y="96944"/>
                        <a:pt x="120097" y="95028"/>
                      </a:cubicBezTo>
                      <a:cubicBezTo>
                        <a:pt x="121926" y="93134"/>
                        <a:pt x="124936" y="93079"/>
                        <a:pt x="126832" y="94904"/>
                      </a:cubicBezTo>
                      <a:cubicBezTo>
                        <a:pt x="126870" y="94944"/>
                        <a:pt x="126917" y="94986"/>
                        <a:pt x="126956" y="95028"/>
                      </a:cubicBezTo>
                      <a:cubicBezTo>
                        <a:pt x="133432" y="101981"/>
                        <a:pt x="139910" y="109220"/>
                        <a:pt x="146006" y="116650"/>
                      </a:cubicBezTo>
                      <a:cubicBezTo>
                        <a:pt x="147739" y="118695"/>
                        <a:pt x="147491" y="121760"/>
                        <a:pt x="145444" y="123497"/>
                      </a:cubicBezTo>
                      <a:cubicBezTo>
                        <a:pt x="145444" y="123500"/>
                        <a:pt x="145434" y="123504"/>
                        <a:pt x="145434" y="123508"/>
                      </a:cubicBezTo>
                      <a:cubicBezTo>
                        <a:pt x="144558" y="124192"/>
                        <a:pt x="143491" y="124591"/>
                        <a:pt x="142386" y="124651"/>
                      </a:cubicBezTo>
                      <a:close/>
                      <a:moveTo>
                        <a:pt x="89998" y="70168"/>
                      </a:moveTo>
                      <a:cubicBezTo>
                        <a:pt x="88799" y="70196"/>
                        <a:pt x="87636" y="69752"/>
                        <a:pt x="86760" y="68930"/>
                      </a:cubicBezTo>
                      <a:cubicBezTo>
                        <a:pt x="79712" y="62738"/>
                        <a:pt x="72377" y="56642"/>
                        <a:pt x="65043" y="50832"/>
                      </a:cubicBezTo>
                      <a:cubicBezTo>
                        <a:pt x="62976" y="49128"/>
                        <a:pt x="62643" y="46091"/>
                        <a:pt x="64281" y="43974"/>
                      </a:cubicBezTo>
                      <a:cubicBezTo>
                        <a:pt x="65948" y="41872"/>
                        <a:pt x="69006" y="41519"/>
                        <a:pt x="71101" y="43185"/>
                      </a:cubicBezTo>
                      <a:cubicBezTo>
                        <a:pt x="71120" y="43194"/>
                        <a:pt x="71130" y="43203"/>
                        <a:pt x="71139" y="43212"/>
                      </a:cubicBezTo>
                      <a:cubicBezTo>
                        <a:pt x="78569" y="49118"/>
                        <a:pt x="85998" y="55309"/>
                        <a:pt x="93142" y="61691"/>
                      </a:cubicBezTo>
                      <a:cubicBezTo>
                        <a:pt x="95142" y="63479"/>
                        <a:pt x="95314" y="66550"/>
                        <a:pt x="93523" y="68550"/>
                      </a:cubicBezTo>
                      <a:cubicBezTo>
                        <a:pt x="92627" y="69555"/>
                        <a:pt x="91351" y="70141"/>
                        <a:pt x="89998" y="70168"/>
                      </a:cubicBezTo>
                      <a:close/>
                      <a:moveTo>
                        <a:pt x="29420" y="24257"/>
                      </a:moveTo>
                      <a:cubicBezTo>
                        <a:pt x="28477" y="24238"/>
                        <a:pt x="27562" y="23976"/>
                        <a:pt x="26753" y="23495"/>
                      </a:cubicBezTo>
                      <a:cubicBezTo>
                        <a:pt x="18752" y="18352"/>
                        <a:pt x="10560" y="13494"/>
                        <a:pt x="2464" y="9113"/>
                      </a:cubicBezTo>
                      <a:cubicBezTo>
                        <a:pt x="178" y="7783"/>
                        <a:pt x="-660" y="4888"/>
                        <a:pt x="559" y="2540"/>
                      </a:cubicBezTo>
                      <a:cubicBezTo>
                        <a:pt x="1854" y="215"/>
                        <a:pt x="4759" y="-668"/>
                        <a:pt x="7131" y="540"/>
                      </a:cubicBezTo>
                      <a:cubicBezTo>
                        <a:pt x="15418" y="5112"/>
                        <a:pt x="23800" y="10065"/>
                        <a:pt x="31991" y="15304"/>
                      </a:cubicBezTo>
                      <a:cubicBezTo>
                        <a:pt x="34220" y="16705"/>
                        <a:pt x="34887" y="19645"/>
                        <a:pt x="33487" y="21871"/>
                      </a:cubicBezTo>
                      <a:cubicBezTo>
                        <a:pt x="33468" y="21905"/>
                        <a:pt x="33439" y="21938"/>
                        <a:pt x="33420" y="21971"/>
                      </a:cubicBezTo>
                      <a:cubicBezTo>
                        <a:pt x="32458" y="23487"/>
                        <a:pt x="30724" y="24333"/>
                        <a:pt x="28943" y="24162"/>
                      </a:cubicBezTo>
                      <a:close/>
                    </a:path>
                  </a:pathLst>
                </a:custGeom>
                <a:solidFill>
                  <a:srgbClr val="E0E0E0"/>
                </a:solidFill>
                <a:ln w="9525" cap="flat">
                  <a:noFill/>
                  <a:prstDash val="solid"/>
                  <a:miter/>
                </a:ln>
              </p:spPr>
              <p:txBody>
                <a:bodyPr rtlCol="0" anchor="ctr"/>
                <a:lstStyle/>
                <a:p>
                  <a:endParaRPr lang="en-US"/>
                </a:p>
              </p:txBody>
            </p:sp>
            <p:sp>
              <p:nvSpPr>
                <p:cNvPr id="149" name="Graphic 4">
                  <a:extLst>
                    <a:ext uri="{FF2B5EF4-FFF2-40B4-BE49-F238E27FC236}">
                      <a16:creationId xmlns:a16="http://schemas.microsoft.com/office/drawing/2014/main" id="{DAF270A1-80EB-4001-AA27-1889486B2B5C}"/>
                    </a:ext>
                  </a:extLst>
                </p:cNvPr>
                <p:cNvSpPr/>
                <p:nvPr/>
              </p:nvSpPr>
              <p:spPr>
                <a:xfrm>
                  <a:off x="6284386" y="1730669"/>
                  <a:ext cx="23835" cy="12980"/>
                </a:xfrm>
                <a:custGeom>
                  <a:avLst/>
                  <a:gdLst>
                    <a:gd name="connsiteX0" fmla="*/ 18910 w 23835"/>
                    <a:gd name="connsiteY0" fmla="*/ 12913 h 12980"/>
                    <a:gd name="connsiteX1" fmla="*/ 17481 w 23835"/>
                    <a:gd name="connsiteY1" fmla="*/ 12913 h 12980"/>
                    <a:gd name="connsiteX2" fmla="*/ 4146 w 23835"/>
                    <a:gd name="connsiteY2" fmla="*/ 9579 h 12980"/>
                    <a:gd name="connsiteX3" fmla="*/ 41 w 23835"/>
                    <a:gd name="connsiteY3" fmla="*/ 4242 h 12980"/>
                    <a:gd name="connsiteX4" fmla="*/ 51 w 23835"/>
                    <a:gd name="connsiteY4" fmla="*/ 4150 h 12980"/>
                    <a:gd name="connsiteX5" fmla="*/ 5566 w 23835"/>
                    <a:gd name="connsiteY5" fmla="*/ 52 h 12980"/>
                    <a:gd name="connsiteX6" fmla="*/ 5575 w 23835"/>
                    <a:gd name="connsiteY6" fmla="*/ 54 h 12980"/>
                    <a:gd name="connsiteX7" fmla="*/ 20434 w 23835"/>
                    <a:gd name="connsiteY7" fmla="*/ 3674 h 12980"/>
                    <a:gd name="connsiteX8" fmla="*/ 23635 w 23835"/>
                    <a:gd name="connsiteY8" fmla="*/ 9602 h 12980"/>
                    <a:gd name="connsiteX9" fmla="*/ 23577 w 23835"/>
                    <a:gd name="connsiteY9" fmla="*/ 9770 h 12980"/>
                    <a:gd name="connsiteX10" fmla="*/ 18910 w 23835"/>
                    <a:gd name="connsiteY10" fmla="*/ 12913 h 1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35" h="12980">
                      <a:moveTo>
                        <a:pt x="18910" y="12913"/>
                      </a:moveTo>
                      <a:cubicBezTo>
                        <a:pt x="18434" y="13004"/>
                        <a:pt x="17958" y="13004"/>
                        <a:pt x="17481" y="12913"/>
                      </a:cubicBezTo>
                      <a:cubicBezTo>
                        <a:pt x="13128" y="11476"/>
                        <a:pt x="8671" y="10361"/>
                        <a:pt x="4146" y="9579"/>
                      </a:cubicBezTo>
                      <a:cubicBezTo>
                        <a:pt x="1537" y="9240"/>
                        <a:pt x="-302" y="6850"/>
                        <a:pt x="41" y="4242"/>
                      </a:cubicBezTo>
                      <a:cubicBezTo>
                        <a:pt x="41" y="4212"/>
                        <a:pt x="51" y="4181"/>
                        <a:pt x="51" y="4150"/>
                      </a:cubicBezTo>
                      <a:cubicBezTo>
                        <a:pt x="441" y="1495"/>
                        <a:pt x="2908" y="-338"/>
                        <a:pt x="5566" y="52"/>
                      </a:cubicBezTo>
                      <a:cubicBezTo>
                        <a:pt x="5566" y="53"/>
                        <a:pt x="5575" y="53"/>
                        <a:pt x="5575" y="54"/>
                      </a:cubicBezTo>
                      <a:cubicBezTo>
                        <a:pt x="10623" y="847"/>
                        <a:pt x="15586" y="2057"/>
                        <a:pt x="20434" y="3674"/>
                      </a:cubicBezTo>
                      <a:cubicBezTo>
                        <a:pt x="22958" y="4428"/>
                        <a:pt x="24387" y="7082"/>
                        <a:pt x="23635" y="9602"/>
                      </a:cubicBezTo>
                      <a:cubicBezTo>
                        <a:pt x="23616" y="9658"/>
                        <a:pt x="23596" y="9715"/>
                        <a:pt x="23577" y="9770"/>
                      </a:cubicBezTo>
                      <a:cubicBezTo>
                        <a:pt x="22844" y="11703"/>
                        <a:pt x="20977" y="12965"/>
                        <a:pt x="18910" y="12913"/>
                      </a:cubicBezTo>
                      <a:close/>
                    </a:path>
                  </a:pathLst>
                </a:custGeom>
                <a:solidFill>
                  <a:srgbClr val="E0E0E0"/>
                </a:solidFill>
                <a:ln w="9525" cap="flat">
                  <a:noFill/>
                  <a:prstDash val="solid"/>
                  <a:miter/>
                </a:ln>
              </p:spPr>
              <p:txBody>
                <a:bodyPr rtlCol="0" anchor="ctr"/>
                <a:lstStyle/>
                <a:p>
                  <a:endParaRPr lang="en-US"/>
                </a:p>
              </p:txBody>
            </p:sp>
          </p:grpSp>
          <p:grpSp>
            <p:nvGrpSpPr>
              <p:cNvPr id="150" name="Graphic 4">
                <a:extLst>
                  <a:ext uri="{FF2B5EF4-FFF2-40B4-BE49-F238E27FC236}">
                    <a16:creationId xmlns:a16="http://schemas.microsoft.com/office/drawing/2014/main" id="{F562FA79-99F0-447C-A36B-4F955E139463}"/>
                  </a:ext>
                </a:extLst>
              </p:cNvPr>
              <p:cNvGrpSpPr/>
              <p:nvPr/>
            </p:nvGrpSpPr>
            <p:grpSpPr>
              <a:xfrm>
                <a:off x="4368798" y="2592792"/>
                <a:ext cx="348585" cy="487757"/>
                <a:chOff x="4368798" y="2592792"/>
                <a:chExt cx="348585" cy="487757"/>
              </a:xfrm>
            </p:grpSpPr>
            <p:sp>
              <p:nvSpPr>
                <p:cNvPr id="151" name="Graphic 4">
                  <a:extLst>
                    <a:ext uri="{FF2B5EF4-FFF2-40B4-BE49-F238E27FC236}">
                      <a16:creationId xmlns:a16="http://schemas.microsoft.com/office/drawing/2014/main" id="{F272E936-FB77-442A-82D8-343229B9FFF6}"/>
                    </a:ext>
                  </a:extLst>
                </p:cNvPr>
                <p:cNvSpPr/>
                <p:nvPr/>
              </p:nvSpPr>
              <p:spPr>
                <a:xfrm>
                  <a:off x="4507730" y="2939595"/>
                  <a:ext cx="195679" cy="140954"/>
                </a:xfrm>
                <a:custGeom>
                  <a:avLst/>
                  <a:gdLst>
                    <a:gd name="connsiteX0" fmla="*/ 12676 w 195679"/>
                    <a:gd name="connsiteY0" fmla="*/ 63954 h 140954"/>
                    <a:gd name="connsiteX1" fmla="*/ 146026 w 195679"/>
                    <a:gd name="connsiteY1" fmla="*/ 41 h 140954"/>
                    <a:gd name="connsiteX2" fmla="*/ 182983 w 195679"/>
                    <a:gd name="connsiteY2" fmla="*/ 77003 h 140954"/>
                    <a:gd name="connsiteX3" fmla="*/ 49633 w 195679"/>
                    <a:gd name="connsiteY3" fmla="*/ 140916 h 140954"/>
                    <a:gd name="connsiteX4" fmla="*/ 12676 w 195679"/>
                    <a:gd name="connsiteY4" fmla="*/ 63954 h 140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79" h="140954">
                      <a:moveTo>
                        <a:pt x="12676" y="63954"/>
                      </a:moveTo>
                      <a:cubicBezTo>
                        <a:pt x="44395" y="22616"/>
                        <a:pt x="93934" y="-1130"/>
                        <a:pt x="146026" y="41"/>
                      </a:cubicBezTo>
                      <a:cubicBezTo>
                        <a:pt x="193080" y="3661"/>
                        <a:pt x="209558" y="38141"/>
                        <a:pt x="182983" y="77003"/>
                      </a:cubicBezTo>
                      <a:cubicBezTo>
                        <a:pt x="151236" y="118313"/>
                        <a:pt x="101716" y="142040"/>
                        <a:pt x="49633" y="140916"/>
                      </a:cubicBezTo>
                      <a:cubicBezTo>
                        <a:pt x="2675" y="137392"/>
                        <a:pt x="-13899" y="102911"/>
                        <a:pt x="12676" y="63954"/>
                      </a:cubicBezTo>
                      <a:close/>
                    </a:path>
                  </a:pathLst>
                </a:custGeom>
                <a:solidFill>
                  <a:srgbClr val="BA68C8"/>
                </a:solidFill>
                <a:ln w="9525" cap="flat">
                  <a:noFill/>
                  <a:prstDash val="solid"/>
                  <a:miter/>
                </a:ln>
              </p:spPr>
              <p:txBody>
                <a:bodyPr rtlCol="0" anchor="ctr"/>
                <a:lstStyle/>
                <a:p>
                  <a:endParaRPr lang="en-US"/>
                </a:p>
              </p:txBody>
            </p:sp>
            <p:sp>
              <p:nvSpPr>
                <p:cNvPr id="152" name="Graphic 4">
                  <a:extLst>
                    <a:ext uri="{FF2B5EF4-FFF2-40B4-BE49-F238E27FC236}">
                      <a16:creationId xmlns:a16="http://schemas.microsoft.com/office/drawing/2014/main" id="{69C7B057-2FE5-44BA-A771-4D6BC029FFB2}"/>
                    </a:ext>
                  </a:extLst>
                </p:cNvPr>
                <p:cNvSpPr/>
                <p:nvPr/>
              </p:nvSpPr>
              <p:spPr>
                <a:xfrm>
                  <a:off x="4507730" y="2939595"/>
                  <a:ext cx="195679" cy="140954"/>
                </a:xfrm>
                <a:custGeom>
                  <a:avLst/>
                  <a:gdLst>
                    <a:gd name="connsiteX0" fmla="*/ 12676 w 195679"/>
                    <a:gd name="connsiteY0" fmla="*/ 63954 h 140954"/>
                    <a:gd name="connsiteX1" fmla="*/ 146026 w 195679"/>
                    <a:gd name="connsiteY1" fmla="*/ 41 h 140954"/>
                    <a:gd name="connsiteX2" fmla="*/ 182983 w 195679"/>
                    <a:gd name="connsiteY2" fmla="*/ 77003 h 140954"/>
                    <a:gd name="connsiteX3" fmla="*/ 49633 w 195679"/>
                    <a:gd name="connsiteY3" fmla="*/ 140916 h 140954"/>
                    <a:gd name="connsiteX4" fmla="*/ 12676 w 195679"/>
                    <a:gd name="connsiteY4" fmla="*/ 63954 h 140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79" h="140954">
                      <a:moveTo>
                        <a:pt x="12676" y="63954"/>
                      </a:moveTo>
                      <a:cubicBezTo>
                        <a:pt x="44395" y="22616"/>
                        <a:pt x="93934" y="-1130"/>
                        <a:pt x="146026" y="41"/>
                      </a:cubicBezTo>
                      <a:cubicBezTo>
                        <a:pt x="193080" y="3661"/>
                        <a:pt x="209558" y="38141"/>
                        <a:pt x="182983" y="77003"/>
                      </a:cubicBezTo>
                      <a:cubicBezTo>
                        <a:pt x="151236" y="118313"/>
                        <a:pt x="101716" y="142040"/>
                        <a:pt x="49633" y="140916"/>
                      </a:cubicBezTo>
                      <a:cubicBezTo>
                        <a:pt x="2675" y="137392"/>
                        <a:pt x="-13899" y="102911"/>
                        <a:pt x="12676" y="63954"/>
                      </a:cubicBezTo>
                      <a:close/>
                    </a:path>
                  </a:pathLst>
                </a:custGeom>
                <a:solidFill>
                  <a:srgbClr val="FFFFFF"/>
                </a:solidFill>
                <a:ln w="9525" cap="flat">
                  <a:noFill/>
                  <a:prstDash val="solid"/>
                  <a:miter/>
                </a:ln>
              </p:spPr>
              <p:txBody>
                <a:bodyPr rtlCol="0" anchor="ctr"/>
                <a:lstStyle/>
                <a:p>
                  <a:endParaRPr lang="en-US"/>
                </a:p>
              </p:txBody>
            </p:sp>
            <p:sp>
              <p:nvSpPr>
                <p:cNvPr id="153" name="Graphic 4">
                  <a:extLst>
                    <a:ext uri="{FF2B5EF4-FFF2-40B4-BE49-F238E27FC236}">
                      <a16:creationId xmlns:a16="http://schemas.microsoft.com/office/drawing/2014/main" id="{AD5153CE-EFB6-4864-BDC7-0756141A7C9F}"/>
                    </a:ext>
                  </a:extLst>
                </p:cNvPr>
                <p:cNvSpPr/>
                <p:nvPr/>
              </p:nvSpPr>
              <p:spPr>
                <a:xfrm>
                  <a:off x="4385438" y="2617025"/>
                  <a:ext cx="331946" cy="451608"/>
                </a:xfrm>
                <a:custGeom>
                  <a:avLst/>
                  <a:gdLst>
                    <a:gd name="connsiteX0" fmla="*/ 145161 w 331946"/>
                    <a:gd name="connsiteY0" fmla="*/ 131540 h 451608"/>
                    <a:gd name="connsiteX1" fmla="*/ 82105 w 331946"/>
                    <a:gd name="connsiteY1" fmla="*/ 0 h 451608"/>
                    <a:gd name="connsiteX2" fmla="*/ 0 w 331946"/>
                    <a:gd name="connsiteY2" fmla="*/ 39624 h 451608"/>
                    <a:gd name="connsiteX3" fmla="*/ 62960 w 331946"/>
                    <a:gd name="connsiteY3" fmla="*/ 170974 h 451608"/>
                    <a:gd name="connsiteX4" fmla="*/ 51311 w 331946"/>
                    <a:gd name="connsiteY4" fmla="*/ 398459 h 451608"/>
                    <a:gd name="connsiteX5" fmla="*/ 278797 w 331946"/>
                    <a:gd name="connsiteY5" fmla="*/ 410108 h 451608"/>
                    <a:gd name="connsiteX6" fmla="*/ 290446 w 331946"/>
                    <a:gd name="connsiteY6" fmla="*/ 182623 h 451608"/>
                    <a:gd name="connsiteX7" fmla="*/ 145161 w 331946"/>
                    <a:gd name="connsiteY7" fmla="*/ 131540 h 4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946" h="451608">
                      <a:moveTo>
                        <a:pt x="145161" y="131540"/>
                      </a:moveTo>
                      <a:lnTo>
                        <a:pt x="82105" y="0"/>
                      </a:lnTo>
                      <a:lnTo>
                        <a:pt x="0" y="39624"/>
                      </a:lnTo>
                      <a:lnTo>
                        <a:pt x="62960" y="170974"/>
                      </a:lnTo>
                      <a:cubicBezTo>
                        <a:pt x="-3077" y="230572"/>
                        <a:pt x="-8287" y="332423"/>
                        <a:pt x="51311" y="398459"/>
                      </a:cubicBezTo>
                      <a:cubicBezTo>
                        <a:pt x="110909" y="464496"/>
                        <a:pt x="212760" y="469706"/>
                        <a:pt x="278797" y="410108"/>
                      </a:cubicBezTo>
                      <a:cubicBezTo>
                        <a:pt x="344834" y="350510"/>
                        <a:pt x="350044" y="248660"/>
                        <a:pt x="290446" y="182623"/>
                      </a:cubicBezTo>
                      <a:cubicBezTo>
                        <a:pt x="253822" y="142046"/>
                        <a:pt x="199120" y="122815"/>
                        <a:pt x="145161" y="131540"/>
                      </a:cubicBezTo>
                      <a:close/>
                    </a:path>
                  </a:pathLst>
                </a:custGeom>
                <a:solidFill>
                  <a:srgbClr val="BA68C8"/>
                </a:solidFill>
                <a:ln w="9525" cap="flat">
                  <a:noFill/>
                  <a:prstDash val="solid"/>
                  <a:miter/>
                </a:ln>
              </p:spPr>
              <p:txBody>
                <a:bodyPr rtlCol="0" anchor="ctr"/>
                <a:lstStyle/>
                <a:p>
                  <a:endParaRPr lang="en-US"/>
                </a:p>
              </p:txBody>
            </p:sp>
            <p:sp>
              <p:nvSpPr>
                <p:cNvPr id="154" name="Graphic 4">
                  <a:extLst>
                    <a:ext uri="{FF2B5EF4-FFF2-40B4-BE49-F238E27FC236}">
                      <a16:creationId xmlns:a16="http://schemas.microsoft.com/office/drawing/2014/main" id="{11A646A0-5AE4-402A-8320-11BD8A27EBF3}"/>
                    </a:ext>
                  </a:extLst>
                </p:cNvPr>
                <p:cNvSpPr/>
                <p:nvPr/>
              </p:nvSpPr>
              <p:spPr>
                <a:xfrm>
                  <a:off x="4385438" y="2617025"/>
                  <a:ext cx="331946" cy="451608"/>
                </a:xfrm>
                <a:custGeom>
                  <a:avLst/>
                  <a:gdLst>
                    <a:gd name="connsiteX0" fmla="*/ 145161 w 331946"/>
                    <a:gd name="connsiteY0" fmla="*/ 131540 h 451608"/>
                    <a:gd name="connsiteX1" fmla="*/ 82105 w 331946"/>
                    <a:gd name="connsiteY1" fmla="*/ 0 h 451608"/>
                    <a:gd name="connsiteX2" fmla="*/ 0 w 331946"/>
                    <a:gd name="connsiteY2" fmla="*/ 39624 h 451608"/>
                    <a:gd name="connsiteX3" fmla="*/ 62960 w 331946"/>
                    <a:gd name="connsiteY3" fmla="*/ 170974 h 451608"/>
                    <a:gd name="connsiteX4" fmla="*/ 51311 w 331946"/>
                    <a:gd name="connsiteY4" fmla="*/ 398459 h 451608"/>
                    <a:gd name="connsiteX5" fmla="*/ 278797 w 331946"/>
                    <a:gd name="connsiteY5" fmla="*/ 410108 h 451608"/>
                    <a:gd name="connsiteX6" fmla="*/ 290446 w 331946"/>
                    <a:gd name="connsiteY6" fmla="*/ 182623 h 451608"/>
                    <a:gd name="connsiteX7" fmla="*/ 145161 w 331946"/>
                    <a:gd name="connsiteY7" fmla="*/ 131540 h 4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946" h="451608">
                      <a:moveTo>
                        <a:pt x="145161" y="131540"/>
                      </a:moveTo>
                      <a:lnTo>
                        <a:pt x="82105" y="0"/>
                      </a:lnTo>
                      <a:lnTo>
                        <a:pt x="0" y="39624"/>
                      </a:lnTo>
                      <a:lnTo>
                        <a:pt x="62960" y="170974"/>
                      </a:lnTo>
                      <a:cubicBezTo>
                        <a:pt x="-3077" y="230572"/>
                        <a:pt x="-8287" y="332423"/>
                        <a:pt x="51311" y="398459"/>
                      </a:cubicBezTo>
                      <a:cubicBezTo>
                        <a:pt x="110909" y="464496"/>
                        <a:pt x="212760" y="469706"/>
                        <a:pt x="278797" y="410108"/>
                      </a:cubicBezTo>
                      <a:cubicBezTo>
                        <a:pt x="344834" y="350510"/>
                        <a:pt x="350044" y="248660"/>
                        <a:pt x="290446" y="182623"/>
                      </a:cubicBezTo>
                      <a:cubicBezTo>
                        <a:pt x="253822" y="142046"/>
                        <a:pt x="199120" y="122815"/>
                        <a:pt x="145161" y="131540"/>
                      </a:cubicBezTo>
                      <a:close/>
                    </a:path>
                  </a:pathLst>
                </a:custGeom>
                <a:solidFill>
                  <a:srgbClr val="FFFFFF">
                    <a:alpha val="70000"/>
                  </a:srgbClr>
                </a:solidFill>
                <a:ln w="9525" cap="flat">
                  <a:noFill/>
                  <a:prstDash val="solid"/>
                  <a:miter/>
                </a:ln>
              </p:spPr>
              <p:txBody>
                <a:bodyPr rtlCol="0" anchor="ctr"/>
                <a:lstStyle/>
                <a:p>
                  <a:endParaRPr lang="en-US"/>
                </a:p>
              </p:txBody>
            </p:sp>
            <p:sp>
              <p:nvSpPr>
                <p:cNvPr id="155" name="Graphic 4">
                  <a:extLst>
                    <a:ext uri="{FF2B5EF4-FFF2-40B4-BE49-F238E27FC236}">
                      <a16:creationId xmlns:a16="http://schemas.microsoft.com/office/drawing/2014/main" id="{E96D9EDF-1B8D-4A1C-BAD9-316B7CC50462}"/>
                    </a:ext>
                  </a:extLst>
                </p:cNvPr>
                <p:cNvSpPr/>
                <p:nvPr/>
              </p:nvSpPr>
              <p:spPr>
                <a:xfrm>
                  <a:off x="4462304" y="2630170"/>
                  <a:ext cx="60960" cy="124872"/>
                </a:xfrm>
                <a:custGeom>
                  <a:avLst/>
                  <a:gdLst>
                    <a:gd name="connsiteX0" fmla="*/ 60960 w 60960"/>
                    <a:gd name="connsiteY0" fmla="*/ 123349 h 124872"/>
                    <a:gd name="connsiteX1" fmla="*/ 5048 w 60960"/>
                    <a:gd name="connsiteY1" fmla="*/ 0 h 124872"/>
                    <a:gd name="connsiteX2" fmla="*/ 0 w 60960"/>
                    <a:gd name="connsiteY2" fmla="*/ 4667 h 124872"/>
                    <a:gd name="connsiteX3" fmla="*/ 57626 w 60960"/>
                    <a:gd name="connsiteY3" fmla="*/ 124873 h 124872"/>
                    <a:gd name="connsiteX4" fmla="*/ 60960 w 60960"/>
                    <a:gd name="connsiteY4" fmla="*/ 123349 h 124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124872">
                      <a:moveTo>
                        <a:pt x="60960" y="123349"/>
                      </a:moveTo>
                      <a:lnTo>
                        <a:pt x="5048" y="0"/>
                      </a:lnTo>
                      <a:lnTo>
                        <a:pt x="0" y="4667"/>
                      </a:lnTo>
                      <a:lnTo>
                        <a:pt x="57626" y="124873"/>
                      </a:lnTo>
                      <a:lnTo>
                        <a:pt x="60960" y="123349"/>
                      </a:lnTo>
                      <a:close/>
                    </a:path>
                  </a:pathLst>
                </a:custGeom>
                <a:solidFill>
                  <a:srgbClr val="FFFFFF">
                    <a:alpha val="20000"/>
                  </a:srgbClr>
                </a:solidFill>
                <a:ln w="9525" cap="flat">
                  <a:noFill/>
                  <a:prstDash val="solid"/>
                  <a:miter/>
                </a:ln>
              </p:spPr>
              <p:txBody>
                <a:bodyPr rtlCol="0" anchor="ctr"/>
                <a:lstStyle/>
                <a:p>
                  <a:endParaRPr lang="en-US"/>
                </a:p>
              </p:txBody>
            </p:sp>
            <p:sp>
              <p:nvSpPr>
                <p:cNvPr id="156" name="Graphic 4">
                  <a:extLst>
                    <a:ext uri="{FF2B5EF4-FFF2-40B4-BE49-F238E27FC236}">
                      <a16:creationId xmlns:a16="http://schemas.microsoft.com/office/drawing/2014/main" id="{C02D05F3-8C6E-483C-9D73-E93AE94F042A}"/>
                    </a:ext>
                  </a:extLst>
                </p:cNvPr>
                <p:cNvSpPr/>
                <p:nvPr/>
              </p:nvSpPr>
              <p:spPr>
                <a:xfrm>
                  <a:off x="4385438" y="2617025"/>
                  <a:ext cx="94202" cy="65256"/>
                </a:xfrm>
                <a:custGeom>
                  <a:avLst/>
                  <a:gdLst>
                    <a:gd name="connsiteX0" fmla="*/ 94202 w 94202"/>
                    <a:gd name="connsiteY0" fmla="*/ 25432 h 65256"/>
                    <a:gd name="connsiteX1" fmla="*/ 56769 w 94202"/>
                    <a:gd name="connsiteY1" fmla="*/ 52578 h 65256"/>
                    <a:gd name="connsiteX2" fmla="*/ 12192 w 94202"/>
                    <a:gd name="connsiteY2" fmla="*/ 64960 h 65256"/>
                    <a:gd name="connsiteX3" fmla="*/ 0 w 94202"/>
                    <a:gd name="connsiteY3" fmla="*/ 39624 h 65256"/>
                    <a:gd name="connsiteX4" fmla="*/ 82105 w 94202"/>
                    <a:gd name="connsiteY4" fmla="*/ 0 h 65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02" h="65256">
                      <a:moveTo>
                        <a:pt x="94202" y="25432"/>
                      </a:moveTo>
                      <a:cubicBezTo>
                        <a:pt x="94202" y="25432"/>
                        <a:pt x="89535" y="36862"/>
                        <a:pt x="56769" y="52578"/>
                      </a:cubicBezTo>
                      <a:cubicBezTo>
                        <a:pt x="24003" y="68294"/>
                        <a:pt x="12192" y="64960"/>
                        <a:pt x="12192" y="64960"/>
                      </a:cubicBezTo>
                      <a:lnTo>
                        <a:pt x="0" y="39624"/>
                      </a:lnTo>
                      <a:lnTo>
                        <a:pt x="82105" y="0"/>
                      </a:lnTo>
                      <a:close/>
                    </a:path>
                  </a:pathLst>
                </a:custGeom>
                <a:solidFill>
                  <a:srgbClr val="BA68C8">
                    <a:alpha val="20000"/>
                  </a:srgbClr>
                </a:solidFill>
                <a:ln w="9525" cap="flat">
                  <a:noFill/>
                  <a:prstDash val="solid"/>
                  <a:miter/>
                </a:ln>
              </p:spPr>
              <p:txBody>
                <a:bodyPr rtlCol="0" anchor="ctr"/>
                <a:lstStyle/>
                <a:p>
                  <a:endParaRPr lang="en-US"/>
                </a:p>
              </p:txBody>
            </p:sp>
            <p:sp>
              <p:nvSpPr>
                <p:cNvPr id="157" name="Graphic 4">
                  <a:extLst>
                    <a:ext uri="{FF2B5EF4-FFF2-40B4-BE49-F238E27FC236}">
                      <a16:creationId xmlns:a16="http://schemas.microsoft.com/office/drawing/2014/main" id="{1CBFF7A3-472B-4C37-8576-A23889A50378}"/>
                    </a:ext>
                  </a:extLst>
                </p:cNvPr>
                <p:cNvSpPr/>
                <p:nvPr/>
              </p:nvSpPr>
              <p:spPr>
                <a:xfrm>
                  <a:off x="4385438" y="2617025"/>
                  <a:ext cx="87725" cy="51339"/>
                </a:xfrm>
                <a:custGeom>
                  <a:avLst/>
                  <a:gdLst>
                    <a:gd name="connsiteX0" fmla="*/ 87725 w 87725"/>
                    <a:gd name="connsiteY0" fmla="*/ 11811 h 51339"/>
                    <a:gd name="connsiteX1" fmla="*/ 50197 w 87725"/>
                    <a:gd name="connsiteY1" fmla="*/ 38957 h 51339"/>
                    <a:gd name="connsiteX2" fmla="*/ 5620 w 87725"/>
                    <a:gd name="connsiteY2" fmla="*/ 51340 h 51339"/>
                    <a:gd name="connsiteX3" fmla="*/ 0 w 87725"/>
                    <a:gd name="connsiteY3" fmla="*/ 39624 h 51339"/>
                    <a:gd name="connsiteX4" fmla="*/ 82105 w 87725"/>
                    <a:gd name="connsiteY4" fmla="*/ 0 h 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25" h="51339">
                      <a:moveTo>
                        <a:pt x="87725" y="11811"/>
                      </a:moveTo>
                      <a:cubicBezTo>
                        <a:pt x="77562" y="23727"/>
                        <a:pt x="64694" y="33033"/>
                        <a:pt x="50197" y="38957"/>
                      </a:cubicBezTo>
                      <a:cubicBezTo>
                        <a:pt x="36500" y="46492"/>
                        <a:pt x="21241" y="50740"/>
                        <a:pt x="5620" y="51340"/>
                      </a:cubicBezTo>
                      <a:lnTo>
                        <a:pt x="0" y="39624"/>
                      </a:lnTo>
                      <a:lnTo>
                        <a:pt x="82105" y="0"/>
                      </a:lnTo>
                      <a:close/>
                    </a:path>
                  </a:pathLst>
                </a:custGeom>
                <a:solidFill>
                  <a:srgbClr val="000000">
                    <a:alpha val="10000"/>
                  </a:srgbClr>
                </a:solidFill>
                <a:ln w="9525" cap="flat">
                  <a:noFill/>
                  <a:prstDash val="solid"/>
                  <a:miter/>
                </a:ln>
              </p:spPr>
              <p:txBody>
                <a:bodyPr rtlCol="0" anchor="ctr"/>
                <a:lstStyle/>
                <a:p>
                  <a:endParaRPr lang="en-US"/>
                </a:p>
              </p:txBody>
            </p:sp>
            <p:sp>
              <p:nvSpPr>
                <p:cNvPr id="158" name="Graphic 4">
                  <a:extLst>
                    <a:ext uri="{FF2B5EF4-FFF2-40B4-BE49-F238E27FC236}">
                      <a16:creationId xmlns:a16="http://schemas.microsoft.com/office/drawing/2014/main" id="{18A26DC4-5C86-4333-A958-5EE3FC05564B}"/>
                    </a:ext>
                  </a:extLst>
                </p:cNvPr>
                <p:cNvSpPr/>
                <p:nvPr/>
              </p:nvSpPr>
              <p:spPr>
                <a:xfrm>
                  <a:off x="4368798" y="2592792"/>
                  <a:ext cx="103609" cy="63950"/>
                </a:xfrm>
                <a:custGeom>
                  <a:avLst/>
                  <a:gdLst>
                    <a:gd name="connsiteX0" fmla="*/ 80552 w 103609"/>
                    <a:gd name="connsiteY0" fmla="*/ 135 h 63950"/>
                    <a:gd name="connsiteX1" fmla="*/ 8638 w 103609"/>
                    <a:gd name="connsiteY1" fmla="*/ 34615 h 63950"/>
                    <a:gd name="connsiteX2" fmla="*/ 22640 w 103609"/>
                    <a:gd name="connsiteY2" fmla="*/ 63857 h 63950"/>
                    <a:gd name="connsiteX3" fmla="*/ 94553 w 103609"/>
                    <a:gd name="connsiteY3" fmla="*/ 29377 h 63950"/>
                    <a:gd name="connsiteX4" fmla="*/ 80552 w 103609"/>
                    <a:gd name="connsiteY4" fmla="*/ 135 h 63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09" h="63950">
                      <a:moveTo>
                        <a:pt x="80552" y="135"/>
                      </a:moveTo>
                      <a:cubicBezTo>
                        <a:pt x="53387" y="3221"/>
                        <a:pt x="28050" y="15365"/>
                        <a:pt x="8638" y="34615"/>
                      </a:cubicBezTo>
                      <a:cubicBezTo>
                        <a:pt x="-6983" y="52046"/>
                        <a:pt x="-887" y="65191"/>
                        <a:pt x="22640" y="63857"/>
                      </a:cubicBezTo>
                      <a:cubicBezTo>
                        <a:pt x="49824" y="60819"/>
                        <a:pt x="75170" y="48665"/>
                        <a:pt x="94553" y="29377"/>
                      </a:cubicBezTo>
                      <a:cubicBezTo>
                        <a:pt x="110841" y="11660"/>
                        <a:pt x="104555" y="-1484"/>
                        <a:pt x="80552" y="135"/>
                      </a:cubicBezTo>
                      <a:close/>
                    </a:path>
                  </a:pathLst>
                </a:custGeom>
                <a:solidFill>
                  <a:srgbClr val="BA68C8"/>
                </a:solidFill>
                <a:ln w="9525" cap="flat">
                  <a:noFill/>
                  <a:prstDash val="solid"/>
                  <a:miter/>
                </a:ln>
              </p:spPr>
              <p:txBody>
                <a:bodyPr rtlCol="0" anchor="ctr"/>
                <a:lstStyle/>
                <a:p>
                  <a:endParaRPr lang="en-US"/>
                </a:p>
              </p:txBody>
            </p:sp>
            <p:sp>
              <p:nvSpPr>
                <p:cNvPr id="159" name="Graphic 4">
                  <a:extLst>
                    <a:ext uri="{FF2B5EF4-FFF2-40B4-BE49-F238E27FC236}">
                      <a16:creationId xmlns:a16="http://schemas.microsoft.com/office/drawing/2014/main" id="{7A2D0A7E-CFE8-4F23-8045-3A05616C9560}"/>
                    </a:ext>
                  </a:extLst>
                </p:cNvPr>
                <p:cNvSpPr/>
                <p:nvPr/>
              </p:nvSpPr>
              <p:spPr>
                <a:xfrm>
                  <a:off x="4368798" y="2592792"/>
                  <a:ext cx="103609" cy="63950"/>
                </a:xfrm>
                <a:custGeom>
                  <a:avLst/>
                  <a:gdLst>
                    <a:gd name="connsiteX0" fmla="*/ 80552 w 103609"/>
                    <a:gd name="connsiteY0" fmla="*/ 135 h 63950"/>
                    <a:gd name="connsiteX1" fmla="*/ 8638 w 103609"/>
                    <a:gd name="connsiteY1" fmla="*/ 34615 h 63950"/>
                    <a:gd name="connsiteX2" fmla="*/ 22640 w 103609"/>
                    <a:gd name="connsiteY2" fmla="*/ 63857 h 63950"/>
                    <a:gd name="connsiteX3" fmla="*/ 94553 w 103609"/>
                    <a:gd name="connsiteY3" fmla="*/ 29377 h 63950"/>
                    <a:gd name="connsiteX4" fmla="*/ 80552 w 103609"/>
                    <a:gd name="connsiteY4" fmla="*/ 135 h 63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09" h="63950">
                      <a:moveTo>
                        <a:pt x="80552" y="135"/>
                      </a:moveTo>
                      <a:cubicBezTo>
                        <a:pt x="53387" y="3221"/>
                        <a:pt x="28050" y="15365"/>
                        <a:pt x="8638" y="34615"/>
                      </a:cubicBezTo>
                      <a:cubicBezTo>
                        <a:pt x="-6983" y="52046"/>
                        <a:pt x="-887" y="65191"/>
                        <a:pt x="22640" y="63857"/>
                      </a:cubicBezTo>
                      <a:cubicBezTo>
                        <a:pt x="49824" y="60819"/>
                        <a:pt x="75170" y="48665"/>
                        <a:pt x="94553" y="29377"/>
                      </a:cubicBezTo>
                      <a:cubicBezTo>
                        <a:pt x="110841" y="11660"/>
                        <a:pt x="104555" y="-1484"/>
                        <a:pt x="80552" y="135"/>
                      </a:cubicBezTo>
                      <a:close/>
                    </a:path>
                  </a:pathLst>
                </a:custGeom>
                <a:solidFill>
                  <a:srgbClr val="FFFFFF">
                    <a:alpha val="60000"/>
                  </a:srgbClr>
                </a:solidFill>
                <a:ln w="9525" cap="flat">
                  <a:noFill/>
                  <a:prstDash val="solid"/>
                  <a:miter/>
                </a:ln>
              </p:spPr>
              <p:txBody>
                <a:bodyPr rtlCol="0" anchor="ctr"/>
                <a:lstStyle/>
                <a:p>
                  <a:endParaRPr lang="en-US"/>
                </a:p>
              </p:txBody>
            </p:sp>
            <p:sp>
              <p:nvSpPr>
                <p:cNvPr id="160" name="Graphic 4">
                  <a:extLst>
                    <a:ext uri="{FF2B5EF4-FFF2-40B4-BE49-F238E27FC236}">
                      <a16:creationId xmlns:a16="http://schemas.microsoft.com/office/drawing/2014/main" id="{14CEF0A5-E8F8-4CDF-9DD1-57E71CDF61EF}"/>
                    </a:ext>
                  </a:extLst>
                </p:cNvPr>
                <p:cNvSpPr/>
                <p:nvPr/>
              </p:nvSpPr>
              <p:spPr>
                <a:xfrm>
                  <a:off x="4392391" y="2601085"/>
                  <a:ext cx="62205" cy="38448"/>
                </a:xfrm>
                <a:custGeom>
                  <a:avLst/>
                  <a:gdLst>
                    <a:gd name="connsiteX0" fmla="*/ 0 w 62205"/>
                    <a:gd name="connsiteY0" fmla="*/ 38038 h 38448"/>
                    <a:gd name="connsiteX1" fmla="*/ 47625 w 62205"/>
                    <a:gd name="connsiteY1" fmla="*/ 21751 h 38448"/>
                    <a:gd name="connsiteX2" fmla="*/ 40576 w 62205"/>
                    <a:gd name="connsiteY2" fmla="*/ 2701 h 38448"/>
                    <a:gd name="connsiteX3" fmla="*/ 0 w 62205"/>
                    <a:gd name="connsiteY3" fmla="*/ 38038 h 38448"/>
                  </a:gdLst>
                  <a:ahLst/>
                  <a:cxnLst>
                    <a:cxn ang="0">
                      <a:pos x="connsiteX0" y="connsiteY0"/>
                    </a:cxn>
                    <a:cxn ang="0">
                      <a:pos x="connsiteX1" y="connsiteY1"/>
                    </a:cxn>
                    <a:cxn ang="0">
                      <a:pos x="connsiteX2" y="connsiteY2"/>
                    </a:cxn>
                    <a:cxn ang="0">
                      <a:pos x="connsiteX3" y="connsiteY3"/>
                    </a:cxn>
                  </a:cxnLst>
                  <a:rect l="l" t="t" r="r" b="b"/>
                  <a:pathLst>
                    <a:path w="62205" h="38448">
                      <a:moveTo>
                        <a:pt x="0" y="38038"/>
                      </a:moveTo>
                      <a:cubicBezTo>
                        <a:pt x="4763" y="39086"/>
                        <a:pt x="19050" y="39467"/>
                        <a:pt x="47625" y="21751"/>
                      </a:cubicBezTo>
                      <a:cubicBezTo>
                        <a:pt x="72485" y="6130"/>
                        <a:pt x="62484" y="-5491"/>
                        <a:pt x="40576" y="2701"/>
                      </a:cubicBezTo>
                      <a:cubicBezTo>
                        <a:pt x="24394" y="11026"/>
                        <a:pt x="10468" y="23151"/>
                        <a:pt x="0" y="38038"/>
                      </a:cubicBezTo>
                      <a:close/>
                    </a:path>
                  </a:pathLst>
                </a:custGeom>
                <a:solidFill>
                  <a:srgbClr val="FFFFFF">
                    <a:alpha val="20000"/>
                  </a:srgbClr>
                </a:solidFill>
                <a:ln w="9525" cap="flat">
                  <a:noFill/>
                  <a:prstDash val="solid"/>
                  <a:miter/>
                </a:ln>
              </p:spPr>
              <p:txBody>
                <a:bodyPr rtlCol="0" anchor="ctr"/>
                <a:lstStyle/>
                <a:p>
                  <a:endParaRPr lang="en-US"/>
                </a:p>
              </p:txBody>
            </p:sp>
            <p:sp>
              <p:nvSpPr>
                <p:cNvPr id="161" name="Graphic 4">
                  <a:extLst>
                    <a:ext uri="{FF2B5EF4-FFF2-40B4-BE49-F238E27FC236}">
                      <a16:creationId xmlns:a16="http://schemas.microsoft.com/office/drawing/2014/main" id="{802BC39B-EA58-4318-B68A-7912121F45E7}"/>
                    </a:ext>
                  </a:extLst>
                </p:cNvPr>
                <p:cNvSpPr/>
                <p:nvPr/>
              </p:nvSpPr>
              <p:spPr>
                <a:xfrm>
                  <a:off x="4385515" y="2602333"/>
                  <a:ext cx="66399" cy="36825"/>
                </a:xfrm>
                <a:custGeom>
                  <a:avLst/>
                  <a:gdLst>
                    <a:gd name="connsiteX0" fmla="*/ 53167 w 66399"/>
                    <a:gd name="connsiteY0" fmla="*/ 595 h 36825"/>
                    <a:gd name="connsiteX1" fmla="*/ 6590 w 66399"/>
                    <a:gd name="connsiteY1" fmla="*/ 22979 h 36825"/>
                    <a:gd name="connsiteX2" fmla="*/ 12972 w 66399"/>
                    <a:gd name="connsiteY2" fmla="*/ 36314 h 36825"/>
                    <a:gd name="connsiteX3" fmla="*/ 59549 w 66399"/>
                    <a:gd name="connsiteY3" fmla="*/ 13930 h 36825"/>
                    <a:gd name="connsiteX4" fmla="*/ 53167 w 66399"/>
                    <a:gd name="connsiteY4" fmla="*/ 595 h 36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9" h="36825">
                      <a:moveTo>
                        <a:pt x="53167" y="595"/>
                      </a:moveTo>
                      <a:cubicBezTo>
                        <a:pt x="36079" y="4224"/>
                        <a:pt x="20106" y="11902"/>
                        <a:pt x="6590" y="22979"/>
                      </a:cubicBezTo>
                      <a:cubicBezTo>
                        <a:pt x="-4269" y="32504"/>
                        <a:pt x="-1411" y="38695"/>
                        <a:pt x="12972" y="36314"/>
                      </a:cubicBezTo>
                      <a:cubicBezTo>
                        <a:pt x="30050" y="32647"/>
                        <a:pt x="46014" y="24979"/>
                        <a:pt x="59549" y="13930"/>
                      </a:cubicBezTo>
                      <a:cubicBezTo>
                        <a:pt x="70884" y="4024"/>
                        <a:pt x="67740" y="-1976"/>
                        <a:pt x="53167" y="595"/>
                      </a:cubicBezTo>
                      <a:close/>
                    </a:path>
                  </a:pathLst>
                </a:custGeom>
                <a:solidFill>
                  <a:srgbClr val="BA68C8"/>
                </a:solidFill>
                <a:ln w="9525" cap="flat">
                  <a:noFill/>
                  <a:prstDash val="solid"/>
                  <a:miter/>
                </a:ln>
              </p:spPr>
              <p:txBody>
                <a:bodyPr rtlCol="0" anchor="ctr"/>
                <a:lstStyle/>
                <a:p>
                  <a:endParaRPr lang="en-US"/>
                </a:p>
              </p:txBody>
            </p:sp>
            <p:sp>
              <p:nvSpPr>
                <p:cNvPr id="162" name="Graphic 4">
                  <a:extLst>
                    <a:ext uri="{FF2B5EF4-FFF2-40B4-BE49-F238E27FC236}">
                      <a16:creationId xmlns:a16="http://schemas.microsoft.com/office/drawing/2014/main" id="{767460E7-A28A-4D4A-9F2F-86F5F95442CE}"/>
                    </a:ext>
                  </a:extLst>
                </p:cNvPr>
                <p:cNvSpPr/>
                <p:nvPr/>
              </p:nvSpPr>
              <p:spPr>
                <a:xfrm>
                  <a:off x="4385515" y="2602333"/>
                  <a:ext cx="66399" cy="36825"/>
                </a:xfrm>
                <a:custGeom>
                  <a:avLst/>
                  <a:gdLst>
                    <a:gd name="connsiteX0" fmla="*/ 53167 w 66399"/>
                    <a:gd name="connsiteY0" fmla="*/ 595 h 36825"/>
                    <a:gd name="connsiteX1" fmla="*/ 6590 w 66399"/>
                    <a:gd name="connsiteY1" fmla="*/ 22979 h 36825"/>
                    <a:gd name="connsiteX2" fmla="*/ 12972 w 66399"/>
                    <a:gd name="connsiteY2" fmla="*/ 36314 h 36825"/>
                    <a:gd name="connsiteX3" fmla="*/ 59549 w 66399"/>
                    <a:gd name="connsiteY3" fmla="*/ 13930 h 36825"/>
                    <a:gd name="connsiteX4" fmla="*/ 53167 w 66399"/>
                    <a:gd name="connsiteY4" fmla="*/ 595 h 36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9" h="36825">
                      <a:moveTo>
                        <a:pt x="53167" y="595"/>
                      </a:moveTo>
                      <a:cubicBezTo>
                        <a:pt x="36079" y="4224"/>
                        <a:pt x="20106" y="11902"/>
                        <a:pt x="6590" y="22979"/>
                      </a:cubicBezTo>
                      <a:cubicBezTo>
                        <a:pt x="-4269" y="32504"/>
                        <a:pt x="-1411" y="38695"/>
                        <a:pt x="12972" y="36314"/>
                      </a:cubicBezTo>
                      <a:cubicBezTo>
                        <a:pt x="30050" y="32647"/>
                        <a:pt x="46014" y="24979"/>
                        <a:pt x="59549" y="13930"/>
                      </a:cubicBezTo>
                      <a:cubicBezTo>
                        <a:pt x="70884" y="4024"/>
                        <a:pt x="67740" y="-1976"/>
                        <a:pt x="53167" y="595"/>
                      </a:cubicBezTo>
                      <a:close/>
                    </a:path>
                  </a:pathLst>
                </a:custGeom>
                <a:solidFill>
                  <a:srgbClr val="FFFFFF">
                    <a:alpha val="50000"/>
                  </a:srgbClr>
                </a:solidFill>
                <a:ln w="9525" cap="flat">
                  <a:noFill/>
                  <a:prstDash val="solid"/>
                  <a:miter/>
                </a:ln>
              </p:spPr>
              <p:txBody>
                <a:bodyPr rtlCol="0" anchor="ctr"/>
                <a:lstStyle/>
                <a:p>
                  <a:endParaRPr lang="en-US"/>
                </a:p>
              </p:txBody>
            </p:sp>
            <p:sp>
              <p:nvSpPr>
                <p:cNvPr id="163" name="Graphic 4">
                  <a:extLst>
                    <a:ext uri="{FF2B5EF4-FFF2-40B4-BE49-F238E27FC236}">
                      <a16:creationId xmlns:a16="http://schemas.microsoft.com/office/drawing/2014/main" id="{C62E4AF1-8886-4040-A755-C7EF3D6813AA}"/>
                    </a:ext>
                  </a:extLst>
                </p:cNvPr>
                <p:cNvSpPr/>
                <p:nvPr/>
              </p:nvSpPr>
              <p:spPr>
                <a:xfrm>
                  <a:off x="4368898" y="2607119"/>
                  <a:ext cx="103311" cy="49994"/>
                </a:xfrm>
                <a:custGeom>
                  <a:avLst/>
                  <a:gdLst>
                    <a:gd name="connsiteX0" fmla="*/ 94454 w 103311"/>
                    <a:gd name="connsiteY0" fmla="*/ 15431 h 49994"/>
                    <a:gd name="connsiteX1" fmla="*/ 103312 w 103311"/>
                    <a:gd name="connsiteY1" fmla="*/ 0 h 49994"/>
                    <a:gd name="connsiteX2" fmla="*/ 27683 w 103311"/>
                    <a:gd name="connsiteY2" fmla="*/ 43339 h 49994"/>
                    <a:gd name="connsiteX3" fmla="*/ 4919 w 103311"/>
                    <a:gd name="connsiteY3" fmla="*/ 25241 h 49994"/>
                    <a:gd name="connsiteX4" fmla="*/ 22540 w 103311"/>
                    <a:gd name="connsiteY4" fmla="*/ 49911 h 49994"/>
                    <a:gd name="connsiteX5" fmla="*/ 94454 w 103311"/>
                    <a:gd name="connsiteY5" fmla="*/ 15431 h 4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11" h="49994">
                      <a:moveTo>
                        <a:pt x="94454" y="15431"/>
                      </a:moveTo>
                      <a:cubicBezTo>
                        <a:pt x="98845" y="11259"/>
                        <a:pt x="101921" y="5896"/>
                        <a:pt x="103312" y="0"/>
                      </a:cubicBezTo>
                      <a:cubicBezTo>
                        <a:pt x="92358" y="22098"/>
                        <a:pt x="48448" y="40862"/>
                        <a:pt x="27683" y="43339"/>
                      </a:cubicBezTo>
                      <a:cubicBezTo>
                        <a:pt x="6919" y="45815"/>
                        <a:pt x="537" y="33814"/>
                        <a:pt x="4919" y="25241"/>
                      </a:cubicBezTo>
                      <a:cubicBezTo>
                        <a:pt x="-5749" y="40291"/>
                        <a:pt x="1299" y="51054"/>
                        <a:pt x="22540" y="49911"/>
                      </a:cubicBezTo>
                      <a:cubicBezTo>
                        <a:pt x="49724" y="46873"/>
                        <a:pt x="75070" y="34719"/>
                        <a:pt x="94454" y="15431"/>
                      </a:cubicBezTo>
                      <a:close/>
                    </a:path>
                  </a:pathLst>
                </a:custGeom>
                <a:solidFill>
                  <a:srgbClr val="BA68C8">
                    <a:alpha val="20000"/>
                  </a:srgbClr>
                </a:solidFill>
                <a:ln w="9525" cap="flat">
                  <a:noFill/>
                  <a:prstDash val="solid"/>
                  <a:miter/>
                </a:ln>
              </p:spPr>
              <p:txBody>
                <a:bodyPr rtlCol="0" anchor="ctr"/>
                <a:lstStyle/>
                <a:p>
                  <a:endParaRPr lang="en-US"/>
                </a:p>
              </p:txBody>
            </p:sp>
            <p:sp>
              <p:nvSpPr>
                <p:cNvPr id="164" name="Graphic 4">
                  <a:extLst>
                    <a:ext uri="{FF2B5EF4-FFF2-40B4-BE49-F238E27FC236}">
                      <a16:creationId xmlns:a16="http://schemas.microsoft.com/office/drawing/2014/main" id="{CFD90185-9A7D-4AA3-8661-29302713BFEB}"/>
                    </a:ext>
                  </a:extLst>
                </p:cNvPr>
                <p:cNvSpPr/>
                <p:nvPr/>
              </p:nvSpPr>
              <p:spPr>
                <a:xfrm>
                  <a:off x="4414203" y="2602334"/>
                  <a:ext cx="37711" cy="28026"/>
                </a:xfrm>
                <a:custGeom>
                  <a:avLst/>
                  <a:gdLst>
                    <a:gd name="connsiteX0" fmla="*/ 24479 w 37711"/>
                    <a:gd name="connsiteY0" fmla="*/ 594 h 28026"/>
                    <a:gd name="connsiteX1" fmla="*/ 0 w 37711"/>
                    <a:gd name="connsiteY1" fmla="*/ 8976 h 28026"/>
                    <a:gd name="connsiteX2" fmla="*/ 9049 w 37711"/>
                    <a:gd name="connsiteY2" fmla="*/ 28026 h 28026"/>
                    <a:gd name="connsiteX3" fmla="*/ 30861 w 37711"/>
                    <a:gd name="connsiteY3" fmla="*/ 14215 h 28026"/>
                    <a:gd name="connsiteX4" fmla="*/ 24479 w 37711"/>
                    <a:gd name="connsiteY4" fmla="*/ 594 h 2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1" h="28026">
                      <a:moveTo>
                        <a:pt x="24479" y="594"/>
                      </a:moveTo>
                      <a:cubicBezTo>
                        <a:pt x="16002" y="2337"/>
                        <a:pt x="7772" y="5157"/>
                        <a:pt x="0" y="8976"/>
                      </a:cubicBezTo>
                      <a:lnTo>
                        <a:pt x="9049" y="28026"/>
                      </a:lnTo>
                      <a:cubicBezTo>
                        <a:pt x="16888" y="24388"/>
                        <a:pt x="24222" y="19749"/>
                        <a:pt x="30861" y="14215"/>
                      </a:cubicBezTo>
                      <a:cubicBezTo>
                        <a:pt x="42196" y="4023"/>
                        <a:pt x="39053" y="-1977"/>
                        <a:pt x="24479" y="594"/>
                      </a:cubicBezTo>
                      <a:close/>
                    </a:path>
                  </a:pathLst>
                </a:custGeom>
                <a:solidFill>
                  <a:srgbClr val="000000">
                    <a:alpha val="10000"/>
                  </a:srgbClr>
                </a:solidFill>
                <a:ln w="9525" cap="flat">
                  <a:noFill/>
                  <a:prstDash val="solid"/>
                  <a:miter/>
                </a:ln>
              </p:spPr>
              <p:txBody>
                <a:bodyPr rtlCol="0" anchor="ctr"/>
                <a:lstStyle/>
                <a:p>
                  <a:endParaRPr lang="en-US"/>
                </a:p>
              </p:txBody>
            </p:sp>
            <p:sp>
              <p:nvSpPr>
                <p:cNvPr id="165" name="Graphic 4">
                  <a:extLst>
                    <a:ext uri="{FF2B5EF4-FFF2-40B4-BE49-F238E27FC236}">
                      <a16:creationId xmlns:a16="http://schemas.microsoft.com/office/drawing/2014/main" id="{F13C00F1-D26D-401F-92C4-0EC26FD8AA99}"/>
                    </a:ext>
                  </a:extLst>
                </p:cNvPr>
                <p:cNvSpPr/>
                <p:nvPr/>
              </p:nvSpPr>
              <p:spPr>
                <a:xfrm>
                  <a:off x="4389438" y="2592792"/>
                  <a:ext cx="82949" cy="23851"/>
                </a:xfrm>
                <a:custGeom>
                  <a:avLst/>
                  <a:gdLst>
                    <a:gd name="connsiteX0" fmla="*/ 59912 w 82949"/>
                    <a:gd name="connsiteY0" fmla="*/ 134 h 23851"/>
                    <a:gd name="connsiteX1" fmla="*/ 0 w 82949"/>
                    <a:gd name="connsiteY1" fmla="*/ 23852 h 23851"/>
                    <a:gd name="connsiteX2" fmla="*/ 60008 w 82949"/>
                    <a:gd name="connsiteY2" fmla="*/ 2135 h 23851"/>
                    <a:gd name="connsiteX3" fmla="*/ 81725 w 82949"/>
                    <a:gd name="connsiteY3" fmla="*/ 17756 h 23851"/>
                    <a:gd name="connsiteX4" fmla="*/ 59912 w 82949"/>
                    <a:gd name="connsiteY4" fmla="*/ 134 h 23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49" h="23851">
                      <a:moveTo>
                        <a:pt x="59912" y="134"/>
                      </a:moveTo>
                      <a:cubicBezTo>
                        <a:pt x="38205" y="2659"/>
                        <a:pt x="17555" y="10841"/>
                        <a:pt x="0" y="23852"/>
                      </a:cubicBezTo>
                      <a:cubicBezTo>
                        <a:pt x="1905" y="22899"/>
                        <a:pt x="36290" y="1468"/>
                        <a:pt x="60008" y="2135"/>
                      </a:cubicBezTo>
                      <a:cubicBezTo>
                        <a:pt x="80772" y="2611"/>
                        <a:pt x="83629" y="10612"/>
                        <a:pt x="81725" y="17756"/>
                      </a:cubicBezTo>
                      <a:cubicBezTo>
                        <a:pt x="86201" y="6326"/>
                        <a:pt x="78296" y="-1104"/>
                        <a:pt x="59912" y="134"/>
                      </a:cubicBezTo>
                      <a:close/>
                    </a:path>
                  </a:pathLst>
                </a:custGeom>
                <a:solidFill>
                  <a:srgbClr val="FFFFFF">
                    <a:alpha val="20000"/>
                  </a:srgbClr>
                </a:solidFill>
                <a:ln w="9525" cap="flat">
                  <a:noFill/>
                  <a:prstDash val="solid"/>
                  <a:miter/>
                </a:ln>
              </p:spPr>
              <p:txBody>
                <a:bodyPr rtlCol="0" anchor="ctr"/>
                <a:lstStyle/>
                <a:p>
                  <a:endParaRPr lang="en-US"/>
                </a:p>
              </p:txBody>
            </p:sp>
            <p:sp>
              <p:nvSpPr>
                <p:cNvPr id="166" name="Graphic 4">
                  <a:extLst>
                    <a:ext uri="{FF2B5EF4-FFF2-40B4-BE49-F238E27FC236}">
                      <a16:creationId xmlns:a16="http://schemas.microsoft.com/office/drawing/2014/main" id="{4EA16751-27A7-44C7-BFD7-30041392E7EC}"/>
                    </a:ext>
                  </a:extLst>
                </p:cNvPr>
                <p:cNvSpPr/>
                <p:nvPr/>
              </p:nvSpPr>
              <p:spPr>
                <a:xfrm>
                  <a:off x="4414298" y="2782090"/>
                  <a:ext cx="284156" cy="267456"/>
                </a:xfrm>
                <a:custGeom>
                  <a:avLst/>
                  <a:gdLst>
                    <a:gd name="connsiteX0" fmla="*/ 270224 w 284156"/>
                    <a:gd name="connsiteY0" fmla="*/ 64011 h 267456"/>
                    <a:gd name="connsiteX1" fmla="*/ 203311 w 284156"/>
                    <a:gd name="connsiteY1" fmla="*/ 253521 h 267456"/>
                    <a:gd name="connsiteX2" fmla="*/ 13802 w 284156"/>
                    <a:gd name="connsiteY2" fmla="*/ 186608 h 267456"/>
                    <a:gd name="connsiteX3" fmla="*/ 0 w 284156"/>
                    <a:gd name="connsiteY3" fmla="*/ 130686 h 267456"/>
                    <a:gd name="connsiteX4" fmla="*/ 16288 w 284156"/>
                    <a:gd name="connsiteY4" fmla="*/ 82490 h 267456"/>
                    <a:gd name="connsiteX5" fmla="*/ 187738 w 284156"/>
                    <a:gd name="connsiteY5" fmla="*/ 384 h 267456"/>
                    <a:gd name="connsiteX6" fmla="*/ 235363 w 284156"/>
                    <a:gd name="connsiteY6" fmla="*/ 17815 h 267456"/>
                    <a:gd name="connsiteX7" fmla="*/ 270224 w 284156"/>
                    <a:gd name="connsiteY7" fmla="*/ 64011 h 26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156" h="267456">
                      <a:moveTo>
                        <a:pt x="270224" y="64011"/>
                      </a:moveTo>
                      <a:cubicBezTo>
                        <a:pt x="304076" y="134820"/>
                        <a:pt x="274120" y="219669"/>
                        <a:pt x="203311" y="253521"/>
                      </a:cubicBezTo>
                      <a:cubicBezTo>
                        <a:pt x="132502" y="287382"/>
                        <a:pt x="47653" y="257416"/>
                        <a:pt x="13802" y="186608"/>
                      </a:cubicBezTo>
                      <a:cubicBezTo>
                        <a:pt x="5429" y="169101"/>
                        <a:pt x="733" y="150070"/>
                        <a:pt x="0" y="130686"/>
                      </a:cubicBezTo>
                      <a:cubicBezTo>
                        <a:pt x="105" y="113284"/>
                        <a:pt x="5810" y="96387"/>
                        <a:pt x="16288" y="82490"/>
                      </a:cubicBezTo>
                      <a:cubicBezTo>
                        <a:pt x="50483" y="32579"/>
                        <a:pt x="127159" y="-4188"/>
                        <a:pt x="187738" y="384"/>
                      </a:cubicBezTo>
                      <a:cubicBezTo>
                        <a:pt x="205073" y="927"/>
                        <a:pt x="221770" y="7042"/>
                        <a:pt x="235363" y="17815"/>
                      </a:cubicBezTo>
                      <a:cubicBezTo>
                        <a:pt x="250050" y="30636"/>
                        <a:pt x="261928" y="46371"/>
                        <a:pt x="270224" y="64011"/>
                      </a:cubicBezTo>
                      <a:close/>
                    </a:path>
                  </a:pathLst>
                </a:custGeom>
                <a:solidFill>
                  <a:srgbClr val="BA68C8"/>
                </a:solidFill>
                <a:ln w="9525" cap="flat">
                  <a:noFill/>
                  <a:prstDash val="solid"/>
                  <a:miter/>
                </a:ln>
              </p:spPr>
              <p:txBody>
                <a:bodyPr rtlCol="0" anchor="ctr"/>
                <a:lstStyle/>
                <a:p>
                  <a:endParaRPr lang="en-US"/>
                </a:p>
              </p:txBody>
            </p:sp>
            <p:sp>
              <p:nvSpPr>
                <p:cNvPr id="167" name="Graphic 4">
                  <a:extLst>
                    <a:ext uri="{FF2B5EF4-FFF2-40B4-BE49-F238E27FC236}">
                      <a16:creationId xmlns:a16="http://schemas.microsoft.com/office/drawing/2014/main" id="{EFE9F5BD-E443-469A-9DC8-DE29243D0061}"/>
                    </a:ext>
                  </a:extLst>
                </p:cNvPr>
                <p:cNvSpPr/>
                <p:nvPr/>
              </p:nvSpPr>
              <p:spPr>
                <a:xfrm>
                  <a:off x="4414298" y="2782090"/>
                  <a:ext cx="284156" cy="267456"/>
                </a:xfrm>
                <a:custGeom>
                  <a:avLst/>
                  <a:gdLst>
                    <a:gd name="connsiteX0" fmla="*/ 270224 w 284156"/>
                    <a:gd name="connsiteY0" fmla="*/ 64011 h 267456"/>
                    <a:gd name="connsiteX1" fmla="*/ 203311 w 284156"/>
                    <a:gd name="connsiteY1" fmla="*/ 253521 h 267456"/>
                    <a:gd name="connsiteX2" fmla="*/ 13802 w 284156"/>
                    <a:gd name="connsiteY2" fmla="*/ 186608 h 267456"/>
                    <a:gd name="connsiteX3" fmla="*/ 0 w 284156"/>
                    <a:gd name="connsiteY3" fmla="*/ 130686 h 267456"/>
                    <a:gd name="connsiteX4" fmla="*/ 16288 w 284156"/>
                    <a:gd name="connsiteY4" fmla="*/ 82490 h 267456"/>
                    <a:gd name="connsiteX5" fmla="*/ 187738 w 284156"/>
                    <a:gd name="connsiteY5" fmla="*/ 384 h 267456"/>
                    <a:gd name="connsiteX6" fmla="*/ 235363 w 284156"/>
                    <a:gd name="connsiteY6" fmla="*/ 17815 h 267456"/>
                    <a:gd name="connsiteX7" fmla="*/ 270224 w 284156"/>
                    <a:gd name="connsiteY7" fmla="*/ 64011 h 26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156" h="267456">
                      <a:moveTo>
                        <a:pt x="270224" y="64011"/>
                      </a:moveTo>
                      <a:cubicBezTo>
                        <a:pt x="304076" y="134820"/>
                        <a:pt x="274120" y="219669"/>
                        <a:pt x="203311" y="253521"/>
                      </a:cubicBezTo>
                      <a:cubicBezTo>
                        <a:pt x="132502" y="287382"/>
                        <a:pt x="47653" y="257416"/>
                        <a:pt x="13802" y="186608"/>
                      </a:cubicBezTo>
                      <a:cubicBezTo>
                        <a:pt x="5429" y="169101"/>
                        <a:pt x="733" y="150070"/>
                        <a:pt x="0" y="130686"/>
                      </a:cubicBezTo>
                      <a:cubicBezTo>
                        <a:pt x="105" y="113284"/>
                        <a:pt x="5810" y="96387"/>
                        <a:pt x="16288" y="82490"/>
                      </a:cubicBezTo>
                      <a:cubicBezTo>
                        <a:pt x="50483" y="32579"/>
                        <a:pt x="127159" y="-4188"/>
                        <a:pt x="187738" y="384"/>
                      </a:cubicBezTo>
                      <a:cubicBezTo>
                        <a:pt x="205073" y="927"/>
                        <a:pt x="221770" y="7042"/>
                        <a:pt x="235363" y="17815"/>
                      </a:cubicBezTo>
                      <a:cubicBezTo>
                        <a:pt x="250050" y="30636"/>
                        <a:pt x="261928" y="46371"/>
                        <a:pt x="270224" y="64011"/>
                      </a:cubicBezTo>
                      <a:close/>
                    </a:path>
                  </a:pathLst>
                </a:custGeom>
                <a:solidFill>
                  <a:srgbClr val="000000">
                    <a:alpha val="10000"/>
                  </a:srgbClr>
                </a:solidFill>
                <a:ln w="9525" cap="flat">
                  <a:noFill/>
                  <a:prstDash val="solid"/>
                  <a:miter/>
                </a:ln>
              </p:spPr>
              <p:txBody>
                <a:bodyPr rtlCol="0" anchor="ctr"/>
                <a:lstStyle/>
                <a:p>
                  <a:endParaRPr lang="en-US"/>
                </a:p>
              </p:txBody>
            </p:sp>
            <p:sp>
              <p:nvSpPr>
                <p:cNvPr id="168" name="Graphic 4">
                  <a:extLst>
                    <a:ext uri="{FF2B5EF4-FFF2-40B4-BE49-F238E27FC236}">
                      <a16:creationId xmlns:a16="http://schemas.microsoft.com/office/drawing/2014/main" id="{92623370-2012-4051-999D-B2B7028E1200}"/>
                    </a:ext>
                  </a:extLst>
                </p:cNvPr>
                <p:cNvSpPr/>
                <p:nvPr/>
              </p:nvSpPr>
              <p:spPr>
                <a:xfrm>
                  <a:off x="4617943" y="2800762"/>
                  <a:ext cx="80481" cy="234695"/>
                </a:xfrm>
                <a:custGeom>
                  <a:avLst/>
                  <a:gdLst>
                    <a:gd name="connsiteX0" fmla="*/ 66580 w 80481"/>
                    <a:gd name="connsiteY0" fmla="*/ 45339 h 234695"/>
                    <a:gd name="connsiteX1" fmla="*/ 32195 w 80481"/>
                    <a:gd name="connsiteY1" fmla="*/ 0 h 234695"/>
                    <a:gd name="connsiteX2" fmla="*/ 25813 w 80481"/>
                    <a:gd name="connsiteY2" fmla="*/ 88487 h 234695"/>
                    <a:gd name="connsiteX3" fmla="*/ 0 w 80481"/>
                    <a:gd name="connsiteY3" fmla="*/ 234696 h 234695"/>
                    <a:gd name="connsiteX4" fmla="*/ 66580 w 80481"/>
                    <a:gd name="connsiteY4" fmla="*/ 45339 h 234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81" h="234695">
                      <a:moveTo>
                        <a:pt x="66580" y="45339"/>
                      </a:moveTo>
                      <a:cubicBezTo>
                        <a:pt x="58293" y="28061"/>
                        <a:pt x="46596" y="12640"/>
                        <a:pt x="32195" y="0"/>
                      </a:cubicBezTo>
                      <a:cubicBezTo>
                        <a:pt x="30480" y="21812"/>
                        <a:pt x="25813" y="88487"/>
                        <a:pt x="25813" y="88487"/>
                      </a:cubicBezTo>
                      <a:cubicBezTo>
                        <a:pt x="48101" y="135064"/>
                        <a:pt x="44387" y="213360"/>
                        <a:pt x="0" y="234696"/>
                      </a:cubicBezTo>
                      <a:cubicBezTo>
                        <a:pt x="70552" y="200682"/>
                        <a:pt x="100317" y="116024"/>
                        <a:pt x="66580" y="45339"/>
                      </a:cubicBezTo>
                      <a:close/>
                    </a:path>
                  </a:pathLst>
                </a:custGeom>
                <a:solidFill>
                  <a:srgbClr val="000000">
                    <a:alpha val="10000"/>
                  </a:srgbClr>
                </a:solidFill>
                <a:ln w="9525" cap="flat">
                  <a:noFill/>
                  <a:prstDash val="solid"/>
                  <a:miter/>
                </a:ln>
              </p:spPr>
              <p:txBody>
                <a:bodyPr rtlCol="0" anchor="ctr"/>
                <a:lstStyle/>
                <a:p>
                  <a:endParaRPr lang="en-US"/>
                </a:p>
              </p:txBody>
            </p:sp>
            <p:sp>
              <p:nvSpPr>
                <p:cNvPr id="169" name="Graphic 4">
                  <a:extLst>
                    <a:ext uri="{FF2B5EF4-FFF2-40B4-BE49-F238E27FC236}">
                      <a16:creationId xmlns:a16="http://schemas.microsoft.com/office/drawing/2014/main" id="{70A29147-2CEE-45AB-9622-CDCDC70DB001}"/>
                    </a:ext>
                  </a:extLst>
                </p:cNvPr>
                <p:cNvSpPr/>
                <p:nvPr/>
              </p:nvSpPr>
              <p:spPr>
                <a:xfrm>
                  <a:off x="4414108" y="2782471"/>
                  <a:ext cx="251486" cy="181838"/>
                </a:xfrm>
                <a:custGeom>
                  <a:avLst/>
                  <a:gdLst>
                    <a:gd name="connsiteX0" fmla="*/ 235172 w 251486"/>
                    <a:gd name="connsiteY0" fmla="*/ 99254 h 181838"/>
                    <a:gd name="connsiteX1" fmla="*/ 63722 w 251486"/>
                    <a:gd name="connsiteY1" fmla="*/ 181454 h 181838"/>
                    <a:gd name="connsiteX2" fmla="*/ 0 w 251486"/>
                    <a:gd name="connsiteY2" fmla="*/ 130686 h 181838"/>
                    <a:gd name="connsiteX3" fmla="*/ 16288 w 251486"/>
                    <a:gd name="connsiteY3" fmla="*/ 82490 h 181838"/>
                    <a:gd name="connsiteX4" fmla="*/ 187738 w 251486"/>
                    <a:gd name="connsiteY4" fmla="*/ 384 h 181838"/>
                    <a:gd name="connsiteX5" fmla="*/ 235363 w 251486"/>
                    <a:gd name="connsiteY5" fmla="*/ 17815 h 181838"/>
                    <a:gd name="connsiteX6" fmla="*/ 235172 w 251486"/>
                    <a:gd name="connsiteY6" fmla="*/ 99254 h 18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486" h="181838">
                      <a:moveTo>
                        <a:pt x="235172" y="99254"/>
                      </a:moveTo>
                      <a:cubicBezTo>
                        <a:pt x="200977" y="149260"/>
                        <a:pt x="124301" y="186026"/>
                        <a:pt x="63722" y="181454"/>
                      </a:cubicBezTo>
                      <a:cubicBezTo>
                        <a:pt x="24098" y="178406"/>
                        <a:pt x="1333" y="158309"/>
                        <a:pt x="0" y="130686"/>
                      </a:cubicBezTo>
                      <a:cubicBezTo>
                        <a:pt x="105" y="113284"/>
                        <a:pt x="5810" y="96387"/>
                        <a:pt x="16288" y="82490"/>
                      </a:cubicBezTo>
                      <a:cubicBezTo>
                        <a:pt x="50483" y="32579"/>
                        <a:pt x="127159" y="-4188"/>
                        <a:pt x="187738" y="384"/>
                      </a:cubicBezTo>
                      <a:cubicBezTo>
                        <a:pt x="205073" y="927"/>
                        <a:pt x="221771" y="7042"/>
                        <a:pt x="235363" y="17815"/>
                      </a:cubicBezTo>
                      <a:cubicBezTo>
                        <a:pt x="256223" y="36103"/>
                        <a:pt x="257556" y="66488"/>
                        <a:pt x="235172" y="99254"/>
                      </a:cubicBezTo>
                      <a:close/>
                    </a:path>
                  </a:pathLst>
                </a:custGeom>
                <a:solidFill>
                  <a:srgbClr val="BA68C8"/>
                </a:solidFill>
                <a:ln w="9525" cap="flat">
                  <a:noFill/>
                  <a:prstDash val="solid"/>
                  <a:miter/>
                </a:ln>
              </p:spPr>
              <p:txBody>
                <a:bodyPr rtlCol="0" anchor="ctr"/>
                <a:lstStyle/>
                <a:p>
                  <a:endParaRPr lang="en-US"/>
                </a:p>
              </p:txBody>
            </p:sp>
            <p:sp>
              <p:nvSpPr>
                <p:cNvPr id="170" name="Graphic 4">
                  <a:extLst>
                    <a:ext uri="{FF2B5EF4-FFF2-40B4-BE49-F238E27FC236}">
                      <a16:creationId xmlns:a16="http://schemas.microsoft.com/office/drawing/2014/main" id="{0813CA9A-11CC-470B-9020-A426F9114E0B}"/>
                    </a:ext>
                  </a:extLst>
                </p:cNvPr>
                <p:cNvSpPr/>
                <p:nvPr/>
              </p:nvSpPr>
              <p:spPr>
                <a:xfrm>
                  <a:off x="4414298" y="2849340"/>
                  <a:ext cx="216122" cy="114975"/>
                </a:xfrm>
                <a:custGeom>
                  <a:avLst/>
                  <a:gdLst>
                    <a:gd name="connsiteX0" fmla="*/ 54769 w 216122"/>
                    <a:gd name="connsiteY0" fmla="*/ 92012 h 114975"/>
                    <a:gd name="connsiteX1" fmla="*/ 28861 w 216122"/>
                    <a:gd name="connsiteY1" fmla="*/ 0 h 114975"/>
                    <a:gd name="connsiteX2" fmla="*/ 16288 w 216122"/>
                    <a:gd name="connsiteY2" fmla="*/ 15621 h 114975"/>
                    <a:gd name="connsiteX3" fmla="*/ 0 w 216122"/>
                    <a:gd name="connsiteY3" fmla="*/ 63817 h 114975"/>
                    <a:gd name="connsiteX4" fmla="*/ 63722 w 216122"/>
                    <a:gd name="connsiteY4" fmla="*/ 114586 h 114975"/>
                    <a:gd name="connsiteX5" fmla="*/ 216122 w 216122"/>
                    <a:gd name="connsiteY5" fmla="*/ 54292 h 114975"/>
                    <a:gd name="connsiteX6" fmla="*/ 54769 w 216122"/>
                    <a:gd name="connsiteY6" fmla="*/ 92012 h 11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122" h="114975">
                      <a:moveTo>
                        <a:pt x="54769" y="92012"/>
                      </a:moveTo>
                      <a:cubicBezTo>
                        <a:pt x="9525" y="75724"/>
                        <a:pt x="12668" y="20193"/>
                        <a:pt x="28861" y="0"/>
                      </a:cubicBezTo>
                      <a:cubicBezTo>
                        <a:pt x="24346" y="4934"/>
                        <a:pt x="20145" y="10154"/>
                        <a:pt x="16288" y="15621"/>
                      </a:cubicBezTo>
                      <a:cubicBezTo>
                        <a:pt x="5810" y="29518"/>
                        <a:pt x="105" y="46415"/>
                        <a:pt x="0" y="63817"/>
                      </a:cubicBezTo>
                      <a:cubicBezTo>
                        <a:pt x="1333" y="91440"/>
                        <a:pt x="24098" y="111442"/>
                        <a:pt x="63722" y="114586"/>
                      </a:cubicBezTo>
                      <a:cubicBezTo>
                        <a:pt x="114871" y="118491"/>
                        <a:pt x="178022" y="92678"/>
                        <a:pt x="216122" y="54292"/>
                      </a:cubicBezTo>
                      <a:cubicBezTo>
                        <a:pt x="167735" y="87535"/>
                        <a:pt x="99346" y="108204"/>
                        <a:pt x="54769" y="92012"/>
                      </a:cubicBezTo>
                      <a:close/>
                    </a:path>
                  </a:pathLst>
                </a:custGeom>
                <a:solidFill>
                  <a:srgbClr val="FFFFFF">
                    <a:alpha val="20000"/>
                  </a:srgbClr>
                </a:solidFill>
                <a:ln w="9525" cap="flat">
                  <a:noFill/>
                  <a:prstDash val="solid"/>
                  <a:miter/>
                </a:ln>
              </p:spPr>
              <p:txBody>
                <a:bodyPr rtlCol="0" anchor="ctr"/>
                <a:lstStyle/>
                <a:p>
                  <a:endParaRPr lang="en-US"/>
                </a:p>
              </p:txBody>
            </p:sp>
            <p:sp>
              <p:nvSpPr>
                <p:cNvPr id="171" name="Graphic 4">
                  <a:extLst>
                    <a:ext uri="{FF2B5EF4-FFF2-40B4-BE49-F238E27FC236}">
                      <a16:creationId xmlns:a16="http://schemas.microsoft.com/office/drawing/2014/main" id="{A42E5BB2-D2A0-47AF-9AFD-25276BB16746}"/>
                    </a:ext>
                  </a:extLst>
                </p:cNvPr>
                <p:cNvSpPr/>
                <p:nvPr/>
              </p:nvSpPr>
              <p:spPr>
                <a:xfrm>
                  <a:off x="4400297" y="2645791"/>
                  <a:ext cx="220980" cy="414177"/>
                </a:xfrm>
                <a:custGeom>
                  <a:avLst/>
                  <a:gdLst>
                    <a:gd name="connsiteX0" fmla="*/ 97346 w 220980"/>
                    <a:gd name="connsiteY0" fmla="*/ 141827 h 414177"/>
                    <a:gd name="connsiteX1" fmla="*/ 90011 w 220980"/>
                    <a:gd name="connsiteY1" fmla="*/ 126587 h 414177"/>
                    <a:gd name="connsiteX2" fmla="*/ 29337 w 220980"/>
                    <a:gd name="connsiteY2" fmla="*/ 0 h 414177"/>
                    <a:gd name="connsiteX3" fmla="*/ 0 w 220980"/>
                    <a:gd name="connsiteY3" fmla="*/ 9525 h 414177"/>
                    <a:gd name="connsiteX4" fmla="*/ 63913 w 220980"/>
                    <a:gd name="connsiteY4" fmla="*/ 142875 h 414177"/>
                    <a:gd name="connsiteX5" fmla="*/ 18097 w 220980"/>
                    <a:gd name="connsiteY5" fmla="*/ 324707 h 414177"/>
                    <a:gd name="connsiteX6" fmla="*/ 220980 w 220980"/>
                    <a:gd name="connsiteY6" fmla="*/ 397002 h 414177"/>
                    <a:gd name="connsiteX7" fmla="*/ 97346 w 220980"/>
                    <a:gd name="connsiteY7" fmla="*/ 141827 h 41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980" h="414177">
                      <a:moveTo>
                        <a:pt x="97346" y="141827"/>
                      </a:moveTo>
                      <a:lnTo>
                        <a:pt x="90011" y="126587"/>
                      </a:lnTo>
                      <a:lnTo>
                        <a:pt x="29337" y="0"/>
                      </a:lnTo>
                      <a:cubicBezTo>
                        <a:pt x="20041" y="4515"/>
                        <a:pt x="10173" y="7715"/>
                        <a:pt x="0" y="9525"/>
                      </a:cubicBezTo>
                      <a:lnTo>
                        <a:pt x="63913" y="142875"/>
                      </a:lnTo>
                      <a:cubicBezTo>
                        <a:pt x="7629" y="185071"/>
                        <a:pt x="-11478" y="260880"/>
                        <a:pt x="18097" y="324707"/>
                      </a:cubicBezTo>
                      <a:cubicBezTo>
                        <a:pt x="52388" y="396050"/>
                        <a:pt x="130493" y="440436"/>
                        <a:pt x="220980" y="397002"/>
                      </a:cubicBezTo>
                      <a:cubicBezTo>
                        <a:pt x="79343" y="415766"/>
                        <a:pt x="-5429" y="247459"/>
                        <a:pt x="97346" y="141827"/>
                      </a:cubicBezTo>
                      <a:close/>
                    </a:path>
                  </a:pathLst>
                </a:custGeom>
                <a:solidFill>
                  <a:srgbClr val="FFFFFF">
                    <a:alpha val="20000"/>
                  </a:srgbClr>
                </a:solidFill>
                <a:ln w="9525" cap="flat">
                  <a:noFill/>
                  <a:prstDash val="solid"/>
                  <a:miter/>
                </a:ln>
              </p:spPr>
              <p:txBody>
                <a:bodyPr rtlCol="0" anchor="ctr"/>
                <a:lstStyle/>
                <a:p>
                  <a:endParaRPr lang="en-US"/>
                </a:p>
              </p:txBody>
            </p:sp>
          </p:grpSp>
          <p:grpSp>
            <p:nvGrpSpPr>
              <p:cNvPr id="172" name="Graphic 4">
                <a:extLst>
                  <a:ext uri="{FF2B5EF4-FFF2-40B4-BE49-F238E27FC236}">
                    <a16:creationId xmlns:a16="http://schemas.microsoft.com/office/drawing/2014/main" id="{22682BB7-7DBD-4B08-87F4-B5D5B7F1FEA0}"/>
                  </a:ext>
                </a:extLst>
              </p:cNvPr>
              <p:cNvGrpSpPr/>
              <p:nvPr/>
            </p:nvGrpSpPr>
            <p:grpSpPr>
              <a:xfrm>
                <a:off x="5340137" y="2380401"/>
                <a:ext cx="540021" cy="548228"/>
                <a:chOff x="5340137" y="2380401"/>
                <a:chExt cx="540021" cy="548228"/>
              </a:xfrm>
            </p:grpSpPr>
            <p:sp>
              <p:nvSpPr>
                <p:cNvPr id="173" name="Graphic 4">
                  <a:extLst>
                    <a:ext uri="{FF2B5EF4-FFF2-40B4-BE49-F238E27FC236}">
                      <a16:creationId xmlns:a16="http://schemas.microsoft.com/office/drawing/2014/main" id="{A19399D4-BF8B-4CD8-B947-AE0D9F40FBE3}"/>
                    </a:ext>
                  </a:extLst>
                </p:cNvPr>
                <p:cNvSpPr/>
                <p:nvPr/>
              </p:nvSpPr>
              <p:spPr>
                <a:xfrm>
                  <a:off x="5624970" y="2623210"/>
                  <a:ext cx="63248" cy="63247"/>
                </a:xfrm>
                <a:custGeom>
                  <a:avLst/>
                  <a:gdLst>
                    <a:gd name="connsiteX0" fmla="*/ 53582 w 63248"/>
                    <a:gd name="connsiteY0" fmla="*/ 8865 h 63247"/>
                    <a:gd name="connsiteX1" fmla="*/ 54382 w 63248"/>
                    <a:gd name="connsiteY1" fmla="*/ 53575 h 63247"/>
                    <a:gd name="connsiteX2" fmla="*/ 9671 w 63248"/>
                    <a:gd name="connsiteY2" fmla="*/ 54385 h 63247"/>
                    <a:gd name="connsiteX3" fmla="*/ 8814 w 63248"/>
                    <a:gd name="connsiteY3" fmla="*/ 9722 h 63247"/>
                    <a:gd name="connsiteX4" fmla="*/ 53524 w 63248"/>
                    <a:gd name="connsiteY4" fmla="*/ 8808 h 63247"/>
                    <a:gd name="connsiteX5" fmla="*/ 53582 w 63248"/>
                    <a:gd name="connsiteY5" fmla="*/ 8865 h 6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48" h="63247">
                      <a:moveTo>
                        <a:pt x="53582" y="8865"/>
                      </a:moveTo>
                      <a:cubicBezTo>
                        <a:pt x="66154" y="20990"/>
                        <a:pt x="66507" y="41012"/>
                        <a:pt x="54382" y="53575"/>
                      </a:cubicBezTo>
                      <a:cubicBezTo>
                        <a:pt x="42256" y="66148"/>
                        <a:pt x="22235" y="66510"/>
                        <a:pt x="9671" y="54385"/>
                      </a:cubicBezTo>
                      <a:cubicBezTo>
                        <a:pt x="-2883" y="42279"/>
                        <a:pt x="-3264" y="22295"/>
                        <a:pt x="8814" y="9722"/>
                      </a:cubicBezTo>
                      <a:cubicBezTo>
                        <a:pt x="20911" y="-2880"/>
                        <a:pt x="40932" y="-3280"/>
                        <a:pt x="53524" y="8808"/>
                      </a:cubicBezTo>
                      <a:cubicBezTo>
                        <a:pt x="53543" y="8827"/>
                        <a:pt x="53563" y="8846"/>
                        <a:pt x="53582" y="8865"/>
                      </a:cubicBezTo>
                      <a:close/>
                    </a:path>
                  </a:pathLst>
                </a:custGeom>
                <a:solidFill>
                  <a:srgbClr val="BA68C8"/>
                </a:solidFill>
                <a:ln w="9525" cap="flat">
                  <a:noFill/>
                  <a:prstDash val="solid"/>
                  <a:miter/>
                </a:ln>
              </p:spPr>
              <p:txBody>
                <a:bodyPr rtlCol="0" anchor="ctr"/>
                <a:lstStyle/>
                <a:p>
                  <a:endParaRPr lang="en-US"/>
                </a:p>
              </p:txBody>
            </p:sp>
            <p:sp>
              <p:nvSpPr>
                <p:cNvPr id="174" name="Graphic 4">
                  <a:extLst>
                    <a:ext uri="{FF2B5EF4-FFF2-40B4-BE49-F238E27FC236}">
                      <a16:creationId xmlns:a16="http://schemas.microsoft.com/office/drawing/2014/main" id="{0A225766-9C2F-48A1-A3C4-E30EC3F3474F}"/>
                    </a:ext>
                  </a:extLst>
                </p:cNvPr>
                <p:cNvSpPr/>
                <p:nvPr/>
              </p:nvSpPr>
              <p:spPr>
                <a:xfrm>
                  <a:off x="5624970" y="2623210"/>
                  <a:ext cx="63248" cy="63247"/>
                </a:xfrm>
                <a:custGeom>
                  <a:avLst/>
                  <a:gdLst>
                    <a:gd name="connsiteX0" fmla="*/ 53582 w 63248"/>
                    <a:gd name="connsiteY0" fmla="*/ 8865 h 63247"/>
                    <a:gd name="connsiteX1" fmla="*/ 54382 w 63248"/>
                    <a:gd name="connsiteY1" fmla="*/ 53575 h 63247"/>
                    <a:gd name="connsiteX2" fmla="*/ 9671 w 63248"/>
                    <a:gd name="connsiteY2" fmla="*/ 54385 h 63247"/>
                    <a:gd name="connsiteX3" fmla="*/ 8814 w 63248"/>
                    <a:gd name="connsiteY3" fmla="*/ 9722 h 63247"/>
                    <a:gd name="connsiteX4" fmla="*/ 53524 w 63248"/>
                    <a:gd name="connsiteY4" fmla="*/ 8808 h 63247"/>
                    <a:gd name="connsiteX5" fmla="*/ 53582 w 63248"/>
                    <a:gd name="connsiteY5" fmla="*/ 8865 h 6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48" h="63247">
                      <a:moveTo>
                        <a:pt x="53582" y="8865"/>
                      </a:moveTo>
                      <a:cubicBezTo>
                        <a:pt x="66154" y="20990"/>
                        <a:pt x="66507" y="41012"/>
                        <a:pt x="54382" y="53575"/>
                      </a:cubicBezTo>
                      <a:cubicBezTo>
                        <a:pt x="42256" y="66148"/>
                        <a:pt x="22235" y="66510"/>
                        <a:pt x="9671" y="54385"/>
                      </a:cubicBezTo>
                      <a:cubicBezTo>
                        <a:pt x="-2883" y="42279"/>
                        <a:pt x="-3264" y="22295"/>
                        <a:pt x="8814" y="9722"/>
                      </a:cubicBezTo>
                      <a:cubicBezTo>
                        <a:pt x="20911" y="-2880"/>
                        <a:pt x="40932" y="-3280"/>
                        <a:pt x="53524" y="8808"/>
                      </a:cubicBezTo>
                      <a:cubicBezTo>
                        <a:pt x="53543" y="8827"/>
                        <a:pt x="53563" y="8846"/>
                        <a:pt x="53582" y="8865"/>
                      </a:cubicBezTo>
                      <a:close/>
                    </a:path>
                  </a:pathLst>
                </a:custGeom>
                <a:solidFill>
                  <a:srgbClr val="FFFFFF">
                    <a:alpha val="30000"/>
                  </a:srgbClr>
                </a:solidFill>
                <a:ln w="9525" cap="flat">
                  <a:noFill/>
                  <a:prstDash val="solid"/>
                  <a:miter/>
                </a:ln>
              </p:spPr>
              <p:txBody>
                <a:bodyPr rtlCol="0" anchor="ctr"/>
                <a:lstStyle/>
                <a:p>
                  <a:endParaRPr lang="en-US"/>
                </a:p>
              </p:txBody>
            </p:sp>
            <p:sp>
              <p:nvSpPr>
                <p:cNvPr id="175" name="Graphic 4">
                  <a:extLst>
                    <a:ext uri="{FF2B5EF4-FFF2-40B4-BE49-F238E27FC236}">
                      <a16:creationId xmlns:a16="http://schemas.microsoft.com/office/drawing/2014/main" id="{30025739-4041-4427-A6DC-3A54671985A1}"/>
                    </a:ext>
                  </a:extLst>
                </p:cNvPr>
                <p:cNvSpPr/>
                <p:nvPr/>
              </p:nvSpPr>
              <p:spPr>
                <a:xfrm>
                  <a:off x="5625497" y="2643600"/>
                  <a:ext cx="63432" cy="43992"/>
                </a:xfrm>
                <a:custGeom>
                  <a:avLst/>
                  <a:gdLst>
                    <a:gd name="connsiteX0" fmla="*/ 37433 w 63432"/>
                    <a:gd name="connsiteY0" fmla="*/ 31909 h 43992"/>
                    <a:gd name="connsiteX1" fmla="*/ 0 w 63432"/>
                    <a:gd name="connsiteY1" fmla="*/ 12859 h 43992"/>
                    <a:gd name="connsiteX2" fmla="*/ 32299 w 63432"/>
                    <a:gd name="connsiteY2" fmla="*/ 43986 h 43992"/>
                    <a:gd name="connsiteX3" fmla="*/ 63427 w 63432"/>
                    <a:gd name="connsiteY3" fmla="*/ 11687 h 43992"/>
                    <a:gd name="connsiteX4" fmla="*/ 60960 w 63432"/>
                    <a:gd name="connsiteY4" fmla="*/ 0 h 43992"/>
                    <a:gd name="connsiteX5" fmla="*/ 37433 w 63432"/>
                    <a:gd name="connsiteY5" fmla="*/ 31909 h 4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32" h="43992">
                      <a:moveTo>
                        <a:pt x="37433" y="31909"/>
                      </a:moveTo>
                      <a:cubicBezTo>
                        <a:pt x="21898" y="36290"/>
                        <a:pt x="5601" y="27994"/>
                        <a:pt x="0" y="12859"/>
                      </a:cubicBezTo>
                      <a:cubicBezTo>
                        <a:pt x="324" y="30375"/>
                        <a:pt x="14783" y="44310"/>
                        <a:pt x="32299" y="43986"/>
                      </a:cubicBezTo>
                      <a:cubicBezTo>
                        <a:pt x="49816" y="43663"/>
                        <a:pt x="63751" y="29204"/>
                        <a:pt x="63427" y="11687"/>
                      </a:cubicBezTo>
                      <a:cubicBezTo>
                        <a:pt x="63351" y="7668"/>
                        <a:pt x="62512" y="3705"/>
                        <a:pt x="60960" y="0"/>
                      </a:cubicBezTo>
                      <a:cubicBezTo>
                        <a:pt x="63055" y="8001"/>
                        <a:pt x="53816" y="26575"/>
                        <a:pt x="37433" y="31909"/>
                      </a:cubicBezTo>
                      <a:close/>
                    </a:path>
                  </a:pathLst>
                </a:custGeom>
                <a:solidFill>
                  <a:srgbClr val="000000">
                    <a:alpha val="20000"/>
                  </a:srgbClr>
                </a:solidFill>
                <a:ln w="9525" cap="flat">
                  <a:noFill/>
                  <a:prstDash val="solid"/>
                  <a:miter/>
                </a:ln>
              </p:spPr>
              <p:txBody>
                <a:bodyPr rtlCol="0" anchor="ctr"/>
                <a:lstStyle/>
                <a:p>
                  <a:endParaRPr lang="en-US"/>
                </a:p>
              </p:txBody>
            </p:sp>
            <p:sp>
              <p:nvSpPr>
                <p:cNvPr id="176" name="Graphic 4">
                  <a:extLst>
                    <a:ext uri="{FF2B5EF4-FFF2-40B4-BE49-F238E27FC236}">
                      <a16:creationId xmlns:a16="http://schemas.microsoft.com/office/drawing/2014/main" id="{01BCE8E8-46EE-4992-B72F-1F73805B5AC5}"/>
                    </a:ext>
                  </a:extLst>
                </p:cNvPr>
                <p:cNvSpPr/>
                <p:nvPr/>
              </p:nvSpPr>
              <p:spPr>
                <a:xfrm>
                  <a:off x="5565143" y="2559917"/>
                  <a:ext cx="95255" cy="95249"/>
                </a:xfrm>
                <a:custGeom>
                  <a:avLst/>
                  <a:gdLst>
                    <a:gd name="connsiteX0" fmla="*/ 80833 w 95255"/>
                    <a:gd name="connsiteY0" fmla="*/ 13484 h 95249"/>
                    <a:gd name="connsiteX1" fmla="*/ 81766 w 95255"/>
                    <a:gd name="connsiteY1" fmla="*/ 80826 h 95249"/>
                    <a:gd name="connsiteX2" fmla="*/ 14424 w 95255"/>
                    <a:gd name="connsiteY2" fmla="*/ 81769 h 95249"/>
                    <a:gd name="connsiteX3" fmla="*/ 13015 w 95255"/>
                    <a:gd name="connsiteY3" fmla="*/ 14913 h 95249"/>
                    <a:gd name="connsiteX4" fmla="*/ 80337 w 95255"/>
                    <a:gd name="connsiteY4" fmla="*/ 13008 h 95249"/>
                    <a:gd name="connsiteX5" fmla="*/ 80833 w 95255"/>
                    <a:gd name="connsiteY5" fmla="*/ 13484 h 9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5" h="95249">
                      <a:moveTo>
                        <a:pt x="80833" y="13484"/>
                      </a:moveTo>
                      <a:cubicBezTo>
                        <a:pt x="99692" y="31820"/>
                        <a:pt x="100111" y="61976"/>
                        <a:pt x="81766" y="80826"/>
                      </a:cubicBezTo>
                      <a:cubicBezTo>
                        <a:pt x="63431" y="99685"/>
                        <a:pt x="33274" y="100104"/>
                        <a:pt x="14424" y="81769"/>
                      </a:cubicBezTo>
                      <a:cubicBezTo>
                        <a:pt x="-4245" y="63614"/>
                        <a:pt x="-4873" y="33839"/>
                        <a:pt x="13015" y="14913"/>
                      </a:cubicBezTo>
                      <a:cubicBezTo>
                        <a:pt x="31084" y="-4204"/>
                        <a:pt x="61221" y="-5052"/>
                        <a:pt x="80337" y="13008"/>
                      </a:cubicBezTo>
                      <a:cubicBezTo>
                        <a:pt x="80509" y="13170"/>
                        <a:pt x="80671" y="13322"/>
                        <a:pt x="80833" y="13484"/>
                      </a:cubicBezTo>
                      <a:close/>
                    </a:path>
                  </a:pathLst>
                </a:custGeom>
                <a:solidFill>
                  <a:srgbClr val="BA68C8"/>
                </a:solidFill>
                <a:ln w="9525" cap="flat">
                  <a:noFill/>
                  <a:prstDash val="solid"/>
                  <a:miter/>
                </a:ln>
              </p:spPr>
              <p:txBody>
                <a:bodyPr rtlCol="0" anchor="ctr"/>
                <a:lstStyle/>
                <a:p>
                  <a:endParaRPr lang="en-US"/>
                </a:p>
              </p:txBody>
            </p:sp>
            <p:sp>
              <p:nvSpPr>
                <p:cNvPr id="177" name="Graphic 4">
                  <a:extLst>
                    <a:ext uri="{FF2B5EF4-FFF2-40B4-BE49-F238E27FC236}">
                      <a16:creationId xmlns:a16="http://schemas.microsoft.com/office/drawing/2014/main" id="{39C1544D-09E4-48E7-841B-61F28C079062}"/>
                    </a:ext>
                  </a:extLst>
                </p:cNvPr>
                <p:cNvSpPr/>
                <p:nvPr/>
              </p:nvSpPr>
              <p:spPr>
                <a:xfrm>
                  <a:off x="5564918" y="2590069"/>
                  <a:ext cx="95204" cy="64514"/>
                </a:xfrm>
                <a:custGeom>
                  <a:avLst/>
                  <a:gdLst>
                    <a:gd name="connsiteX0" fmla="*/ 56579 w 95204"/>
                    <a:gd name="connsiteY0" fmla="*/ 48387 h 64514"/>
                    <a:gd name="connsiteX1" fmla="*/ 0 w 95204"/>
                    <a:gd name="connsiteY1" fmla="*/ 19050 h 64514"/>
                    <a:gd name="connsiteX2" fmla="*/ 49740 w 95204"/>
                    <a:gd name="connsiteY2" fmla="*/ 64465 h 64514"/>
                    <a:gd name="connsiteX3" fmla="*/ 95155 w 95204"/>
                    <a:gd name="connsiteY3" fmla="*/ 14726 h 64514"/>
                    <a:gd name="connsiteX4" fmla="*/ 92107 w 95204"/>
                    <a:gd name="connsiteY4" fmla="*/ 0 h 64514"/>
                    <a:gd name="connsiteX5" fmla="*/ 56579 w 95204"/>
                    <a:gd name="connsiteY5" fmla="*/ 48387 h 6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04" h="64514">
                      <a:moveTo>
                        <a:pt x="56579" y="48387"/>
                      </a:moveTo>
                      <a:cubicBezTo>
                        <a:pt x="32938" y="55007"/>
                        <a:pt x="8211" y="42186"/>
                        <a:pt x="0" y="19050"/>
                      </a:cubicBezTo>
                      <a:cubicBezTo>
                        <a:pt x="1191" y="45330"/>
                        <a:pt x="23460" y="65656"/>
                        <a:pt x="49740" y="64465"/>
                      </a:cubicBezTo>
                      <a:cubicBezTo>
                        <a:pt x="76019" y="63265"/>
                        <a:pt x="96346" y="40996"/>
                        <a:pt x="95155" y="14726"/>
                      </a:cubicBezTo>
                      <a:cubicBezTo>
                        <a:pt x="94926" y="9687"/>
                        <a:pt x="93897" y="4715"/>
                        <a:pt x="92107" y="0"/>
                      </a:cubicBezTo>
                      <a:cubicBezTo>
                        <a:pt x="96107" y="12383"/>
                        <a:pt x="82201" y="40481"/>
                        <a:pt x="56579" y="48387"/>
                      </a:cubicBezTo>
                      <a:close/>
                    </a:path>
                  </a:pathLst>
                </a:custGeom>
                <a:solidFill>
                  <a:srgbClr val="000000">
                    <a:alpha val="20000"/>
                  </a:srgbClr>
                </a:solidFill>
                <a:ln w="9525" cap="flat">
                  <a:noFill/>
                  <a:prstDash val="solid"/>
                  <a:miter/>
                </a:ln>
              </p:spPr>
              <p:txBody>
                <a:bodyPr rtlCol="0" anchor="ctr"/>
                <a:lstStyle/>
                <a:p>
                  <a:endParaRPr lang="en-US"/>
                </a:p>
              </p:txBody>
            </p:sp>
            <p:sp>
              <p:nvSpPr>
                <p:cNvPr id="178" name="Graphic 4">
                  <a:extLst>
                    <a:ext uri="{FF2B5EF4-FFF2-40B4-BE49-F238E27FC236}">
                      <a16:creationId xmlns:a16="http://schemas.microsoft.com/office/drawing/2014/main" id="{CF4CAAEC-D835-4E2E-BEA3-E9F68D32DAE6}"/>
                    </a:ext>
                  </a:extLst>
                </p:cNvPr>
                <p:cNvSpPr/>
                <p:nvPr/>
              </p:nvSpPr>
              <p:spPr>
                <a:xfrm>
                  <a:off x="5560910" y="2647215"/>
                  <a:ext cx="95249" cy="95249"/>
                </a:xfrm>
                <a:custGeom>
                  <a:avLst/>
                  <a:gdLst>
                    <a:gd name="connsiteX0" fmla="*/ 80780 w 95249"/>
                    <a:gd name="connsiteY0" fmla="*/ 13434 h 95249"/>
                    <a:gd name="connsiteX1" fmla="*/ 81818 w 95249"/>
                    <a:gd name="connsiteY1" fmla="*/ 80776 h 95249"/>
                    <a:gd name="connsiteX2" fmla="*/ 14467 w 95249"/>
                    <a:gd name="connsiteY2" fmla="*/ 81814 h 95249"/>
                    <a:gd name="connsiteX3" fmla="*/ 13057 w 95249"/>
                    <a:gd name="connsiteY3" fmla="*/ 14863 h 95249"/>
                    <a:gd name="connsiteX4" fmla="*/ 80390 w 95249"/>
                    <a:gd name="connsiteY4" fmla="*/ 13053 h 95249"/>
                    <a:gd name="connsiteX5" fmla="*/ 80780 w 95249"/>
                    <a:gd name="connsiteY5" fmla="*/ 13434 h 9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49" h="95249">
                      <a:moveTo>
                        <a:pt x="80780" y="13434"/>
                      </a:moveTo>
                      <a:cubicBezTo>
                        <a:pt x="99659" y="31741"/>
                        <a:pt x="100125" y="61898"/>
                        <a:pt x="81818" y="80776"/>
                      </a:cubicBezTo>
                      <a:cubicBezTo>
                        <a:pt x="63502" y="99664"/>
                        <a:pt x="33355" y="100121"/>
                        <a:pt x="14467" y="81814"/>
                      </a:cubicBezTo>
                      <a:cubicBezTo>
                        <a:pt x="-4259" y="63650"/>
                        <a:pt x="-4888" y="33799"/>
                        <a:pt x="13057" y="14863"/>
                      </a:cubicBezTo>
                      <a:cubicBezTo>
                        <a:pt x="31155" y="-4225"/>
                        <a:pt x="61292" y="-5035"/>
                        <a:pt x="80390" y="13053"/>
                      </a:cubicBezTo>
                      <a:cubicBezTo>
                        <a:pt x="80514" y="13177"/>
                        <a:pt x="80647" y="13311"/>
                        <a:pt x="80780" y="13434"/>
                      </a:cubicBezTo>
                      <a:close/>
                    </a:path>
                  </a:pathLst>
                </a:custGeom>
                <a:solidFill>
                  <a:srgbClr val="BA68C8"/>
                </a:solidFill>
                <a:ln w="9525" cap="flat">
                  <a:noFill/>
                  <a:prstDash val="solid"/>
                  <a:miter/>
                </a:ln>
              </p:spPr>
              <p:txBody>
                <a:bodyPr rtlCol="0" anchor="ctr"/>
                <a:lstStyle/>
                <a:p>
                  <a:endParaRPr lang="en-US"/>
                </a:p>
              </p:txBody>
            </p:sp>
            <p:sp>
              <p:nvSpPr>
                <p:cNvPr id="179" name="Graphic 4">
                  <a:extLst>
                    <a:ext uri="{FF2B5EF4-FFF2-40B4-BE49-F238E27FC236}">
                      <a16:creationId xmlns:a16="http://schemas.microsoft.com/office/drawing/2014/main" id="{7BCA4FBD-3395-49D1-BD46-5A1A60D85391}"/>
                    </a:ext>
                  </a:extLst>
                </p:cNvPr>
                <p:cNvSpPr/>
                <p:nvPr/>
              </p:nvSpPr>
              <p:spPr>
                <a:xfrm>
                  <a:off x="5560632" y="2677414"/>
                  <a:ext cx="95204" cy="64514"/>
                </a:xfrm>
                <a:custGeom>
                  <a:avLst/>
                  <a:gdLst>
                    <a:gd name="connsiteX0" fmla="*/ 56579 w 95204"/>
                    <a:gd name="connsiteY0" fmla="*/ 48482 h 64514"/>
                    <a:gd name="connsiteX1" fmla="*/ 0 w 95204"/>
                    <a:gd name="connsiteY1" fmla="*/ 19050 h 64514"/>
                    <a:gd name="connsiteX2" fmla="*/ 49739 w 95204"/>
                    <a:gd name="connsiteY2" fmla="*/ 64465 h 64514"/>
                    <a:gd name="connsiteX3" fmla="*/ 95155 w 95204"/>
                    <a:gd name="connsiteY3" fmla="*/ 14726 h 64514"/>
                    <a:gd name="connsiteX4" fmla="*/ 92107 w 95204"/>
                    <a:gd name="connsiteY4" fmla="*/ 0 h 64514"/>
                    <a:gd name="connsiteX5" fmla="*/ 56579 w 95204"/>
                    <a:gd name="connsiteY5" fmla="*/ 48482 h 6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04" h="64514">
                      <a:moveTo>
                        <a:pt x="56579" y="48482"/>
                      </a:moveTo>
                      <a:cubicBezTo>
                        <a:pt x="32918" y="55045"/>
                        <a:pt x="8211" y="42196"/>
                        <a:pt x="0" y="19050"/>
                      </a:cubicBezTo>
                      <a:cubicBezTo>
                        <a:pt x="1191" y="45329"/>
                        <a:pt x="23460" y="65656"/>
                        <a:pt x="49739" y="64465"/>
                      </a:cubicBezTo>
                      <a:cubicBezTo>
                        <a:pt x="76019" y="63265"/>
                        <a:pt x="96345" y="40996"/>
                        <a:pt x="95155" y="14726"/>
                      </a:cubicBezTo>
                      <a:cubicBezTo>
                        <a:pt x="94926" y="9687"/>
                        <a:pt x="93897" y="4715"/>
                        <a:pt x="92107" y="0"/>
                      </a:cubicBezTo>
                      <a:cubicBezTo>
                        <a:pt x="96107" y="12382"/>
                        <a:pt x="82201" y="40386"/>
                        <a:pt x="56579" y="48482"/>
                      </a:cubicBezTo>
                      <a:close/>
                    </a:path>
                  </a:pathLst>
                </a:custGeom>
                <a:solidFill>
                  <a:srgbClr val="000000">
                    <a:alpha val="20000"/>
                  </a:srgbClr>
                </a:solidFill>
                <a:ln w="9525" cap="flat">
                  <a:noFill/>
                  <a:prstDash val="solid"/>
                  <a:miter/>
                </a:ln>
              </p:spPr>
              <p:txBody>
                <a:bodyPr rtlCol="0" anchor="ctr"/>
                <a:lstStyle/>
                <a:p>
                  <a:endParaRPr lang="en-US"/>
                </a:p>
              </p:txBody>
            </p:sp>
            <p:sp>
              <p:nvSpPr>
                <p:cNvPr id="180" name="Graphic 4">
                  <a:extLst>
                    <a:ext uri="{FF2B5EF4-FFF2-40B4-BE49-F238E27FC236}">
                      <a16:creationId xmlns:a16="http://schemas.microsoft.com/office/drawing/2014/main" id="{B2049ED3-7455-46A5-A6D1-5E6C7F501086}"/>
                    </a:ext>
                  </a:extLst>
                </p:cNvPr>
                <p:cNvSpPr/>
                <p:nvPr/>
              </p:nvSpPr>
              <p:spPr>
                <a:xfrm>
                  <a:off x="5529582" y="2627011"/>
                  <a:ext cx="63437" cy="63436"/>
                </a:xfrm>
                <a:custGeom>
                  <a:avLst/>
                  <a:gdLst>
                    <a:gd name="connsiteX0" fmla="*/ 53625 w 63437"/>
                    <a:gd name="connsiteY0" fmla="*/ 8779 h 63436"/>
                    <a:gd name="connsiteX1" fmla="*/ 54653 w 63437"/>
                    <a:gd name="connsiteY1" fmla="*/ 53622 h 63436"/>
                    <a:gd name="connsiteX2" fmla="*/ 9810 w 63437"/>
                    <a:gd name="connsiteY2" fmla="*/ 54661 h 63436"/>
                    <a:gd name="connsiteX3" fmla="*/ 8781 w 63437"/>
                    <a:gd name="connsiteY3" fmla="*/ 9807 h 63436"/>
                    <a:gd name="connsiteX4" fmla="*/ 8857 w 63437"/>
                    <a:gd name="connsiteY4" fmla="*/ 9731 h 63436"/>
                    <a:gd name="connsiteX5" fmla="*/ 53625 w 63437"/>
                    <a:gd name="connsiteY5" fmla="*/ 8779 h 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37" h="63436">
                      <a:moveTo>
                        <a:pt x="53625" y="8779"/>
                      </a:moveTo>
                      <a:cubicBezTo>
                        <a:pt x="66293" y="20875"/>
                        <a:pt x="66760" y="40954"/>
                        <a:pt x="54653" y="53622"/>
                      </a:cubicBezTo>
                      <a:cubicBezTo>
                        <a:pt x="42556" y="66290"/>
                        <a:pt x="22478" y="66757"/>
                        <a:pt x="9810" y="54661"/>
                      </a:cubicBezTo>
                      <a:cubicBezTo>
                        <a:pt x="-2859" y="42554"/>
                        <a:pt x="-3316" y="22476"/>
                        <a:pt x="8781" y="9807"/>
                      </a:cubicBezTo>
                      <a:cubicBezTo>
                        <a:pt x="8809" y="9788"/>
                        <a:pt x="8828" y="9760"/>
                        <a:pt x="8857" y="9731"/>
                      </a:cubicBezTo>
                      <a:cubicBezTo>
                        <a:pt x="20973" y="-2861"/>
                        <a:pt x="40985" y="-3290"/>
                        <a:pt x="53625" y="8779"/>
                      </a:cubicBezTo>
                      <a:close/>
                    </a:path>
                  </a:pathLst>
                </a:custGeom>
                <a:solidFill>
                  <a:srgbClr val="BA68C8"/>
                </a:solidFill>
                <a:ln w="9525" cap="flat">
                  <a:noFill/>
                  <a:prstDash val="solid"/>
                  <a:miter/>
                </a:ln>
              </p:spPr>
              <p:txBody>
                <a:bodyPr rtlCol="0" anchor="ctr"/>
                <a:lstStyle/>
                <a:p>
                  <a:endParaRPr lang="en-US"/>
                </a:p>
              </p:txBody>
            </p:sp>
            <p:sp>
              <p:nvSpPr>
                <p:cNvPr id="181" name="Graphic 4">
                  <a:extLst>
                    <a:ext uri="{FF2B5EF4-FFF2-40B4-BE49-F238E27FC236}">
                      <a16:creationId xmlns:a16="http://schemas.microsoft.com/office/drawing/2014/main" id="{DE500D8B-3992-4D8E-A2C6-D279BCA3AB09}"/>
                    </a:ext>
                  </a:extLst>
                </p:cNvPr>
                <p:cNvSpPr/>
                <p:nvPr/>
              </p:nvSpPr>
              <p:spPr>
                <a:xfrm>
                  <a:off x="5529582" y="2627011"/>
                  <a:ext cx="63437" cy="63436"/>
                </a:xfrm>
                <a:custGeom>
                  <a:avLst/>
                  <a:gdLst>
                    <a:gd name="connsiteX0" fmla="*/ 53625 w 63437"/>
                    <a:gd name="connsiteY0" fmla="*/ 8779 h 63436"/>
                    <a:gd name="connsiteX1" fmla="*/ 54653 w 63437"/>
                    <a:gd name="connsiteY1" fmla="*/ 53622 h 63436"/>
                    <a:gd name="connsiteX2" fmla="*/ 9810 w 63437"/>
                    <a:gd name="connsiteY2" fmla="*/ 54661 h 63436"/>
                    <a:gd name="connsiteX3" fmla="*/ 8781 w 63437"/>
                    <a:gd name="connsiteY3" fmla="*/ 9807 h 63436"/>
                    <a:gd name="connsiteX4" fmla="*/ 8857 w 63437"/>
                    <a:gd name="connsiteY4" fmla="*/ 9731 h 63436"/>
                    <a:gd name="connsiteX5" fmla="*/ 53625 w 63437"/>
                    <a:gd name="connsiteY5" fmla="*/ 8779 h 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37" h="63436">
                      <a:moveTo>
                        <a:pt x="53625" y="8779"/>
                      </a:moveTo>
                      <a:cubicBezTo>
                        <a:pt x="66293" y="20875"/>
                        <a:pt x="66760" y="40954"/>
                        <a:pt x="54653" y="53622"/>
                      </a:cubicBezTo>
                      <a:cubicBezTo>
                        <a:pt x="42556" y="66290"/>
                        <a:pt x="22478" y="66757"/>
                        <a:pt x="9810" y="54661"/>
                      </a:cubicBezTo>
                      <a:cubicBezTo>
                        <a:pt x="-2859" y="42554"/>
                        <a:pt x="-3316" y="22476"/>
                        <a:pt x="8781" y="9807"/>
                      </a:cubicBezTo>
                      <a:cubicBezTo>
                        <a:pt x="8809" y="9788"/>
                        <a:pt x="8828" y="9760"/>
                        <a:pt x="8857" y="9731"/>
                      </a:cubicBezTo>
                      <a:cubicBezTo>
                        <a:pt x="20973" y="-2861"/>
                        <a:pt x="40985" y="-3290"/>
                        <a:pt x="53625" y="8779"/>
                      </a:cubicBezTo>
                      <a:close/>
                    </a:path>
                  </a:pathLst>
                </a:custGeom>
                <a:solidFill>
                  <a:srgbClr val="FFFFFF">
                    <a:alpha val="30000"/>
                  </a:srgbClr>
                </a:solidFill>
                <a:ln w="9525" cap="flat">
                  <a:noFill/>
                  <a:prstDash val="solid"/>
                  <a:miter/>
                </a:ln>
              </p:spPr>
              <p:txBody>
                <a:bodyPr rtlCol="0" anchor="ctr"/>
                <a:lstStyle/>
                <a:p>
                  <a:endParaRPr lang="en-US"/>
                </a:p>
              </p:txBody>
            </p:sp>
            <p:sp>
              <p:nvSpPr>
                <p:cNvPr id="182" name="Graphic 4">
                  <a:extLst>
                    <a:ext uri="{FF2B5EF4-FFF2-40B4-BE49-F238E27FC236}">
                      <a16:creationId xmlns:a16="http://schemas.microsoft.com/office/drawing/2014/main" id="{8D8968F6-8173-49F9-BAA6-E5317040EC51}"/>
                    </a:ext>
                  </a:extLst>
                </p:cNvPr>
                <p:cNvSpPr/>
                <p:nvPr/>
              </p:nvSpPr>
              <p:spPr>
                <a:xfrm>
                  <a:off x="5529581" y="2646933"/>
                  <a:ext cx="63432" cy="43991"/>
                </a:xfrm>
                <a:custGeom>
                  <a:avLst/>
                  <a:gdLst>
                    <a:gd name="connsiteX0" fmla="*/ 37433 w 63432"/>
                    <a:gd name="connsiteY0" fmla="*/ 31909 h 43991"/>
                    <a:gd name="connsiteX1" fmla="*/ 0 w 63432"/>
                    <a:gd name="connsiteY1" fmla="*/ 12859 h 43991"/>
                    <a:gd name="connsiteX2" fmla="*/ 32299 w 63432"/>
                    <a:gd name="connsiteY2" fmla="*/ 43986 h 43991"/>
                    <a:gd name="connsiteX3" fmla="*/ 63427 w 63432"/>
                    <a:gd name="connsiteY3" fmla="*/ 11687 h 43991"/>
                    <a:gd name="connsiteX4" fmla="*/ 60960 w 63432"/>
                    <a:gd name="connsiteY4" fmla="*/ 0 h 43991"/>
                    <a:gd name="connsiteX5" fmla="*/ 37433 w 63432"/>
                    <a:gd name="connsiteY5" fmla="*/ 31909 h 4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32" h="43991">
                      <a:moveTo>
                        <a:pt x="37433" y="31909"/>
                      </a:moveTo>
                      <a:cubicBezTo>
                        <a:pt x="21898" y="36290"/>
                        <a:pt x="5601" y="27994"/>
                        <a:pt x="0" y="12859"/>
                      </a:cubicBezTo>
                      <a:cubicBezTo>
                        <a:pt x="324" y="30375"/>
                        <a:pt x="14783" y="44310"/>
                        <a:pt x="32299" y="43986"/>
                      </a:cubicBezTo>
                      <a:cubicBezTo>
                        <a:pt x="49816" y="43663"/>
                        <a:pt x="63751" y="29204"/>
                        <a:pt x="63427" y="11687"/>
                      </a:cubicBezTo>
                      <a:cubicBezTo>
                        <a:pt x="63351" y="7668"/>
                        <a:pt x="62512" y="3705"/>
                        <a:pt x="60960" y="0"/>
                      </a:cubicBezTo>
                      <a:cubicBezTo>
                        <a:pt x="63532" y="8096"/>
                        <a:pt x="54388" y="26670"/>
                        <a:pt x="37433" y="31909"/>
                      </a:cubicBezTo>
                      <a:close/>
                    </a:path>
                  </a:pathLst>
                </a:custGeom>
                <a:solidFill>
                  <a:srgbClr val="000000">
                    <a:alpha val="20000"/>
                  </a:srgbClr>
                </a:solidFill>
                <a:ln w="9525" cap="flat">
                  <a:noFill/>
                  <a:prstDash val="solid"/>
                  <a:miter/>
                </a:ln>
              </p:spPr>
              <p:txBody>
                <a:bodyPr rtlCol="0" anchor="ctr"/>
                <a:lstStyle/>
                <a:p>
                  <a:endParaRPr lang="en-US"/>
                </a:p>
              </p:txBody>
            </p:sp>
            <p:sp>
              <p:nvSpPr>
                <p:cNvPr id="183" name="Graphic 4">
                  <a:extLst>
                    <a:ext uri="{FF2B5EF4-FFF2-40B4-BE49-F238E27FC236}">
                      <a16:creationId xmlns:a16="http://schemas.microsoft.com/office/drawing/2014/main" id="{CFC32303-B370-4476-B845-D5833DA0F6A2}"/>
                    </a:ext>
                  </a:extLst>
                </p:cNvPr>
                <p:cNvSpPr/>
                <p:nvPr/>
              </p:nvSpPr>
              <p:spPr>
                <a:xfrm>
                  <a:off x="5355982" y="2508483"/>
                  <a:ext cx="507959" cy="291888"/>
                </a:xfrm>
                <a:custGeom>
                  <a:avLst/>
                  <a:gdLst>
                    <a:gd name="connsiteX0" fmla="*/ 245226 w 507959"/>
                    <a:gd name="connsiteY0" fmla="*/ 53011 h 291888"/>
                    <a:gd name="connsiteX1" fmla="*/ 11007 w 507959"/>
                    <a:gd name="connsiteY1" fmla="*/ 9767 h 291888"/>
                    <a:gd name="connsiteX2" fmla="*/ 339 w 507959"/>
                    <a:gd name="connsiteY2" fmla="*/ 34913 h 291888"/>
                    <a:gd name="connsiteX3" fmla="*/ 214747 w 507959"/>
                    <a:gd name="connsiteY3" fmla="*/ 215888 h 291888"/>
                    <a:gd name="connsiteX4" fmla="*/ 209603 w 507959"/>
                    <a:gd name="connsiteY4" fmla="*/ 207697 h 291888"/>
                    <a:gd name="connsiteX5" fmla="*/ 5197 w 507959"/>
                    <a:gd name="connsiteY5" fmla="*/ 34056 h 291888"/>
                    <a:gd name="connsiteX6" fmla="*/ 10626 w 507959"/>
                    <a:gd name="connsiteY6" fmla="*/ 16244 h 291888"/>
                    <a:gd name="connsiteX7" fmla="*/ 13864 w 507959"/>
                    <a:gd name="connsiteY7" fmla="*/ 13292 h 291888"/>
                    <a:gd name="connsiteX8" fmla="*/ 99589 w 507959"/>
                    <a:gd name="connsiteY8" fmla="*/ 9767 h 291888"/>
                    <a:gd name="connsiteX9" fmla="*/ 243131 w 507959"/>
                    <a:gd name="connsiteY9" fmla="*/ 57392 h 291888"/>
                    <a:gd name="connsiteX10" fmla="*/ 502497 w 507959"/>
                    <a:gd name="connsiteY10" fmla="*/ 257417 h 291888"/>
                    <a:gd name="connsiteX11" fmla="*/ 493829 w 507959"/>
                    <a:gd name="connsiteY11" fmla="*/ 278182 h 291888"/>
                    <a:gd name="connsiteX12" fmla="*/ 264372 w 507959"/>
                    <a:gd name="connsiteY12" fmla="*/ 234272 h 291888"/>
                    <a:gd name="connsiteX13" fmla="*/ 262657 w 507959"/>
                    <a:gd name="connsiteY13" fmla="*/ 233510 h 291888"/>
                    <a:gd name="connsiteX14" fmla="*/ 262657 w 507959"/>
                    <a:gd name="connsiteY14" fmla="*/ 233510 h 291888"/>
                    <a:gd name="connsiteX15" fmla="*/ 253132 w 507959"/>
                    <a:gd name="connsiteY15" fmla="*/ 234462 h 291888"/>
                    <a:gd name="connsiteX16" fmla="*/ 262657 w 507959"/>
                    <a:gd name="connsiteY16" fmla="*/ 238844 h 291888"/>
                    <a:gd name="connsiteX17" fmla="*/ 496972 w 507959"/>
                    <a:gd name="connsiteY17" fmla="*/ 282182 h 291888"/>
                    <a:gd name="connsiteX18" fmla="*/ 500877 w 507959"/>
                    <a:gd name="connsiteY18" fmla="*/ 278753 h 291888"/>
                    <a:gd name="connsiteX19" fmla="*/ 507640 w 507959"/>
                    <a:gd name="connsiteY19" fmla="*/ 256941 h 291888"/>
                    <a:gd name="connsiteX20" fmla="*/ 463159 w 507959"/>
                    <a:gd name="connsiteY20" fmla="*/ 190266 h 291888"/>
                    <a:gd name="connsiteX21" fmla="*/ 245226 w 507959"/>
                    <a:gd name="connsiteY21" fmla="*/ 53011 h 29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7959" h="291888">
                      <a:moveTo>
                        <a:pt x="245226" y="53011"/>
                      </a:moveTo>
                      <a:cubicBezTo>
                        <a:pt x="136070" y="4624"/>
                        <a:pt x="41868" y="-12807"/>
                        <a:pt x="11007" y="9767"/>
                      </a:cubicBezTo>
                      <a:cubicBezTo>
                        <a:pt x="2892" y="15378"/>
                        <a:pt x="-1261" y="25169"/>
                        <a:pt x="339" y="34913"/>
                      </a:cubicBezTo>
                      <a:cubicBezTo>
                        <a:pt x="5101" y="79776"/>
                        <a:pt x="97494" y="156452"/>
                        <a:pt x="214747" y="215888"/>
                      </a:cubicBezTo>
                      <a:cubicBezTo>
                        <a:pt x="212699" y="213383"/>
                        <a:pt x="210975" y="210631"/>
                        <a:pt x="209603" y="207697"/>
                      </a:cubicBezTo>
                      <a:cubicBezTo>
                        <a:pt x="97017" y="149213"/>
                        <a:pt x="9578" y="76538"/>
                        <a:pt x="5197" y="34056"/>
                      </a:cubicBezTo>
                      <a:cubicBezTo>
                        <a:pt x="4120" y="27598"/>
                        <a:pt x="6130" y="21007"/>
                        <a:pt x="10626" y="16244"/>
                      </a:cubicBezTo>
                      <a:cubicBezTo>
                        <a:pt x="11588" y="15139"/>
                        <a:pt x="12674" y="14149"/>
                        <a:pt x="13864" y="13292"/>
                      </a:cubicBezTo>
                      <a:cubicBezTo>
                        <a:pt x="28438" y="2719"/>
                        <a:pt x="59299" y="1957"/>
                        <a:pt x="99589" y="9767"/>
                      </a:cubicBezTo>
                      <a:cubicBezTo>
                        <a:pt x="149034" y="20359"/>
                        <a:pt x="197163" y="36333"/>
                        <a:pt x="243131" y="57392"/>
                      </a:cubicBezTo>
                      <a:cubicBezTo>
                        <a:pt x="380863" y="118448"/>
                        <a:pt x="497258" y="208173"/>
                        <a:pt x="502497" y="257417"/>
                      </a:cubicBezTo>
                      <a:cubicBezTo>
                        <a:pt x="503840" y="265428"/>
                        <a:pt x="500468" y="273496"/>
                        <a:pt x="493829" y="278182"/>
                      </a:cubicBezTo>
                      <a:cubicBezTo>
                        <a:pt x="464778" y="299327"/>
                        <a:pt x="370480" y="281230"/>
                        <a:pt x="264372" y="234272"/>
                      </a:cubicBezTo>
                      <a:lnTo>
                        <a:pt x="262657" y="233510"/>
                      </a:lnTo>
                      <a:lnTo>
                        <a:pt x="262657" y="233510"/>
                      </a:lnTo>
                      <a:cubicBezTo>
                        <a:pt x="259533" y="234205"/>
                        <a:pt x="256333" y="234519"/>
                        <a:pt x="253132" y="234462"/>
                      </a:cubicBezTo>
                      <a:lnTo>
                        <a:pt x="262657" y="238844"/>
                      </a:lnTo>
                      <a:cubicBezTo>
                        <a:pt x="372004" y="287231"/>
                        <a:pt x="466111" y="304661"/>
                        <a:pt x="496972" y="282182"/>
                      </a:cubicBezTo>
                      <a:cubicBezTo>
                        <a:pt x="498382" y="281163"/>
                        <a:pt x="499687" y="280011"/>
                        <a:pt x="500877" y="278753"/>
                      </a:cubicBezTo>
                      <a:cubicBezTo>
                        <a:pt x="506402" y="272934"/>
                        <a:pt x="508898" y="264866"/>
                        <a:pt x="507640" y="256941"/>
                      </a:cubicBezTo>
                      <a:cubicBezTo>
                        <a:pt x="505735" y="238844"/>
                        <a:pt x="489543" y="215412"/>
                        <a:pt x="463159" y="190266"/>
                      </a:cubicBezTo>
                      <a:cubicBezTo>
                        <a:pt x="415534" y="144832"/>
                        <a:pt x="334857" y="92730"/>
                        <a:pt x="245226" y="53011"/>
                      </a:cubicBezTo>
                      <a:close/>
                    </a:path>
                  </a:pathLst>
                </a:custGeom>
                <a:solidFill>
                  <a:srgbClr val="455A64"/>
                </a:solidFill>
                <a:ln w="9525" cap="flat">
                  <a:noFill/>
                  <a:prstDash val="solid"/>
                  <a:miter/>
                </a:ln>
              </p:spPr>
              <p:txBody>
                <a:bodyPr rtlCol="0" anchor="ctr"/>
                <a:lstStyle/>
                <a:p>
                  <a:endParaRPr lang="en-US"/>
                </a:p>
              </p:txBody>
            </p:sp>
            <p:sp>
              <p:nvSpPr>
                <p:cNvPr id="184" name="Graphic 4">
                  <a:extLst>
                    <a:ext uri="{FF2B5EF4-FFF2-40B4-BE49-F238E27FC236}">
                      <a16:creationId xmlns:a16="http://schemas.microsoft.com/office/drawing/2014/main" id="{E74E591D-05AB-4B78-8400-81E8CE529043}"/>
                    </a:ext>
                  </a:extLst>
                </p:cNvPr>
                <p:cNvSpPr/>
                <p:nvPr/>
              </p:nvSpPr>
              <p:spPr>
                <a:xfrm>
                  <a:off x="5506861" y="2380401"/>
                  <a:ext cx="206402" cy="548228"/>
                </a:xfrm>
                <a:custGeom>
                  <a:avLst/>
                  <a:gdLst>
                    <a:gd name="connsiteX0" fmla="*/ 154260 w 206402"/>
                    <a:gd name="connsiteY0" fmla="*/ 2023 h 548228"/>
                    <a:gd name="connsiteX1" fmla="*/ 14433 w 206402"/>
                    <a:gd name="connsiteY1" fmla="*/ 303489 h 548228"/>
                    <a:gd name="connsiteX2" fmla="*/ 25006 w 206402"/>
                    <a:gd name="connsiteY2" fmla="*/ 541614 h 548228"/>
                    <a:gd name="connsiteX3" fmla="*/ 51866 w 206402"/>
                    <a:gd name="connsiteY3" fmla="*/ 546377 h 548228"/>
                    <a:gd name="connsiteX4" fmla="*/ 77584 w 206402"/>
                    <a:gd name="connsiteY4" fmla="*/ 527993 h 548228"/>
                    <a:gd name="connsiteX5" fmla="*/ 191884 w 206402"/>
                    <a:gd name="connsiteY5" fmla="*/ 244815 h 548228"/>
                    <a:gd name="connsiteX6" fmla="*/ 181502 w 206402"/>
                    <a:gd name="connsiteY6" fmla="*/ 6690 h 548228"/>
                    <a:gd name="connsiteX7" fmla="*/ 154260 w 206402"/>
                    <a:gd name="connsiteY7" fmla="*/ 2023 h 548228"/>
                    <a:gd name="connsiteX8" fmla="*/ 186931 w 206402"/>
                    <a:gd name="connsiteY8" fmla="*/ 243767 h 548228"/>
                    <a:gd name="connsiteX9" fmla="*/ 181311 w 206402"/>
                    <a:gd name="connsiteY9" fmla="*/ 270914 h 548228"/>
                    <a:gd name="connsiteX10" fmla="*/ 176358 w 206402"/>
                    <a:gd name="connsiteY10" fmla="*/ 292154 h 548228"/>
                    <a:gd name="connsiteX11" fmla="*/ 50342 w 206402"/>
                    <a:gd name="connsiteY11" fmla="*/ 541614 h 548228"/>
                    <a:gd name="connsiteX12" fmla="*/ 28149 w 206402"/>
                    <a:gd name="connsiteY12" fmla="*/ 537804 h 548228"/>
                    <a:gd name="connsiteX13" fmla="*/ 19291 w 206402"/>
                    <a:gd name="connsiteY13" fmla="*/ 304442 h 548228"/>
                    <a:gd name="connsiteX14" fmla="*/ 131400 w 206402"/>
                    <a:gd name="connsiteY14" fmla="*/ 24026 h 548228"/>
                    <a:gd name="connsiteX15" fmla="*/ 156070 w 206402"/>
                    <a:gd name="connsiteY15" fmla="*/ 6595 h 548228"/>
                    <a:gd name="connsiteX16" fmla="*/ 178168 w 206402"/>
                    <a:gd name="connsiteY16" fmla="*/ 10500 h 548228"/>
                    <a:gd name="connsiteX17" fmla="*/ 179216 w 206402"/>
                    <a:gd name="connsiteY17" fmla="*/ 11453 h 548228"/>
                    <a:gd name="connsiteX18" fmla="*/ 186931 w 206402"/>
                    <a:gd name="connsiteY18" fmla="*/ 243767 h 54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6402" h="548228">
                      <a:moveTo>
                        <a:pt x="154260" y="2023"/>
                      </a:moveTo>
                      <a:cubicBezTo>
                        <a:pt x="105968" y="18692"/>
                        <a:pt x="43199" y="153947"/>
                        <a:pt x="14433" y="303489"/>
                      </a:cubicBezTo>
                      <a:cubicBezTo>
                        <a:pt x="-8141" y="420837"/>
                        <a:pt x="-3950" y="516563"/>
                        <a:pt x="25006" y="541614"/>
                      </a:cubicBezTo>
                      <a:cubicBezTo>
                        <a:pt x="32321" y="548186"/>
                        <a:pt x="42741" y="550034"/>
                        <a:pt x="51866" y="546377"/>
                      </a:cubicBezTo>
                      <a:cubicBezTo>
                        <a:pt x="61753" y="542328"/>
                        <a:pt x="70555" y="536032"/>
                        <a:pt x="77584" y="527993"/>
                      </a:cubicBezTo>
                      <a:cubicBezTo>
                        <a:pt x="120542" y="483131"/>
                        <a:pt x="167786" y="368926"/>
                        <a:pt x="191884" y="244815"/>
                      </a:cubicBezTo>
                      <a:cubicBezTo>
                        <a:pt x="214554" y="127467"/>
                        <a:pt x="210363" y="31836"/>
                        <a:pt x="181502" y="6690"/>
                      </a:cubicBezTo>
                      <a:cubicBezTo>
                        <a:pt x="174110" y="-50"/>
                        <a:pt x="163471" y="-1872"/>
                        <a:pt x="154260" y="2023"/>
                      </a:cubicBezTo>
                      <a:close/>
                      <a:moveTo>
                        <a:pt x="186931" y="243767"/>
                      </a:moveTo>
                      <a:cubicBezTo>
                        <a:pt x="185121" y="253292"/>
                        <a:pt x="183311" y="261865"/>
                        <a:pt x="181311" y="270914"/>
                      </a:cubicBezTo>
                      <a:cubicBezTo>
                        <a:pt x="182168" y="278353"/>
                        <a:pt x="180416" y="285858"/>
                        <a:pt x="176358" y="292154"/>
                      </a:cubicBezTo>
                      <a:cubicBezTo>
                        <a:pt x="145021" y="419885"/>
                        <a:pt x="91967" y="527231"/>
                        <a:pt x="50342" y="541614"/>
                      </a:cubicBezTo>
                      <a:cubicBezTo>
                        <a:pt x="42837" y="544767"/>
                        <a:pt x="34179" y="543281"/>
                        <a:pt x="28149" y="537804"/>
                      </a:cubicBezTo>
                      <a:cubicBezTo>
                        <a:pt x="1098" y="514277"/>
                        <a:pt x="-2617" y="418361"/>
                        <a:pt x="19291" y="304442"/>
                      </a:cubicBezTo>
                      <a:cubicBezTo>
                        <a:pt x="43008" y="180617"/>
                        <a:pt x="89490" y="67745"/>
                        <a:pt x="131400" y="24026"/>
                      </a:cubicBezTo>
                      <a:cubicBezTo>
                        <a:pt x="138163" y="16384"/>
                        <a:pt x="146612" y="10417"/>
                        <a:pt x="156070" y="6595"/>
                      </a:cubicBezTo>
                      <a:cubicBezTo>
                        <a:pt x="163566" y="3461"/>
                        <a:pt x="172196" y="4987"/>
                        <a:pt x="178168" y="10500"/>
                      </a:cubicBezTo>
                      <a:lnTo>
                        <a:pt x="179216" y="11453"/>
                      </a:lnTo>
                      <a:cubicBezTo>
                        <a:pt x="205219" y="36599"/>
                        <a:pt x="208457" y="131372"/>
                        <a:pt x="186931" y="243767"/>
                      </a:cubicBezTo>
                      <a:close/>
                    </a:path>
                  </a:pathLst>
                </a:custGeom>
                <a:solidFill>
                  <a:srgbClr val="455A64"/>
                </a:solidFill>
                <a:ln w="9525" cap="flat">
                  <a:noFill/>
                  <a:prstDash val="solid"/>
                  <a:miter/>
                </a:ln>
              </p:spPr>
              <p:txBody>
                <a:bodyPr rtlCol="0" anchor="ctr"/>
                <a:lstStyle/>
                <a:p>
                  <a:endParaRPr lang="en-US"/>
                </a:p>
              </p:txBody>
            </p:sp>
            <p:sp>
              <p:nvSpPr>
                <p:cNvPr id="185" name="Graphic 4">
                  <a:extLst>
                    <a:ext uri="{FF2B5EF4-FFF2-40B4-BE49-F238E27FC236}">
                      <a16:creationId xmlns:a16="http://schemas.microsoft.com/office/drawing/2014/main" id="{B32355AC-8EC9-490B-841F-BFFD2759B270}"/>
                    </a:ext>
                  </a:extLst>
                </p:cNvPr>
                <p:cNvSpPr/>
                <p:nvPr/>
              </p:nvSpPr>
              <p:spPr>
                <a:xfrm>
                  <a:off x="5340137" y="2541162"/>
                  <a:ext cx="540021" cy="226623"/>
                </a:xfrm>
                <a:custGeom>
                  <a:avLst/>
                  <a:gdLst>
                    <a:gd name="connsiteX0" fmla="*/ 294219 w 540021"/>
                    <a:gd name="connsiteY0" fmla="*/ 23094 h 226623"/>
                    <a:gd name="connsiteX1" fmla="*/ 1325 w 540021"/>
                    <a:gd name="connsiteY1" fmla="*/ 180352 h 226623"/>
                    <a:gd name="connsiteX2" fmla="*/ 7707 w 540021"/>
                    <a:gd name="connsiteY2" fmla="*/ 207022 h 226623"/>
                    <a:gd name="connsiteX3" fmla="*/ 245832 w 540021"/>
                    <a:gd name="connsiteY3" fmla="*/ 203498 h 226623"/>
                    <a:gd name="connsiteX4" fmla="*/ 257166 w 540021"/>
                    <a:gd name="connsiteY4" fmla="*/ 200641 h 226623"/>
                    <a:gd name="connsiteX5" fmla="*/ 248689 w 540021"/>
                    <a:gd name="connsiteY5" fmla="*/ 197783 h 226623"/>
                    <a:gd name="connsiteX6" fmla="*/ 244688 w 540021"/>
                    <a:gd name="connsiteY6" fmla="*/ 198736 h 226623"/>
                    <a:gd name="connsiteX7" fmla="*/ 11136 w 540021"/>
                    <a:gd name="connsiteY7" fmla="*/ 203498 h 226623"/>
                    <a:gd name="connsiteX8" fmla="*/ 5992 w 540021"/>
                    <a:gd name="connsiteY8" fmla="*/ 181686 h 226623"/>
                    <a:gd name="connsiteX9" fmla="*/ 23423 w 540021"/>
                    <a:gd name="connsiteY9" fmla="*/ 154825 h 226623"/>
                    <a:gd name="connsiteX10" fmla="*/ 295362 w 540021"/>
                    <a:gd name="connsiteY10" fmla="*/ 27857 h 226623"/>
                    <a:gd name="connsiteX11" fmla="*/ 528724 w 540021"/>
                    <a:gd name="connsiteY11" fmla="*/ 23190 h 226623"/>
                    <a:gd name="connsiteX12" fmla="*/ 533868 w 540021"/>
                    <a:gd name="connsiteY12" fmla="*/ 45002 h 226623"/>
                    <a:gd name="connsiteX13" fmla="*/ 308697 w 540021"/>
                    <a:gd name="connsiteY13" fmla="*/ 180066 h 226623"/>
                    <a:gd name="connsiteX14" fmla="*/ 303363 w 540021"/>
                    <a:gd name="connsiteY14" fmla="*/ 187020 h 226623"/>
                    <a:gd name="connsiteX15" fmla="*/ 520437 w 540021"/>
                    <a:gd name="connsiteY15" fmla="*/ 74529 h 226623"/>
                    <a:gd name="connsiteX16" fmla="*/ 538630 w 540021"/>
                    <a:gd name="connsiteY16" fmla="*/ 45954 h 226623"/>
                    <a:gd name="connsiteX17" fmla="*/ 532344 w 540021"/>
                    <a:gd name="connsiteY17" fmla="*/ 19285 h 226623"/>
                    <a:gd name="connsiteX18" fmla="*/ 294219 w 540021"/>
                    <a:gd name="connsiteY18" fmla="*/ 23094 h 2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0021" h="226623">
                      <a:moveTo>
                        <a:pt x="294219" y="23094"/>
                      </a:moveTo>
                      <a:cubicBezTo>
                        <a:pt x="146581" y="60623"/>
                        <a:pt x="15231" y="131298"/>
                        <a:pt x="1325" y="180352"/>
                      </a:cubicBezTo>
                      <a:cubicBezTo>
                        <a:pt x="-1790" y="189734"/>
                        <a:pt x="687" y="200069"/>
                        <a:pt x="7707" y="207022"/>
                      </a:cubicBezTo>
                      <a:cubicBezTo>
                        <a:pt x="34377" y="234359"/>
                        <a:pt x="130103" y="233025"/>
                        <a:pt x="245832" y="203498"/>
                      </a:cubicBezTo>
                      <a:lnTo>
                        <a:pt x="257166" y="200641"/>
                      </a:lnTo>
                      <a:cubicBezTo>
                        <a:pt x="254252" y="199974"/>
                        <a:pt x="251413" y="199021"/>
                        <a:pt x="248689" y="197783"/>
                      </a:cubicBezTo>
                      <a:lnTo>
                        <a:pt x="244688" y="198736"/>
                      </a:lnTo>
                      <a:cubicBezTo>
                        <a:pt x="132198" y="227311"/>
                        <a:pt x="36186" y="229311"/>
                        <a:pt x="11136" y="203498"/>
                      </a:cubicBezTo>
                      <a:cubicBezTo>
                        <a:pt x="5325" y="197840"/>
                        <a:pt x="3325" y="189334"/>
                        <a:pt x="5992" y="181686"/>
                      </a:cubicBezTo>
                      <a:cubicBezTo>
                        <a:pt x="9593" y="171475"/>
                        <a:pt x="15565" y="162274"/>
                        <a:pt x="23423" y="154825"/>
                      </a:cubicBezTo>
                      <a:cubicBezTo>
                        <a:pt x="65619" y="110724"/>
                        <a:pt x="175061" y="58527"/>
                        <a:pt x="295362" y="27857"/>
                      </a:cubicBezTo>
                      <a:cubicBezTo>
                        <a:pt x="407661" y="-718"/>
                        <a:pt x="503769" y="-2623"/>
                        <a:pt x="528724" y="23190"/>
                      </a:cubicBezTo>
                      <a:cubicBezTo>
                        <a:pt x="534553" y="28829"/>
                        <a:pt x="536563" y="37353"/>
                        <a:pt x="533868" y="45002"/>
                      </a:cubicBezTo>
                      <a:cubicBezTo>
                        <a:pt x="522438" y="85483"/>
                        <a:pt x="426902" y="141395"/>
                        <a:pt x="308697" y="180066"/>
                      </a:cubicBezTo>
                      <a:cubicBezTo>
                        <a:pt x="307230" y="182610"/>
                        <a:pt x="305439" y="184943"/>
                        <a:pt x="303363" y="187020"/>
                      </a:cubicBezTo>
                      <a:cubicBezTo>
                        <a:pt x="400803" y="155873"/>
                        <a:pt x="484338" y="112534"/>
                        <a:pt x="520437" y="74529"/>
                      </a:cubicBezTo>
                      <a:cubicBezTo>
                        <a:pt x="528705" y="66605"/>
                        <a:pt x="534944" y="56803"/>
                        <a:pt x="538630" y="45954"/>
                      </a:cubicBezTo>
                      <a:cubicBezTo>
                        <a:pt x="541840" y="36591"/>
                        <a:pt x="539392" y="26228"/>
                        <a:pt x="532344" y="19285"/>
                      </a:cubicBezTo>
                      <a:cubicBezTo>
                        <a:pt x="505483" y="-7671"/>
                        <a:pt x="409757" y="-6338"/>
                        <a:pt x="294219" y="23094"/>
                      </a:cubicBezTo>
                      <a:close/>
                    </a:path>
                  </a:pathLst>
                </a:custGeom>
                <a:solidFill>
                  <a:srgbClr val="455A64"/>
                </a:solidFill>
                <a:ln w="9525" cap="flat">
                  <a:noFill/>
                  <a:prstDash val="solid"/>
                  <a:miter/>
                </a:ln>
              </p:spPr>
              <p:txBody>
                <a:bodyPr rtlCol="0" anchor="ctr"/>
                <a:lstStyle/>
                <a:p>
                  <a:endParaRPr lang="en-US"/>
                </a:p>
              </p:txBody>
            </p:sp>
            <p:sp>
              <p:nvSpPr>
                <p:cNvPr id="186" name="Graphic 4">
                  <a:extLst>
                    <a:ext uri="{FF2B5EF4-FFF2-40B4-BE49-F238E27FC236}">
                      <a16:creationId xmlns:a16="http://schemas.microsoft.com/office/drawing/2014/main" id="{E2E1C5D5-61E1-43B8-B361-32D70BD5F34E}"/>
                    </a:ext>
                  </a:extLst>
                </p:cNvPr>
                <p:cNvSpPr/>
                <p:nvPr/>
              </p:nvSpPr>
              <p:spPr>
                <a:xfrm>
                  <a:off x="5341269" y="2673104"/>
                  <a:ext cx="40195" cy="40155"/>
                </a:xfrm>
                <a:custGeom>
                  <a:avLst/>
                  <a:gdLst>
                    <a:gd name="connsiteX0" fmla="*/ 34102 w 40195"/>
                    <a:gd name="connsiteY0" fmla="*/ 5643 h 40155"/>
                    <a:gd name="connsiteX1" fmla="*/ 34512 w 40195"/>
                    <a:gd name="connsiteY1" fmla="*/ 34066 h 40155"/>
                    <a:gd name="connsiteX2" fmla="*/ 6089 w 40195"/>
                    <a:gd name="connsiteY2" fmla="*/ 34475 h 40155"/>
                    <a:gd name="connsiteX3" fmla="*/ 5527 w 40195"/>
                    <a:gd name="connsiteY3" fmla="*/ 6215 h 40155"/>
                    <a:gd name="connsiteX4" fmla="*/ 34074 w 40195"/>
                    <a:gd name="connsiteY4" fmla="*/ 5624 h 40155"/>
                    <a:gd name="connsiteX5" fmla="*/ 34102 w 40195"/>
                    <a:gd name="connsiteY5" fmla="*/ 5643 h 4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5" h="40155">
                      <a:moveTo>
                        <a:pt x="34102" y="5643"/>
                      </a:moveTo>
                      <a:cubicBezTo>
                        <a:pt x="42065" y="13377"/>
                        <a:pt x="42246" y="26103"/>
                        <a:pt x="34512" y="34066"/>
                      </a:cubicBezTo>
                      <a:cubicBezTo>
                        <a:pt x="26777" y="42019"/>
                        <a:pt x="14052" y="42210"/>
                        <a:pt x="6089" y="34475"/>
                      </a:cubicBezTo>
                      <a:cubicBezTo>
                        <a:pt x="-1807" y="26798"/>
                        <a:pt x="-2055" y="14197"/>
                        <a:pt x="5527" y="6215"/>
                      </a:cubicBezTo>
                      <a:cubicBezTo>
                        <a:pt x="13242" y="-1834"/>
                        <a:pt x="26035" y="-2101"/>
                        <a:pt x="34074" y="5624"/>
                      </a:cubicBezTo>
                      <a:cubicBezTo>
                        <a:pt x="34083" y="5624"/>
                        <a:pt x="34093" y="5634"/>
                        <a:pt x="34102" y="5643"/>
                      </a:cubicBezTo>
                      <a:close/>
                    </a:path>
                  </a:pathLst>
                </a:custGeom>
                <a:solidFill>
                  <a:srgbClr val="BA68C8"/>
                </a:solidFill>
                <a:ln w="9525" cap="flat">
                  <a:noFill/>
                  <a:prstDash val="solid"/>
                  <a:miter/>
                </a:ln>
              </p:spPr>
              <p:txBody>
                <a:bodyPr rtlCol="0" anchor="ctr"/>
                <a:lstStyle/>
                <a:p>
                  <a:endParaRPr lang="en-US"/>
                </a:p>
              </p:txBody>
            </p:sp>
            <p:sp>
              <p:nvSpPr>
                <p:cNvPr id="187" name="Graphic 4">
                  <a:extLst>
                    <a:ext uri="{FF2B5EF4-FFF2-40B4-BE49-F238E27FC236}">
                      <a16:creationId xmlns:a16="http://schemas.microsoft.com/office/drawing/2014/main" id="{FC628F82-BF06-4A72-8BB4-4FED5E074688}"/>
                    </a:ext>
                  </a:extLst>
                </p:cNvPr>
                <p:cNvSpPr/>
                <p:nvPr/>
              </p:nvSpPr>
              <p:spPr>
                <a:xfrm>
                  <a:off x="5341269" y="2673104"/>
                  <a:ext cx="40195" cy="40155"/>
                </a:xfrm>
                <a:custGeom>
                  <a:avLst/>
                  <a:gdLst>
                    <a:gd name="connsiteX0" fmla="*/ 34102 w 40195"/>
                    <a:gd name="connsiteY0" fmla="*/ 5643 h 40155"/>
                    <a:gd name="connsiteX1" fmla="*/ 34512 w 40195"/>
                    <a:gd name="connsiteY1" fmla="*/ 34066 h 40155"/>
                    <a:gd name="connsiteX2" fmla="*/ 6089 w 40195"/>
                    <a:gd name="connsiteY2" fmla="*/ 34475 h 40155"/>
                    <a:gd name="connsiteX3" fmla="*/ 5527 w 40195"/>
                    <a:gd name="connsiteY3" fmla="*/ 6215 h 40155"/>
                    <a:gd name="connsiteX4" fmla="*/ 34074 w 40195"/>
                    <a:gd name="connsiteY4" fmla="*/ 5624 h 40155"/>
                    <a:gd name="connsiteX5" fmla="*/ 34102 w 40195"/>
                    <a:gd name="connsiteY5" fmla="*/ 5643 h 4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5" h="40155">
                      <a:moveTo>
                        <a:pt x="34102" y="5643"/>
                      </a:moveTo>
                      <a:cubicBezTo>
                        <a:pt x="42065" y="13377"/>
                        <a:pt x="42246" y="26103"/>
                        <a:pt x="34512" y="34066"/>
                      </a:cubicBezTo>
                      <a:cubicBezTo>
                        <a:pt x="26777" y="42019"/>
                        <a:pt x="14052" y="42210"/>
                        <a:pt x="6089" y="34475"/>
                      </a:cubicBezTo>
                      <a:cubicBezTo>
                        <a:pt x="-1807" y="26798"/>
                        <a:pt x="-2055" y="14197"/>
                        <a:pt x="5527" y="6215"/>
                      </a:cubicBezTo>
                      <a:cubicBezTo>
                        <a:pt x="13242" y="-1834"/>
                        <a:pt x="26035" y="-2101"/>
                        <a:pt x="34074" y="5624"/>
                      </a:cubicBezTo>
                      <a:cubicBezTo>
                        <a:pt x="34083" y="5624"/>
                        <a:pt x="34093" y="5634"/>
                        <a:pt x="34102" y="5643"/>
                      </a:cubicBezTo>
                      <a:close/>
                    </a:path>
                  </a:pathLst>
                </a:custGeom>
                <a:solidFill>
                  <a:srgbClr val="FFFFFF">
                    <a:alpha val="50000"/>
                  </a:srgbClr>
                </a:solidFill>
                <a:ln w="9525" cap="flat">
                  <a:noFill/>
                  <a:prstDash val="solid"/>
                  <a:miter/>
                </a:ln>
              </p:spPr>
              <p:txBody>
                <a:bodyPr rtlCol="0" anchor="ctr"/>
                <a:lstStyle/>
                <a:p>
                  <a:endParaRPr lang="en-US"/>
                </a:p>
              </p:txBody>
            </p:sp>
            <p:sp>
              <p:nvSpPr>
                <p:cNvPr id="188" name="Graphic 4">
                  <a:extLst>
                    <a:ext uri="{FF2B5EF4-FFF2-40B4-BE49-F238E27FC236}">
                      <a16:creationId xmlns:a16="http://schemas.microsoft.com/office/drawing/2014/main" id="{1D06B0ED-21BF-489F-8F73-B0CD8978DE97}"/>
                    </a:ext>
                  </a:extLst>
                </p:cNvPr>
                <p:cNvSpPr/>
                <p:nvPr/>
              </p:nvSpPr>
              <p:spPr>
                <a:xfrm>
                  <a:off x="5341366" y="2685605"/>
                  <a:ext cx="40193" cy="27753"/>
                </a:xfrm>
                <a:custGeom>
                  <a:avLst/>
                  <a:gdLst>
                    <a:gd name="connsiteX0" fmla="*/ 23717 w 40193"/>
                    <a:gd name="connsiteY0" fmla="*/ 20479 h 27753"/>
                    <a:gd name="connsiteX1" fmla="*/ 0 w 40193"/>
                    <a:gd name="connsiteY1" fmla="*/ 8191 h 27753"/>
                    <a:gd name="connsiteX2" fmla="*/ 20622 w 40193"/>
                    <a:gd name="connsiteY2" fmla="*/ 27746 h 27753"/>
                    <a:gd name="connsiteX3" fmla="*/ 40186 w 40193"/>
                    <a:gd name="connsiteY3" fmla="*/ 7125 h 27753"/>
                    <a:gd name="connsiteX4" fmla="*/ 38671 w 40193"/>
                    <a:gd name="connsiteY4" fmla="*/ 0 h 27753"/>
                    <a:gd name="connsiteX5" fmla="*/ 23717 w 40193"/>
                    <a:gd name="connsiteY5" fmla="*/ 20479 h 2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3" h="27753">
                      <a:moveTo>
                        <a:pt x="23717" y="20479"/>
                      </a:moveTo>
                      <a:cubicBezTo>
                        <a:pt x="13783" y="23536"/>
                        <a:pt x="3229" y="18069"/>
                        <a:pt x="0" y="8191"/>
                      </a:cubicBezTo>
                      <a:cubicBezTo>
                        <a:pt x="295" y="19288"/>
                        <a:pt x="9525" y="28042"/>
                        <a:pt x="20622" y="27746"/>
                      </a:cubicBezTo>
                      <a:cubicBezTo>
                        <a:pt x="31718" y="27461"/>
                        <a:pt x="40472" y="18221"/>
                        <a:pt x="40186" y="7125"/>
                      </a:cubicBezTo>
                      <a:cubicBezTo>
                        <a:pt x="40119" y="4677"/>
                        <a:pt x="39605" y="2267"/>
                        <a:pt x="38671" y="0"/>
                      </a:cubicBezTo>
                      <a:cubicBezTo>
                        <a:pt x="38881" y="9420"/>
                        <a:pt x="32756" y="17812"/>
                        <a:pt x="23717" y="20479"/>
                      </a:cubicBezTo>
                      <a:close/>
                    </a:path>
                  </a:pathLst>
                </a:custGeom>
                <a:solidFill>
                  <a:srgbClr val="000000">
                    <a:alpha val="20000"/>
                  </a:srgbClr>
                </a:solidFill>
                <a:ln w="9525" cap="flat">
                  <a:noFill/>
                  <a:prstDash val="solid"/>
                  <a:miter/>
                </a:ln>
              </p:spPr>
              <p:txBody>
                <a:bodyPr rtlCol="0" anchor="ctr"/>
                <a:lstStyle/>
                <a:p>
                  <a:endParaRPr lang="en-US"/>
                </a:p>
              </p:txBody>
            </p:sp>
            <p:sp>
              <p:nvSpPr>
                <p:cNvPr id="189" name="Graphic 4">
                  <a:extLst>
                    <a:ext uri="{FF2B5EF4-FFF2-40B4-BE49-F238E27FC236}">
                      <a16:creationId xmlns:a16="http://schemas.microsoft.com/office/drawing/2014/main" id="{B1D50D28-5364-4FD3-BAF8-1042AFDFAB01}"/>
                    </a:ext>
                  </a:extLst>
                </p:cNvPr>
                <p:cNvSpPr/>
                <p:nvPr/>
              </p:nvSpPr>
              <p:spPr>
                <a:xfrm>
                  <a:off x="5601442" y="2399687"/>
                  <a:ext cx="40194" cy="40157"/>
                </a:xfrm>
                <a:custGeom>
                  <a:avLst/>
                  <a:gdLst>
                    <a:gd name="connsiteX0" fmla="*/ 34056 w 40194"/>
                    <a:gd name="connsiteY0" fmla="*/ 5598 h 40157"/>
                    <a:gd name="connsiteX1" fmla="*/ 34561 w 40194"/>
                    <a:gd name="connsiteY1" fmla="*/ 34020 h 40157"/>
                    <a:gd name="connsiteX2" fmla="*/ 6138 w 40194"/>
                    <a:gd name="connsiteY2" fmla="*/ 34515 h 40157"/>
                    <a:gd name="connsiteX3" fmla="*/ 5481 w 40194"/>
                    <a:gd name="connsiteY3" fmla="*/ 6264 h 40157"/>
                    <a:gd name="connsiteX4" fmla="*/ 34028 w 40194"/>
                    <a:gd name="connsiteY4" fmla="*/ 5573 h 40157"/>
                    <a:gd name="connsiteX5" fmla="*/ 34056 w 40194"/>
                    <a:gd name="connsiteY5" fmla="*/ 5598 h 4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4" h="40157">
                      <a:moveTo>
                        <a:pt x="34056" y="5598"/>
                      </a:moveTo>
                      <a:cubicBezTo>
                        <a:pt x="42038" y="13306"/>
                        <a:pt x="42267" y="26029"/>
                        <a:pt x="34561" y="34020"/>
                      </a:cubicBezTo>
                      <a:cubicBezTo>
                        <a:pt x="26846" y="42002"/>
                        <a:pt x="14130" y="42231"/>
                        <a:pt x="6138" y="34515"/>
                      </a:cubicBezTo>
                      <a:cubicBezTo>
                        <a:pt x="-1787" y="26867"/>
                        <a:pt x="-2072" y="14273"/>
                        <a:pt x="5481" y="6264"/>
                      </a:cubicBezTo>
                      <a:cubicBezTo>
                        <a:pt x="13177" y="-1810"/>
                        <a:pt x="25960" y="-2120"/>
                        <a:pt x="34028" y="5573"/>
                      </a:cubicBezTo>
                      <a:cubicBezTo>
                        <a:pt x="34037" y="5580"/>
                        <a:pt x="34046" y="5589"/>
                        <a:pt x="34056" y="5598"/>
                      </a:cubicBezTo>
                      <a:close/>
                    </a:path>
                  </a:pathLst>
                </a:custGeom>
                <a:solidFill>
                  <a:srgbClr val="BA68C8"/>
                </a:solidFill>
                <a:ln w="9525" cap="flat">
                  <a:noFill/>
                  <a:prstDash val="solid"/>
                  <a:miter/>
                </a:ln>
              </p:spPr>
              <p:txBody>
                <a:bodyPr rtlCol="0" anchor="ctr"/>
                <a:lstStyle/>
                <a:p>
                  <a:endParaRPr lang="en-US"/>
                </a:p>
              </p:txBody>
            </p:sp>
            <p:sp>
              <p:nvSpPr>
                <p:cNvPr id="190" name="Graphic 4">
                  <a:extLst>
                    <a:ext uri="{FF2B5EF4-FFF2-40B4-BE49-F238E27FC236}">
                      <a16:creationId xmlns:a16="http://schemas.microsoft.com/office/drawing/2014/main" id="{6A49D642-804D-4530-9F49-3334C54F8726}"/>
                    </a:ext>
                  </a:extLst>
                </p:cNvPr>
                <p:cNvSpPr/>
                <p:nvPr/>
              </p:nvSpPr>
              <p:spPr>
                <a:xfrm>
                  <a:off x="5601442" y="2399687"/>
                  <a:ext cx="40194" cy="40157"/>
                </a:xfrm>
                <a:custGeom>
                  <a:avLst/>
                  <a:gdLst>
                    <a:gd name="connsiteX0" fmla="*/ 34056 w 40194"/>
                    <a:gd name="connsiteY0" fmla="*/ 5598 h 40157"/>
                    <a:gd name="connsiteX1" fmla="*/ 34561 w 40194"/>
                    <a:gd name="connsiteY1" fmla="*/ 34020 h 40157"/>
                    <a:gd name="connsiteX2" fmla="*/ 6138 w 40194"/>
                    <a:gd name="connsiteY2" fmla="*/ 34515 h 40157"/>
                    <a:gd name="connsiteX3" fmla="*/ 5481 w 40194"/>
                    <a:gd name="connsiteY3" fmla="*/ 6264 h 40157"/>
                    <a:gd name="connsiteX4" fmla="*/ 34028 w 40194"/>
                    <a:gd name="connsiteY4" fmla="*/ 5573 h 40157"/>
                    <a:gd name="connsiteX5" fmla="*/ 34056 w 40194"/>
                    <a:gd name="connsiteY5" fmla="*/ 5598 h 4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4" h="40157">
                      <a:moveTo>
                        <a:pt x="34056" y="5598"/>
                      </a:moveTo>
                      <a:cubicBezTo>
                        <a:pt x="42038" y="13306"/>
                        <a:pt x="42267" y="26029"/>
                        <a:pt x="34561" y="34020"/>
                      </a:cubicBezTo>
                      <a:cubicBezTo>
                        <a:pt x="26846" y="42002"/>
                        <a:pt x="14130" y="42231"/>
                        <a:pt x="6138" y="34515"/>
                      </a:cubicBezTo>
                      <a:cubicBezTo>
                        <a:pt x="-1787" y="26867"/>
                        <a:pt x="-2072" y="14273"/>
                        <a:pt x="5481" y="6264"/>
                      </a:cubicBezTo>
                      <a:cubicBezTo>
                        <a:pt x="13177" y="-1810"/>
                        <a:pt x="25960" y="-2120"/>
                        <a:pt x="34028" y="5573"/>
                      </a:cubicBezTo>
                      <a:cubicBezTo>
                        <a:pt x="34037" y="5580"/>
                        <a:pt x="34046" y="5589"/>
                        <a:pt x="34056" y="5598"/>
                      </a:cubicBezTo>
                      <a:close/>
                    </a:path>
                  </a:pathLst>
                </a:custGeom>
                <a:solidFill>
                  <a:srgbClr val="FFFFFF">
                    <a:alpha val="50000"/>
                  </a:srgbClr>
                </a:solidFill>
                <a:ln w="9525" cap="flat">
                  <a:noFill/>
                  <a:prstDash val="solid"/>
                  <a:miter/>
                </a:ln>
              </p:spPr>
              <p:txBody>
                <a:bodyPr rtlCol="0" anchor="ctr"/>
                <a:lstStyle/>
                <a:p>
                  <a:endParaRPr lang="en-US"/>
                </a:p>
              </p:txBody>
            </p:sp>
            <p:sp>
              <p:nvSpPr>
                <p:cNvPr id="191" name="Graphic 4">
                  <a:extLst>
                    <a:ext uri="{FF2B5EF4-FFF2-40B4-BE49-F238E27FC236}">
                      <a16:creationId xmlns:a16="http://schemas.microsoft.com/office/drawing/2014/main" id="{112FD2C6-4149-458C-A32E-F8C7463C9F77}"/>
                    </a:ext>
                  </a:extLst>
                </p:cNvPr>
                <p:cNvSpPr/>
                <p:nvPr/>
              </p:nvSpPr>
              <p:spPr>
                <a:xfrm>
                  <a:off x="5601018" y="2412142"/>
                  <a:ext cx="40363" cy="27942"/>
                </a:xfrm>
                <a:custGeom>
                  <a:avLst/>
                  <a:gdLst>
                    <a:gd name="connsiteX0" fmla="*/ 23813 w 40363"/>
                    <a:gd name="connsiteY0" fmla="*/ 20574 h 27942"/>
                    <a:gd name="connsiteX1" fmla="*/ 0 w 40363"/>
                    <a:gd name="connsiteY1" fmla="*/ 8191 h 27942"/>
                    <a:gd name="connsiteX2" fmla="*/ 6191 w 40363"/>
                    <a:gd name="connsiteY2" fmla="*/ 22193 h 27942"/>
                    <a:gd name="connsiteX3" fmla="*/ 34614 w 40363"/>
                    <a:gd name="connsiteY3" fmla="*/ 21917 h 27942"/>
                    <a:gd name="connsiteX4" fmla="*/ 38767 w 40363"/>
                    <a:gd name="connsiteY4" fmla="*/ 0 h 27942"/>
                    <a:gd name="connsiteX5" fmla="*/ 23813 w 40363"/>
                    <a:gd name="connsiteY5" fmla="*/ 20574 h 2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63" h="27942">
                      <a:moveTo>
                        <a:pt x="23813" y="20574"/>
                      </a:moveTo>
                      <a:cubicBezTo>
                        <a:pt x="13859" y="23317"/>
                        <a:pt x="3467" y="17916"/>
                        <a:pt x="0" y="8191"/>
                      </a:cubicBezTo>
                      <a:cubicBezTo>
                        <a:pt x="190" y="13478"/>
                        <a:pt x="2400" y="18497"/>
                        <a:pt x="6191" y="22193"/>
                      </a:cubicBezTo>
                      <a:cubicBezTo>
                        <a:pt x="14116" y="29966"/>
                        <a:pt x="26841" y="29842"/>
                        <a:pt x="34614" y="21917"/>
                      </a:cubicBezTo>
                      <a:cubicBezTo>
                        <a:pt x="40300" y="16116"/>
                        <a:pt x="41939" y="7473"/>
                        <a:pt x="38767" y="0"/>
                      </a:cubicBezTo>
                      <a:cubicBezTo>
                        <a:pt x="38986" y="9445"/>
                        <a:pt x="32861" y="17869"/>
                        <a:pt x="23813" y="20574"/>
                      </a:cubicBezTo>
                      <a:close/>
                    </a:path>
                  </a:pathLst>
                </a:custGeom>
                <a:solidFill>
                  <a:srgbClr val="000000">
                    <a:alpha val="20000"/>
                  </a:srgbClr>
                </a:solidFill>
                <a:ln w="9525" cap="flat">
                  <a:noFill/>
                  <a:prstDash val="solid"/>
                  <a:miter/>
                </a:ln>
              </p:spPr>
              <p:txBody>
                <a:bodyPr rtlCol="0" anchor="ctr"/>
                <a:lstStyle/>
                <a:p>
                  <a:endParaRPr lang="en-US"/>
                </a:p>
              </p:txBody>
            </p:sp>
            <p:sp>
              <p:nvSpPr>
                <p:cNvPr id="192" name="Graphic 4">
                  <a:extLst>
                    <a:ext uri="{FF2B5EF4-FFF2-40B4-BE49-F238E27FC236}">
                      <a16:creationId xmlns:a16="http://schemas.microsoft.com/office/drawing/2014/main" id="{45391827-0C4A-4BF5-9770-832FB4802002}"/>
                    </a:ext>
                  </a:extLst>
                </p:cNvPr>
                <p:cNvSpPr/>
                <p:nvPr/>
              </p:nvSpPr>
              <p:spPr>
                <a:xfrm>
                  <a:off x="5738270" y="2776545"/>
                  <a:ext cx="40195" cy="40155"/>
                </a:xfrm>
                <a:custGeom>
                  <a:avLst/>
                  <a:gdLst>
                    <a:gd name="connsiteX0" fmla="*/ 34102 w 40195"/>
                    <a:gd name="connsiteY0" fmla="*/ 5643 h 40155"/>
                    <a:gd name="connsiteX1" fmla="*/ 34512 w 40195"/>
                    <a:gd name="connsiteY1" fmla="*/ 34066 h 40155"/>
                    <a:gd name="connsiteX2" fmla="*/ 6089 w 40195"/>
                    <a:gd name="connsiteY2" fmla="*/ 34475 h 40155"/>
                    <a:gd name="connsiteX3" fmla="*/ 5527 w 40195"/>
                    <a:gd name="connsiteY3" fmla="*/ 6215 h 40155"/>
                    <a:gd name="connsiteX4" fmla="*/ 34074 w 40195"/>
                    <a:gd name="connsiteY4" fmla="*/ 5624 h 40155"/>
                    <a:gd name="connsiteX5" fmla="*/ 34102 w 40195"/>
                    <a:gd name="connsiteY5" fmla="*/ 5643 h 4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5" h="40155">
                      <a:moveTo>
                        <a:pt x="34102" y="5643"/>
                      </a:moveTo>
                      <a:cubicBezTo>
                        <a:pt x="42065" y="13377"/>
                        <a:pt x="42246" y="26103"/>
                        <a:pt x="34512" y="34066"/>
                      </a:cubicBezTo>
                      <a:cubicBezTo>
                        <a:pt x="26778" y="42019"/>
                        <a:pt x="14052" y="42210"/>
                        <a:pt x="6089" y="34475"/>
                      </a:cubicBezTo>
                      <a:cubicBezTo>
                        <a:pt x="-1807" y="26798"/>
                        <a:pt x="-2055" y="14197"/>
                        <a:pt x="5527" y="6215"/>
                      </a:cubicBezTo>
                      <a:cubicBezTo>
                        <a:pt x="13242" y="-1834"/>
                        <a:pt x="26035" y="-2101"/>
                        <a:pt x="34074" y="5624"/>
                      </a:cubicBezTo>
                      <a:cubicBezTo>
                        <a:pt x="34083" y="5624"/>
                        <a:pt x="34093" y="5634"/>
                        <a:pt x="34102" y="5643"/>
                      </a:cubicBezTo>
                      <a:close/>
                    </a:path>
                  </a:pathLst>
                </a:custGeom>
                <a:solidFill>
                  <a:srgbClr val="BA68C8"/>
                </a:solidFill>
                <a:ln w="9525" cap="flat">
                  <a:noFill/>
                  <a:prstDash val="solid"/>
                  <a:miter/>
                </a:ln>
              </p:spPr>
              <p:txBody>
                <a:bodyPr rtlCol="0" anchor="ctr"/>
                <a:lstStyle/>
                <a:p>
                  <a:endParaRPr lang="en-US"/>
                </a:p>
              </p:txBody>
            </p:sp>
            <p:sp>
              <p:nvSpPr>
                <p:cNvPr id="193" name="Graphic 4">
                  <a:extLst>
                    <a:ext uri="{FF2B5EF4-FFF2-40B4-BE49-F238E27FC236}">
                      <a16:creationId xmlns:a16="http://schemas.microsoft.com/office/drawing/2014/main" id="{9B78CA23-A0CD-4D97-9BFE-155D1BD86B24}"/>
                    </a:ext>
                  </a:extLst>
                </p:cNvPr>
                <p:cNvSpPr/>
                <p:nvPr/>
              </p:nvSpPr>
              <p:spPr>
                <a:xfrm>
                  <a:off x="5738270" y="2776545"/>
                  <a:ext cx="40195" cy="40155"/>
                </a:xfrm>
                <a:custGeom>
                  <a:avLst/>
                  <a:gdLst>
                    <a:gd name="connsiteX0" fmla="*/ 34102 w 40195"/>
                    <a:gd name="connsiteY0" fmla="*/ 5643 h 40155"/>
                    <a:gd name="connsiteX1" fmla="*/ 34512 w 40195"/>
                    <a:gd name="connsiteY1" fmla="*/ 34066 h 40155"/>
                    <a:gd name="connsiteX2" fmla="*/ 6089 w 40195"/>
                    <a:gd name="connsiteY2" fmla="*/ 34475 h 40155"/>
                    <a:gd name="connsiteX3" fmla="*/ 5527 w 40195"/>
                    <a:gd name="connsiteY3" fmla="*/ 6215 h 40155"/>
                    <a:gd name="connsiteX4" fmla="*/ 34074 w 40195"/>
                    <a:gd name="connsiteY4" fmla="*/ 5624 h 40155"/>
                    <a:gd name="connsiteX5" fmla="*/ 34102 w 40195"/>
                    <a:gd name="connsiteY5" fmla="*/ 5643 h 4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5" h="40155">
                      <a:moveTo>
                        <a:pt x="34102" y="5643"/>
                      </a:moveTo>
                      <a:cubicBezTo>
                        <a:pt x="42065" y="13377"/>
                        <a:pt x="42246" y="26103"/>
                        <a:pt x="34512" y="34066"/>
                      </a:cubicBezTo>
                      <a:cubicBezTo>
                        <a:pt x="26778" y="42019"/>
                        <a:pt x="14052" y="42210"/>
                        <a:pt x="6089" y="34475"/>
                      </a:cubicBezTo>
                      <a:cubicBezTo>
                        <a:pt x="-1807" y="26798"/>
                        <a:pt x="-2055" y="14197"/>
                        <a:pt x="5527" y="6215"/>
                      </a:cubicBezTo>
                      <a:cubicBezTo>
                        <a:pt x="13242" y="-1834"/>
                        <a:pt x="26035" y="-2101"/>
                        <a:pt x="34074" y="5624"/>
                      </a:cubicBezTo>
                      <a:cubicBezTo>
                        <a:pt x="34083" y="5624"/>
                        <a:pt x="34093" y="5634"/>
                        <a:pt x="34102" y="5643"/>
                      </a:cubicBezTo>
                      <a:close/>
                    </a:path>
                  </a:pathLst>
                </a:custGeom>
                <a:solidFill>
                  <a:srgbClr val="FFFFFF">
                    <a:alpha val="50000"/>
                  </a:srgbClr>
                </a:solidFill>
                <a:ln w="9525" cap="flat">
                  <a:noFill/>
                  <a:prstDash val="solid"/>
                  <a:miter/>
                </a:ln>
              </p:spPr>
              <p:txBody>
                <a:bodyPr rtlCol="0" anchor="ctr"/>
                <a:lstStyle/>
                <a:p>
                  <a:endParaRPr lang="en-US"/>
                </a:p>
              </p:txBody>
            </p:sp>
            <p:sp>
              <p:nvSpPr>
                <p:cNvPr id="194" name="Graphic 4">
                  <a:extLst>
                    <a:ext uri="{FF2B5EF4-FFF2-40B4-BE49-F238E27FC236}">
                      <a16:creationId xmlns:a16="http://schemas.microsoft.com/office/drawing/2014/main" id="{416DB356-7E9B-4990-A822-54C8316410DD}"/>
                    </a:ext>
                  </a:extLst>
                </p:cNvPr>
                <p:cNvSpPr/>
                <p:nvPr/>
              </p:nvSpPr>
              <p:spPr>
                <a:xfrm>
                  <a:off x="5738369" y="2789046"/>
                  <a:ext cx="40199" cy="27788"/>
                </a:xfrm>
                <a:custGeom>
                  <a:avLst/>
                  <a:gdLst>
                    <a:gd name="connsiteX0" fmla="*/ 23717 w 40199"/>
                    <a:gd name="connsiteY0" fmla="*/ 20479 h 27788"/>
                    <a:gd name="connsiteX1" fmla="*/ 0 w 40199"/>
                    <a:gd name="connsiteY1" fmla="*/ 8192 h 27788"/>
                    <a:gd name="connsiteX2" fmla="*/ 6191 w 40199"/>
                    <a:gd name="connsiteY2" fmla="*/ 22193 h 27788"/>
                    <a:gd name="connsiteX3" fmla="*/ 34604 w 40199"/>
                    <a:gd name="connsiteY3" fmla="*/ 21603 h 27788"/>
                    <a:gd name="connsiteX4" fmla="*/ 38671 w 40199"/>
                    <a:gd name="connsiteY4" fmla="*/ 0 h 27788"/>
                    <a:gd name="connsiteX5" fmla="*/ 23717 w 40199"/>
                    <a:gd name="connsiteY5" fmla="*/ 20479 h 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9" h="27788">
                      <a:moveTo>
                        <a:pt x="23717" y="20479"/>
                      </a:moveTo>
                      <a:cubicBezTo>
                        <a:pt x="13783" y="23536"/>
                        <a:pt x="3229" y="18069"/>
                        <a:pt x="0" y="8192"/>
                      </a:cubicBezTo>
                      <a:cubicBezTo>
                        <a:pt x="105" y="13497"/>
                        <a:pt x="2334" y="18545"/>
                        <a:pt x="6191" y="22193"/>
                      </a:cubicBezTo>
                      <a:cubicBezTo>
                        <a:pt x="14202" y="29880"/>
                        <a:pt x="26927" y="29613"/>
                        <a:pt x="34604" y="21603"/>
                      </a:cubicBezTo>
                      <a:cubicBezTo>
                        <a:pt x="40129" y="15840"/>
                        <a:pt x="41719" y="7372"/>
                        <a:pt x="38671" y="0"/>
                      </a:cubicBezTo>
                      <a:cubicBezTo>
                        <a:pt x="38881" y="9420"/>
                        <a:pt x="32756" y="17812"/>
                        <a:pt x="23717" y="20479"/>
                      </a:cubicBezTo>
                      <a:close/>
                    </a:path>
                  </a:pathLst>
                </a:custGeom>
                <a:solidFill>
                  <a:srgbClr val="000000">
                    <a:alpha val="20000"/>
                  </a:srgbClr>
                </a:solidFill>
                <a:ln w="9525" cap="flat">
                  <a:noFill/>
                  <a:prstDash val="solid"/>
                  <a:miter/>
                </a:ln>
              </p:spPr>
              <p:txBody>
                <a:bodyPr rtlCol="0" anchor="ctr"/>
                <a:lstStyle/>
                <a:p>
                  <a:endParaRPr lang="en-US"/>
                </a:p>
              </p:txBody>
            </p:sp>
          </p:grpSp>
          <p:sp>
            <p:nvSpPr>
              <p:cNvPr id="195" name="Graphic 4">
                <a:extLst>
                  <a:ext uri="{FF2B5EF4-FFF2-40B4-BE49-F238E27FC236}">
                    <a16:creationId xmlns:a16="http://schemas.microsoft.com/office/drawing/2014/main" id="{6D9976A7-5B53-4783-B9F4-4C74F3DD6141}"/>
                  </a:ext>
                </a:extLst>
              </p:cNvPr>
              <p:cNvSpPr/>
              <p:nvPr/>
            </p:nvSpPr>
            <p:spPr>
              <a:xfrm>
                <a:off x="4939649" y="2726830"/>
                <a:ext cx="330205" cy="360358"/>
              </a:xfrm>
              <a:custGeom>
                <a:avLst/>
                <a:gdLst>
                  <a:gd name="connsiteX0" fmla="*/ 285131 w 330205"/>
                  <a:gd name="connsiteY0" fmla="*/ 343394 h 360358"/>
                  <a:gd name="connsiteX1" fmla="*/ 267805 w 330205"/>
                  <a:gd name="connsiteY1" fmla="*/ 317867 h 360358"/>
                  <a:gd name="connsiteX2" fmla="*/ 267796 w 330205"/>
                  <a:gd name="connsiteY2" fmla="*/ 317867 h 360358"/>
                  <a:gd name="connsiteX3" fmla="*/ 259699 w 330205"/>
                  <a:gd name="connsiteY3" fmla="*/ 317867 h 360358"/>
                  <a:gd name="connsiteX4" fmla="*/ 245031 w 330205"/>
                  <a:gd name="connsiteY4" fmla="*/ 282720 h 360358"/>
                  <a:gd name="connsiteX5" fmla="*/ 253985 w 330205"/>
                  <a:gd name="connsiteY5" fmla="*/ 268908 h 360358"/>
                  <a:gd name="connsiteX6" fmla="*/ 253413 w 330205"/>
                  <a:gd name="connsiteY6" fmla="*/ 258717 h 360358"/>
                  <a:gd name="connsiteX7" fmla="*/ 291513 w 330205"/>
                  <a:gd name="connsiteY7" fmla="*/ 237857 h 360358"/>
                  <a:gd name="connsiteX8" fmla="*/ 303895 w 330205"/>
                  <a:gd name="connsiteY8" fmla="*/ 245001 h 360358"/>
                  <a:gd name="connsiteX9" fmla="*/ 329775 w 330205"/>
                  <a:gd name="connsiteY9" fmla="*/ 227732 h 360358"/>
                  <a:gd name="connsiteX10" fmla="*/ 312506 w 330205"/>
                  <a:gd name="connsiteY10" fmla="*/ 201843 h 360358"/>
                  <a:gd name="connsiteX11" fmla="*/ 286627 w 330205"/>
                  <a:gd name="connsiteY11" fmla="*/ 219121 h 360358"/>
                  <a:gd name="connsiteX12" fmla="*/ 287131 w 330205"/>
                  <a:gd name="connsiteY12" fmla="*/ 229761 h 360358"/>
                  <a:gd name="connsiteX13" fmla="*/ 249031 w 330205"/>
                  <a:gd name="connsiteY13" fmla="*/ 250620 h 360358"/>
                  <a:gd name="connsiteX14" fmla="*/ 218418 w 330205"/>
                  <a:gd name="connsiteY14" fmla="*/ 248182 h 360358"/>
                  <a:gd name="connsiteX15" fmla="*/ 217409 w 330205"/>
                  <a:gd name="connsiteY15" fmla="*/ 249097 h 360358"/>
                  <a:gd name="connsiteX16" fmla="*/ 145590 w 330205"/>
                  <a:gd name="connsiteY16" fmla="*/ 200519 h 360358"/>
                  <a:gd name="connsiteX17" fmla="*/ 148352 w 330205"/>
                  <a:gd name="connsiteY17" fmla="*/ 192518 h 360358"/>
                  <a:gd name="connsiteX18" fmla="*/ 144542 w 330205"/>
                  <a:gd name="connsiteY18" fmla="*/ 169944 h 360358"/>
                  <a:gd name="connsiteX19" fmla="*/ 193691 w 330205"/>
                  <a:gd name="connsiteY19" fmla="*/ 131844 h 360358"/>
                  <a:gd name="connsiteX20" fmla="*/ 224266 w 330205"/>
                  <a:gd name="connsiteY20" fmla="*/ 128910 h 360358"/>
                  <a:gd name="connsiteX21" fmla="*/ 221333 w 330205"/>
                  <a:gd name="connsiteY21" fmla="*/ 98335 h 360358"/>
                  <a:gd name="connsiteX22" fmla="*/ 190758 w 330205"/>
                  <a:gd name="connsiteY22" fmla="*/ 101269 h 360358"/>
                  <a:gd name="connsiteX23" fmla="*/ 186166 w 330205"/>
                  <a:gd name="connsiteY23" fmla="*/ 111079 h 360358"/>
                  <a:gd name="connsiteX24" fmla="*/ 187976 w 330205"/>
                  <a:gd name="connsiteY24" fmla="*/ 124605 h 360358"/>
                  <a:gd name="connsiteX25" fmla="*/ 138922 w 330205"/>
                  <a:gd name="connsiteY25" fmla="*/ 162705 h 360358"/>
                  <a:gd name="connsiteX26" fmla="*/ 122444 w 330205"/>
                  <a:gd name="connsiteY26" fmla="*/ 154037 h 360358"/>
                  <a:gd name="connsiteX27" fmla="*/ 128826 w 330205"/>
                  <a:gd name="connsiteY27" fmla="*/ 43357 h 360358"/>
                  <a:gd name="connsiteX28" fmla="*/ 146933 w 330205"/>
                  <a:gd name="connsiteY28" fmla="*/ 18382 h 360358"/>
                  <a:gd name="connsiteX29" fmla="*/ 121958 w 330205"/>
                  <a:gd name="connsiteY29" fmla="*/ 275 h 360358"/>
                  <a:gd name="connsiteX30" fmla="*/ 103966 w 330205"/>
                  <a:gd name="connsiteY30" fmla="*/ 17734 h 360358"/>
                  <a:gd name="connsiteX31" fmla="*/ 43101 w 330205"/>
                  <a:gd name="connsiteY31" fmla="*/ 19068 h 360358"/>
                  <a:gd name="connsiteX32" fmla="*/ 17050 w 330205"/>
                  <a:gd name="connsiteY32" fmla="*/ 2542 h 360358"/>
                  <a:gd name="connsiteX33" fmla="*/ 534 w 330205"/>
                  <a:gd name="connsiteY33" fmla="*/ 28593 h 360358"/>
                  <a:gd name="connsiteX34" fmla="*/ 26575 w 330205"/>
                  <a:gd name="connsiteY34" fmla="*/ 45119 h 360358"/>
                  <a:gd name="connsiteX35" fmla="*/ 43101 w 330205"/>
                  <a:gd name="connsiteY35" fmla="*/ 28593 h 360358"/>
                  <a:gd name="connsiteX36" fmla="*/ 104061 w 330205"/>
                  <a:gd name="connsiteY36" fmla="*/ 27164 h 360358"/>
                  <a:gd name="connsiteX37" fmla="*/ 119396 w 330205"/>
                  <a:gd name="connsiteY37" fmla="*/ 43071 h 360358"/>
                  <a:gd name="connsiteX38" fmla="*/ 113681 w 330205"/>
                  <a:gd name="connsiteY38" fmla="*/ 152894 h 360358"/>
                  <a:gd name="connsiteX39" fmla="*/ 83830 w 330205"/>
                  <a:gd name="connsiteY39" fmla="*/ 188689 h 360358"/>
                  <a:gd name="connsiteX40" fmla="*/ 110252 w 330205"/>
                  <a:gd name="connsiteY40" fmla="*/ 218045 h 360358"/>
                  <a:gd name="connsiteX41" fmla="*/ 115015 w 330205"/>
                  <a:gd name="connsiteY41" fmla="*/ 218521 h 360358"/>
                  <a:gd name="connsiteX42" fmla="*/ 121111 w 330205"/>
                  <a:gd name="connsiteY42" fmla="*/ 280529 h 360358"/>
                  <a:gd name="connsiteX43" fmla="*/ 107023 w 330205"/>
                  <a:gd name="connsiteY43" fmla="*/ 307971 h 360358"/>
                  <a:gd name="connsiteX44" fmla="*/ 134455 w 330205"/>
                  <a:gd name="connsiteY44" fmla="*/ 322058 h 360358"/>
                  <a:gd name="connsiteX45" fmla="*/ 149210 w 330205"/>
                  <a:gd name="connsiteY45" fmla="*/ 305389 h 360358"/>
                  <a:gd name="connsiteX46" fmla="*/ 131874 w 330205"/>
                  <a:gd name="connsiteY46" fmla="*/ 279767 h 360358"/>
                  <a:gd name="connsiteX47" fmla="*/ 130255 w 330205"/>
                  <a:gd name="connsiteY47" fmla="*/ 279767 h 360358"/>
                  <a:gd name="connsiteX48" fmla="*/ 124254 w 330205"/>
                  <a:gd name="connsiteY48" fmla="*/ 217759 h 360358"/>
                  <a:gd name="connsiteX49" fmla="*/ 140923 w 330205"/>
                  <a:gd name="connsiteY49" fmla="*/ 207758 h 360358"/>
                  <a:gd name="connsiteX50" fmla="*/ 213122 w 330205"/>
                  <a:gd name="connsiteY50" fmla="*/ 256050 h 360358"/>
                  <a:gd name="connsiteX51" fmla="*/ 211979 w 330205"/>
                  <a:gd name="connsiteY51" fmla="*/ 259955 h 360358"/>
                  <a:gd name="connsiteX52" fmla="*/ 229220 w 330205"/>
                  <a:gd name="connsiteY52" fmla="*/ 285482 h 360358"/>
                  <a:gd name="connsiteX53" fmla="*/ 237316 w 330205"/>
                  <a:gd name="connsiteY53" fmla="*/ 285482 h 360358"/>
                  <a:gd name="connsiteX54" fmla="*/ 252079 w 330205"/>
                  <a:gd name="connsiteY54" fmla="*/ 320629 h 360358"/>
                  <a:gd name="connsiteX55" fmla="*/ 243126 w 330205"/>
                  <a:gd name="connsiteY55" fmla="*/ 334440 h 360358"/>
                  <a:gd name="connsiteX56" fmla="*/ 260462 w 330205"/>
                  <a:gd name="connsiteY56" fmla="*/ 359968 h 360358"/>
                  <a:gd name="connsiteX57" fmla="*/ 285988 w 330205"/>
                  <a:gd name="connsiteY57" fmla="*/ 342632 h 36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30205" h="360358">
                    <a:moveTo>
                      <a:pt x="285131" y="343394"/>
                    </a:moveTo>
                    <a:cubicBezTo>
                      <a:pt x="287398" y="331564"/>
                      <a:pt x="279645" y="320134"/>
                      <a:pt x="267805" y="317867"/>
                    </a:cubicBezTo>
                    <a:cubicBezTo>
                      <a:pt x="267805" y="317867"/>
                      <a:pt x="267796" y="317867"/>
                      <a:pt x="267796" y="317867"/>
                    </a:cubicBezTo>
                    <a:cubicBezTo>
                      <a:pt x="265119" y="317343"/>
                      <a:pt x="262376" y="317343"/>
                      <a:pt x="259699" y="317867"/>
                    </a:cubicBezTo>
                    <a:lnTo>
                      <a:pt x="245031" y="282720"/>
                    </a:lnTo>
                    <a:cubicBezTo>
                      <a:pt x="249689" y="279443"/>
                      <a:pt x="252899" y="274500"/>
                      <a:pt x="253985" y="268908"/>
                    </a:cubicBezTo>
                    <a:cubicBezTo>
                      <a:pt x="254613" y="265518"/>
                      <a:pt x="254413" y="262022"/>
                      <a:pt x="253413" y="258717"/>
                    </a:cubicBezTo>
                    <a:lnTo>
                      <a:pt x="291513" y="237857"/>
                    </a:lnTo>
                    <a:cubicBezTo>
                      <a:pt x="294732" y="241553"/>
                      <a:pt x="299085" y="244067"/>
                      <a:pt x="303895" y="245001"/>
                    </a:cubicBezTo>
                    <a:cubicBezTo>
                      <a:pt x="315811" y="247382"/>
                      <a:pt x="327403" y="239648"/>
                      <a:pt x="329775" y="227732"/>
                    </a:cubicBezTo>
                    <a:cubicBezTo>
                      <a:pt x="332156" y="215816"/>
                      <a:pt x="324422" y="204224"/>
                      <a:pt x="312506" y="201843"/>
                    </a:cubicBezTo>
                    <a:cubicBezTo>
                      <a:pt x="300590" y="199471"/>
                      <a:pt x="288998" y="207196"/>
                      <a:pt x="286627" y="219121"/>
                    </a:cubicBezTo>
                    <a:cubicBezTo>
                      <a:pt x="285922" y="222655"/>
                      <a:pt x="286093" y="226313"/>
                      <a:pt x="287131" y="229761"/>
                    </a:cubicBezTo>
                    <a:lnTo>
                      <a:pt x="249031" y="250620"/>
                    </a:lnTo>
                    <a:cubicBezTo>
                      <a:pt x="241250" y="241496"/>
                      <a:pt x="227543" y="240400"/>
                      <a:pt x="218418" y="248182"/>
                    </a:cubicBezTo>
                    <a:cubicBezTo>
                      <a:pt x="218075" y="248477"/>
                      <a:pt x="217732" y="248782"/>
                      <a:pt x="217409" y="249097"/>
                    </a:cubicBezTo>
                    <a:lnTo>
                      <a:pt x="145590" y="200519"/>
                    </a:lnTo>
                    <a:cubicBezTo>
                      <a:pt x="146866" y="197985"/>
                      <a:pt x="147790" y="195299"/>
                      <a:pt x="148352" y="192518"/>
                    </a:cubicBezTo>
                    <a:cubicBezTo>
                      <a:pt x="149848" y="184784"/>
                      <a:pt x="148495" y="176764"/>
                      <a:pt x="144542" y="169944"/>
                    </a:cubicBezTo>
                    <a:lnTo>
                      <a:pt x="193691" y="131844"/>
                    </a:lnTo>
                    <a:cubicBezTo>
                      <a:pt x="202940" y="139473"/>
                      <a:pt x="216628" y="138159"/>
                      <a:pt x="224266" y="128910"/>
                    </a:cubicBezTo>
                    <a:cubicBezTo>
                      <a:pt x="231896" y="119652"/>
                      <a:pt x="230582" y="105964"/>
                      <a:pt x="221333" y="98335"/>
                    </a:cubicBezTo>
                    <a:cubicBezTo>
                      <a:pt x="212074" y="90705"/>
                      <a:pt x="198387" y="92020"/>
                      <a:pt x="190758" y="101269"/>
                    </a:cubicBezTo>
                    <a:cubicBezTo>
                      <a:pt x="188424" y="104097"/>
                      <a:pt x="186843" y="107479"/>
                      <a:pt x="186166" y="111079"/>
                    </a:cubicBezTo>
                    <a:cubicBezTo>
                      <a:pt x="185357" y="115670"/>
                      <a:pt x="185986" y="120395"/>
                      <a:pt x="187976" y="124605"/>
                    </a:cubicBezTo>
                    <a:lnTo>
                      <a:pt x="138922" y="162705"/>
                    </a:lnTo>
                    <a:cubicBezTo>
                      <a:pt x="134379" y="158285"/>
                      <a:pt x="128654" y="155275"/>
                      <a:pt x="122444" y="154037"/>
                    </a:cubicBezTo>
                    <a:lnTo>
                      <a:pt x="128826" y="43357"/>
                    </a:lnTo>
                    <a:cubicBezTo>
                      <a:pt x="140723" y="41461"/>
                      <a:pt x="148828" y="30279"/>
                      <a:pt x="146933" y="18382"/>
                    </a:cubicBezTo>
                    <a:cubicBezTo>
                      <a:pt x="145037" y="6485"/>
                      <a:pt x="133855" y="-1621"/>
                      <a:pt x="121958" y="275"/>
                    </a:cubicBezTo>
                    <a:cubicBezTo>
                      <a:pt x="112881" y="1723"/>
                      <a:pt x="105690" y="8705"/>
                      <a:pt x="103966" y="17734"/>
                    </a:cubicBezTo>
                    <a:lnTo>
                      <a:pt x="43101" y="19068"/>
                    </a:lnTo>
                    <a:cubicBezTo>
                      <a:pt x="40472" y="7314"/>
                      <a:pt x="28804" y="-87"/>
                      <a:pt x="17050" y="2542"/>
                    </a:cubicBezTo>
                    <a:cubicBezTo>
                      <a:pt x="5296" y="5171"/>
                      <a:pt x="-2105" y="16839"/>
                      <a:pt x="534" y="28593"/>
                    </a:cubicBezTo>
                    <a:cubicBezTo>
                      <a:pt x="3163" y="40347"/>
                      <a:pt x="14821" y="47748"/>
                      <a:pt x="26575" y="45119"/>
                    </a:cubicBezTo>
                    <a:cubicBezTo>
                      <a:pt x="34824" y="43271"/>
                      <a:pt x="41253" y="36832"/>
                      <a:pt x="43101" y="28593"/>
                    </a:cubicBezTo>
                    <a:lnTo>
                      <a:pt x="104061" y="27164"/>
                    </a:lnTo>
                    <a:cubicBezTo>
                      <a:pt x="105909" y="34851"/>
                      <a:pt x="111776" y="40937"/>
                      <a:pt x="119396" y="43071"/>
                    </a:cubicBezTo>
                    <a:lnTo>
                      <a:pt x="113681" y="152894"/>
                    </a:lnTo>
                    <a:cubicBezTo>
                      <a:pt x="95555" y="154532"/>
                      <a:pt x="82192" y="170563"/>
                      <a:pt x="83830" y="188689"/>
                    </a:cubicBezTo>
                    <a:cubicBezTo>
                      <a:pt x="85154" y="203253"/>
                      <a:pt x="95908" y="215207"/>
                      <a:pt x="110252" y="218045"/>
                    </a:cubicBezTo>
                    <a:cubicBezTo>
                      <a:pt x="111824" y="218340"/>
                      <a:pt x="113414" y="218502"/>
                      <a:pt x="115015" y="218521"/>
                    </a:cubicBezTo>
                    <a:lnTo>
                      <a:pt x="121111" y="280529"/>
                    </a:lnTo>
                    <a:cubicBezTo>
                      <a:pt x="109643" y="284215"/>
                      <a:pt x="103337" y="296502"/>
                      <a:pt x="107023" y="307971"/>
                    </a:cubicBezTo>
                    <a:cubicBezTo>
                      <a:pt x="110709" y="319439"/>
                      <a:pt x="122987" y="325744"/>
                      <a:pt x="134455" y="322058"/>
                    </a:cubicBezTo>
                    <a:cubicBezTo>
                      <a:pt x="142056" y="319620"/>
                      <a:pt x="147714" y="313228"/>
                      <a:pt x="149210" y="305389"/>
                    </a:cubicBezTo>
                    <a:cubicBezTo>
                      <a:pt x="151476" y="293531"/>
                      <a:pt x="143723" y="282072"/>
                      <a:pt x="131874" y="279767"/>
                    </a:cubicBezTo>
                    <a:lnTo>
                      <a:pt x="130255" y="279767"/>
                    </a:lnTo>
                    <a:lnTo>
                      <a:pt x="124254" y="217759"/>
                    </a:lnTo>
                    <a:cubicBezTo>
                      <a:pt x="130693" y="216188"/>
                      <a:pt x="136503" y="212702"/>
                      <a:pt x="140923" y="207758"/>
                    </a:cubicBezTo>
                    <a:lnTo>
                      <a:pt x="213122" y="256050"/>
                    </a:lnTo>
                    <a:cubicBezTo>
                      <a:pt x="212589" y="257298"/>
                      <a:pt x="212198" y="258612"/>
                      <a:pt x="211979" y="259955"/>
                    </a:cubicBezTo>
                    <a:cubicBezTo>
                      <a:pt x="209712" y="271757"/>
                      <a:pt x="217418" y="283177"/>
                      <a:pt x="229220" y="285482"/>
                    </a:cubicBezTo>
                    <a:cubicBezTo>
                      <a:pt x="231896" y="286006"/>
                      <a:pt x="234639" y="286006"/>
                      <a:pt x="237316" y="285482"/>
                    </a:cubicBezTo>
                    <a:lnTo>
                      <a:pt x="252079" y="320629"/>
                    </a:lnTo>
                    <a:cubicBezTo>
                      <a:pt x="247422" y="323906"/>
                      <a:pt x="244212" y="328849"/>
                      <a:pt x="243126" y="334440"/>
                    </a:cubicBezTo>
                    <a:cubicBezTo>
                      <a:pt x="240869" y="346280"/>
                      <a:pt x="248622" y="357710"/>
                      <a:pt x="260462" y="359968"/>
                    </a:cubicBezTo>
                    <a:cubicBezTo>
                      <a:pt x="272301" y="362225"/>
                      <a:pt x="283731" y="354472"/>
                      <a:pt x="285988" y="342632"/>
                    </a:cubicBezTo>
                    <a:close/>
                  </a:path>
                </a:pathLst>
              </a:custGeom>
              <a:solidFill>
                <a:srgbClr val="BA68C8"/>
              </a:solidFill>
              <a:ln w="9525" cap="flat">
                <a:noFill/>
                <a:prstDash val="solid"/>
                <a:miter/>
              </a:ln>
            </p:spPr>
            <p:txBody>
              <a:bodyPr rtlCol="0" anchor="ctr"/>
              <a:lstStyle/>
              <a:p>
                <a:endParaRPr lang="en-US"/>
              </a:p>
            </p:txBody>
          </p:sp>
        </p:grpSp>
        <p:grpSp>
          <p:nvGrpSpPr>
            <p:cNvPr id="553" name="Graphic 4">
              <a:extLst>
                <a:ext uri="{FF2B5EF4-FFF2-40B4-BE49-F238E27FC236}">
                  <a16:creationId xmlns:a16="http://schemas.microsoft.com/office/drawing/2014/main" id="{1839F783-0758-4A7D-B00E-34E84FC5C46A}"/>
                </a:ext>
              </a:extLst>
            </p:cNvPr>
            <p:cNvGrpSpPr/>
            <p:nvPr/>
          </p:nvGrpSpPr>
          <p:grpSpPr>
            <a:xfrm>
              <a:off x="3970496" y="1724313"/>
              <a:ext cx="638845" cy="656166"/>
              <a:chOff x="3970496" y="1724313"/>
              <a:chExt cx="638845" cy="656166"/>
            </a:xfrm>
          </p:grpSpPr>
          <p:grpSp>
            <p:nvGrpSpPr>
              <p:cNvPr id="554" name="Graphic 4">
                <a:extLst>
                  <a:ext uri="{FF2B5EF4-FFF2-40B4-BE49-F238E27FC236}">
                    <a16:creationId xmlns:a16="http://schemas.microsoft.com/office/drawing/2014/main" id="{660D4DD0-DDE3-4299-8FF5-D623EA5D9085}"/>
                  </a:ext>
                </a:extLst>
              </p:cNvPr>
              <p:cNvGrpSpPr/>
              <p:nvPr/>
            </p:nvGrpSpPr>
            <p:grpSpPr>
              <a:xfrm>
                <a:off x="4085507" y="1878557"/>
                <a:ext cx="369894" cy="501922"/>
                <a:chOff x="4085507" y="1878557"/>
                <a:chExt cx="369894" cy="501922"/>
              </a:xfrm>
            </p:grpSpPr>
            <p:sp>
              <p:nvSpPr>
                <p:cNvPr id="555" name="Graphic 4">
                  <a:extLst>
                    <a:ext uri="{FF2B5EF4-FFF2-40B4-BE49-F238E27FC236}">
                      <a16:creationId xmlns:a16="http://schemas.microsoft.com/office/drawing/2014/main" id="{4492FC35-5114-4B16-8000-93A5F51F59FD}"/>
                    </a:ext>
                  </a:extLst>
                </p:cNvPr>
                <p:cNvSpPr/>
                <p:nvPr/>
              </p:nvSpPr>
              <p:spPr>
                <a:xfrm>
                  <a:off x="4096493" y="2304262"/>
                  <a:ext cx="76218" cy="76217"/>
                </a:xfrm>
                <a:custGeom>
                  <a:avLst/>
                  <a:gdLst>
                    <a:gd name="connsiteX0" fmla="*/ 72346 w 76218"/>
                    <a:gd name="connsiteY0" fmla="*/ 54826 h 76217"/>
                    <a:gd name="connsiteX1" fmla="*/ 21397 w 76218"/>
                    <a:gd name="connsiteY1" fmla="*/ 72345 h 76217"/>
                    <a:gd name="connsiteX2" fmla="*/ 3871 w 76218"/>
                    <a:gd name="connsiteY2" fmla="*/ 21392 h 76217"/>
                    <a:gd name="connsiteX3" fmla="*/ 54830 w 76218"/>
                    <a:gd name="connsiteY3" fmla="*/ 3872 h 76217"/>
                    <a:gd name="connsiteX4" fmla="*/ 55201 w 76218"/>
                    <a:gd name="connsiteY4" fmla="*/ 4058 h 76217"/>
                    <a:gd name="connsiteX5" fmla="*/ 72346 w 76218"/>
                    <a:gd name="connsiteY5" fmla="*/ 54826 h 7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18" h="76217">
                      <a:moveTo>
                        <a:pt x="72346" y="54826"/>
                      </a:moveTo>
                      <a:cubicBezTo>
                        <a:pt x="63116" y="73734"/>
                        <a:pt x="40304" y="81578"/>
                        <a:pt x="21397" y="72345"/>
                      </a:cubicBezTo>
                      <a:cubicBezTo>
                        <a:pt x="2480" y="63113"/>
                        <a:pt x="-5359" y="40300"/>
                        <a:pt x="3871" y="21392"/>
                      </a:cubicBezTo>
                      <a:cubicBezTo>
                        <a:pt x="13110" y="2483"/>
                        <a:pt x="35922" y="-5361"/>
                        <a:pt x="54830" y="3872"/>
                      </a:cubicBezTo>
                      <a:cubicBezTo>
                        <a:pt x="54953" y="3933"/>
                        <a:pt x="55077" y="3995"/>
                        <a:pt x="55201" y="4058"/>
                      </a:cubicBezTo>
                      <a:cubicBezTo>
                        <a:pt x="73861" y="13424"/>
                        <a:pt x="81509" y="36064"/>
                        <a:pt x="72346" y="54826"/>
                      </a:cubicBezTo>
                      <a:close/>
                    </a:path>
                  </a:pathLst>
                </a:custGeom>
                <a:solidFill>
                  <a:srgbClr val="37474F"/>
                </a:solidFill>
                <a:ln w="9525" cap="flat">
                  <a:noFill/>
                  <a:prstDash val="solid"/>
                  <a:miter/>
                </a:ln>
              </p:spPr>
              <p:txBody>
                <a:bodyPr rtlCol="0" anchor="ctr"/>
                <a:lstStyle/>
                <a:p>
                  <a:endParaRPr lang="en-US"/>
                </a:p>
              </p:txBody>
            </p:sp>
            <p:sp>
              <p:nvSpPr>
                <p:cNvPr id="556" name="Graphic 4">
                  <a:extLst>
                    <a:ext uri="{FF2B5EF4-FFF2-40B4-BE49-F238E27FC236}">
                      <a16:creationId xmlns:a16="http://schemas.microsoft.com/office/drawing/2014/main" id="{17EDC56D-0882-43BC-B2FB-7D59E77EB450}"/>
                    </a:ext>
                  </a:extLst>
                </p:cNvPr>
                <p:cNvSpPr/>
                <p:nvPr/>
              </p:nvSpPr>
              <p:spPr>
                <a:xfrm>
                  <a:off x="4085507" y="2277359"/>
                  <a:ext cx="119846" cy="87450"/>
                </a:xfrm>
                <a:custGeom>
                  <a:avLst/>
                  <a:gdLst>
                    <a:gd name="connsiteX0" fmla="*/ 7513 w 119846"/>
                    <a:gd name="connsiteY0" fmla="*/ 46963 h 87450"/>
                    <a:gd name="connsiteX1" fmla="*/ 30849 w 119846"/>
                    <a:gd name="connsiteY1" fmla="*/ 5 h 87450"/>
                    <a:gd name="connsiteX2" fmla="*/ 112288 w 119846"/>
                    <a:gd name="connsiteY2" fmla="*/ 40391 h 87450"/>
                    <a:gd name="connsiteX3" fmla="*/ 89047 w 119846"/>
                    <a:gd name="connsiteY3" fmla="*/ 87444 h 87450"/>
                    <a:gd name="connsiteX4" fmla="*/ 7513 w 119846"/>
                    <a:gd name="connsiteY4" fmla="*/ 46963 h 8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846" h="87450">
                      <a:moveTo>
                        <a:pt x="7513" y="46963"/>
                      </a:moveTo>
                      <a:cubicBezTo>
                        <a:pt x="-8489" y="22865"/>
                        <a:pt x="1893" y="1815"/>
                        <a:pt x="30849" y="5"/>
                      </a:cubicBezTo>
                      <a:cubicBezTo>
                        <a:pt x="62891" y="-313"/>
                        <a:pt x="93152" y="14693"/>
                        <a:pt x="112288" y="40391"/>
                      </a:cubicBezTo>
                      <a:cubicBezTo>
                        <a:pt x="128385" y="64584"/>
                        <a:pt x="117908" y="85635"/>
                        <a:pt x="89047" y="87444"/>
                      </a:cubicBezTo>
                      <a:cubicBezTo>
                        <a:pt x="56957" y="87786"/>
                        <a:pt x="26639" y="72736"/>
                        <a:pt x="7513" y="46963"/>
                      </a:cubicBezTo>
                      <a:close/>
                    </a:path>
                  </a:pathLst>
                </a:custGeom>
                <a:solidFill>
                  <a:srgbClr val="455A64"/>
                </a:solidFill>
                <a:ln w="9525" cap="flat">
                  <a:noFill/>
                  <a:prstDash val="solid"/>
                  <a:miter/>
                </a:ln>
              </p:spPr>
              <p:txBody>
                <a:bodyPr rtlCol="0" anchor="ctr"/>
                <a:lstStyle/>
                <a:p>
                  <a:endParaRPr lang="en-US"/>
                </a:p>
              </p:txBody>
            </p:sp>
            <p:sp>
              <p:nvSpPr>
                <p:cNvPr id="557" name="Graphic 4">
                  <a:extLst>
                    <a:ext uri="{FF2B5EF4-FFF2-40B4-BE49-F238E27FC236}">
                      <a16:creationId xmlns:a16="http://schemas.microsoft.com/office/drawing/2014/main" id="{C71862C4-8BE2-4668-A03C-AA6B4FC5895C}"/>
                    </a:ext>
                  </a:extLst>
                </p:cNvPr>
                <p:cNvSpPr/>
                <p:nvPr/>
              </p:nvSpPr>
              <p:spPr>
                <a:xfrm>
                  <a:off x="4090093" y="2262977"/>
                  <a:ext cx="123319" cy="90018"/>
                </a:xfrm>
                <a:custGeom>
                  <a:avLst/>
                  <a:gdLst>
                    <a:gd name="connsiteX0" fmla="*/ 7784 w 123319"/>
                    <a:gd name="connsiteY0" fmla="*/ 48486 h 90018"/>
                    <a:gd name="connsiteX1" fmla="*/ 31787 w 123319"/>
                    <a:gd name="connsiteY1" fmla="*/ 4 h 90018"/>
                    <a:gd name="connsiteX2" fmla="*/ 115512 w 123319"/>
                    <a:gd name="connsiteY2" fmla="*/ 41533 h 90018"/>
                    <a:gd name="connsiteX3" fmla="*/ 91604 w 123319"/>
                    <a:gd name="connsiteY3" fmla="*/ 90015 h 90018"/>
                    <a:gd name="connsiteX4" fmla="*/ 7784 w 123319"/>
                    <a:gd name="connsiteY4" fmla="*/ 48486 h 90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19" h="90018">
                      <a:moveTo>
                        <a:pt x="7784" y="48486"/>
                      </a:moveTo>
                      <a:cubicBezTo>
                        <a:pt x="-8789" y="23626"/>
                        <a:pt x="1974" y="1909"/>
                        <a:pt x="31787" y="4"/>
                      </a:cubicBezTo>
                      <a:cubicBezTo>
                        <a:pt x="64715" y="-269"/>
                        <a:pt x="95805" y="15152"/>
                        <a:pt x="115512" y="41533"/>
                      </a:cubicBezTo>
                      <a:cubicBezTo>
                        <a:pt x="132086" y="66393"/>
                        <a:pt x="121418" y="88110"/>
                        <a:pt x="91604" y="90015"/>
                      </a:cubicBezTo>
                      <a:cubicBezTo>
                        <a:pt x="58648" y="90286"/>
                        <a:pt x="27530" y="74869"/>
                        <a:pt x="7784" y="48486"/>
                      </a:cubicBezTo>
                      <a:close/>
                    </a:path>
                  </a:pathLst>
                </a:custGeom>
                <a:solidFill>
                  <a:srgbClr val="37474F"/>
                </a:solidFill>
                <a:ln w="9525" cap="flat">
                  <a:noFill/>
                  <a:prstDash val="solid"/>
                  <a:miter/>
                </a:ln>
              </p:spPr>
              <p:txBody>
                <a:bodyPr rtlCol="0" anchor="ctr"/>
                <a:lstStyle/>
                <a:p>
                  <a:endParaRPr lang="en-US"/>
                </a:p>
              </p:txBody>
            </p:sp>
            <p:sp>
              <p:nvSpPr>
                <p:cNvPr id="558" name="Graphic 4">
                  <a:extLst>
                    <a:ext uri="{FF2B5EF4-FFF2-40B4-BE49-F238E27FC236}">
                      <a16:creationId xmlns:a16="http://schemas.microsoft.com/office/drawing/2014/main" id="{4DBDE3BA-8203-4550-AD88-C6F8E40E6AEF}"/>
                    </a:ext>
                  </a:extLst>
                </p:cNvPr>
                <p:cNvSpPr/>
                <p:nvPr/>
              </p:nvSpPr>
              <p:spPr>
                <a:xfrm>
                  <a:off x="4094817" y="2248686"/>
                  <a:ext cx="127279" cy="92787"/>
                </a:xfrm>
                <a:custGeom>
                  <a:avLst/>
                  <a:gdLst>
                    <a:gd name="connsiteX0" fmla="*/ 8014 w 127279"/>
                    <a:gd name="connsiteY0" fmla="*/ 50013 h 92787"/>
                    <a:gd name="connsiteX1" fmla="*/ 32683 w 127279"/>
                    <a:gd name="connsiteY1" fmla="*/ 7 h 92787"/>
                    <a:gd name="connsiteX2" fmla="*/ 119266 w 127279"/>
                    <a:gd name="connsiteY2" fmla="*/ 42774 h 92787"/>
                    <a:gd name="connsiteX3" fmla="*/ 94596 w 127279"/>
                    <a:gd name="connsiteY3" fmla="*/ 92780 h 92787"/>
                    <a:gd name="connsiteX4" fmla="*/ 8014 w 127279"/>
                    <a:gd name="connsiteY4" fmla="*/ 50013 h 92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79" h="92787">
                      <a:moveTo>
                        <a:pt x="8014" y="50013"/>
                      </a:moveTo>
                      <a:cubicBezTo>
                        <a:pt x="-9036" y="24391"/>
                        <a:pt x="2013" y="2388"/>
                        <a:pt x="32683" y="7"/>
                      </a:cubicBezTo>
                      <a:cubicBezTo>
                        <a:pt x="66716" y="-380"/>
                        <a:pt x="98892" y="15512"/>
                        <a:pt x="119266" y="42774"/>
                      </a:cubicBezTo>
                      <a:cubicBezTo>
                        <a:pt x="136315" y="68396"/>
                        <a:pt x="125267" y="90399"/>
                        <a:pt x="94596" y="92780"/>
                      </a:cubicBezTo>
                      <a:cubicBezTo>
                        <a:pt x="60563" y="93166"/>
                        <a:pt x="28388" y="77276"/>
                        <a:pt x="8014" y="50013"/>
                      </a:cubicBezTo>
                      <a:close/>
                    </a:path>
                  </a:pathLst>
                </a:custGeom>
                <a:solidFill>
                  <a:srgbClr val="455A64"/>
                </a:solidFill>
                <a:ln w="9525" cap="flat">
                  <a:noFill/>
                  <a:prstDash val="solid"/>
                  <a:miter/>
                </a:ln>
              </p:spPr>
              <p:txBody>
                <a:bodyPr rtlCol="0" anchor="ctr"/>
                <a:lstStyle/>
                <a:p>
                  <a:endParaRPr lang="en-US"/>
                </a:p>
              </p:txBody>
            </p:sp>
            <p:sp>
              <p:nvSpPr>
                <p:cNvPr id="559" name="Graphic 4">
                  <a:extLst>
                    <a:ext uri="{FF2B5EF4-FFF2-40B4-BE49-F238E27FC236}">
                      <a16:creationId xmlns:a16="http://schemas.microsoft.com/office/drawing/2014/main" id="{0DBF4CD9-68C7-4A6F-B063-5780F3E39C3D}"/>
                    </a:ext>
                  </a:extLst>
                </p:cNvPr>
                <p:cNvSpPr/>
                <p:nvPr/>
              </p:nvSpPr>
              <p:spPr>
                <a:xfrm>
                  <a:off x="4099692" y="2232972"/>
                  <a:ext cx="131242" cy="95641"/>
                </a:xfrm>
                <a:custGeom>
                  <a:avLst/>
                  <a:gdLst>
                    <a:gd name="connsiteX0" fmla="*/ 8282 w 131242"/>
                    <a:gd name="connsiteY0" fmla="*/ 51535 h 95641"/>
                    <a:gd name="connsiteX1" fmla="*/ 33714 w 131242"/>
                    <a:gd name="connsiteY1" fmla="*/ 5 h 95641"/>
                    <a:gd name="connsiteX2" fmla="*/ 122963 w 131242"/>
                    <a:gd name="connsiteY2" fmla="*/ 44106 h 95641"/>
                    <a:gd name="connsiteX3" fmla="*/ 97436 w 131242"/>
                    <a:gd name="connsiteY3" fmla="*/ 95636 h 95641"/>
                    <a:gd name="connsiteX4" fmla="*/ 8282 w 131242"/>
                    <a:gd name="connsiteY4" fmla="*/ 51535 h 95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42" h="95641">
                      <a:moveTo>
                        <a:pt x="8282" y="51535"/>
                      </a:moveTo>
                      <a:cubicBezTo>
                        <a:pt x="-9339" y="25151"/>
                        <a:pt x="2091" y="2100"/>
                        <a:pt x="33714" y="5"/>
                      </a:cubicBezTo>
                      <a:cubicBezTo>
                        <a:pt x="68785" y="-320"/>
                        <a:pt x="101913" y="16052"/>
                        <a:pt x="122963" y="44106"/>
                      </a:cubicBezTo>
                      <a:cubicBezTo>
                        <a:pt x="140585" y="70490"/>
                        <a:pt x="129155" y="93636"/>
                        <a:pt x="97436" y="95636"/>
                      </a:cubicBezTo>
                      <a:cubicBezTo>
                        <a:pt x="62384" y="96007"/>
                        <a:pt x="29256" y="79621"/>
                        <a:pt x="8282" y="51535"/>
                      </a:cubicBezTo>
                      <a:close/>
                    </a:path>
                  </a:pathLst>
                </a:custGeom>
                <a:solidFill>
                  <a:srgbClr val="37474F"/>
                </a:solidFill>
                <a:ln w="9525" cap="flat">
                  <a:noFill/>
                  <a:prstDash val="solid"/>
                  <a:miter/>
                </a:ln>
              </p:spPr>
              <p:txBody>
                <a:bodyPr rtlCol="0" anchor="ctr"/>
                <a:lstStyle/>
                <a:p>
                  <a:endParaRPr lang="en-US"/>
                </a:p>
              </p:txBody>
            </p:sp>
            <p:sp>
              <p:nvSpPr>
                <p:cNvPr id="560" name="Graphic 4">
                  <a:extLst>
                    <a:ext uri="{FF2B5EF4-FFF2-40B4-BE49-F238E27FC236}">
                      <a16:creationId xmlns:a16="http://schemas.microsoft.com/office/drawing/2014/main" id="{CFF26649-FBFE-407E-9568-E6044F1C2BF6}"/>
                    </a:ext>
                  </a:extLst>
                </p:cNvPr>
                <p:cNvSpPr/>
                <p:nvPr/>
              </p:nvSpPr>
              <p:spPr>
                <a:xfrm>
                  <a:off x="4105374" y="2217540"/>
                  <a:ext cx="133882" cy="97548"/>
                </a:xfrm>
                <a:custGeom>
                  <a:avLst/>
                  <a:gdLst>
                    <a:gd name="connsiteX0" fmla="*/ 8410 w 133882"/>
                    <a:gd name="connsiteY0" fmla="*/ 52584 h 97548"/>
                    <a:gd name="connsiteX1" fmla="*/ 34414 w 133882"/>
                    <a:gd name="connsiteY1" fmla="*/ 6 h 97548"/>
                    <a:gd name="connsiteX2" fmla="*/ 125473 w 133882"/>
                    <a:gd name="connsiteY2" fmla="*/ 44964 h 97548"/>
                    <a:gd name="connsiteX3" fmla="*/ 99469 w 133882"/>
                    <a:gd name="connsiteY3" fmla="*/ 97542 h 97548"/>
                    <a:gd name="connsiteX4" fmla="*/ 8410 w 133882"/>
                    <a:gd name="connsiteY4" fmla="*/ 52584 h 97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82" h="97548">
                      <a:moveTo>
                        <a:pt x="8410" y="52584"/>
                      </a:moveTo>
                      <a:cubicBezTo>
                        <a:pt x="-9497" y="25628"/>
                        <a:pt x="2124" y="2102"/>
                        <a:pt x="34414" y="6"/>
                      </a:cubicBezTo>
                      <a:cubicBezTo>
                        <a:pt x="70199" y="-372"/>
                        <a:pt x="104013" y="16326"/>
                        <a:pt x="125473" y="44964"/>
                      </a:cubicBezTo>
                      <a:cubicBezTo>
                        <a:pt x="143380" y="71920"/>
                        <a:pt x="131759" y="95447"/>
                        <a:pt x="99469" y="97542"/>
                      </a:cubicBezTo>
                      <a:cubicBezTo>
                        <a:pt x="63684" y="97920"/>
                        <a:pt x="29870" y="81222"/>
                        <a:pt x="8410" y="52584"/>
                      </a:cubicBezTo>
                      <a:close/>
                    </a:path>
                  </a:pathLst>
                </a:custGeom>
                <a:solidFill>
                  <a:srgbClr val="455A64"/>
                </a:solidFill>
                <a:ln w="9525" cap="flat">
                  <a:noFill/>
                  <a:prstDash val="solid"/>
                  <a:miter/>
                </a:ln>
              </p:spPr>
              <p:txBody>
                <a:bodyPr rtlCol="0" anchor="ctr"/>
                <a:lstStyle/>
                <a:p>
                  <a:endParaRPr lang="en-US"/>
                </a:p>
              </p:txBody>
            </p:sp>
            <p:sp>
              <p:nvSpPr>
                <p:cNvPr id="561" name="Graphic 4">
                  <a:extLst>
                    <a:ext uri="{FF2B5EF4-FFF2-40B4-BE49-F238E27FC236}">
                      <a16:creationId xmlns:a16="http://schemas.microsoft.com/office/drawing/2014/main" id="{FEE1FDDF-1A47-44F8-89E6-48CB3B2D6CBC}"/>
                    </a:ext>
                  </a:extLst>
                </p:cNvPr>
                <p:cNvSpPr/>
                <p:nvPr/>
              </p:nvSpPr>
              <p:spPr>
                <a:xfrm>
                  <a:off x="4090880" y="1878557"/>
                  <a:ext cx="364521" cy="424364"/>
                </a:xfrm>
                <a:custGeom>
                  <a:avLst/>
                  <a:gdLst>
                    <a:gd name="connsiteX0" fmla="*/ 264077 w 364521"/>
                    <a:gd name="connsiteY0" fmla="*/ 18569 h 424364"/>
                    <a:gd name="connsiteX1" fmla="*/ 22237 w 364521"/>
                    <a:gd name="connsiteY1" fmla="*/ 100484 h 424364"/>
                    <a:gd name="connsiteX2" fmla="*/ 28524 w 364521"/>
                    <a:gd name="connsiteY2" fmla="*/ 354420 h 424364"/>
                    <a:gd name="connsiteX3" fmla="*/ 33668 w 364521"/>
                    <a:gd name="connsiteY3" fmla="*/ 385376 h 424364"/>
                    <a:gd name="connsiteX4" fmla="*/ 112630 w 364521"/>
                    <a:gd name="connsiteY4" fmla="*/ 424334 h 424364"/>
                    <a:gd name="connsiteX5" fmla="*/ 140252 w 364521"/>
                    <a:gd name="connsiteY5" fmla="*/ 409665 h 424364"/>
                    <a:gd name="connsiteX6" fmla="*/ 140252 w 364521"/>
                    <a:gd name="connsiteY6" fmla="*/ 409665 h 424364"/>
                    <a:gd name="connsiteX7" fmla="*/ 345897 w 364521"/>
                    <a:gd name="connsiteY7" fmla="*/ 260504 h 424364"/>
                    <a:gd name="connsiteX8" fmla="*/ 264077 w 364521"/>
                    <a:gd name="connsiteY8" fmla="*/ 18569 h 42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521" h="424364">
                      <a:moveTo>
                        <a:pt x="264077" y="18569"/>
                      </a:moveTo>
                      <a:cubicBezTo>
                        <a:pt x="174657" y="-25341"/>
                        <a:pt x="66567" y="11271"/>
                        <a:pt x="22237" y="100484"/>
                      </a:cubicBezTo>
                      <a:cubicBezTo>
                        <a:pt x="-41294" y="228976"/>
                        <a:pt x="54146" y="302699"/>
                        <a:pt x="28524" y="354420"/>
                      </a:cubicBezTo>
                      <a:cubicBezTo>
                        <a:pt x="24514" y="364910"/>
                        <a:pt x="26486" y="376747"/>
                        <a:pt x="33668" y="385376"/>
                      </a:cubicBezTo>
                      <a:cubicBezTo>
                        <a:pt x="52251" y="410228"/>
                        <a:pt x="81597" y="424705"/>
                        <a:pt x="112630" y="424334"/>
                      </a:cubicBezTo>
                      <a:cubicBezTo>
                        <a:pt x="123822" y="424837"/>
                        <a:pt x="134404" y="419219"/>
                        <a:pt x="140252" y="409665"/>
                      </a:cubicBezTo>
                      <a:lnTo>
                        <a:pt x="140252" y="409665"/>
                      </a:lnTo>
                      <a:cubicBezTo>
                        <a:pt x="165779" y="357849"/>
                        <a:pt x="282365" y="388901"/>
                        <a:pt x="345897" y="260504"/>
                      </a:cubicBezTo>
                      <a:cubicBezTo>
                        <a:pt x="389883" y="171086"/>
                        <a:pt x="353308" y="62933"/>
                        <a:pt x="264077" y="18569"/>
                      </a:cubicBezTo>
                      <a:close/>
                    </a:path>
                  </a:pathLst>
                </a:custGeom>
                <a:solidFill>
                  <a:srgbClr val="BA68C8"/>
                </a:solidFill>
                <a:ln w="9525" cap="flat">
                  <a:noFill/>
                  <a:prstDash val="solid"/>
                  <a:miter/>
                </a:ln>
              </p:spPr>
              <p:txBody>
                <a:bodyPr rtlCol="0" anchor="ctr"/>
                <a:lstStyle/>
                <a:p>
                  <a:endParaRPr lang="en-US"/>
                </a:p>
              </p:txBody>
            </p:sp>
            <p:sp>
              <p:nvSpPr>
                <p:cNvPr id="562" name="Graphic 4">
                  <a:extLst>
                    <a:ext uri="{FF2B5EF4-FFF2-40B4-BE49-F238E27FC236}">
                      <a16:creationId xmlns:a16="http://schemas.microsoft.com/office/drawing/2014/main" id="{4152B38F-63DB-4F4E-AD50-A262E8FEEBBE}"/>
                    </a:ext>
                  </a:extLst>
                </p:cNvPr>
                <p:cNvSpPr/>
                <p:nvPr/>
              </p:nvSpPr>
              <p:spPr>
                <a:xfrm>
                  <a:off x="4090880" y="1878557"/>
                  <a:ext cx="364521" cy="424364"/>
                </a:xfrm>
                <a:custGeom>
                  <a:avLst/>
                  <a:gdLst>
                    <a:gd name="connsiteX0" fmla="*/ 264077 w 364521"/>
                    <a:gd name="connsiteY0" fmla="*/ 18569 h 424364"/>
                    <a:gd name="connsiteX1" fmla="*/ 22237 w 364521"/>
                    <a:gd name="connsiteY1" fmla="*/ 100484 h 424364"/>
                    <a:gd name="connsiteX2" fmla="*/ 28524 w 364521"/>
                    <a:gd name="connsiteY2" fmla="*/ 354420 h 424364"/>
                    <a:gd name="connsiteX3" fmla="*/ 33668 w 364521"/>
                    <a:gd name="connsiteY3" fmla="*/ 385376 h 424364"/>
                    <a:gd name="connsiteX4" fmla="*/ 112630 w 364521"/>
                    <a:gd name="connsiteY4" fmla="*/ 424334 h 424364"/>
                    <a:gd name="connsiteX5" fmla="*/ 140252 w 364521"/>
                    <a:gd name="connsiteY5" fmla="*/ 409665 h 424364"/>
                    <a:gd name="connsiteX6" fmla="*/ 140252 w 364521"/>
                    <a:gd name="connsiteY6" fmla="*/ 409665 h 424364"/>
                    <a:gd name="connsiteX7" fmla="*/ 345897 w 364521"/>
                    <a:gd name="connsiteY7" fmla="*/ 260504 h 424364"/>
                    <a:gd name="connsiteX8" fmla="*/ 264077 w 364521"/>
                    <a:gd name="connsiteY8" fmla="*/ 18569 h 42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521" h="424364">
                      <a:moveTo>
                        <a:pt x="264077" y="18569"/>
                      </a:moveTo>
                      <a:cubicBezTo>
                        <a:pt x="174657" y="-25341"/>
                        <a:pt x="66567" y="11271"/>
                        <a:pt x="22237" y="100484"/>
                      </a:cubicBezTo>
                      <a:cubicBezTo>
                        <a:pt x="-41294" y="228976"/>
                        <a:pt x="54146" y="302699"/>
                        <a:pt x="28524" y="354420"/>
                      </a:cubicBezTo>
                      <a:cubicBezTo>
                        <a:pt x="24514" y="364910"/>
                        <a:pt x="26486" y="376747"/>
                        <a:pt x="33668" y="385376"/>
                      </a:cubicBezTo>
                      <a:cubicBezTo>
                        <a:pt x="52251" y="410228"/>
                        <a:pt x="81597" y="424705"/>
                        <a:pt x="112630" y="424334"/>
                      </a:cubicBezTo>
                      <a:cubicBezTo>
                        <a:pt x="123822" y="424837"/>
                        <a:pt x="134404" y="419219"/>
                        <a:pt x="140252" y="409665"/>
                      </a:cubicBezTo>
                      <a:lnTo>
                        <a:pt x="140252" y="409665"/>
                      </a:lnTo>
                      <a:cubicBezTo>
                        <a:pt x="165779" y="357849"/>
                        <a:pt x="282365" y="388901"/>
                        <a:pt x="345897" y="260504"/>
                      </a:cubicBezTo>
                      <a:cubicBezTo>
                        <a:pt x="389883" y="171086"/>
                        <a:pt x="353308" y="62933"/>
                        <a:pt x="264077" y="18569"/>
                      </a:cubicBezTo>
                      <a:close/>
                    </a:path>
                  </a:pathLst>
                </a:custGeom>
                <a:solidFill>
                  <a:srgbClr val="FFFFFF">
                    <a:alpha val="30000"/>
                  </a:srgbClr>
                </a:solidFill>
                <a:ln w="9525" cap="flat">
                  <a:noFill/>
                  <a:prstDash val="solid"/>
                  <a:miter/>
                </a:ln>
              </p:spPr>
              <p:txBody>
                <a:bodyPr rtlCol="0" anchor="ctr"/>
                <a:lstStyle/>
                <a:p>
                  <a:endParaRPr lang="en-US"/>
                </a:p>
              </p:txBody>
            </p:sp>
            <p:sp>
              <p:nvSpPr>
                <p:cNvPr id="563" name="Graphic 4">
                  <a:extLst>
                    <a:ext uri="{FF2B5EF4-FFF2-40B4-BE49-F238E27FC236}">
                      <a16:creationId xmlns:a16="http://schemas.microsoft.com/office/drawing/2014/main" id="{FDFCD37C-EB77-41D0-8EF1-40D77EAB0A8F}"/>
                    </a:ext>
                  </a:extLst>
                </p:cNvPr>
                <p:cNvSpPr/>
                <p:nvPr/>
              </p:nvSpPr>
              <p:spPr>
                <a:xfrm>
                  <a:off x="4132267" y="2227449"/>
                  <a:ext cx="87336" cy="63633"/>
                </a:xfrm>
                <a:custGeom>
                  <a:avLst/>
                  <a:gdLst>
                    <a:gd name="connsiteX0" fmla="*/ 5521 w 87336"/>
                    <a:gd name="connsiteY0" fmla="*/ 34293 h 63633"/>
                    <a:gd name="connsiteX1" fmla="*/ 22475 w 87336"/>
                    <a:gd name="connsiteY1" fmla="*/ 3 h 63633"/>
                    <a:gd name="connsiteX2" fmla="*/ 81816 w 87336"/>
                    <a:gd name="connsiteY2" fmla="*/ 29340 h 63633"/>
                    <a:gd name="connsiteX3" fmla="*/ 64861 w 87336"/>
                    <a:gd name="connsiteY3" fmla="*/ 63630 h 63633"/>
                    <a:gd name="connsiteX4" fmla="*/ 5521 w 87336"/>
                    <a:gd name="connsiteY4" fmla="*/ 34293 h 63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6" h="63633">
                      <a:moveTo>
                        <a:pt x="5521" y="34293"/>
                      </a:moveTo>
                      <a:cubicBezTo>
                        <a:pt x="-6195" y="16672"/>
                        <a:pt x="1330" y="1337"/>
                        <a:pt x="22475" y="3"/>
                      </a:cubicBezTo>
                      <a:cubicBezTo>
                        <a:pt x="45792" y="-208"/>
                        <a:pt x="67824" y="10683"/>
                        <a:pt x="81816" y="29340"/>
                      </a:cubicBezTo>
                      <a:cubicBezTo>
                        <a:pt x="93532" y="46961"/>
                        <a:pt x="86007" y="62297"/>
                        <a:pt x="64861" y="63630"/>
                      </a:cubicBezTo>
                      <a:cubicBezTo>
                        <a:pt x="41544" y="63841"/>
                        <a:pt x="19513" y="52950"/>
                        <a:pt x="5521" y="34293"/>
                      </a:cubicBezTo>
                      <a:close/>
                    </a:path>
                  </a:pathLst>
                </a:custGeom>
                <a:solidFill>
                  <a:srgbClr val="BA68C8"/>
                </a:solidFill>
                <a:ln w="9525" cap="flat">
                  <a:noFill/>
                  <a:prstDash val="solid"/>
                  <a:miter/>
                </a:ln>
              </p:spPr>
              <p:txBody>
                <a:bodyPr rtlCol="0" anchor="ctr"/>
                <a:lstStyle/>
                <a:p>
                  <a:endParaRPr lang="en-US"/>
                </a:p>
              </p:txBody>
            </p:sp>
            <p:sp>
              <p:nvSpPr>
                <p:cNvPr id="564" name="Graphic 4">
                  <a:extLst>
                    <a:ext uri="{FF2B5EF4-FFF2-40B4-BE49-F238E27FC236}">
                      <a16:creationId xmlns:a16="http://schemas.microsoft.com/office/drawing/2014/main" id="{52733C8D-8CEA-40F7-B8D2-563A00358ABE}"/>
                    </a:ext>
                  </a:extLst>
                </p:cNvPr>
                <p:cNvSpPr/>
                <p:nvPr/>
              </p:nvSpPr>
              <p:spPr>
                <a:xfrm>
                  <a:off x="4152890" y="2053588"/>
                  <a:ext cx="179971" cy="212952"/>
                </a:xfrm>
                <a:custGeom>
                  <a:avLst/>
                  <a:gdLst>
                    <a:gd name="connsiteX0" fmla="*/ 46620 w 179971"/>
                    <a:gd name="connsiteY0" fmla="*/ 212345 h 212952"/>
                    <a:gd name="connsiteX1" fmla="*/ 43762 w 179971"/>
                    <a:gd name="connsiteY1" fmla="*/ 204249 h 212952"/>
                    <a:gd name="connsiteX2" fmla="*/ 100912 w 179971"/>
                    <a:gd name="connsiteY2" fmla="*/ 117381 h 212952"/>
                    <a:gd name="connsiteX3" fmla="*/ 121677 w 179971"/>
                    <a:gd name="connsiteY3" fmla="*/ 95664 h 212952"/>
                    <a:gd name="connsiteX4" fmla="*/ 111104 w 179971"/>
                    <a:gd name="connsiteY4" fmla="*/ 81853 h 212952"/>
                    <a:gd name="connsiteX5" fmla="*/ 98531 w 179971"/>
                    <a:gd name="connsiteY5" fmla="*/ 53278 h 212952"/>
                    <a:gd name="connsiteX6" fmla="*/ 68146 w 179971"/>
                    <a:gd name="connsiteY6" fmla="*/ 60707 h 212952"/>
                    <a:gd name="connsiteX7" fmla="*/ 50715 w 179971"/>
                    <a:gd name="connsiteY7" fmla="*/ 60707 h 212952"/>
                    <a:gd name="connsiteX8" fmla="*/ 46048 w 179971"/>
                    <a:gd name="connsiteY8" fmla="*/ 90425 h 212952"/>
                    <a:gd name="connsiteX9" fmla="*/ 11567 w 179971"/>
                    <a:gd name="connsiteY9" fmla="*/ 187961 h 212952"/>
                    <a:gd name="connsiteX10" fmla="*/ 3281 w 179971"/>
                    <a:gd name="connsiteY10" fmla="*/ 190533 h 212952"/>
                    <a:gd name="connsiteX11" fmla="*/ 709 w 179971"/>
                    <a:gd name="connsiteY11" fmla="*/ 182246 h 212952"/>
                    <a:gd name="connsiteX12" fmla="*/ 34046 w 179971"/>
                    <a:gd name="connsiteY12" fmla="*/ 86996 h 212952"/>
                    <a:gd name="connsiteX13" fmla="*/ 38523 w 179971"/>
                    <a:gd name="connsiteY13" fmla="*/ 57373 h 212952"/>
                    <a:gd name="connsiteX14" fmla="*/ 12329 w 179971"/>
                    <a:gd name="connsiteY14" fmla="*/ 33180 h 212952"/>
                    <a:gd name="connsiteX15" fmla="*/ 21188 w 179971"/>
                    <a:gd name="connsiteY15" fmla="*/ 9367 h 212952"/>
                    <a:gd name="connsiteX16" fmla="*/ 39190 w 179971"/>
                    <a:gd name="connsiteY16" fmla="*/ 10510 h 212952"/>
                    <a:gd name="connsiteX17" fmla="*/ 51096 w 179971"/>
                    <a:gd name="connsiteY17" fmla="*/ 47658 h 212952"/>
                    <a:gd name="connsiteX18" fmla="*/ 66908 w 179971"/>
                    <a:gd name="connsiteY18" fmla="*/ 47658 h 212952"/>
                    <a:gd name="connsiteX19" fmla="*/ 96054 w 179971"/>
                    <a:gd name="connsiteY19" fmla="*/ 40133 h 212952"/>
                    <a:gd name="connsiteX20" fmla="*/ 103293 w 179971"/>
                    <a:gd name="connsiteY20" fmla="*/ 5367 h 212952"/>
                    <a:gd name="connsiteX21" fmla="*/ 127668 w 179971"/>
                    <a:gd name="connsiteY21" fmla="*/ 4740 h 212952"/>
                    <a:gd name="connsiteX22" fmla="*/ 132821 w 179971"/>
                    <a:gd name="connsiteY22" fmla="*/ 19940 h 212952"/>
                    <a:gd name="connsiteX23" fmla="*/ 109866 w 179971"/>
                    <a:gd name="connsiteY23" fmla="*/ 47563 h 212952"/>
                    <a:gd name="connsiteX24" fmla="*/ 121677 w 179971"/>
                    <a:gd name="connsiteY24" fmla="*/ 75376 h 212952"/>
                    <a:gd name="connsiteX25" fmla="*/ 131202 w 179971"/>
                    <a:gd name="connsiteY25" fmla="*/ 87758 h 212952"/>
                    <a:gd name="connsiteX26" fmla="*/ 167968 w 179971"/>
                    <a:gd name="connsiteY26" fmla="*/ 74709 h 212952"/>
                    <a:gd name="connsiteX27" fmla="*/ 179779 w 179971"/>
                    <a:gd name="connsiteY27" fmla="*/ 88330 h 212952"/>
                    <a:gd name="connsiteX28" fmla="*/ 166254 w 179971"/>
                    <a:gd name="connsiteY28" fmla="*/ 109856 h 212952"/>
                    <a:gd name="connsiteX29" fmla="*/ 131202 w 179971"/>
                    <a:gd name="connsiteY29" fmla="*/ 103665 h 212952"/>
                    <a:gd name="connsiteX30" fmla="*/ 109866 w 179971"/>
                    <a:gd name="connsiteY30" fmla="*/ 125287 h 212952"/>
                    <a:gd name="connsiteX31" fmla="*/ 54525 w 179971"/>
                    <a:gd name="connsiteY31" fmla="*/ 209392 h 212952"/>
                    <a:gd name="connsiteX32" fmla="*/ 46448 w 179971"/>
                    <a:gd name="connsiteY32" fmla="*/ 212397 h 212952"/>
                    <a:gd name="connsiteX33" fmla="*/ 46334 w 179971"/>
                    <a:gd name="connsiteY33" fmla="*/ 212345 h 212952"/>
                    <a:gd name="connsiteX34" fmla="*/ 30999 w 179971"/>
                    <a:gd name="connsiteY34" fmla="*/ 20321 h 212952"/>
                    <a:gd name="connsiteX35" fmla="*/ 26808 w 179971"/>
                    <a:gd name="connsiteY35" fmla="*/ 20797 h 212952"/>
                    <a:gd name="connsiteX36" fmla="*/ 24045 w 179971"/>
                    <a:gd name="connsiteY36" fmla="*/ 30322 h 212952"/>
                    <a:gd name="connsiteX37" fmla="*/ 38714 w 179971"/>
                    <a:gd name="connsiteY37" fmla="*/ 45086 h 212952"/>
                    <a:gd name="connsiteX38" fmla="*/ 31761 w 179971"/>
                    <a:gd name="connsiteY38" fmla="*/ 21083 h 212952"/>
                    <a:gd name="connsiteX39" fmla="*/ 141298 w 179971"/>
                    <a:gd name="connsiteY39" fmla="*/ 95569 h 212952"/>
                    <a:gd name="connsiteX40" fmla="*/ 161777 w 179971"/>
                    <a:gd name="connsiteY40" fmla="*/ 98331 h 212952"/>
                    <a:gd name="connsiteX41" fmla="*/ 167587 w 179971"/>
                    <a:gd name="connsiteY41" fmla="*/ 90425 h 212952"/>
                    <a:gd name="connsiteX42" fmla="*/ 164634 w 179971"/>
                    <a:gd name="connsiteY42" fmla="*/ 86520 h 212952"/>
                    <a:gd name="connsiteX43" fmla="*/ 141298 w 179971"/>
                    <a:gd name="connsiteY43" fmla="*/ 95569 h 212952"/>
                    <a:gd name="connsiteX44" fmla="*/ 118057 w 179971"/>
                    <a:gd name="connsiteY44" fmla="*/ 13463 h 212952"/>
                    <a:gd name="connsiteX45" fmla="*/ 112456 w 179971"/>
                    <a:gd name="connsiteY45" fmla="*/ 14289 h 212952"/>
                    <a:gd name="connsiteX46" fmla="*/ 112437 w 179971"/>
                    <a:gd name="connsiteY46" fmla="*/ 14320 h 212952"/>
                    <a:gd name="connsiteX47" fmla="*/ 107675 w 179971"/>
                    <a:gd name="connsiteY47" fmla="*/ 34418 h 212952"/>
                    <a:gd name="connsiteX48" fmla="*/ 120819 w 179971"/>
                    <a:gd name="connsiteY48" fmla="*/ 18511 h 212952"/>
                    <a:gd name="connsiteX49" fmla="*/ 118057 w 179971"/>
                    <a:gd name="connsiteY49" fmla="*/ 13463 h 2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9971" h="212952">
                      <a:moveTo>
                        <a:pt x="46620" y="212345"/>
                      </a:moveTo>
                      <a:cubicBezTo>
                        <a:pt x="43648" y="210853"/>
                        <a:pt x="42381" y="207277"/>
                        <a:pt x="43762" y="204249"/>
                      </a:cubicBezTo>
                      <a:cubicBezTo>
                        <a:pt x="59297" y="173127"/>
                        <a:pt x="78481" y="143966"/>
                        <a:pt x="100912" y="117381"/>
                      </a:cubicBezTo>
                      <a:cubicBezTo>
                        <a:pt x="107332" y="109675"/>
                        <a:pt x="114266" y="102419"/>
                        <a:pt x="121677" y="95664"/>
                      </a:cubicBezTo>
                      <a:cubicBezTo>
                        <a:pt x="117695" y="91428"/>
                        <a:pt x="114152" y="86801"/>
                        <a:pt x="111104" y="81853"/>
                      </a:cubicBezTo>
                      <a:cubicBezTo>
                        <a:pt x="105532" y="72995"/>
                        <a:pt x="101293" y="63367"/>
                        <a:pt x="98531" y="53278"/>
                      </a:cubicBezTo>
                      <a:cubicBezTo>
                        <a:pt x="88825" y="57231"/>
                        <a:pt x="78585" y="59735"/>
                        <a:pt x="68146" y="60707"/>
                      </a:cubicBezTo>
                      <a:cubicBezTo>
                        <a:pt x="62355" y="61330"/>
                        <a:pt x="56506" y="61330"/>
                        <a:pt x="50715" y="60707"/>
                      </a:cubicBezTo>
                      <a:cubicBezTo>
                        <a:pt x="49830" y="70706"/>
                        <a:pt x="48267" y="80635"/>
                        <a:pt x="46048" y="90425"/>
                      </a:cubicBezTo>
                      <a:cubicBezTo>
                        <a:pt x="38485" y="124196"/>
                        <a:pt x="26912" y="156941"/>
                        <a:pt x="11567" y="187961"/>
                      </a:cubicBezTo>
                      <a:cubicBezTo>
                        <a:pt x="9986" y="190960"/>
                        <a:pt x="6281" y="192111"/>
                        <a:pt x="3281" y="190533"/>
                      </a:cubicBezTo>
                      <a:cubicBezTo>
                        <a:pt x="280" y="188955"/>
                        <a:pt x="-872" y="185245"/>
                        <a:pt x="709" y="182246"/>
                      </a:cubicBezTo>
                      <a:cubicBezTo>
                        <a:pt x="15473" y="151895"/>
                        <a:pt x="26665" y="119931"/>
                        <a:pt x="34046" y="86996"/>
                      </a:cubicBezTo>
                      <a:cubicBezTo>
                        <a:pt x="36256" y="77243"/>
                        <a:pt x="37752" y="67343"/>
                        <a:pt x="38523" y="57373"/>
                      </a:cubicBezTo>
                      <a:cubicBezTo>
                        <a:pt x="26322" y="54144"/>
                        <a:pt x="16511" y="45084"/>
                        <a:pt x="12329" y="33180"/>
                      </a:cubicBezTo>
                      <a:cubicBezTo>
                        <a:pt x="9005" y="24143"/>
                        <a:pt x="12768" y="14036"/>
                        <a:pt x="21188" y="9367"/>
                      </a:cubicBezTo>
                      <a:cubicBezTo>
                        <a:pt x="26874" y="6087"/>
                        <a:pt x="33970" y="6537"/>
                        <a:pt x="39190" y="10510"/>
                      </a:cubicBezTo>
                      <a:cubicBezTo>
                        <a:pt x="47000" y="16511"/>
                        <a:pt x="51001" y="29560"/>
                        <a:pt x="51096" y="47658"/>
                      </a:cubicBezTo>
                      <a:cubicBezTo>
                        <a:pt x="56345" y="48285"/>
                        <a:pt x="61659" y="48285"/>
                        <a:pt x="66908" y="47658"/>
                      </a:cubicBezTo>
                      <a:cubicBezTo>
                        <a:pt x="76957" y="46710"/>
                        <a:pt x="86796" y="44171"/>
                        <a:pt x="96054" y="40133"/>
                      </a:cubicBezTo>
                      <a:cubicBezTo>
                        <a:pt x="93692" y="28042"/>
                        <a:pt x="96302" y="15511"/>
                        <a:pt x="103293" y="5367"/>
                      </a:cubicBezTo>
                      <a:cubicBezTo>
                        <a:pt x="109847" y="-1537"/>
                        <a:pt x="120762" y="-1817"/>
                        <a:pt x="127668" y="4740"/>
                      </a:cubicBezTo>
                      <a:cubicBezTo>
                        <a:pt x="131783" y="8649"/>
                        <a:pt x="133707" y="14334"/>
                        <a:pt x="132821" y="19940"/>
                      </a:cubicBezTo>
                      <a:cubicBezTo>
                        <a:pt x="129354" y="31943"/>
                        <a:pt x="121029" y="41953"/>
                        <a:pt x="109866" y="47563"/>
                      </a:cubicBezTo>
                      <a:cubicBezTo>
                        <a:pt x="112247" y="57420"/>
                        <a:pt x="116238" y="66817"/>
                        <a:pt x="121677" y="75376"/>
                      </a:cubicBezTo>
                      <a:cubicBezTo>
                        <a:pt x="124363" y="79858"/>
                        <a:pt x="127553" y="84013"/>
                        <a:pt x="131202" y="87758"/>
                      </a:cubicBezTo>
                      <a:cubicBezTo>
                        <a:pt x="145584" y="76804"/>
                        <a:pt x="158443" y="72137"/>
                        <a:pt x="167968" y="74709"/>
                      </a:cubicBezTo>
                      <a:cubicBezTo>
                        <a:pt x="174293" y="76458"/>
                        <a:pt x="178941" y="81826"/>
                        <a:pt x="179779" y="88330"/>
                      </a:cubicBezTo>
                      <a:cubicBezTo>
                        <a:pt x="181113" y="97842"/>
                        <a:pt x="175407" y="106933"/>
                        <a:pt x="166254" y="109856"/>
                      </a:cubicBezTo>
                      <a:cubicBezTo>
                        <a:pt x="154262" y="113713"/>
                        <a:pt x="141146" y="111395"/>
                        <a:pt x="131202" y="103665"/>
                      </a:cubicBezTo>
                      <a:cubicBezTo>
                        <a:pt x="123553" y="110323"/>
                        <a:pt x="116419" y="117550"/>
                        <a:pt x="109866" y="125287"/>
                      </a:cubicBezTo>
                      <a:cubicBezTo>
                        <a:pt x="88187" y="151057"/>
                        <a:pt x="69613" y="179286"/>
                        <a:pt x="54525" y="209392"/>
                      </a:cubicBezTo>
                      <a:cubicBezTo>
                        <a:pt x="53125" y="212454"/>
                        <a:pt x="49506" y="213799"/>
                        <a:pt x="46448" y="212397"/>
                      </a:cubicBezTo>
                      <a:cubicBezTo>
                        <a:pt x="46410" y="212380"/>
                        <a:pt x="46372" y="212363"/>
                        <a:pt x="46334" y="212345"/>
                      </a:cubicBezTo>
                      <a:close/>
                      <a:moveTo>
                        <a:pt x="30999" y="20321"/>
                      </a:moveTo>
                      <a:cubicBezTo>
                        <a:pt x="29608" y="19752"/>
                        <a:pt x="28027" y="19932"/>
                        <a:pt x="26808" y="20797"/>
                      </a:cubicBezTo>
                      <a:cubicBezTo>
                        <a:pt x="22331" y="23179"/>
                        <a:pt x="23569" y="28703"/>
                        <a:pt x="24045" y="30322"/>
                      </a:cubicBezTo>
                      <a:cubicBezTo>
                        <a:pt x="26474" y="37196"/>
                        <a:pt x="31856" y="42615"/>
                        <a:pt x="38714" y="45086"/>
                      </a:cubicBezTo>
                      <a:cubicBezTo>
                        <a:pt x="39428" y="36501"/>
                        <a:pt x="36961" y="27954"/>
                        <a:pt x="31761" y="21083"/>
                      </a:cubicBezTo>
                      <a:close/>
                      <a:moveTo>
                        <a:pt x="141298" y="95569"/>
                      </a:moveTo>
                      <a:cubicBezTo>
                        <a:pt x="147384" y="99466"/>
                        <a:pt x="154881" y="100478"/>
                        <a:pt x="161777" y="98331"/>
                      </a:cubicBezTo>
                      <a:cubicBezTo>
                        <a:pt x="163396" y="97759"/>
                        <a:pt x="168444" y="95378"/>
                        <a:pt x="167587" y="90425"/>
                      </a:cubicBezTo>
                      <a:cubicBezTo>
                        <a:pt x="167111" y="87568"/>
                        <a:pt x="165873" y="86806"/>
                        <a:pt x="164634" y="86520"/>
                      </a:cubicBezTo>
                      <a:cubicBezTo>
                        <a:pt x="160634" y="85377"/>
                        <a:pt x="152442" y="87663"/>
                        <a:pt x="141298" y="95569"/>
                      </a:cubicBezTo>
                      <a:close/>
                      <a:moveTo>
                        <a:pt x="118057" y="13463"/>
                      </a:moveTo>
                      <a:cubicBezTo>
                        <a:pt x="116285" y="12146"/>
                        <a:pt x="113780" y="12515"/>
                        <a:pt x="112456" y="14289"/>
                      </a:cubicBezTo>
                      <a:cubicBezTo>
                        <a:pt x="112456" y="14299"/>
                        <a:pt x="112447" y="14310"/>
                        <a:pt x="112437" y="14320"/>
                      </a:cubicBezTo>
                      <a:cubicBezTo>
                        <a:pt x="108465" y="20221"/>
                        <a:pt x="106770" y="27363"/>
                        <a:pt x="107675" y="34418"/>
                      </a:cubicBezTo>
                      <a:cubicBezTo>
                        <a:pt x="113809" y="30843"/>
                        <a:pt x="118467" y="25205"/>
                        <a:pt x="120819" y="18511"/>
                      </a:cubicBezTo>
                      <a:cubicBezTo>
                        <a:pt x="121438" y="16356"/>
                        <a:pt x="120200" y="14107"/>
                        <a:pt x="118057" y="13463"/>
                      </a:cubicBezTo>
                      <a:close/>
                    </a:path>
                  </a:pathLst>
                </a:custGeom>
                <a:solidFill>
                  <a:srgbClr val="FFFFFF"/>
                </a:solidFill>
                <a:ln w="9525" cap="flat">
                  <a:noFill/>
                  <a:prstDash val="solid"/>
                  <a:miter/>
                </a:ln>
              </p:spPr>
              <p:txBody>
                <a:bodyPr rtlCol="0" anchor="ctr"/>
                <a:lstStyle/>
                <a:p>
                  <a:endParaRPr lang="en-US"/>
                </a:p>
              </p:txBody>
            </p:sp>
          </p:grpSp>
          <p:sp>
            <p:nvSpPr>
              <p:cNvPr id="565" name="Graphic 4">
                <a:extLst>
                  <a:ext uri="{FF2B5EF4-FFF2-40B4-BE49-F238E27FC236}">
                    <a16:creationId xmlns:a16="http://schemas.microsoft.com/office/drawing/2014/main" id="{46AD514D-2504-487C-94D2-72DFD017CED7}"/>
                  </a:ext>
                </a:extLst>
              </p:cNvPr>
              <p:cNvSpPr/>
              <p:nvPr/>
            </p:nvSpPr>
            <p:spPr>
              <a:xfrm>
                <a:off x="4376927" y="1757350"/>
                <a:ext cx="50464" cy="78831"/>
              </a:xfrm>
              <a:custGeom>
                <a:avLst/>
                <a:gdLst>
                  <a:gd name="connsiteX0" fmla="*/ 9654 w 50464"/>
                  <a:gd name="connsiteY0" fmla="*/ 78625 h 78831"/>
                  <a:gd name="connsiteX1" fmla="*/ 6606 w 50464"/>
                  <a:gd name="connsiteY1" fmla="*/ 77673 h 78831"/>
                  <a:gd name="connsiteX2" fmla="*/ 1176 w 50464"/>
                  <a:gd name="connsiteY2" fmla="*/ 61861 h 78831"/>
                  <a:gd name="connsiteX3" fmla="*/ 28132 w 50464"/>
                  <a:gd name="connsiteY3" fmla="*/ 6616 h 78831"/>
                  <a:gd name="connsiteX4" fmla="*/ 43848 w 50464"/>
                  <a:gd name="connsiteY4" fmla="*/ 1187 h 78831"/>
                  <a:gd name="connsiteX5" fmla="*/ 49278 w 50464"/>
                  <a:gd name="connsiteY5" fmla="*/ 16903 h 78831"/>
                  <a:gd name="connsiteX6" fmla="*/ 22417 w 50464"/>
                  <a:gd name="connsiteY6" fmla="*/ 72148 h 78831"/>
                  <a:gd name="connsiteX7" fmla="*/ 9654 w 50464"/>
                  <a:gd name="connsiteY7" fmla="*/ 78625 h 7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64" h="78831">
                    <a:moveTo>
                      <a:pt x="9654" y="78625"/>
                    </a:moveTo>
                    <a:cubicBezTo>
                      <a:pt x="8596" y="78440"/>
                      <a:pt x="7577" y="78120"/>
                      <a:pt x="6606" y="77673"/>
                    </a:cubicBezTo>
                    <a:cubicBezTo>
                      <a:pt x="776" y="74773"/>
                      <a:pt x="-1643" y="67730"/>
                      <a:pt x="1176" y="61861"/>
                    </a:cubicBezTo>
                    <a:lnTo>
                      <a:pt x="28132" y="6616"/>
                    </a:lnTo>
                    <a:cubicBezTo>
                      <a:pt x="30971" y="778"/>
                      <a:pt x="38010" y="-1653"/>
                      <a:pt x="43848" y="1187"/>
                    </a:cubicBezTo>
                    <a:cubicBezTo>
                      <a:pt x="49687" y="4028"/>
                      <a:pt x="52116" y="11065"/>
                      <a:pt x="49278" y="16903"/>
                    </a:cubicBezTo>
                    <a:lnTo>
                      <a:pt x="22417" y="72148"/>
                    </a:lnTo>
                    <a:cubicBezTo>
                      <a:pt x="20131" y="76958"/>
                      <a:pt x="14883" y="79618"/>
                      <a:pt x="9654" y="78625"/>
                    </a:cubicBezTo>
                    <a:close/>
                  </a:path>
                </a:pathLst>
              </a:custGeom>
              <a:solidFill>
                <a:srgbClr val="E0E0E0"/>
              </a:solidFill>
              <a:ln w="9525" cap="flat">
                <a:noFill/>
                <a:prstDash val="solid"/>
                <a:miter/>
              </a:ln>
            </p:spPr>
            <p:txBody>
              <a:bodyPr rtlCol="0" anchor="ctr"/>
              <a:lstStyle/>
              <a:p>
                <a:endParaRPr lang="en-US"/>
              </a:p>
            </p:txBody>
          </p:sp>
          <p:sp>
            <p:nvSpPr>
              <p:cNvPr id="566" name="Graphic 4">
                <a:extLst>
                  <a:ext uri="{FF2B5EF4-FFF2-40B4-BE49-F238E27FC236}">
                    <a16:creationId xmlns:a16="http://schemas.microsoft.com/office/drawing/2014/main" id="{02C75860-234D-41A5-8BBE-D69172805DCB}"/>
                  </a:ext>
                </a:extLst>
              </p:cNvPr>
              <p:cNvSpPr/>
              <p:nvPr/>
            </p:nvSpPr>
            <p:spPr>
              <a:xfrm>
                <a:off x="4239146" y="1724313"/>
                <a:ext cx="28025" cy="86327"/>
              </a:xfrm>
              <a:custGeom>
                <a:avLst/>
                <a:gdLst>
                  <a:gd name="connsiteX0" fmla="*/ 14085 w 28025"/>
                  <a:gd name="connsiteY0" fmla="*/ 85945 h 86327"/>
                  <a:gd name="connsiteX1" fmla="*/ 4560 w 28025"/>
                  <a:gd name="connsiteY1" fmla="*/ 75182 h 86327"/>
                  <a:gd name="connsiteX2" fmla="*/ 178 w 28025"/>
                  <a:gd name="connsiteY2" fmla="*/ 13841 h 86327"/>
                  <a:gd name="connsiteX3" fmla="*/ 9789 w 28025"/>
                  <a:gd name="connsiteY3" fmla="*/ 177 h 86327"/>
                  <a:gd name="connsiteX4" fmla="*/ 23448 w 28025"/>
                  <a:gd name="connsiteY4" fmla="*/ 9786 h 86327"/>
                  <a:gd name="connsiteX5" fmla="*/ 23610 w 28025"/>
                  <a:gd name="connsiteY5" fmla="*/ 12412 h 86327"/>
                  <a:gd name="connsiteX6" fmla="*/ 27991 w 28025"/>
                  <a:gd name="connsiteY6" fmla="*/ 73753 h 86327"/>
                  <a:gd name="connsiteX7" fmla="*/ 17200 w 28025"/>
                  <a:gd name="connsiteY7" fmla="*/ 86321 h 86327"/>
                  <a:gd name="connsiteX8" fmla="*/ 17133 w 28025"/>
                  <a:gd name="connsiteY8" fmla="*/ 86326 h 86327"/>
                  <a:gd name="connsiteX9" fmla="*/ 14085 w 28025"/>
                  <a:gd name="connsiteY9" fmla="*/ 85945 h 8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5" h="86327">
                    <a:moveTo>
                      <a:pt x="14085" y="85945"/>
                    </a:moveTo>
                    <a:cubicBezTo>
                      <a:pt x="8856" y="84894"/>
                      <a:pt x="4969" y="80498"/>
                      <a:pt x="4560" y="75182"/>
                    </a:cubicBezTo>
                    <a:lnTo>
                      <a:pt x="178" y="13841"/>
                    </a:lnTo>
                    <a:cubicBezTo>
                      <a:pt x="-946" y="7414"/>
                      <a:pt x="3360" y="1297"/>
                      <a:pt x="9789" y="177"/>
                    </a:cubicBezTo>
                    <a:cubicBezTo>
                      <a:pt x="16209" y="-942"/>
                      <a:pt x="22334" y="3359"/>
                      <a:pt x="23448" y="9786"/>
                    </a:cubicBezTo>
                    <a:cubicBezTo>
                      <a:pt x="23600" y="10653"/>
                      <a:pt x="23658" y="11534"/>
                      <a:pt x="23610" y="12412"/>
                    </a:cubicBezTo>
                    <a:lnTo>
                      <a:pt x="27991" y="73753"/>
                    </a:lnTo>
                    <a:cubicBezTo>
                      <a:pt x="28477" y="80205"/>
                      <a:pt x="23648" y="85832"/>
                      <a:pt x="17200" y="86321"/>
                    </a:cubicBezTo>
                    <a:cubicBezTo>
                      <a:pt x="17171" y="86323"/>
                      <a:pt x="17152" y="86324"/>
                      <a:pt x="17133" y="86326"/>
                    </a:cubicBezTo>
                    <a:cubicBezTo>
                      <a:pt x="16104" y="86345"/>
                      <a:pt x="15076" y="86217"/>
                      <a:pt x="14085" y="85945"/>
                    </a:cubicBezTo>
                    <a:close/>
                  </a:path>
                </a:pathLst>
              </a:custGeom>
              <a:solidFill>
                <a:srgbClr val="E0E0E0"/>
              </a:solidFill>
              <a:ln w="9525" cap="flat">
                <a:noFill/>
                <a:prstDash val="solid"/>
                <a:miter/>
              </a:ln>
            </p:spPr>
            <p:txBody>
              <a:bodyPr rtlCol="0" anchor="ctr"/>
              <a:lstStyle/>
              <a:p>
                <a:endParaRPr lang="en-US"/>
              </a:p>
            </p:txBody>
          </p:sp>
          <p:sp>
            <p:nvSpPr>
              <p:cNvPr id="567" name="Graphic 4">
                <a:extLst>
                  <a:ext uri="{FF2B5EF4-FFF2-40B4-BE49-F238E27FC236}">
                    <a16:creationId xmlns:a16="http://schemas.microsoft.com/office/drawing/2014/main" id="{006FCE03-4620-46CC-A718-83005C7BF4B9}"/>
                  </a:ext>
                </a:extLst>
              </p:cNvPr>
              <p:cNvSpPr/>
              <p:nvPr/>
            </p:nvSpPr>
            <p:spPr>
              <a:xfrm>
                <a:off x="4079081" y="1778379"/>
                <a:ext cx="59086" cy="76315"/>
              </a:xfrm>
              <a:custGeom>
                <a:avLst/>
                <a:gdLst>
                  <a:gd name="connsiteX0" fmla="*/ 45562 w 59086"/>
                  <a:gd name="connsiteY0" fmla="*/ 76170 h 76315"/>
                  <a:gd name="connsiteX1" fmla="*/ 38038 w 59086"/>
                  <a:gd name="connsiteY1" fmla="*/ 71217 h 76315"/>
                  <a:gd name="connsiteX2" fmla="*/ 3557 w 59086"/>
                  <a:gd name="connsiteY2" fmla="*/ 20258 h 76315"/>
                  <a:gd name="connsiteX3" fmla="*/ 3367 w 59086"/>
                  <a:gd name="connsiteY3" fmla="*/ 3556 h 76315"/>
                  <a:gd name="connsiteX4" fmla="*/ 20064 w 59086"/>
                  <a:gd name="connsiteY4" fmla="*/ 3364 h 76315"/>
                  <a:gd name="connsiteX5" fmla="*/ 22607 w 59086"/>
                  <a:gd name="connsiteY5" fmla="*/ 7018 h 76315"/>
                  <a:gd name="connsiteX6" fmla="*/ 57088 w 59086"/>
                  <a:gd name="connsiteY6" fmla="*/ 57977 h 76315"/>
                  <a:gd name="connsiteX7" fmla="*/ 53849 w 59086"/>
                  <a:gd name="connsiteY7" fmla="*/ 74360 h 76315"/>
                  <a:gd name="connsiteX8" fmla="*/ 45562 w 59086"/>
                  <a:gd name="connsiteY8" fmla="*/ 76170 h 7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86" h="76315">
                    <a:moveTo>
                      <a:pt x="45562" y="76170"/>
                    </a:moveTo>
                    <a:cubicBezTo>
                      <a:pt x="42495" y="75577"/>
                      <a:pt x="39790" y="73797"/>
                      <a:pt x="38038" y="71217"/>
                    </a:cubicBezTo>
                    <a:lnTo>
                      <a:pt x="3557" y="20258"/>
                    </a:lnTo>
                    <a:cubicBezTo>
                      <a:pt x="-1110" y="15698"/>
                      <a:pt x="-1196" y="8221"/>
                      <a:pt x="3367" y="3556"/>
                    </a:cubicBezTo>
                    <a:cubicBezTo>
                      <a:pt x="7920" y="-1109"/>
                      <a:pt x="15406" y="-1195"/>
                      <a:pt x="20064" y="3364"/>
                    </a:cubicBezTo>
                    <a:cubicBezTo>
                      <a:pt x="21140" y="4410"/>
                      <a:pt x="21998" y="5651"/>
                      <a:pt x="22607" y="7018"/>
                    </a:cubicBezTo>
                    <a:lnTo>
                      <a:pt x="57088" y="57977"/>
                    </a:lnTo>
                    <a:cubicBezTo>
                      <a:pt x="60717" y="63396"/>
                      <a:pt x="59269" y="70729"/>
                      <a:pt x="53849" y="74360"/>
                    </a:cubicBezTo>
                    <a:cubicBezTo>
                      <a:pt x="51411" y="75986"/>
                      <a:pt x="48458" y="76632"/>
                      <a:pt x="45562" y="76170"/>
                    </a:cubicBezTo>
                    <a:close/>
                  </a:path>
                </a:pathLst>
              </a:custGeom>
              <a:solidFill>
                <a:srgbClr val="E0E0E0"/>
              </a:solidFill>
              <a:ln w="9525" cap="flat">
                <a:noFill/>
                <a:prstDash val="solid"/>
                <a:miter/>
              </a:ln>
            </p:spPr>
            <p:txBody>
              <a:bodyPr rtlCol="0" anchor="ctr"/>
              <a:lstStyle/>
              <a:p>
                <a:endParaRPr lang="en-US"/>
              </a:p>
            </p:txBody>
          </p:sp>
          <p:sp>
            <p:nvSpPr>
              <p:cNvPr id="568" name="Graphic 4">
                <a:extLst>
                  <a:ext uri="{FF2B5EF4-FFF2-40B4-BE49-F238E27FC236}">
                    <a16:creationId xmlns:a16="http://schemas.microsoft.com/office/drawing/2014/main" id="{165BF6D2-1CB3-4FD6-8246-19682AF95C9F}"/>
                  </a:ext>
                </a:extLst>
              </p:cNvPr>
              <p:cNvSpPr/>
              <p:nvPr/>
            </p:nvSpPr>
            <p:spPr>
              <a:xfrm>
                <a:off x="3970496" y="1906903"/>
                <a:ext cx="79367" cy="50662"/>
              </a:xfrm>
              <a:custGeom>
                <a:avLst/>
                <a:gdLst>
                  <a:gd name="connsiteX0" fmla="*/ 65183 w 79367"/>
                  <a:gd name="connsiteY0" fmla="*/ 50326 h 50662"/>
                  <a:gd name="connsiteX1" fmla="*/ 62231 w 79367"/>
                  <a:gd name="connsiteY1" fmla="*/ 49278 h 50662"/>
                  <a:gd name="connsiteX2" fmla="*/ 6509 w 79367"/>
                  <a:gd name="connsiteY2" fmla="*/ 22417 h 50662"/>
                  <a:gd name="connsiteX3" fmla="*/ 1271 w 79367"/>
                  <a:gd name="connsiteY3" fmla="*/ 6511 h 50662"/>
                  <a:gd name="connsiteX4" fmla="*/ 17177 w 79367"/>
                  <a:gd name="connsiteY4" fmla="*/ 1272 h 50662"/>
                  <a:gd name="connsiteX5" fmla="*/ 72518 w 79367"/>
                  <a:gd name="connsiteY5" fmla="*/ 28132 h 50662"/>
                  <a:gd name="connsiteX6" fmla="*/ 78271 w 79367"/>
                  <a:gd name="connsiteY6" fmla="*/ 43812 h 50662"/>
                  <a:gd name="connsiteX7" fmla="*/ 65183 w 79367"/>
                  <a:gd name="connsiteY7" fmla="*/ 50421 h 5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367" h="50662">
                    <a:moveTo>
                      <a:pt x="65183" y="50326"/>
                    </a:moveTo>
                    <a:cubicBezTo>
                      <a:pt x="64155" y="50120"/>
                      <a:pt x="63164" y="49767"/>
                      <a:pt x="62231" y="49278"/>
                    </a:cubicBezTo>
                    <a:lnTo>
                      <a:pt x="6509" y="22417"/>
                    </a:lnTo>
                    <a:cubicBezTo>
                      <a:pt x="671" y="19471"/>
                      <a:pt x="-1673" y="12349"/>
                      <a:pt x="1271" y="6511"/>
                    </a:cubicBezTo>
                    <a:cubicBezTo>
                      <a:pt x="4214" y="672"/>
                      <a:pt x="11339" y="-1674"/>
                      <a:pt x="17177" y="1272"/>
                    </a:cubicBezTo>
                    <a:lnTo>
                      <a:pt x="72518" y="28132"/>
                    </a:lnTo>
                    <a:cubicBezTo>
                      <a:pt x="78433" y="30873"/>
                      <a:pt x="81014" y="37893"/>
                      <a:pt x="78271" y="43812"/>
                    </a:cubicBezTo>
                    <a:cubicBezTo>
                      <a:pt x="75975" y="48785"/>
                      <a:pt x="70555" y="51522"/>
                      <a:pt x="65183" y="50421"/>
                    </a:cubicBezTo>
                    <a:close/>
                  </a:path>
                </a:pathLst>
              </a:custGeom>
              <a:solidFill>
                <a:srgbClr val="E0E0E0"/>
              </a:solidFill>
              <a:ln w="9525" cap="flat">
                <a:noFill/>
                <a:prstDash val="solid"/>
                <a:miter/>
              </a:ln>
            </p:spPr>
            <p:txBody>
              <a:bodyPr rtlCol="0" anchor="ctr"/>
              <a:lstStyle/>
              <a:p>
                <a:endParaRPr lang="en-US"/>
              </a:p>
            </p:txBody>
          </p:sp>
          <p:sp>
            <p:nvSpPr>
              <p:cNvPr id="569" name="Graphic 4">
                <a:extLst>
                  <a:ext uri="{FF2B5EF4-FFF2-40B4-BE49-F238E27FC236}">
                    <a16:creationId xmlns:a16="http://schemas.microsoft.com/office/drawing/2014/main" id="{B0EB18F1-1626-4D8B-A670-996B0665C473}"/>
                  </a:ext>
                </a:extLst>
              </p:cNvPr>
              <p:cNvSpPr/>
              <p:nvPr/>
            </p:nvSpPr>
            <p:spPr>
              <a:xfrm>
                <a:off x="4409442" y="2266380"/>
                <a:ext cx="57709" cy="74055"/>
              </a:xfrm>
              <a:custGeom>
                <a:avLst/>
                <a:gdLst>
                  <a:gd name="connsiteX0" fmla="*/ 43813 w 57709"/>
                  <a:gd name="connsiteY0" fmla="*/ 73848 h 74055"/>
                  <a:gd name="connsiteX1" fmla="*/ 36193 w 57709"/>
                  <a:gd name="connsiteY1" fmla="*/ 68895 h 74055"/>
                  <a:gd name="connsiteX2" fmla="*/ 1713 w 57709"/>
                  <a:gd name="connsiteY2" fmla="*/ 17937 h 74055"/>
                  <a:gd name="connsiteX3" fmla="*/ 5685 w 57709"/>
                  <a:gd name="connsiteY3" fmla="*/ 1713 h 74055"/>
                  <a:gd name="connsiteX4" fmla="*/ 21239 w 57709"/>
                  <a:gd name="connsiteY4" fmla="*/ 4697 h 74055"/>
                  <a:gd name="connsiteX5" fmla="*/ 55719 w 57709"/>
                  <a:gd name="connsiteY5" fmla="*/ 55656 h 74055"/>
                  <a:gd name="connsiteX6" fmla="*/ 52576 w 57709"/>
                  <a:gd name="connsiteY6" fmla="*/ 72039 h 74055"/>
                  <a:gd name="connsiteX7" fmla="*/ 43813 w 57709"/>
                  <a:gd name="connsiteY7" fmla="*/ 73848 h 7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09" h="74055">
                    <a:moveTo>
                      <a:pt x="43813" y="73848"/>
                    </a:moveTo>
                    <a:cubicBezTo>
                      <a:pt x="40718" y="73280"/>
                      <a:pt x="37974" y="71497"/>
                      <a:pt x="36193" y="68895"/>
                    </a:cubicBezTo>
                    <a:lnTo>
                      <a:pt x="1713" y="17937"/>
                    </a:lnTo>
                    <a:cubicBezTo>
                      <a:pt x="-1669" y="12359"/>
                      <a:pt x="112" y="5096"/>
                      <a:pt x="5685" y="1713"/>
                    </a:cubicBezTo>
                    <a:cubicBezTo>
                      <a:pt x="10866" y="-1430"/>
                      <a:pt x="17591" y="-140"/>
                      <a:pt x="21239" y="4697"/>
                    </a:cubicBezTo>
                    <a:lnTo>
                      <a:pt x="55719" y="55656"/>
                    </a:lnTo>
                    <a:cubicBezTo>
                      <a:pt x="59310" y="61060"/>
                      <a:pt x="57910" y="68347"/>
                      <a:pt x="52576" y="72039"/>
                    </a:cubicBezTo>
                    <a:cubicBezTo>
                      <a:pt x="50014" y="73778"/>
                      <a:pt x="46861" y="74428"/>
                      <a:pt x="43813" y="73848"/>
                    </a:cubicBezTo>
                    <a:close/>
                  </a:path>
                </a:pathLst>
              </a:custGeom>
              <a:solidFill>
                <a:srgbClr val="E0E0E0"/>
              </a:solidFill>
              <a:ln w="9525" cap="flat">
                <a:noFill/>
                <a:prstDash val="solid"/>
                <a:miter/>
              </a:ln>
            </p:spPr>
            <p:txBody>
              <a:bodyPr rtlCol="0" anchor="ctr"/>
              <a:lstStyle/>
              <a:p>
                <a:endParaRPr lang="en-US"/>
              </a:p>
            </p:txBody>
          </p:sp>
          <p:sp>
            <p:nvSpPr>
              <p:cNvPr id="570" name="Graphic 4">
                <a:extLst>
                  <a:ext uri="{FF2B5EF4-FFF2-40B4-BE49-F238E27FC236}">
                    <a16:creationId xmlns:a16="http://schemas.microsoft.com/office/drawing/2014/main" id="{4E2E9448-9852-4D86-A5AC-67F313304AB1}"/>
                  </a:ext>
                </a:extLst>
              </p:cNvPr>
              <p:cNvSpPr/>
              <p:nvPr/>
            </p:nvSpPr>
            <p:spPr>
              <a:xfrm>
                <a:off x="4498376" y="2163519"/>
                <a:ext cx="78368" cy="50206"/>
              </a:xfrm>
              <a:custGeom>
                <a:avLst/>
                <a:gdLst>
                  <a:gd name="connsiteX0" fmla="*/ 64512 w 78368"/>
                  <a:gd name="connsiteY0" fmla="*/ 50027 h 50206"/>
                  <a:gd name="connsiteX1" fmla="*/ 61464 w 78368"/>
                  <a:gd name="connsiteY1" fmla="*/ 49075 h 50206"/>
                  <a:gd name="connsiteX2" fmla="*/ 6219 w 78368"/>
                  <a:gd name="connsiteY2" fmla="*/ 22214 h 50206"/>
                  <a:gd name="connsiteX3" fmla="*/ 1409 w 78368"/>
                  <a:gd name="connsiteY3" fmla="*/ 6217 h 50206"/>
                  <a:gd name="connsiteX4" fmla="*/ 16506 w 78368"/>
                  <a:gd name="connsiteY4" fmla="*/ 974 h 50206"/>
                  <a:gd name="connsiteX5" fmla="*/ 71846 w 78368"/>
                  <a:gd name="connsiteY5" fmla="*/ 27834 h 50206"/>
                  <a:gd name="connsiteX6" fmla="*/ 77114 w 78368"/>
                  <a:gd name="connsiteY6" fmla="*/ 43684 h 50206"/>
                  <a:gd name="connsiteX7" fmla="*/ 64512 w 78368"/>
                  <a:gd name="connsiteY7" fmla="*/ 50027 h 5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68" h="50206">
                    <a:moveTo>
                      <a:pt x="64512" y="50027"/>
                    </a:moveTo>
                    <a:cubicBezTo>
                      <a:pt x="63464" y="49842"/>
                      <a:pt x="62435" y="49522"/>
                      <a:pt x="61464" y="49075"/>
                    </a:cubicBezTo>
                    <a:lnTo>
                      <a:pt x="6219" y="22214"/>
                    </a:lnTo>
                    <a:cubicBezTo>
                      <a:pt x="475" y="19125"/>
                      <a:pt x="-1677" y="11963"/>
                      <a:pt x="1409" y="6217"/>
                    </a:cubicBezTo>
                    <a:cubicBezTo>
                      <a:pt x="4314" y="816"/>
                      <a:pt x="10877" y="-1463"/>
                      <a:pt x="16506" y="974"/>
                    </a:cubicBezTo>
                    <a:lnTo>
                      <a:pt x="71846" y="27834"/>
                    </a:lnTo>
                    <a:cubicBezTo>
                      <a:pt x="77675" y="30756"/>
                      <a:pt x="80038" y="37852"/>
                      <a:pt x="77114" y="43684"/>
                    </a:cubicBezTo>
                    <a:cubicBezTo>
                      <a:pt x="74780" y="48352"/>
                      <a:pt x="69655" y="50931"/>
                      <a:pt x="64512" y="50027"/>
                    </a:cubicBezTo>
                    <a:close/>
                  </a:path>
                </a:pathLst>
              </a:custGeom>
              <a:solidFill>
                <a:srgbClr val="E0E0E0"/>
              </a:solidFill>
              <a:ln w="9525" cap="flat">
                <a:noFill/>
                <a:prstDash val="solid"/>
                <a:miter/>
              </a:ln>
            </p:spPr>
            <p:txBody>
              <a:bodyPr rtlCol="0" anchor="ctr"/>
              <a:lstStyle/>
              <a:p>
                <a:endParaRPr lang="en-US"/>
              </a:p>
            </p:txBody>
          </p:sp>
          <p:sp>
            <p:nvSpPr>
              <p:cNvPr id="571" name="Graphic 4">
                <a:extLst>
                  <a:ext uri="{FF2B5EF4-FFF2-40B4-BE49-F238E27FC236}">
                    <a16:creationId xmlns:a16="http://schemas.microsoft.com/office/drawing/2014/main" id="{FDE0D1F6-55D1-4F30-9AFA-82A2A23DE1BB}"/>
                  </a:ext>
                </a:extLst>
              </p:cNvPr>
              <p:cNvSpPr/>
              <p:nvPr/>
            </p:nvSpPr>
            <p:spPr>
              <a:xfrm>
                <a:off x="4523918" y="2025522"/>
                <a:ext cx="85423" cy="28038"/>
              </a:xfrm>
              <a:custGeom>
                <a:avLst/>
                <a:gdLst>
                  <a:gd name="connsiteX0" fmla="*/ 9443 w 85423"/>
                  <a:gd name="connsiteY0" fmla="*/ 27814 h 28038"/>
                  <a:gd name="connsiteX1" fmla="*/ 241 w 85423"/>
                  <a:gd name="connsiteY1" fmla="*/ 13873 h 28038"/>
                  <a:gd name="connsiteX2" fmla="*/ 10776 w 85423"/>
                  <a:gd name="connsiteY2" fmla="*/ 4477 h 28038"/>
                  <a:gd name="connsiteX3" fmla="*/ 72117 w 85423"/>
                  <a:gd name="connsiteY3" fmla="*/ 96 h 28038"/>
                  <a:gd name="connsiteX4" fmla="*/ 85328 w 85423"/>
                  <a:gd name="connsiteY4" fmla="*/ 10321 h 28038"/>
                  <a:gd name="connsiteX5" fmla="*/ 75098 w 85423"/>
                  <a:gd name="connsiteY5" fmla="*/ 23528 h 28038"/>
                  <a:gd name="connsiteX6" fmla="*/ 73736 w 85423"/>
                  <a:gd name="connsiteY6" fmla="*/ 23623 h 28038"/>
                  <a:gd name="connsiteX7" fmla="*/ 12395 w 85423"/>
                  <a:gd name="connsiteY7" fmla="*/ 28004 h 28038"/>
                  <a:gd name="connsiteX8" fmla="*/ 9443 w 85423"/>
                  <a:gd name="connsiteY8" fmla="*/ 27814 h 2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423" h="28038">
                    <a:moveTo>
                      <a:pt x="9443" y="27814"/>
                    </a:moveTo>
                    <a:cubicBezTo>
                      <a:pt x="3051" y="26505"/>
                      <a:pt x="-1063" y="20263"/>
                      <a:pt x="241" y="13873"/>
                    </a:cubicBezTo>
                    <a:cubicBezTo>
                      <a:pt x="1289" y="8757"/>
                      <a:pt x="5575" y="4936"/>
                      <a:pt x="10776" y="4477"/>
                    </a:cubicBezTo>
                    <a:lnTo>
                      <a:pt x="72117" y="96"/>
                    </a:lnTo>
                    <a:cubicBezTo>
                      <a:pt x="78585" y="-728"/>
                      <a:pt x="84500" y="3850"/>
                      <a:pt x="85328" y="10321"/>
                    </a:cubicBezTo>
                    <a:cubicBezTo>
                      <a:pt x="86148" y="16791"/>
                      <a:pt x="81575" y="22705"/>
                      <a:pt x="75098" y="23528"/>
                    </a:cubicBezTo>
                    <a:cubicBezTo>
                      <a:pt x="74651" y="23586"/>
                      <a:pt x="74194" y="23618"/>
                      <a:pt x="73736" y="23623"/>
                    </a:cubicBezTo>
                    <a:lnTo>
                      <a:pt x="12395" y="28004"/>
                    </a:lnTo>
                    <a:cubicBezTo>
                      <a:pt x="11405" y="28086"/>
                      <a:pt x="10414" y="28022"/>
                      <a:pt x="9443" y="27814"/>
                    </a:cubicBezTo>
                    <a:close/>
                  </a:path>
                </a:pathLst>
              </a:custGeom>
              <a:solidFill>
                <a:srgbClr val="E0E0E0"/>
              </a:solidFill>
              <a:ln w="9525" cap="flat">
                <a:noFill/>
                <a:prstDash val="solid"/>
                <a:miter/>
              </a:ln>
            </p:spPr>
            <p:txBody>
              <a:bodyPr rtlCol="0" anchor="ctr"/>
              <a:lstStyle/>
              <a:p>
                <a:endParaRPr lang="en-US"/>
              </a:p>
            </p:txBody>
          </p:sp>
          <p:sp>
            <p:nvSpPr>
              <p:cNvPr id="572" name="Graphic 4">
                <a:extLst>
                  <a:ext uri="{FF2B5EF4-FFF2-40B4-BE49-F238E27FC236}">
                    <a16:creationId xmlns:a16="http://schemas.microsoft.com/office/drawing/2014/main" id="{4096AF36-DAAE-400A-BA8B-AE687A0E662F}"/>
                  </a:ext>
                </a:extLst>
              </p:cNvPr>
              <p:cNvSpPr/>
              <p:nvPr/>
            </p:nvSpPr>
            <p:spPr>
              <a:xfrm>
                <a:off x="4479364" y="1867268"/>
                <a:ext cx="74517" cy="57945"/>
              </a:xfrm>
              <a:custGeom>
                <a:avLst/>
                <a:gdLst>
                  <a:gd name="connsiteX0" fmla="*/ 9610 w 74517"/>
                  <a:gd name="connsiteY0" fmla="*/ 57670 h 57945"/>
                  <a:gd name="connsiteX1" fmla="*/ 1990 w 74517"/>
                  <a:gd name="connsiteY1" fmla="*/ 52717 h 57945"/>
                  <a:gd name="connsiteX2" fmla="*/ 5133 w 74517"/>
                  <a:gd name="connsiteY2" fmla="*/ 36334 h 57945"/>
                  <a:gd name="connsiteX3" fmla="*/ 56092 w 74517"/>
                  <a:gd name="connsiteY3" fmla="*/ 1949 h 57945"/>
                  <a:gd name="connsiteX4" fmla="*/ 72570 w 74517"/>
                  <a:gd name="connsiteY4" fmla="*/ 5378 h 57945"/>
                  <a:gd name="connsiteX5" fmla="*/ 69141 w 74517"/>
                  <a:gd name="connsiteY5" fmla="*/ 21856 h 57945"/>
                  <a:gd name="connsiteX6" fmla="*/ 18182 w 74517"/>
                  <a:gd name="connsiteY6" fmla="*/ 56242 h 57945"/>
                  <a:gd name="connsiteX7" fmla="*/ 9610 w 74517"/>
                  <a:gd name="connsiteY7" fmla="*/ 57670 h 5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17" h="57945">
                    <a:moveTo>
                      <a:pt x="9610" y="57670"/>
                    </a:moveTo>
                    <a:cubicBezTo>
                      <a:pt x="6533" y="57054"/>
                      <a:pt x="3800" y="55281"/>
                      <a:pt x="1990" y="52717"/>
                    </a:cubicBezTo>
                    <a:cubicBezTo>
                      <a:pt x="-1601" y="47312"/>
                      <a:pt x="-201" y="40026"/>
                      <a:pt x="5133" y="36334"/>
                    </a:cubicBezTo>
                    <a:lnTo>
                      <a:pt x="56092" y="1949"/>
                    </a:lnTo>
                    <a:cubicBezTo>
                      <a:pt x="61588" y="-1654"/>
                      <a:pt x="68970" y="-119"/>
                      <a:pt x="72570" y="5378"/>
                    </a:cubicBezTo>
                    <a:cubicBezTo>
                      <a:pt x="76171" y="10875"/>
                      <a:pt x="74637" y="18253"/>
                      <a:pt x="69141" y="21856"/>
                    </a:cubicBezTo>
                    <a:lnTo>
                      <a:pt x="18182" y="56242"/>
                    </a:lnTo>
                    <a:cubicBezTo>
                      <a:pt x="15620" y="57808"/>
                      <a:pt x="12544" y="58321"/>
                      <a:pt x="9610" y="57670"/>
                    </a:cubicBezTo>
                    <a:close/>
                  </a:path>
                </a:pathLst>
              </a:custGeom>
              <a:solidFill>
                <a:srgbClr val="E0E0E0"/>
              </a:solidFill>
              <a:ln w="9525" cap="flat">
                <a:noFill/>
                <a:prstDash val="solid"/>
                <a:miter/>
              </a:ln>
            </p:spPr>
            <p:txBody>
              <a:bodyPr rtlCol="0" anchor="ctr"/>
              <a:lstStyle/>
              <a:p>
                <a:endParaRPr lang="en-US"/>
              </a:p>
            </p:txBody>
          </p:sp>
        </p:grpSp>
      </p:grpSp>
      <p:grpSp>
        <p:nvGrpSpPr>
          <p:cNvPr id="589" name="pi">
            <a:extLst>
              <a:ext uri="{FF2B5EF4-FFF2-40B4-BE49-F238E27FC236}">
                <a16:creationId xmlns:a16="http://schemas.microsoft.com/office/drawing/2014/main" id="{D7F89E09-F388-4372-942B-42695DE2D904}"/>
              </a:ext>
            </a:extLst>
          </p:cNvPr>
          <p:cNvGrpSpPr/>
          <p:nvPr/>
        </p:nvGrpSpPr>
        <p:grpSpPr>
          <a:xfrm>
            <a:off x="5863908" y="4236942"/>
            <a:ext cx="675314" cy="1044122"/>
            <a:chOff x="5863908" y="4236942"/>
            <a:chExt cx="675314" cy="1044122"/>
          </a:xfrm>
        </p:grpSpPr>
        <p:sp>
          <p:nvSpPr>
            <p:cNvPr id="9" name="Graphic 4">
              <a:extLst>
                <a:ext uri="{FF2B5EF4-FFF2-40B4-BE49-F238E27FC236}">
                  <a16:creationId xmlns:a16="http://schemas.microsoft.com/office/drawing/2014/main" id="{0F1D5E20-6E3E-446D-9D01-5CA24422B438}"/>
                </a:ext>
              </a:extLst>
            </p:cNvPr>
            <p:cNvSpPr/>
            <p:nvPr/>
          </p:nvSpPr>
          <p:spPr>
            <a:xfrm>
              <a:off x="5876203" y="4897624"/>
              <a:ext cx="663019" cy="383440"/>
            </a:xfrm>
            <a:custGeom>
              <a:avLst/>
              <a:gdLst>
                <a:gd name="connsiteX0" fmla="*/ 6469 w 663019"/>
                <a:gd name="connsiteY0" fmla="*/ 320297 h 383440"/>
                <a:gd name="connsiteX1" fmla="*/ 555395 w 663019"/>
                <a:gd name="connsiteY1" fmla="*/ 3400 h 383440"/>
                <a:gd name="connsiteX2" fmla="*/ 583970 w 663019"/>
                <a:gd name="connsiteY2" fmla="*/ 3400 h 383440"/>
                <a:gd name="connsiteX3" fmla="*/ 657026 w 663019"/>
                <a:gd name="connsiteY3" fmla="*/ 45501 h 383440"/>
                <a:gd name="connsiteX4" fmla="*/ 662541 w 663019"/>
                <a:gd name="connsiteY4" fmla="*/ 56750 h 383440"/>
                <a:gd name="connsiteX5" fmla="*/ 657026 w 663019"/>
                <a:gd name="connsiteY5" fmla="*/ 62265 h 383440"/>
                <a:gd name="connsiteX6" fmla="*/ 106672 w 663019"/>
                <a:gd name="connsiteY6" fmla="*/ 380019 h 383440"/>
                <a:gd name="connsiteX7" fmla="*/ 78097 w 663019"/>
                <a:gd name="connsiteY7" fmla="*/ 380019 h 383440"/>
                <a:gd name="connsiteX8" fmla="*/ 6278 w 663019"/>
                <a:gd name="connsiteY8" fmla="*/ 337442 h 383440"/>
                <a:gd name="connsiteX9" fmla="*/ 411 w 663019"/>
                <a:gd name="connsiteY9" fmla="*/ 326222 h 383440"/>
                <a:gd name="connsiteX10" fmla="*/ 6469 w 663019"/>
                <a:gd name="connsiteY10" fmla="*/ 320297 h 38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3019" h="383440">
                  <a:moveTo>
                    <a:pt x="6469" y="320297"/>
                  </a:moveTo>
                  <a:lnTo>
                    <a:pt x="555395" y="3400"/>
                  </a:lnTo>
                  <a:cubicBezTo>
                    <a:pt x="564377" y="-1133"/>
                    <a:pt x="574987" y="-1133"/>
                    <a:pt x="583970" y="3400"/>
                  </a:cubicBezTo>
                  <a:lnTo>
                    <a:pt x="657026" y="45501"/>
                  </a:lnTo>
                  <a:cubicBezTo>
                    <a:pt x="661655" y="47082"/>
                    <a:pt x="664122" y="52121"/>
                    <a:pt x="662541" y="56750"/>
                  </a:cubicBezTo>
                  <a:cubicBezTo>
                    <a:pt x="661655" y="59341"/>
                    <a:pt x="659617" y="61379"/>
                    <a:pt x="657026" y="62265"/>
                  </a:cubicBezTo>
                  <a:lnTo>
                    <a:pt x="106672" y="380019"/>
                  </a:lnTo>
                  <a:cubicBezTo>
                    <a:pt x="97690" y="384581"/>
                    <a:pt x="87079" y="384581"/>
                    <a:pt x="78097" y="380019"/>
                  </a:cubicBezTo>
                  <a:lnTo>
                    <a:pt x="6278" y="337442"/>
                  </a:lnTo>
                  <a:cubicBezTo>
                    <a:pt x="1563" y="335966"/>
                    <a:pt x="-1066" y="330936"/>
                    <a:pt x="411" y="326222"/>
                  </a:cubicBezTo>
                  <a:cubicBezTo>
                    <a:pt x="1306" y="323355"/>
                    <a:pt x="3583" y="321135"/>
                    <a:pt x="6469" y="320297"/>
                  </a:cubicBezTo>
                  <a:close/>
                </a:path>
              </a:pathLst>
            </a:custGeom>
            <a:solidFill>
              <a:srgbClr val="E0E0E0"/>
            </a:solidFill>
            <a:ln w="9525" cap="flat">
              <a:noFill/>
              <a:prstDash val="solid"/>
              <a:miter/>
            </a:ln>
          </p:spPr>
          <p:txBody>
            <a:bodyPr rtlCol="0" anchor="ctr"/>
            <a:lstStyle/>
            <a:p>
              <a:endParaRPr lang="en-US"/>
            </a:p>
          </p:txBody>
        </p:sp>
        <p:grpSp>
          <p:nvGrpSpPr>
            <p:cNvPr id="573" name="Graphic 4">
              <a:extLst>
                <a:ext uri="{FF2B5EF4-FFF2-40B4-BE49-F238E27FC236}">
                  <a16:creationId xmlns:a16="http://schemas.microsoft.com/office/drawing/2014/main" id="{E8351704-0215-4863-8715-06A272EA613F}"/>
                </a:ext>
              </a:extLst>
            </p:cNvPr>
            <p:cNvGrpSpPr/>
            <p:nvPr/>
          </p:nvGrpSpPr>
          <p:grpSpPr>
            <a:xfrm>
              <a:off x="5863908" y="4236942"/>
              <a:ext cx="602456" cy="982362"/>
              <a:chOff x="5863908" y="4236942"/>
              <a:chExt cx="602456" cy="982362"/>
            </a:xfrm>
          </p:grpSpPr>
          <p:sp>
            <p:nvSpPr>
              <p:cNvPr id="574" name="Graphic 4">
                <a:extLst>
                  <a:ext uri="{FF2B5EF4-FFF2-40B4-BE49-F238E27FC236}">
                    <a16:creationId xmlns:a16="http://schemas.microsoft.com/office/drawing/2014/main" id="{C75D1A1B-D886-4E86-A93D-FBC3BB8091D3}"/>
                  </a:ext>
                </a:extLst>
              </p:cNvPr>
              <p:cNvSpPr/>
              <p:nvPr/>
            </p:nvSpPr>
            <p:spPr>
              <a:xfrm>
                <a:off x="5931916" y="4276756"/>
                <a:ext cx="534352" cy="942548"/>
              </a:xfrm>
              <a:custGeom>
                <a:avLst/>
                <a:gdLst>
                  <a:gd name="connsiteX0" fmla="*/ 334232 w 534352"/>
                  <a:gd name="connsiteY0" fmla="*/ 228314 h 942548"/>
                  <a:gd name="connsiteX1" fmla="*/ 218313 w 534352"/>
                  <a:gd name="connsiteY1" fmla="*/ 294989 h 942548"/>
                  <a:gd name="connsiteX2" fmla="*/ 201740 w 534352"/>
                  <a:gd name="connsiteY2" fmla="*/ 525018 h 942548"/>
                  <a:gd name="connsiteX3" fmla="*/ 186214 w 534352"/>
                  <a:gd name="connsiteY3" fmla="*/ 681799 h 942548"/>
                  <a:gd name="connsiteX4" fmla="*/ 170593 w 534352"/>
                  <a:gd name="connsiteY4" fmla="*/ 803529 h 942548"/>
                  <a:gd name="connsiteX5" fmla="*/ 151543 w 534352"/>
                  <a:gd name="connsiteY5" fmla="*/ 876490 h 942548"/>
                  <a:gd name="connsiteX6" fmla="*/ 114395 w 534352"/>
                  <a:gd name="connsiteY6" fmla="*/ 929068 h 942548"/>
                  <a:gd name="connsiteX7" fmla="*/ 74486 w 534352"/>
                  <a:gd name="connsiteY7" fmla="*/ 941356 h 942548"/>
                  <a:gd name="connsiteX8" fmla="*/ 50673 w 534352"/>
                  <a:gd name="connsiteY8" fmla="*/ 913638 h 942548"/>
                  <a:gd name="connsiteX9" fmla="*/ 49149 w 534352"/>
                  <a:gd name="connsiteY9" fmla="*/ 884015 h 942548"/>
                  <a:gd name="connsiteX10" fmla="*/ 54674 w 534352"/>
                  <a:gd name="connsiteY10" fmla="*/ 857822 h 942548"/>
                  <a:gd name="connsiteX11" fmla="*/ 63722 w 534352"/>
                  <a:gd name="connsiteY11" fmla="*/ 833152 h 942548"/>
                  <a:gd name="connsiteX12" fmla="*/ 74295 w 534352"/>
                  <a:gd name="connsiteY12" fmla="*/ 809720 h 942548"/>
                  <a:gd name="connsiteX13" fmla="*/ 91630 w 534352"/>
                  <a:gd name="connsiteY13" fmla="*/ 772287 h 942548"/>
                  <a:gd name="connsiteX14" fmla="*/ 115443 w 534352"/>
                  <a:gd name="connsiteY14" fmla="*/ 713327 h 942548"/>
                  <a:gd name="connsiteX15" fmla="*/ 125444 w 534352"/>
                  <a:gd name="connsiteY15" fmla="*/ 662368 h 942548"/>
                  <a:gd name="connsiteX16" fmla="*/ 155543 w 534352"/>
                  <a:gd name="connsiteY16" fmla="*/ 331184 h 942548"/>
                  <a:gd name="connsiteX17" fmla="*/ 106871 w 534352"/>
                  <a:gd name="connsiteY17" fmla="*/ 359283 h 942548"/>
                  <a:gd name="connsiteX18" fmla="*/ 67723 w 534352"/>
                  <a:gd name="connsiteY18" fmla="*/ 394906 h 942548"/>
                  <a:gd name="connsiteX19" fmla="*/ 39148 w 534352"/>
                  <a:gd name="connsiteY19" fmla="*/ 441865 h 942548"/>
                  <a:gd name="connsiteX20" fmla="*/ 17526 w 534352"/>
                  <a:gd name="connsiteY20" fmla="*/ 497205 h 942548"/>
                  <a:gd name="connsiteX21" fmla="*/ 0 w 534352"/>
                  <a:gd name="connsiteY21" fmla="*/ 507968 h 942548"/>
                  <a:gd name="connsiteX22" fmla="*/ 17526 w 534352"/>
                  <a:gd name="connsiteY22" fmla="*/ 435292 h 942548"/>
                  <a:gd name="connsiteX23" fmla="*/ 46673 w 534352"/>
                  <a:gd name="connsiteY23" fmla="*/ 347853 h 942548"/>
                  <a:gd name="connsiteX24" fmla="*/ 85820 w 534352"/>
                  <a:gd name="connsiteY24" fmla="*/ 275463 h 942548"/>
                  <a:gd name="connsiteX25" fmla="*/ 142970 w 534352"/>
                  <a:gd name="connsiteY25" fmla="*/ 221361 h 942548"/>
                  <a:gd name="connsiteX26" fmla="*/ 526352 w 534352"/>
                  <a:gd name="connsiteY26" fmla="*/ 0 h 942548"/>
                  <a:gd name="connsiteX27" fmla="*/ 526352 w 534352"/>
                  <a:gd name="connsiteY27" fmla="*/ 117443 h 942548"/>
                  <a:gd name="connsiteX28" fmla="*/ 396907 w 534352"/>
                  <a:gd name="connsiteY28" fmla="*/ 192214 h 942548"/>
                  <a:gd name="connsiteX29" fmla="*/ 384334 w 534352"/>
                  <a:gd name="connsiteY29" fmla="*/ 521303 h 942548"/>
                  <a:gd name="connsiteX30" fmla="*/ 391859 w 534352"/>
                  <a:gd name="connsiteY30" fmla="*/ 574453 h 942548"/>
                  <a:gd name="connsiteX31" fmla="*/ 410432 w 534352"/>
                  <a:gd name="connsiteY31" fmla="*/ 606552 h 942548"/>
                  <a:gd name="connsiteX32" fmla="*/ 444818 w 534352"/>
                  <a:gd name="connsiteY32" fmla="*/ 609124 h 942548"/>
                  <a:gd name="connsiteX33" fmla="*/ 486156 w 534352"/>
                  <a:gd name="connsiteY33" fmla="*/ 568166 h 942548"/>
                  <a:gd name="connsiteX34" fmla="*/ 503015 w 534352"/>
                  <a:gd name="connsiteY34" fmla="*/ 531019 h 942548"/>
                  <a:gd name="connsiteX35" fmla="*/ 509778 w 534352"/>
                  <a:gd name="connsiteY35" fmla="*/ 497681 h 942548"/>
                  <a:gd name="connsiteX36" fmla="*/ 512826 w 534352"/>
                  <a:gd name="connsiteY36" fmla="*/ 467868 h 942548"/>
                  <a:gd name="connsiteX37" fmla="*/ 534353 w 534352"/>
                  <a:gd name="connsiteY37" fmla="*/ 455390 h 942548"/>
                  <a:gd name="connsiteX38" fmla="*/ 493014 w 534352"/>
                  <a:gd name="connsiteY38" fmla="*/ 650843 h 942548"/>
                  <a:gd name="connsiteX39" fmla="*/ 460438 w 534352"/>
                  <a:gd name="connsiteY39" fmla="*/ 708850 h 942548"/>
                  <a:gd name="connsiteX40" fmla="*/ 418243 w 534352"/>
                  <a:gd name="connsiteY40" fmla="*/ 750951 h 942548"/>
                  <a:gd name="connsiteX41" fmla="*/ 374047 w 534352"/>
                  <a:gd name="connsiteY41" fmla="*/ 761333 h 942548"/>
                  <a:gd name="connsiteX42" fmla="*/ 323945 w 534352"/>
                  <a:gd name="connsiteY42" fmla="*/ 689324 h 942548"/>
                  <a:gd name="connsiteX43" fmla="*/ 313087 w 534352"/>
                  <a:gd name="connsiteY43" fmla="*/ 589502 h 942548"/>
                  <a:gd name="connsiteX44" fmla="*/ 316421 w 534352"/>
                  <a:gd name="connsiteY44" fmla="*/ 458819 h 94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4352" h="942548">
                    <a:moveTo>
                      <a:pt x="334232" y="228314"/>
                    </a:moveTo>
                    <a:lnTo>
                      <a:pt x="218313" y="294989"/>
                    </a:lnTo>
                    <a:cubicBezTo>
                      <a:pt x="212598" y="387887"/>
                      <a:pt x="207074" y="464563"/>
                      <a:pt x="201740" y="525018"/>
                    </a:cubicBezTo>
                    <a:cubicBezTo>
                      <a:pt x="196405" y="585473"/>
                      <a:pt x="191233" y="637727"/>
                      <a:pt x="186214" y="681799"/>
                    </a:cubicBezTo>
                    <a:cubicBezTo>
                      <a:pt x="181137" y="726253"/>
                      <a:pt x="175927" y="766829"/>
                      <a:pt x="170593" y="803529"/>
                    </a:cubicBezTo>
                    <a:cubicBezTo>
                      <a:pt x="167307" y="828551"/>
                      <a:pt x="160906" y="853059"/>
                      <a:pt x="151543" y="876490"/>
                    </a:cubicBezTo>
                    <a:cubicBezTo>
                      <a:pt x="142999" y="896436"/>
                      <a:pt x="130340" y="914352"/>
                      <a:pt x="114395" y="929068"/>
                    </a:cubicBezTo>
                    <a:cubicBezTo>
                      <a:pt x="104394" y="940241"/>
                      <a:pt x="89040" y="944966"/>
                      <a:pt x="74486" y="941356"/>
                    </a:cubicBezTo>
                    <a:cubicBezTo>
                      <a:pt x="61665" y="937784"/>
                      <a:pt x="52264" y="926849"/>
                      <a:pt x="50673" y="913638"/>
                    </a:cubicBezTo>
                    <a:cubicBezTo>
                      <a:pt x="48739" y="903884"/>
                      <a:pt x="48225" y="893912"/>
                      <a:pt x="49149" y="884015"/>
                    </a:cubicBezTo>
                    <a:cubicBezTo>
                      <a:pt x="50206" y="875138"/>
                      <a:pt x="52054" y="866365"/>
                      <a:pt x="54674" y="857822"/>
                    </a:cubicBezTo>
                    <a:cubicBezTo>
                      <a:pt x="57236" y="849439"/>
                      <a:pt x="60265" y="841200"/>
                      <a:pt x="63722" y="833152"/>
                    </a:cubicBezTo>
                    <a:cubicBezTo>
                      <a:pt x="67028" y="825465"/>
                      <a:pt x="70552" y="817654"/>
                      <a:pt x="74295" y="809720"/>
                    </a:cubicBezTo>
                    <a:cubicBezTo>
                      <a:pt x="75248" y="807339"/>
                      <a:pt x="81058" y="794861"/>
                      <a:pt x="91630" y="772287"/>
                    </a:cubicBezTo>
                    <a:cubicBezTo>
                      <a:pt x="100755" y="753132"/>
                      <a:pt x="108709" y="733444"/>
                      <a:pt x="115443" y="713327"/>
                    </a:cubicBezTo>
                    <a:cubicBezTo>
                      <a:pt x="120748" y="696792"/>
                      <a:pt x="124101" y="679685"/>
                      <a:pt x="125444" y="662368"/>
                    </a:cubicBezTo>
                    <a:lnTo>
                      <a:pt x="155543" y="331184"/>
                    </a:lnTo>
                    <a:lnTo>
                      <a:pt x="106871" y="359283"/>
                    </a:lnTo>
                    <a:cubicBezTo>
                      <a:pt x="91659" y="368541"/>
                      <a:pt x="78372" y="380638"/>
                      <a:pt x="67723" y="394906"/>
                    </a:cubicBezTo>
                    <a:cubicBezTo>
                      <a:pt x="56255" y="409289"/>
                      <a:pt x="46654" y="425072"/>
                      <a:pt x="39148" y="441865"/>
                    </a:cubicBezTo>
                    <a:lnTo>
                      <a:pt x="17526" y="497205"/>
                    </a:lnTo>
                    <a:lnTo>
                      <a:pt x="0" y="507968"/>
                    </a:lnTo>
                    <a:cubicBezTo>
                      <a:pt x="4667" y="487871"/>
                      <a:pt x="10573" y="463677"/>
                      <a:pt x="17526" y="435292"/>
                    </a:cubicBezTo>
                    <a:cubicBezTo>
                      <a:pt x="25051" y="405460"/>
                      <a:pt x="34795" y="376238"/>
                      <a:pt x="46673" y="347853"/>
                    </a:cubicBezTo>
                    <a:cubicBezTo>
                      <a:pt x="56817" y="322259"/>
                      <a:pt x="69961" y="297961"/>
                      <a:pt x="85820" y="275463"/>
                    </a:cubicBezTo>
                    <a:cubicBezTo>
                      <a:pt x="100594" y="253384"/>
                      <a:pt x="120120" y="234896"/>
                      <a:pt x="142970" y="221361"/>
                    </a:cubicBezTo>
                    <a:lnTo>
                      <a:pt x="526352" y="0"/>
                    </a:lnTo>
                    <a:lnTo>
                      <a:pt x="526352" y="117443"/>
                    </a:lnTo>
                    <a:lnTo>
                      <a:pt x="396907" y="192214"/>
                    </a:lnTo>
                    <a:cubicBezTo>
                      <a:pt x="388525" y="303657"/>
                      <a:pt x="384334" y="413356"/>
                      <a:pt x="384334" y="521303"/>
                    </a:cubicBezTo>
                    <a:cubicBezTo>
                      <a:pt x="384086" y="539305"/>
                      <a:pt x="386620" y="557231"/>
                      <a:pt x="391859" y="574453"/>
                    </a:cubicBezTo>
                    <a:cubicBezTo>
                      <a:pt x="394716" y="586759"/>
                      <a:pt x="401184" y="597941"/>
                      <a:pt x="410432" y="606552"/>
                    </a:cubicBezTo>
                    <a:cubicBezTo>
                      <a:pt x="420824" y="612838"/>
                      <a:pt x="433597" y="613800"/>
                      <a:pt x="444818" y="609124"/>
                    </a:cubicBezTo>
                    <a:cubicBezTo>
                      <a:pt x="458343" y="604618"/>
                      <a:pt x="472126" y="590960"/>
                      <a:pt x="486156" y="568166"/>
                    </a:cubicBezTo>
                    <a:cubicBezTo>
                      <a:pt x="493452" y="556612"/>
                      <a:pt x="499129" y="544116"/>
                      <a:pt x="503015" y="531019"/>
                    </a:cubicBezTo>
                    <a:cubicBezTo>
                      <a:pt x="506225" y="520122"/>
                      <a:pt x="508492" y="508968"/>
                      <a:pt x="509778" y="497681"/>
                    </a:cubicBezTo>
                    <a:cubicBezTo>
                      <a:pt x="510826" y="488156"/>
                      <a:pt x="511778" y="477774"/>
                      <a:pt x="512826" y="467868"/>
                    </a:cubicBezTo>
                    <a:lnTo>
                      <a:pt x="534353" y="455390"/>
                    </a:lnTo>
                    <a:cubicBezTo>
                      <a:pt x="533591" y="522627"/>
                      <a:pt x="519541" y="589054"/>
                      <a:pt x="493014" y="650843"/>
                    </a:cubicBezTo>
                    <a:cubicBezTo>
                      <a:pt x="484261" y="671284"/>
                      <a:pt x="473335" y="690734"/>
                      <a:pt x="460438" y="708850"/>
                    </a:cubicBezTo>
                    <a:cubicBezTo>
                      <a:pt x="448828" y="725148"/>
                      <a:pt x="434569" y="739378"/>
                      <a:pt x="418243" y="750951"/>
                    </a:cubicBezTo>
                    <a:cubicBezTo>
                      <a:pt x="402146" y="762190"/>
                      <a:pt x="387477" y="765715"/>
                      <a:pt x="374047" y="761333"/>
                    </a:cubicBezTo>
                    <a:cubicBezTo>
                      <a:pt x="352073" y="752694"/>
                      <a:pt x="335375" y="728691"/>
                      <a:pt x="323945" y="689324"/>
                    </a:cubicBezTo>
                    <a:cubicBezTo>
                      <a:pt x="316430" y="656587"/>
                      <a:pt x="312792" y="623087"/>
                      <a:pt x="313087" y="589502"/>
                    </a:cubicBezTo>
                    <a:cubicBezTo>
                      <a:pt x="312258" y="546002"/>
                      <a:pt x="313373" y="502444"/>
                      <a:pt x="316421" y="458819"/>
                    </a:cubicBezTo>
                    <a:close/>
                  </a:path>
                </a:pathLst>
              </a:custGeom>
              <a:solidFill>
                <a:srgbClr val="BA68C8"/>
              </a:solidFill>
              <a:ln w="9525" cap="flat">
                <a:noFill/>
                <a:prstDash val="solid"/>
                <a:miter/>
              </a:ln>
            </p:spPr>
            <p:txBody>
              <a:bodyPr rtlCol="0" anchor="ctr"/>
              <a:lstStyle/>
              <a:p>
                <a:endParaRPr lang="en-US"/>
              </a:p>
            </p:txBody>
          </p:sp>
          <p:sp>
            <p:nvSpPr>
              <p:cNvPr id="575" name="Graphic 4">
                <a:extLst>
                  <a:ext uri="{FF2B5EF4-FFF2-40B4-BE49-F238E27FC236}">
                    <a16:creationId xmlns:a16="http://schemas.microsoft.com/office/drawing/2014/main" id="{83DD8DDB-D078-42F2-B556-B467008BE92C}"/>
                  </a:ext>
                </a:extLst>
              </p:cNvPr>
              <p:cNvSpPr/>
              <p:nvPr/>
            </p:nvSpPr>
            <p:spPr>
              <a:xfrm>
                <a:off x="5931916" y="4276756"/>
                <a:ext cx="534352" cy="942548"/>
              </a:xfrm>
              <a:custGeom>
                <a:avLst/>
                <a:gdLst>
                  <a:gd name="connsiteX0" fmla="*/ 334232 w 534352"/>
                  <a:gd name="connsiteY0" fmla="*/ 228314 h 942548"/>
                  <a:gd name="connsiteX1" fmla="*/ 218313 w 534352"/>
                  <a:gd name="connsiteY1" fmla="*/ 294989 h 942548"/>
                  <a:gd name="connsiteX2" fmla="*/ 201740 w 534352"/>
                  <a:gd name="connsiteY2" fmla="*/ 525018 h 942548"/>
                  <a:gd name="connsiteX3" fmla="*/ 186214 w 534352"/>
                  <a:gd name="connsiteY3" fmla="*/ 681799 h 942548"/>
                  <a:gd name="connsiteX4" fmla="*/ 170593 w 534352"/>
                  <a:gd name="connsiteY4" fmla="*/ 803529 h 942548"/>
                  <a:gd name="connsiteX5" fmla="*/ 151543 w 534352"/>
                  <a:gd name="connsiteY5" fmla="*/ 876490 h 942548"/>
                  <a:gd name="connsiteX6" fmla="*/ 114395 w 534352"/>
                  <a:gd name="connsiteY6" fmla="*/ 929068 h 942548"/>
                  <a:gd name="connsiteX7" fmla="*/ 74486 w 534352"/>
                  <a:gd name="connsiteY7" fmla="*/ 941356 h 942548"/>
                  <a:gd name="connsiteX8" fmla="*/ 50673 w 534352"/>
                  <a:gd name="connsiteY8" fmla="*/ 913638 h 942548"/>
                  <a:gd name="connsiteX9" fmla="*/ 49149 w 534352"/>
                  <a:gd name="connsiteY9" fmla="*/ 884015 h 942548"/>
                  <a:gd name="connsiteX10" fmla="*/ 54674 w 534352"/>
                  <a:gd name="connsiteY10" fmla="*/ 857822 h 942548"/>
                  <a:gd name="connsiteX11" fmla="*/ 63722 w 534352"/>
                  <a:gd name="connsiteY11" fmla="*/ 833152 h 942548"/>
                  <a:gd name="connsiteX12" fmla="*/ 74295 w 534352"/>
                  <a:gd name="connsiteY12" fmla="*/ 809720 h 942548"/>
                  <a:gd name="connsiteX13" fmla="*/ 91630 w 534352"/>
                  <a:gd name="connsiteY13" fmla="*/ 772287 h 942548"/>
                  <a:gd name="connsiteX14" fmla="*/ 115443 w 534352"/>
                  <a:gd name="connsiteY14" fmla="*/ 713327 h 942548"/>
                  <a:gd name="connsiteX15" fmla="*/ 125444 w 534352"/>
                  <a:gd name="connsiteY15" fmla="*/ 662368 h 942548"/>
                  <a:gd name="connsiteX16" fmla="*/ 155543 w 534352"/>
                  <a:gd name="connsiteY16" fmla="*/ 331184 h 942548"/>
                  <a:gd name="connsiteX17" fmla="*/ 106871 w 534352"/>
                  <a:gd name="connsiteY17" fmla="*/ 359283 h 942548"/>
                  <a:gd name="connsiteX18" fmla="*/ 67723 w 534352"/>
                  <a:gd name="connsiteY18" fmla="*/ 394906 h 942548"/>
                  <a:gd name="connsiteX19" fmla="*/ 39148 w 534352"/>
                  <a:gd name="connsiteY19" fmla="*/ 441865 h 942548"/>
                  <a:gd name="connsiteX20" fmla="*/ 17526 w 534352"/>
                  <a:gd name="connsiteY20" fmla="*/ 497205 h 942548"/>
                  <a:gd name="connsiteX21" fmla="*/ 0 w 534352"/>
                  <a:gd name="connsiteY21" fmla="*/ 507968 h 942548"/>
                  <a:gd name="connsiteX22" fmla="*/ 17526 w 534352"/>
                  <a:gd name="connsiteY22" fmla="*/ 435292 h 942548"/>
                  <a:gd name="connsiteX23" fmla="*/ 46673 w 534352"/>
                  <a:gd name="connsiteY23" fmla="*/ 347853 h 942548"/>
                  <a:gd name="connsiteX24" fmla="*/ 85820 w 534352"/>
                  <a:gd name="connsiteY24" fmla="*/ 275463 h 942548"/>
                  <a:gd name="connsiteX25" fmla="*/ 142970 w 534352"/>
                  <a:gd name="connsiteY25" fmla="*/ 221361 h 942548"/>
                  <a:gd name="connsiteX26" fmla="*/ 526352 w 534352"/>
                  <a:gd name="connsiteY26" fmla="*/ 0 h 942548"/>
                  <a:gd name="connsiteX27" fmla="*/ 526352 w 534352"/>
                  <a:gd name="connsiteY27" fmla="*/ 117443 h 942548"/>
                  <a:gd name="connsiteX28" fmla="*/ 396907 w 534352"/>
                  <a:gd name="connsiteY28" fmla="*/ 192214 h 942548"/>
                  <a:gd name="connsiteX29" fmla="*/ 384334 w 534352"/>
                  <a:gd name="connsiteY29" fmla="*/ 521303 h 942548"/>
                  <a:gd name="connsiteX30" fmla="*/ 391859 w 534352"/>
                  <a:gd name="connsiteY30" fmla="*/ 574453 h 942548"/>
                  <a:gd name="connsiteX31" fmla="*/ 410432 w 534352"/>
                  <a:gd name="connsiteY31" fmla="*/ 606552 h 942548"/>
                  <a:gd name="connsiteX32" fmla="*/ 444818 w 534352"/>
                  <a:gd name="connsiteY32" fmla="*/ 609124 h 942548"/>
                  <a:gd name="connsiteX33" fmla="*/ 486156 w 534352"/>
                  <a:gd name="connsiteY33" fmla="*/ 568166 h 942548"/>
                  <a:gd name="connsiteX34" fmla="*/ 503015 w 534352"/>
                  <a:gd name="connsiteY34" fmla="*/ 531019 h 942548"/>
                  <a:gd name="connsiteX35" fmla="*/ 509778 w 534352"/>
                  <a:gd name="connsiteY35" fmla="*/ 497681 h 942548"/>
                  <a:gd name="connsiteX36" fmla="*/ 512826 w 534352"/>
                  <a:gd name="connsiteY36" fmla="*/ 467868 h 942548"/>
                  <a:gd name="connsiteX37" fmla="*/ 534353 w 534352"/>
                  <a:gd name="connsiteY37" fmla="*/ 455390 h 942548"/>
                  <a:gd name="connsiteX38" fmla="*/ 493014 w 534352"/>
                  <a:gd name="connsiteY38" fmla="*/ 650843 h 942548"/>
                  <a:gd name="connsiteX39" fmla="*/ 460438 w 534352"/>
                  <a:gd name="connsiteY39" fmla="*/ 708850 h 942548"/>
                  <a:gd name="connsiteX40" fmla="*/ 418243 w 534352"/>
                  <a:gd name="connsiteY40" fmla="*/ 750951 h 942548"/>
                  <a:gd name="connsiteX41" fmla="*/ 374047 w 534352"/>
                  <a:gd name="connsiteY41" fmla="*/ 761333 h 942548"/>
                  <a:gd name="connsiteX42" fmla="*/ 323945 w 534352"/>
                  <a:gd name="connsiteY42" fmla="*/ 689324 h 942548"/>
                  <a:gd name="connsiteX43" fmla="*/ 313087 w 534352"/>
                  <a:gd name="connsiteY43" fmla="*/ 589502 h 942548"/>
                  <a:gd name="connsiteX44" fmla="*/ 316421 w 534352"/>
                  <a:gd name="connsiteY44" fmla="*/ 458819 h 94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4352" h="942548">
                    <a:moveTo>
                      <a:pt x="334232" y="228314"/>
                    </a:moveTo>
                    <a:lnTo>
                      <a:pt x="218313" y="294989"/>
                    </a:lnTo>
                    <a:cubicBezTo>
                      <a:pt x="212598" y="387887"/>
                      <a:pt x="207074" y="464563"/>
                      <a:pt x="201740" y="525018"/>
                    </a:cubicBezTo>
                    <a:cubicBezTo>
                      <a:pt x="196405" y="585473"/>
                      <a:pt x="191233" y="637727"/>
                      <a:pt x="186214" y="681799"/>
                    </a:cubicBezTo>
                    <a:cubicBezTo>
                      <a:pt x="181137" y="726253"/>
                      <a:pt x="175927" y="766829"/>
                      <a:pt x="170593" y="803529"/>
                    </a:cubicBezTo>
                    <a:cubicBezTo>
                      <a:pt x="167307" y="828551"/>
                      <a:pt x="160906" y="853059"/>
                      <a:pt x="151543" y="876490"/>
                    </a:cubicBezTo>
                    <a:cubicBezTo>
                      <a:pt x="142999" y="896436"/>
                      <a:pt x="130340" y="914352"/>
                      <a:pt x="114395" y="929068"/>
                    </a:cubicBezTo>
                    <a:cubicBezTo>
                      <a:pt x="104394" y="940241"/>
                      <a:pt x="89040" y="944966"/>
                      <a:pt x="74486" y="941356"/>
                    </a:cubicBezTo>
                    <a:cubicBezTo>
                      <a:pt x="61665" y="937784"/>
                      <a:pt x="52264" y="926849"/>
                      <a:pt x="50673" y="913638"/>
                    </a:cubicBezTo>
                    <a:cubicBezTo>
                      <a:pt x="48739" y="903884"/>
                      <a:pt x="48225" y="893912"/>
                      <a:pt x="49149" y="884015"/>
                    </a:cubicBezTo>
                    <a:cubicBezTo>
                      <a:pt x="50206" y="875138"/>
                      <a:pt x="52054" y="866365"/>
                      <a:pt x="54674" y="857822"/>
                    </a:cubicBezTo>
                    <a:cubicBezTo>
                      <a:pt x="57236" y="849439"/>
                      <a:pt x="60265" y="841200"/>
                      <a:pt x="63722" y="833152"/>
                    </a:cubicBezTo>
                    <a:cubicBezTo>
                      <a:pt x="67028" y="825465"/>
                      <a:pt x="70552" y="817654"/>
                      <a:pt x="74295" y="809720"/>
                    </a:cubicBezTo>
                    <a:cubicBezTo>
                      <a:pt x="75248" y="807339"/>
                      <a:pt x="81058" y="794861"/>
                      <a:pt x="91630" y="772287"/>
                    </a:cubicBezTo>
                    <a:cubicBezTo>
                      <a:pt x="100755" y="753132"/>
                      <a:pt x="108709" y="733444"/>
                      <a:pt x="115443" y="713327"/>
                    </a:cubicBezTo>
                    <a:cubicBezTo>
                      <a:pt x="120748" y="696792"/>
                      <a:pt x="124101" y="679685"/>
                      <a:pt x="125444" y="662368"/>
                    </a:cubicBezTo>
                    <a:lnTo>
                      <a:pt x="155543" y="331184"/>
                    </a:lnTo>
                    <a:lnTo>
                      <a:pt x="106871" y="359283"/>
                    </a:lnTo>
                    <a:cubicBezTo>
                      <a:pt x="91659" y="368541"/>
                      <a:pt x="78372" y="380638"/>
                      <a:pt x="67723" y="394906"/>
                    </a:cubicBezTo>
                    <a:cubicBezTo>
                      <a:pt x="56255" y="409289"/>
                      <a:pt x="46654" y="425072"/>
                      <a:pt x="39148" y="441865"/>
                    </a:cubicBezTo>
                    <a:lnTo>
                      <a:pt x="17526" y="497205"/>
                    </a:lnTo>
                    <a:lnTo>
                      <a:pt x="0" y="507968"/>
                    </a:lnTo>
                    <a:cubicBezTo>
                      <a:pt x="4667" y="487871"/>
                      <a:pt x="10573" y="463677"/>
                      <a:pt x="17526" y="435292"/>
                    </a:cubicBezTo>
                    <a:cubicBezTo>
                      <a:pt x="25051" y="405460"/>
                      <a:pt x="34795" y="376238"/>
                      <a:pt x="46673" y="347853"/>
                    </a:cubicBezTo>
                    <a:cubicBezTo>
                      <a:pt x="56817" y="322259"/>
                      <a:pt x="69961" y="297961"/>
                      <a:pt x="85820" y="275463"/>
                    </a:cubicBezTo>
                    <a:cubicBezTo>
                      <a:pt x="100594" y="253384"/>
                      <a:pt x="120120" y="234896"/>
                      <a:pt x="142970" y="221361"/>
                    </a:cubicBezTo>
                    <a:lnTo>
                      <a:pt x="526352" y="0"/>
                    </a:lnTo>
                    <a:lnTo>
                      <a:pt x="526352" y="117443"/>
                    </a:lnTo>
                    <a:lnTo>
                      <a:pt x="396907" y="192214"/>
                    </a:lnTo>
                    <a:cubicBezTo>
                      <a:pt x="388525" y="303657"/>
                      <a:pt x="384334" y="413356"/>
                      <a:pt x="384334" y="521303"/>
                    </a:cubicBezTo>
                    <a:cubicBezTo>
                      <a:pt x="384086" y="539305"/>
                      <a:pt x="386620" y="557231"/>
                      <a:pt x="391859" y="574453"/>
                    </a:cubicBezTo>
                    <a:cubicBezTo>
                      <a:pt x="394716" y="586759"/>
                      <a:pt x="401184" y="597941"/>
                      <a:pt x="410432" y="606552"/>
                    </a:cubicBezTo>
                    <a:cubicBezTo>
                      <a:pt x="420824" y="612838"/>
                      <a:pt x="433597" y="613800"/>
                      <a:pt x="444818" y="609124"/>
                    </a:cubicBezTo>
                    <a:cubicBezTo>
                      <a:pt x="458343" y="604618"/>
                      <a:pt x="472126" y="590960"/>
                      <a:pt x="486156" y="568166"/>
                    </a:cubicBezTo>
                    <a:cubicBezTo>
                      <a:pt x="493452" y="556612"/>
                      <a:pt x="499129" y="544116"/>
                      <a:pt x="503015" y="531019"/>
                    </a:cubicBezTo>
                    <a:cubicBezTo>
                      <a:pt x="506225" y="520122"/>
                      <a:pt x="508492" y="508968"/>
                      <a:pt x="509778" y="497681"/>
                    </a:cubicBezTo>
                    <a:cubicBezTo>
                      <a:pt x="510826" y="488156"/>
                      <a:pt x="511778" y="477774"/>
                      <a:pt x="512826" y="467868"/>
                    </a:cubicBezTo>
                    <a:lnTo>
                      <a:pt x="534353" y="455390"/>
                    </a:lnTo>
                    <a:cubicBezTo>
                      <a:pt x="533591" y="522627"/>
                      <a:pt x="519541" y="589054"/>
                      <a:pt x="493014" y="650843"/>
                    </a:cubicBezTo>
                    <a:cubicBezTo>
                      <a:pt x="484261" y="671284"/>
                      <a:pt x="473335" y="690734"/>
                      <a:pt x="460438" y="708850"/>
                    </a:cubicBezTo>
                    <a:cubicBezTo>
                      <a:pt x="448828" y="725148"/>
                      <a:pt x="434569" y="739378"/>
                      <a:pt x="418243" y="750951"/>
                    </a:cubicBezTo>
                    <a:cubicBezTo>
                      <a:pt x="402146" y="762190"/>
                      <a:pt x="387477" y="765715"/>
                      <a:pt x="374047" y="761333"/>
                    </a:cubicBezTo>
                    <a:cubicBezTo>
                      <a:pt x="352073" y="752694"/>
                      <a:pt x="335375" y="728691"/>
                      <a:pt x="323945" y="689324"/>
                    </a:cubicBezTo>
                    <a:cubicBezTo>
                      <a:pt x="316430" y="656587"/>
                      <a:pt x="312792" y="623087"/>
                      <a:pt x="313087" y="589502"/>
                    </a:cubicBezTo>
                    <a:cubicBezTo>
                      <a:pt x="312258" y="546002"/>
                      <a:pt x="313373" y="502444"/>
                      <a:pt x="316421" y="458819"/>
                    </a:cubicBezTo>
                    <a:close/>
                  </a:path>
                </a:pathLst>
              </a:custGeom>
              <a:solidFill>
                <a:srgbClr val="FFFFFF">
                  <a:alpha val="60000"/>
                </a:srgbClr>
              </a:solidFill>
              <a:ln w="9525" cap="flat">
                <a:noFill/>
                <a:prstDash val="solid"/>
                <a:miter/>
              </a:ln>
            </p:spPr>
            <p:txBody>
              <a:bodyPr rtlCol="0" anchor="ctr"/>
              <a:lstStyle/>
              <a:p>
                <a:endParaRPr lang="en-US"/>
              </a:p>
            </p:txBody>
          </p:sp>
          <p:sp>
            <p:nvSpPr>
              <p:cNvPr id="576" name="Graphic 4">
                <a:extLst>
                  <a:ext uri="{FF2B5EF4-FFF2-40B4-BE49-F238E27FC236}">
                    <a16:creationId xmlns:a16="http://schemas.microsoft.com/office/drawing/2014/main" id="{C87C7EBE-0757-4F8C-8FAF-A3F73F4F3A14}"/>
                  </a:ext>
                </a:extLst>
              </p:cNvPr>
              <p:cNvSpPr/>
              <p:nvPr/>
            </p:nvSpPr>
            <p:spPr>
              <a:xfrm>
                <a:off x="5863908" y="4237037"/>
                <a:ext cx="594359" cy="547020"/>
              </a:xfrm>
              <a:custGeom>
                <a:avLst/>
                <a:gdLst>
                  <a:gd name="connsiteX0" fmla="*/ 526447 w 594359"/>
                  <a:gd name="connsiteY0" fmla="*/ 0 h 547020"/>
                  <a:gd name="connsiteX1" fmla="*/ 143065 w 594359"/>
                  <a:gd name="connsiteY1" fmla="*/ 221361 h 547020"/>
                  <a:gd name="connsiteX2" fmla="*/ 85915 w 594359"/>
                  <a:gd name="connsiteY2" fmla="*/ 275463 h 547020"/>
                  <a:gd name="connsiteX3" fmla="*/ 46672 w 594359"/>
                  <a:gd name="connsiteY3" fmla="*/ 347663 h 547020"/>
                  <a:gd name="connsiteX4" fmla="*/ 17621 w 594359"/>
                  <a:gd name="connsiteY4" fmla="*/ 435102 h 547020"/>
                  <a:gd name="connsiteX5" fmla="*/ 0 w 594359"/>
                  <a:gd name="connsiteY5" fmla="*/ 507778 h 547020"/>
                  <a:gd name="connsiteX6" fmla="*/ 68008 w 594359"/>
                  <a:gd name="connsiteY6" fmla="*/ 547021 h 547020"/>
                  <a:gd name="connsiteX7" fmla="*/ 85534 w 594359"/>
                  <a:gd name="connsiteY7" fmla="*/ 474345 h 547020"/>
                  <a:gd name="connsiteX8" fmla="*/ 114681 w 594359"/>
                  <a:gd name="connsiteY8" fmla="*/ 386905 h 547020"/>
                  <a:gd name="connsiteX9" fmla="*/ 135922 w 594359"/>
                  <a:gd name="connsiteY9" fmla="*/ 342995 h 547020"/>
                  <a:gd name="connsiteX10" fmla="*/ 153829 w 594359"/>
                  <a:gd name="connsiteY10" fmla="*/ 314420 h 547020"/>
                  <a:gd name="connsiteX11" fmla="*/ 210979 w 594359"/>
                  <a:gd name="connsiteY11" fmla="*/ 260318 h 547020"/>
                  <a:gd name="connsiteX12" fmla="*/ 594360 w 594359"/>
                  <a:gd name="connsiteY12" fmla="*/ 38957 h 54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359" h="547020">
                    <a:moveTo>
                      <a:pt x="526447" y="0"/>
                    </a:moveTo>
                    <a:lnTo>
                      <a:pt x="143065" y="221361"/>
                    </a:lnTo>
                    <a:cubicBezTo>
                      <a:pt x="120282" y="234982"/>
                      <a:pt x="100765" y="253451"/>
                      <a:pt x="85915" y="275463"/>
                    </a:cubicBezTo>
                    <a:cubicBezTo>
                      <a:pt x="70056" y="297914"/>
                      <a:pt x="56883" y="322145"/>
                      <a:pt x="46672" y="347663"/>
                    </a:cubicBezTo>
                    <a:cubicBezTo>
                      <a:pt x="34823" y="376047"/>
                      <a:pt x="25117" y="405270"/>
                      <a:pt x="17621" y="435102"/>
                    </a:cubicBezTo>
                    <a:cubicBezTo>
                      <a:pt x="10573" y="463677"/>
                      <a:pt x="4763" y="487680"/>
                      <a:pt x="0" y="507778"/>
                    </a:cubicBezTo>
                    <a:lnTo>
                      <a:pt x="68008" y="547021"/>
                    </a:lnTo>
                    <a:cubicBezTo>
                      <a:pt x="72676" y="526923"/>
                      <a:pt x="78581" y="502730"/>
                      <a:pt x="85534" y="474345"/>
                    </a:cubicBezTo>
                    <a:cubicBezTo>
                      <a:pt x="93059" y="444513"/>
                      <a:pt x="102803" y="415290"/>
                      <a:pt x="114681" y="386905"/>
                    </a:cubicBezTo>
                    <a:cubicBezTo>
                      <a:pt x="120691" y="371780"/>
                      <a:pt x="127797" y="357102"/>
                      <a:pt x="135922" y="342995"/>
                    </a:cubicBezTo>
                    <a:cubicBezTo>
                      <a:pt x="141446" y="333470"/>
                      <a:pt x="147256" y="323945"/>
                      <a:pt x="153829" y="314420"/>
                    </a:cubicBezTo>
                    <a:cubicBezTo>
                      <a:pt x="168602" y="292341"/>
                      <a:pt x="188128" y="273853"/>
                      <a:pt x="210979" y="260318"/>
                    </a:cubicBezTo>
                    <a:lnTo>
                      <a:pt x="594360" y="38957"/>
                    </a:lnTo>
                    <a:close/>
                  </a:path>
                </a:pathLst>
              </a:custGeom>
              <a:solidFill>
                <a:srgbClr val="BA68C8"/>
              </a:solidFill>
              <a:ln w="9525" cap="flat">
                <a:noFill/>
                <a:prstDash val="solid"/>
                <a:miter/>
              </a:ln>
            </p:spPr>
            <p:txBody>
              <a:bodyPr rtlCol="0" anchor="ctr"/>
              <a:lstStyle/>
              <a:p>
                <a:endParaRPr lang="en-US"/>
              </a:p>
            </p:txBody>
          </p:sp>
          <p:sp>
            <p:nvSpPr>
              <p:cNvPr id="577" name="Graphic 4">
                <a:extLst>
                  <a:ext uri="{FF2B5EF4-FFF2-40B4-BE49-F238E27FC236}">
                    <a16:creationId xmlns:a16="http://schemas.microsoft.com/office/drawing/2014/main" id="{4F03E634-E440-40FB-A0B8-63EA6FF25B6C}"/>
                  </a:ext>
                </a:extLst>
              </p:cNvPr>
              <p:cNvSpPr/>
              <p:nvPr/>
            </p:nvSpPr>
            <p:spPr>
              <a:xfrm>
                <a:off x="5863908" y="4237037"/>
                <a:ext cx="594359" cy="547020"/>
              </a:xfrm>
              <a:custGeom>
                <a:avLst/>
                <a:gdLst>
                  <a:gd name="connsiteX0" fmla="*/ 526447 w 594359"/>
                  <a:gd name="connsiteY0" fmla="*/ 0 h 547020"/>
                  <a:gd name="connsiteX1" fmla="*/ 143065 w 594359"/>
                  <a:gd name="connsiteY1" fmla="*/ 221361 h 547020"/>
                  <a:gd name="connsiteX2" fmla="*/ 85915 w 594359"/>
                  <a:gd name="connsiteY2" fmla="*/ 275463 h 547020"/>
                  <a:gd name="connsiteX3" fmla="*/ 46672 w 594359"/>
                  <a:gd name="connsiteY3" fmla="*/ 347663 h 547020"/>
                  <a:gd name="connsiteX4" fmla="*/ 17621 w 594359"/>
                  <a:gd name="connsiteY4" fmla="*/ 435102 h 547020"/>
                  <a:gd name="connsiteX5" fmla="*/ 0 w 594359"/>
                  <a:gd name="connsiteY5" fmla="*/ 507778 h 547020"/>
                  <a:gd name="connsiteX6" fmla="*/ 68008 w 594359"/>
                  <a:gd name="connsiteY6" fmla="*/ 547021 h 547020"/>
                  <a:gd name="connsiteX7" fmla="*/ 85534 w 594359"/>
                  <a:gd name="connsiteY7" fmla="*/ 474345 h 547020"/>
                  <a:gd name="connsiteX8" fmla="*/ 114681 w 594359"/>
                  <a:gd name="connsiteY8" fmla="*/ 386905 h 547020"/>
                  <a:gd name="connsiteX9" fmla="*/ 135922 w 594359"/>
                  <a:gd name="connsiteY9" fmla="*/ 342995 h 547020"/>
                  <a:gd name="connsiteX10" fmla="*/ 153829 w 594359"/>
                  <a:gd name="connsiteY10" fmla="*/ 314420 h 547020"/>
                  <a:gd name="connsiteX11" fmla="*/ 210979 w 594359"/>
                  <a:gd name="connsiteY11" fmla="*/ 260318 h 547020"/>
                  <a:gd name="connsiteX12" fmla="*/ 594360 w 594359"/>
                  <a:gd name="connsiteY12" fmla="*/ 38957 h 54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359" h="547020">
                    <a:moveTo>
                      <a:pt x="526447" y="0"/>
                    </a:moveTo>
                    <a:lnTo>
                      <a:pt x="143065" y="221361"/>
                    </a:lnTo>
                    <a:cubicBezTo>
                      <a:pt x="120282" y="234982"/>
                      <a:pt x="100765" y="253451"/>
                      <a:pt x="85915" y="275463"/>
                    </a:cubicBezTo>
                    <a:cubicBezTo>
                      <a:pt x="70056" y="297914"/>
                      <a:pt x="56883" y="322145"/>
                      <a:pt x="46672" y="347663"/>
                    </a:cubicBezTo>
                    <a:cubicBezTo>
                      <a:pt x="34823" y="376047"/>
                      <a:pt x="25117" y="405270"/>
                      <a:pt x="17621" y="435102"/>
                    </a:cubicBezTo>
                    <a:cubicBezTo>
                      <a:pt x="10573" y="463677"/>
                      <a:pt x="4763" y="487680"/>
                      <a:pt x="0" y="507778"/>
                    </a:cubicBezTo>
                    <a:lnTo>
                      <a:pt x="68008" y="547021"/>
                    </a:lnTo>
                    <a:cubicBezTo>
                      <a:pt x="72676" y="526923"/>
                      <a:pt x="78581" y="502730"/>
                      <a:pt x="85534" y="474345"/>
                    </a:cubicBezTo>
                    <a:cubicBezTo>
                      <a:pt x="93059" y="444513"/>
                      <a:pt x="102803" y="415290"/>
                      <a:pt x="114681" y="386905"/>
                    </a:cubicBezTo>
                    <a:cubicBezTo>
                      <a:pt x="120691" y="371780"/>
                      <a:pt x="127797" y="357102"/>
                      <a:pt x="135922" y="342995"/>
                    </a:cubicBezTo>
                    <a:cubicBezTo>
                      <a:pt x="141446" y="333470"/>
                      <a:pt x="147256" y="323945"/>
                      <a:pt x="153829" y="314420"/>
                    </a:cubicBezTo>
                    <a:cubicBezTo>
                      <a:pt x="168602" y="292341"/>
                      <a:pt x="188128" y="273853"/>
                      <a:pt x="210979" y="260318"/>
                    </a:cubicBezTo>
                    <a:lnTo>
                      <a:pt x="594360" y="38957"/>
                    </a:lnTo>
                    <a:close/>
                  </a:path>
                </a:pathLst>
              </a:custGeom>
              <a:solidFill>
                <a:srgbClr val="FFFFFF">
                  <a:alpha val="67000"/>
                </a:srgbClr>
              </a:solidFill>
              <a:ln w="9525" cap="flat">
                <a:noFill/>
                <a:prstDash val="solid"/>
                <a:miter/>
              </a:ln>
            </p:spPr>
            <p:txBody>
              <a:bodyPr rtlCol="0" anchor="ctr"/>
              <a:lstStyle/>
              <a:p>
                <a:endParaRPr lang="en-US"/>
              </a:p>
            </p:txBody>
          </p:sp>
          <p:sp>
            <p:nvSpPr>
              <p:cNvPr id="578" name="Graphic 4">
                <a:extLst>
                  <a:ext uri="{FF2B5EF4-FFF2-40B4-BE49-F238E27FC236}">
                    <a16:creationId xmlns:a16="http://schemas.microsoft.com/office/drawing/2014/main" id="{B9DB5314-A3B0-477E-A7D5-9D0781B90DBD}"/>
                  </a:ext>
                </a:extLst>
              </p:cNvPr>
              <p:cNvSpPr/>
              <p:nvPr/>
            </p:nvSpPr>
            <p:spPr>
              <a:xfrm>
                <a:off x="5931916" y="4236942"/>
                <a:ext cx="526351" cy="547401"/>
              </a:xfrm>
              <a:custGeom>
                <a:avLst/>
                <a:gdLst>
                  <a:gd name="connsiteX0" fmla="*/ 46673 w 526351"/>
                  <a:gd name="connsiteY0" fmla="*/ 387287 h 547401"/>
                  <a:gd name="connsiteX1" fmla="*/ 67913 w 526351"/>
                  <a:gd name="connsiteY1" fmla="*/ 343376 h 547401"/>
                  <a:gd name="connsiteX2" fmla="*/ 85820 w 526351"/>
                  <a:gd name="connsiteY2" fmla="*/ 314801 h 547401"/>
                  <a:gd name="connsiteX3" fmla="*/ 142970 w 526351"/>
                  <a:gd name="connsiteY3" fmla="*/ 260699 h 547401"/>
                  <a:gd name="connsiteX4" fmla="*/ 526352 w 526351"/>
                  <a:gd name="connsiteY4" fmla="*/ 39338 h 547401"/>
                  <a:gd name="connsiteX5" fmla="*/ 458343 w 526351"/>
                  <a:gd name="connsiteY5" fmla="*/ 0 h 547401"/>
                  <a:gd name="connsiteX6" fmla="*/ 502349 w 526351"/>
                  <a:gd name="connsiteY6" fmla="*/ 39338 h 547401"/>
                  <a:gd name="connsiteX7" fmla="*/ 142304 w 526351"/>
                  <a:gd name="connsiteY7" fmla="*/ 244888 h 547401"/>
                  <a:gd name="connsiteX8" fmla="*/ 0 w 526351"/>
                  <a:gd name="connsiteY8" fmla="*/ 547402 h 547401"/>
                  <a:gd name="connsiteX9" fmla="*/ 17526 w 526351"/>
                  <a:gd name="connsiteY9" fmla="*/ 474726 h 547401"/>
                  <a:gd name="connsiteX10" fmla="*/ 46673 w 526351"/>
                  <a:gd name="connsiteY10" fmla="*/ 387287 h 54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6351" h="547401">
                    <a:moveTo>
                      <a:pt x="46673" y="387287"/>
                    </a:moveTo>
                    <a:cubicBezTo>
                      <a:pt x="52683" y="372161"/>
                      <a:pt x="59789" y="357483"/>
                      <a:pt x="67913" y="343376"/>
                    </a:cubicBezTo>
                    <a:cubicBezTo>
                      <a:pt x="73438" y="333851"/>
                      <a:pt x="79248" y="324326"/>
                      <a:pt x="85820" y="314801"/>
                    </a:cubicBezTo>
                    <a:cubicBezTo>
                      <a:pt x="100594" y="292722"/>
                      <a:pt x="120120" y="274234"/>
                      <a:pt x="142970" y="260699"/>
                    </a:cubicBezTo>
                    <a:lnTo>
                      <a:pt x="526352" y="39338"/>
                    </a:lnTo>
                    <a:lnTo>
                      <a:pt x="458343" y="0"/>
                    </a:lnTo>
                    <a:lnTo>
                      <a:pt x="502349" y="39338"/>
                    </a:lnTo>
                    <a:lnTo>
                      <a:pt x="142304" y="244888"/>
                    </a:lnTo>
                    <a:cubicBezTo>
                      <a:pt x="100013" y="268986"/>
                      <a:pt x="38386" y="317087"/>
                      <a:pt x="0" y="547402"/>
                    </a:cubicBezTo>
                    <a:cubicBezTo>
                      <a:pt x="4667" y="527304"/>
                      <a:pt x="10573" y="503111"/>
                      <a:pt x="17526" y="474726"/>
                    </a:cubicBezTo>
                    <a:cubicBezTo>
                      <a:pt x="25051" y="444894"/>
                      <a:pt x="34795" y="415671"/>
                      <a:pt x="46673" y="387287"/>
                    </a:cubicBezTo>
                    <a:close/>
                  </a:path>
                </a:pathLst>
              </a:custGeom>
              <a:solidFill>
                <a:srgbClr val="FFFFFF"/>
              </a:solidFill>
              <a:ln w="9525" cap="flat">
                <a:noFill/>
                <a:prstDash val="solid"/>
                <a:miter/>
              </a:ln>
            </p:spPr>
            <p:txBody>
              <a:bodyPr rtlCol="0" anchor="ctr"/>
              <a:lstStyle/>
              <a:p>
                <a:endParaRPr lang="en-US"/>
              </a:p>
            </p:txBody>
          </p:sp>
          <p:sp>
            <p:nvSpPr>
              <p:cNvPr id="579" name="Graphic 4">
                <a:extLst>
                  <a:ext uri="{FF2B5EF4-FFF2-40B4-BE49-F238E27FC236}">
                    <a16:creationId xmlns:a16="http://schemas.microsoft.com/office/drawing/2014/main" id="{028A33FA-6464-42FF-BCF7-DC04488295DE}"/>
                  </a:ext>
                </a:extLst>
              </p:cNvPr>
              <p:cNvSpPr/>
              <p:nvPr/>
            </p:nvSpPr>
            <p:spPr>
              <a:xfrm>
                <a:off x="6376829" y="4692808"/>
                <a:ext cx="89534" cy="51720"/>
              </a:xfrm>
              <a:custGeom>
                <a:avLst/>
                <a:gdLst>
                  <a:gd name="connsiteX0" fmla="*/ 21526 w 89534"/>
                  <a:gd name="connsiteY0" fmla="*/ 0 h 51720"/>
                  <a:gd name="connsiteX1" fmla="*/ 89535 w 89534"/>
                  <a:gd name="connsiteY1" fmla="*/ 39243 h 51720"/>
                  <a:gd name="connsiteX2" fmla="*/ 68008 w 89534"/>
                  <a:gd name="connsiteY2" fmla="*/ 51721 h 51720"/>
                  <a:gd name="connsiteX3" fmla="*/ 0 w 89534"/>
                  <a:gd name="connsiteY3" fmla="*/ 12478 h 51720"/>
                  <a:gd name="connsiteX4" fmla="*/ 21526 w 89534"/>
                  <a:gd name="connsiteY4" fmla="*/ 0 h 51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4" h="51720">
                    <a:moveTo>
                      <a:pt x="21526" y="0"/>
                    </a:moveTo>
                    <a:lnTo>
                      <a:pt x="89535" y="39243"/>
                    </a:lnTo>
                    <a:lnTo>
                      <a:pt x="68008" y="51721"/>
                    </a:lnTo>
                    <a:lnTo>
                      <a:pt x="0" y="12478"/>
                    </a:lnTo>
                    <a:lnTo>
                      <a:pt x="21526" y="0"/>
                    </a:lnTo>
                    <a:close/>
                  </a:path>
                </a:pathLst>
              </a:custGeom>
              <a:solidFill>
                <a:srgbClr val="BA68C8"/>
              </a:solidFill>
              <a:ln w="9525" cap="flat">
                <a:noFill/>
                <a:prstDash val="solid"/>
                <a:miter/>
              </a:ln>
            </p:spPr>
            <p:txBody>
              <a:bodyPr rtlCol="0" anchor="ctr"/>
              <a:lstStyle/>
              <a:p>
                <a:endParaRPr lang="en-US"/>
              </a:p>
            </p:txBody>
          </p:sp>
          <p:sp>
            <p:nvSpPr>
              <p:cNvPr id="580" name="Graphic 4">
                <a:extLst>
                  <a:ext uri="{FF2B5EF4-FFF2-40B4-BE49-F238E27FC236}">
                    <a16:creationId xmlns:a16="http://schemas.microsoft.com/office/drawing/2014/main" id="{BD6F19BA-D869-4B00-82A3-AA36690A38D7}"/>
                  </a:ext>
                </a:extLst>
              </p:cNvPr>
              <p:cNvSpPr/>
              <p:nvPr/>
            </p:nvSpPr>
            <p:spPr>
              <a:xfrm>
                <a:off x="6376829" y="4692808"/>
                <a:ext cx="89534" cy="51720"/>
              </a:xfrm>
              <a:custGeom>
                <a:avLst/>
                <a:gdLst>
                  <a:gd name="connsiteX0" fmla="*/ 21526 w 89534"/>
                  <a:gd name="connsiteY0" fmla="*/ 0 h 51720"/>
                  <a:gd name="connsiteX1" fmla="*/ 89535 w 89534"/>
                  <a:gd name="connsiteY1" fmla="*/ 39243 h 51720"/>
                  <a:gd name="connsiteX2" fmla="*/ 68008 w 89534"/>
                  <a:gd name="connsiteY2" fmla="*/ 51721 h 51720"/>
                  <a:gd name="connsiteX3" fmla="*/ 0 w 89534"/>
                  <a:gd name="connsiteY3" fmla="*/ 12478 h 51720"/>
                  <a:gd name="connsiteX4" fmla="*/ 21526 w 89534"/>
                  <a:gd name="connsiteY4" fmla="*/ 0 h 51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4" h="51720">
                    <a:moveTo>
                      <a:pt x="21526" y="0"/>
                    </a:moveTo>
                    <a:lnTo>
                      <a:pt x="89535" y="39243"/>
                    </a:lnTo>
                    <a:lnTo>
                      <a:pt x="68008" y="51721"/>
                    </a:lnTo>
                    <a:lnTo>
                      <a:pt x="0" y="12478"/>
                    </a:lnTo>
                    <a:lnTo>
                      <a:pt x="21526" y="0"/>
                    </a:lnTo>
                    <a:close/>
                  </a:path>
                </a:pathLst>
              </a:custGeom>
              <a:solidFill>
                <a:srgbClr val="FFFFFF"/>
              </a:solidFill>
              <a:ln w="9525" cap="flat">
                <a:noFill/>
                <a:prstDash val="solid"/>
                <a:miter/>
              </a:ln>
            </p:spPr>
            <p:txBody>
              <a:bodyPr rtlCol="0" anchor="ctr"/>
              <a:lstStyle/>
              <a:p>
                <a:endParaRPr lang="en-US"/>
              </a:p>
            </p:txBody>
          </p:sp>
          <p:sp>
            <p:nvSpPr>
              <p:cNvPr id="581" name="Graphic 4">
                <a:extLst>
                  <a:ext uri="{FF2B5EF4-FFF2-40B4-BE49-F238E27FC236}">
                    <a16:creationId xmlns:a16="http://schemas.microsoft.com/office/drawing/2014/main" id="{9AAC9E7F-C380-4034-BB10-B14E32B7EC4A}"/>
                  </a:ext>
                </a:extLst>
              </p:cNvPr>
              <p:cNvSpPr/>
              <p:nvPr/>
            </p:nvSpPr>
            <p:spPr>
              <a:xfrm>
                <a:off x="6321394" y="4705286"/>
                <a:ext cx="123920" cy="183244"/>
              </a:xfrm>
              <a:custGeom>
                <a:avLst/>
                <a:gdLst>
                  <a:gd name="connsiteX0" fmla="*/ 123444 w 123920"/>
                  <a:gd name="connsiteY0" fmla="*/ 39243 h 183244"/>
                  <a:gd name="connsiteX1" fmla="*/ 75819 w 123920"/>
                  <a:gd name="connsiteY1" fmla="*/ 11906 h 183244"/>
                  <a:gd name="connsiteX2" fmla="*/ 55912 w 123920"/>
                  <a:gd name="connsiteY2" fmla="*/ 0 h 183244"/>
                  <a:gd name="connsiteX3" fmla="*/ 52864 w 123920"/>
                  <a:gd name="connsiteY3" fmla="*/ 29813 h 183244"/>
                  <a:gd name="connsiteX4" fmla="*/ 46101 w 123920"/>
                  <a:gd name="connsiteY4" fmla="*/ 63151 h 183244"/>
                  <a:gd name="connsiteX5" fmla="*/ 29337 w 123920"/>
                  <a:gd name="connsiteY5" fmla="*/ 100298 h 183244"/>
                  <a:gd name="connsiteX6" fmla="*/ 0 w 123920"/>
                  <a:gd name="connsiteY6" fmla="*/ 134779 h 183244"/>
                  <a:gd name="connsiteX7" fmla="*/ 2953 w 123920"/>
                  <a:gd name="connsiteY7" fmla="*/ 145828 h 183244"/>
                  <a:gd name="connsiteX8" fmla="*/ 21527 w 123920"/>
                  <a:gd name="connsiteY8" fmla="*/ 177927 h 183244"/>
                  <a:gd name="connsiteX9" fmla="*/ 36195 w 123920"/>
                  <a:gd name="connsiteY9" fmla="*/ 183071 h 183244"/>
                  <a:gd name="connsiteX10" fmla="*/ 55912 w 123920"/>
                  <a:gd name="connsiteY10" fmla="*/ 180499 h 183244"/>
                  <a:gd name="connsiteX11" fmla="*/ 97250 w 123920"/>
                  <a:gd name="connsiteY11" fmla="*/ 139541 h 183244"/>
                  <a:gd name="connsiteX12" fmla="*/ 114109 w 123920"/>
                  <a:gd name="connsiteY12" fmla="*/ 102394 h 183244"/>
                  <a:gd name="connsiteX13" fmla="*/ 120872 w 123920"/>
                  <a:gd name="connsiteY13" fmla="*/ 69056 h 183244"/>
                  <a:gd name="connsiteX14" fmla="*/ 123920 w 123920"/>
                  <a:gd name="connsiteY14" fmla="*/ 39243 h 183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920" h="183244">
                    <a:moveTo>
                      <a:pt x="123444" y="39243"/>
                    </a:moveTo>
                    <a:lnTo>
                      <a:pt x="75819" y="11906"/>
                    </a:lnTo>
                    <a:lnTo>
                      <a:pt x="55912" y="0"/>
                    </a:lnTo>
                    <a:cubicBezTo>
                      <a:pt x="54864" y="9525"/>
                      <a:pt x="53912" y="19812"/>
                      <a:pt x="52864" y="29813"/>
                    </a:cubicBezTo>
                    <a:cubicBezTo>
                      <a:pt x="51625" y="41110"/>
                      <a:pt x="49359" y="52264"/>
                      <a:pt x="46101" y="63151"/>
                    </a:cubicBezTo>
                    <a:cubicBezTo>
                      <a:pt x="42205" y="76228"/>
                      <a:pt x="36566" y="88725"/>
                      <a:pt x="29337" y="100298"/>
                    </a:cubicBezTo>
                    <a:cubicBezTo>
                      <a:pt x="21850" y="113557"/>
                      <a:pt x="11897" y="125263"/>
                      <a:pt x="0" y="134779"/>
                    </a:cubicBezTo>
                    <a:cubicBezTo>
                      <a:pt x="857" y="138589"/>
                      <a:pt x="1810" y="142304"/>
                      <a:pt x="2953" y="145828"/>
                    </a:cubicBezTo>
                    <a:cubicBezTo>
                      <a:pt x="5810" y="158134"/>
                      <a:pt x="12278" y="169316"/>
                      <a:pt x="21527" y="177927"/>
                    </a:cubicBezTo>
                    <a:cubicBezTo>
                      <a:pt x="25898" y="180861"/>
                      <a:pt x="30947" y="182632"/>
                      <a:pt x="36195" y="183071"/>
                    </a:cubicBezTo>
                    <a:cubicBezTo>
                      <a:pt x="42872" y="183652"/>
                      <a:pt x="49606" y="182775"/>
                      <a:pt x="55912" y="180499"/>
                    </a:cubicBezTo>
                    <a:cubicBezTo>
                      <a:pt x="69437" y="175993"/>
                      <a:pt x="83220" y="162335"/>
                      <a:pt x="97250" y="139541"/>
                    </a:cubicBezTo>
                    <a:cubicBezTo>
                      <a:pt x="104546" y="127987"/>
                      <a:pt x="110223" y="115491"/>
                      <a:pt x="114109" y="102394"/>
                    </a:cubicBezTo>
                    <a:cubicBezTo>
                      <a:pt x="117319" y="91497"/>
                      <a:pt x="119586" y="80343"/>
                      <a:pt x="120872" y="69056"/>
                    </a:cubicBezTo>
                    <a:cubicBezTo>
                      <a:pt x="121920" y="59531"/>
                      <a:pt x="122872" y="49149"/>
                      <a:pt x="123920" y="39243"/>
                    </a:cubicBezTo>
                  </a:path>
                </a:pathLst>
              </a:custGeom>
              <a:solidFill>
                <a:srgbClr val="BA68C8"/>
              </a:solidFill>
              <a:ln w="9525" cap="flat">
                <a:noFill/>
                <a:prstDash val="solid"/>
                <a:miter/>
              </a:ln>
            </p:spPr>
            <p:txBody>
              <a:bodyPr rtlCol="0" anchor="ctr"/>
              <a:lstStyle/>
              <a:p>
                <a:endParaRPr lang="en-US"/>
              </a:p>
            </p:txBody>
          </p:sp>
          <p:sp>
            <p:nvSpPr>
              <p:cNvPr id="582" name="Graphic 4">
                <a:extLst>
                  <a:ext uri="{FF2B5EF4-FFF2-40B4-BE49-F238E27FC236}">
                    <a16:creationId xmlns:a16="http://schemas.microsoft.com/office/drawing/2014/main" id="{8CC13DBF-DE89-4F94-8444-FCD780330E5E}"/>
                  </a:ext>
                </a:extLst>
              </p:cNvPr>
              <p:cNvSpPr/>
              <p:nvPr/>
            </p:nvSpPr>
            <p:spPr>
              <a:xfrm>
                <a:off x="6321394" y="4705286"/>
                <a:ext cx="123920" cy="183244"/>
              </a:xfrm>
              <a:custGeom>
                <a:avLst/>
                <a:gdLst>
                  <a:gd name="connsiteX0" fmla="*/ 123444 w 123920"/>
                  <a:gd name="connsiteY0" fmla="*/ 39243 h 183244"/>
                  <a:gd name="connsiteX1" fmla="*/ 75819 w 123920"/>
                  <a:gd name="connsiteY1" fmla="*/ 11906 h 183244"/>
                  <a:gd name="connsiteX2" fmla="*/ 55912 w 123920"/>
                  <a:gd name="connsiteY2" fmla="*/ 0 h 183244"/>
                  <a:gd name="connsiteX3" fmla="*/ 52864 w 123920"/>
                  <a:gd name="connsiteY3" fmla="*/ 29813 h 183244"/>
                  <a:gd name="connsiteX4" fmla="*/ 46101 w 123920"/>
                  <a:gd name="connsiteY4" fmla="*/ 63151 h 183244"/>
                  <a:gd name="connsiteX5" fmla="*/ 29337 w 123920"/>
                  <a:gd name="connsiteY5" fmla="*/ 100298 h 183244"/>
                  <a:gd name="connsiteX6" fmla="*/ 0 w 123920"/>
                  <a:gd name="connsiteY6" fmla="*/ 134779 h 183244"/>
                  <a:gd name="connsiteX7" fmla="*/ 2953 w 123920"/>
                  <a:gd name="connsiteY7" fmla="*/ 145828 h 183244"/>
                  <a:gd name="connsiteX8" fmla="*/ 21527 w 123920"/>
                  <a:gd name="connsiteY8" fmla="*/ 177927 h 183244"/>
                  <a:gd name="connsiteX9" fmla="*/ 36195 w 123920"/>
                  <a:gd name="connsiteY9" fmla="*/ 183071 h 183244"/>
                  <a:gd name="connsiteX10" fmla="*/ 55912 w 123920"/>
                  <a:gd name="connsiteY10" fmla="*/ 180499 h 183244"/>
                  <a:gd name="connsiteX11" fmla="*/ 97250 w 123920"/>
                  <a:gd name="connsiteY11" fmla="*/ 139541 h 183244"/>
                  <a:gd name="connsiteX12" fmla="*/ 114109 w 123920"/>
                  <a:gd name="connsiteY12" fmla="*/ 102394 h 183244"/>
                  <a:gd name="connsiteX13" fmla="*/ 120872 w 123920"/>
                  <a:gd name="connsiteY13" fmla="*/ 69056 h 183244"/>
                  <a:gd name="connsiteX14" fmla="*/ 123920 w 123920"/>
                  <a:gd name="connsiteY14" fmla="*/ 39243 h 183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920" h="183244">
                    <a:moveTo>
                      <a:pt x="123444" y="39243"/>
                    </a:moveTo>
                    <a:lnTo>
                      <a:pt x="75819" y="11906"/>
                    </a:lnTo>
                    <a:lnTo>
                      <a:pt x="55912" y="0"/>
                    </a:lnTo>
                    <a:cubicBezTo>
                      <a:pt x="54864" y="9525"/>
                      <a:pt x="53912" y="19812"/>
                      <a:pt x="52864" y="29813"/>
                    </a:cubicBezTo>
                    <a:cubicBezTo>
                      <a:pt x="51625" y="41110"/>
                      <a:pt x="49359" y="52264"/>
                      <a:pt x="46101" y="63151"/>
                    </a:cubicBezTo>
                    <a:cubicBezTo>
                      <a:pt x="42205" y="76228"/>
                      <a:pt x="36566" y="88725"/>
                      <a:pt x="29337" y="100298"/>
                    </a:cubicBezTo>
                    <a:cubicBezTo>
                      <a:pt x="21850" y="113557"/>
                      <a:pt x="11897" y="125263"/>
                      <a:pt x="0" y="134779"/>
                    </a:cubicBezTo>
                    <a:cubicBezTo>
                      <a:pt x="857" y="138589"/>
                      <a:pt x="1810" y="142304"/>
                      <a:pt x="2953" y="145828"/>
                    </a:cubicBezTo>
                    <a:cubicBezTo>
                      <a:pt x="5810" y="158134"/>
                      <a:pt x="12278" y="169316"/>
                      <a:pt x="21527" y="177927"/>
                    </a:cubicBezTo>
                    <a:cubicBezTo>
                      <a:pt x="25898" y="180861"/>
                      <a:pt x="30947" y="182632"/>
                      <a:pt x="36195" y="183071"/>
                    </a:cubicBezTo>
                    <a:cubicBezTo>
                      <a:pt x="42872" y="183652"/>
                      <a:pt x="49606" y="182775"/>
                      <a:pt x="55912" y="180499"/>
                    </a:cubicBezTo>
                    <a:cubicBezTo>
                      <a:pt x="69437" y="175993"/>
                      <a:pt x="83220" y="162335"/>
                      <a:pt x="97250" y="139541"/>
                    </a:cubicBezTo>
                    <a:cubicBezTo>
                      <a:pt x="104546" y="127987"/>
                      <a:pt x="110223" y="115491"/>
                      <a:pt x="114109" y="102394"/>
                    </a:cubicBezTo>
                    <a:cubicBezTo>
                      <a:pt x="117319" y="91497"/>
                      <a:pt x="119586" y="80343"/>
                      <a:pt x="120872" y="69056"/>
                    </a:cubicBezTo>
                    <a:cubicBezTo>
                      <a:pt x="121920" y="59531"/>
                      <a:pt x="122872" y="49149"/>
                      <a:pt x="123920" y="39243"/>
                    </a:cubicBezTo>
                  </a:path>
                </a:pathLst>
              </a:custGeom>
              <a:solidFill>
                <a:srgbClr val="000000">
                  <a:alpha val="56000"/>
                </a:srgbClr>
              </a:solidFill>
              <a:ln w="9525" cap="flat">
                <a:noFill/>
                <a:prstDash val="solid"/>
                <a:miter/>
              </a:ln>
            </p:spPr>
            <p:txBody>
              <a:bodyPr rtlCol="0" anchor="ctr"/>
              <a:lstStyle/>
              <a:p>
                <a:endParaRPr lang="en-US"/>
              </a:p>
            </p:txBody>
          </p:sp>
          <p:sp>
            <p:nvSpPr>
              <p:cNvPr id="583" name="Graphic 4">
                <a:extLst>
                  <a:ext uri="{FF2B5EF4-FFF2-40B4-BE49-F238E27FC236}">
                    <a16:creationId xmlns:a16="http://schemas.microsoft.com/office/drawing/2014/main" id="{5D2E079D-9D51-4A76-9540-AD917AB3E925}"/>
                  </a:ext>
                </a:extLst>
              </p:cNvPr>
              <p:cNvSpPr/>
              <p:nvPr/>
            </p:nvSpPr>
            <p:spPr>
              <a:xfrm>
                <a:off x="6177266" y="4504880"/>
                <a:ext cx="121172" cy="528637"/>
              </a:xfrm>
              <a:custGeom>
                <a:avLst/>
                <a:gdLst>
                  <a:gd name="connsiteX0" fmla="*/ 90597 w 121172"/>
                  <a:gd name="connsiteY0" fmla="*/ 491585 h 528637"/>
                  <a:gd name="connsiteX1" fmla="*/ 79071 w 121172"/>
                  <a:gd name="connsiteY1" fmla="*/ 460820 h 528637"/>
                  <a:gd name="connsiteX2" fmla="*/ 72785 w 121172"/>
                  <a:gd name="connsiteY2" fmla="*/ 428530 h 528637"/>
                  <a:gd name="connsiteX3" fmla="*/ 68308 w 121172"/>
                  <a:gd name="connsiteY3" fmla="*/ 360997 h 528637"/>
                  <a:gd name="connsiteX4" fmla="*/ 71547 w 121172"/>
                  <a:gd name="connsiteY4" fmla="*/ 230314 h 528637"/>
                  <a:gd name="connsiteX5" fmla="*/ 89073 w 121172"/>
                  <a:gd name="connsiteY5" fmla="*/ 0 h 528637"/>
                  <a:gd name="connsiteX6" fmla="*/ 14873 w 121172"/>
                  <a:gd name="connsiteY6" fmla="*/ 42863 h 528637"/>
                  <a:gd name="connsiteX7" fmla="*/ 3538 w 121172"/>
                  <a:gd name="connsiteY7" fmla="*/ 190976 h 528637"/>
                  <a:gd name="connsiteX8" fmla="*/ 300 w 121172"/>
                  <a:gd name="connsiteY8" fmla="*/ 321659 h 528637"/>
                  <a:gd name="connsiteX9" fmla="*/ 11063 w 121172"/>
                  <a:gd name="connsiteY9" fmla="*/ 421577 h 528637"/>
                  <a:gd name="connsiteX10" fmla="*/ 55069 w 121172"/>
                  <a:gd name="connsiteY10" fmla="*/ 490538 h 528637"/>
                  <a:gd name="connsiteX11" fmla="*/ 55069 w 121172"/>
                  <a:gd name="connsiteY11" fmla="*/ 490538 h 528637"/>
                  <a:gd name="connsiteX12" fmla="*/ 121172 w 121172"/>
                  <a:gd name="connsiteY12" fmla="*/ 528638 h 528637"/>
                  <a:gd name="connsiteX13" fmla="*/ 90597 w 121172"/>
                  <a:gd name="connsiteY13" fmla="*/ 491585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172" h="528637">
                    <a:moveTo>
                      <a:pt x="90597" y="491585"/>
                    </a:moveTo>
                    <a:cubicBezTo>
                      <a:pt x="85872" y="481679"/>
                      <a:pt x="82024" y="471392"/>
                      <a:pt x="79071" y="460820"/>
                    </a:cubicBezTo>
                    <a:cubicBezTo>
                      <a:pt x="76271" y="450209"/>
                      <a:pt x="74166" y="439417"/>
                      <a:pt x="72785" y="428530"/>
                    </a:cubicBezTo>
                    <a:cubicBezTo>
                      <a:pt x="70051" y="406117"/>
                      <a:pt x="68556" y="383572"/>
                      <a:pt x="68308" y="360997"/>
                    </a:cubicBezTo>
                    <a:cubicBezTo>
                      <a:pt x="67422" y="317563"/>
                      <a:pt x="68499" y="274006"/>
                      <a:pt x="71547" y="230314"/>
                    </a:cubicBezTo>
                    <a:cubicBezTo>
                      <a:pt x="77167" y="156305"/>
                      <a:pt x="84501" y="60674"/>
                      <a:pt x="89073" y="0"/>
                    </a:cubicBezTo>
                    <a:lnTo>
                      <a:pt x="14873" y="42863"/>
                    </a:lnTo>
                    <a:lnTo>
                      <a:pt x="3538" y="190976"/>
                    </a:lnTo>
                    <a:cubicBezTo>
                      <a:pt x="490" y="234667"/>
                      <a:pt x="-586" y="278225"/>
                      <a:pt x="300" y="321659"/>
                    </a:cubicBezTo>
                    <a:cubicBezTo>
                      <a:pt x="-24" y="355273"/>
                      <a:pt x="3586" y="388801"/>
                      <a:pt x="11063" y="421577"/>
                    </a:cubicBezTo>
                    <a:cubicBezTo>
                      <a:pt x="21350" y="457133"/>
                      <a:pt x="36019" y="480127"/>
                      <a:pt x="55069" y="490538"/>
                    </a:cubicBezTo>
                    <a:lnTo>
                      <a:pt x="55069" y="490538"/>
                    </a:lnTo>
                    <a:lnTo>
                      <a:pt x="121172" y="528638"/>
                    </a:lnTo>
                    <a:cubicBezTo>
                      <a:pt x="107599" y="519522"/>
                      <a:pt x="96978" y="506644"/>
                      <a:pt x="90597" y="491585"/>
                    </a:cubicBezTo>
                    <a:close/>
                  </a:path>
                </a:pathLst>
              </a:custGeom>
              <a:solidFill>
                <a:srgbClr val="BA68C8"/>
              </a:solidFill>
              <a:ln w="9525" cap="flat">
                <a:noFill/>
                <a:prstDash val="solid"/>
                <a:miter/>
              </a:ln>
            </p:spPr>
            <p:txBody>
              <a:bodyPr rtlCol="0" anchor="ctr"/>
              <a:lstStyle/>
              <a:p>
                <a:endParaRPr lang="en-US"/>
              </a:p>
            </p:txBody>
          </p:sp>
          <p:sp>
            <p:nvSpPr>
              <p:cNvPr id="584" name="Graphic 4">
                <a:extLst>
                  <a:ext uri="{FF2B5EF4-FFF2-40B4-BE49-F238E27FC236}">
                    <a16:creationId xmlns:a16="http://schemas.microsoft.com/office/drawing/2014/main" id="{7C1D1B53-ACAD-4060-9239-6C8699D738A7}"/>
                  </a:ext>
                </a:extLst>
              </p:cNvPr>
              <p:cNvSpPr/>
              <p:nvPr/>
            </p:nvSpPr>
            <p:spPr>
              <a:xfrm>
                <a:off x="6177266" y="4504880"/>
                <a:ext cx="121172" cy="528637"/>
              </a:xfrm>
              <a:custGeom>
                <a:avLst/>
                <a:gdLst>
                  <a:gd name="connsiteX0" fmla="*/ 90597 w 121172"/>
                  <a:gd name="connsiteY0" fmla="*/ 491585 h 528637"/>
                  <a:gd name="connsiteX1" fmla="*/ 79071 w 121172"/>
                  <a:gd name="connsiteY1" fmla="*/ 460820 h 528637"/>
                  <a:gd name="connsiteX2" fmla="*/ 72785 w 121172"/>
                  <a:gd name="connsiteY2" fmla="*/ 428530 h 528637"/>
                  <a:gd name="connsiteX3" fmla="*/ 68308 w 121172"/>
                  <a:gd name="connsiteY3" fmla="*/ 360997 h 528637"/>
                  <a:gd name="connsiteX4" fmla="*/ 71547 w 121172"/>
                  <a:gd name="connsiteY4" fmla="*/ 230314 h 528637"/>
                  <a:gd name="connsiteX5" fmla="*/ 89073 w 121172"/>
                  <a:gd name="connsiteY5" fmla="*/ 0 h 528637"/>
                  <a:gd name="connsiteX6" fmla="*/ 14873 w 121172"/>
                  <a:gd name="connsiteY6" fmla="*/ 42863 h 528637"/>
                  <a:gd name="connsiteX7" fmla="*/ 3538 w 121172"/>
                  <a:gd name="connsiteY7" fmla="*/ 190976 h 528637"/>
                  <a:gd name="connsiteX8" fmla="*/ 300 w 121172"/>
                  <a:gd name="connsiteY8" fmla="*/ 321659 h 528637"/>
                  <a:gd name="connsiteX9" fmla="*/ 11063 w 121172"/>
                  <a:gd name="connsiteY9" fmla="*/ 421577 h 528637"/>
                  <a:gd name="connsiteX10" fmla="*/ 55069 w 121172"/>
                  <a:gd name="connsiteY10" fmla="*/ 490538 h 528637"/>
                  <a:gd name="connsiteX11" fmla="*/ 55069 w 121172"/>
                  <a:gd name="connsiteY11" fmla="*/ 490538 h 528637"/>
                  <a:gd name="connsiteX12" fmla="*/ 121172 w 121172"/>
                  <a:gd name="connsiteY12" fmla="*/ 528638 h 528637"/>
                  <a:gd name="connsiteX13" fmla="*/ 90597 w 121172"/>
                  <a:gd name="connsiteY13" fmla="*/ 491585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172" h="528637">
                    <a:moveTo>
                      <a:pt x="90597" y="491585"/>
                    </a:moveTo>
                    <a:cubicBezTo>
                      <a:pt x="85872" y="481679"/>
                      <a:pt x="82024" y="471392"/>
                      <a:pt x="79071" y="460820"/>
                    </a:cubicBezTo>
                    <a:cubicBezTo>
                      <a:pt x="76271" y="450209"/>
                      <a:pt x="74166" y="439417"/>
                      <a:pt x="72785" y="428530"/>
                    </a:cubicBezTo>
                    <a:cubicBezTo>
                      <a:pt x="70051" y="406117"/>
                      <a:pt x="68556" y="383572"/>
                      <a:pt x="68308" y="360997"/>
                    </a:cubicBezTo>
                    <a:cubicBezTo>
                      <a:pt x="67422" y="317563"/>
                      <a:pt x="68499" y="274006"/>
                      <a:pt x="71547" y="230314"/>
                    </a:cubicBezTo>
                    <a:cubicBezTo>
                      <a:pt x="77167" y="156305"/>
                      <a:pt x="84501" y="60674"/>
                      <a:pt x="89073" y="0"/>
                    </a:cubicBezTo>
                    <a:lnTo>
                      <a:pt x="14873" y="42863"/>
                    </a:lnTo>
                    <a:lnTo>
                      <a:pt x="3538" y="190976"/>
                    </a:lnTo>
                    <a:cubicBezTo>
                      <a:pt x="490" y="234667"/>
                      <a:pt x="-586" y="278225"/>
                      <a:pt x="300" y="321659"/>
                    </a:cubicBezTo>
                    <a:cubicBezTo>
                      <a:pt x="-24" y="355273"/>
                      <a:pt x="3586" y="388801"/>
                      <a:pt x="11063" y="421577"/>
                    </a:cubicBezTo>
                    <a:cubicBezTo>
                      <a:pt x="21350" y="457133"/>
                      <a:pt x="36019" y="480127"/>
                      <a:pt x="55069" y="490538"/>
                    </a:cubicBezTo>
                    <a:lnTo>
                      <a:pt x="55069" y="490538"/>
                    </a:lnTo>
                    <a:lnTo>
                      <a:pt x="121172" y="528638"/>
                    </a:lnTo>
                    <a:cubicBezTo>
                      <a:pt x="107599" y="519522"/>
                      <a:pt x="96978" y="506644"/>
                      <a:pt x="90597" y="491585"/>
                    </a:cubicBezTo>
                    <a:close/>
                  </a:path>
                </a:pathLst>
              </a:custGeom>
              <a:solidFill>
                <a:srgbClr val="000000">
                  <a:alpha val="30000"/>
                </a:srgbClr>
              </a:solidFill>
              <a:ln w="9525" cap="flat">
                <a:noFill/>
                <a:prstDash val="solid"/>
                <a:miter/>
              </a:ln>
            </p:spPr>
            <p:txBody>
              <a:bodyPr rtlCol="0" anchor="ctr"/>
              <a:lstStyle/>
              <a:p>
                <a:endParaRPr lang="en-US"/>
              </a:p>
            </p:txBody>
          </p:sp>
          <p:sp>
            <p:nvSpPr>
              <p:cNvPr id="585" name="Graphic 4">
                <a:extLst>
                  <a:ext uri="{FF2B5EF4-FFF2-40B4-BE49-F238E27FC236}">
                    <a16:creationId xmlns:a16="http://schemas.microsoft.com/office/drawing/2014/main" id="{358791E6-F93B-4726-8AD5-F5CF4B6F8E24}"/>
                  </a:ext>
                </a:extLst>
              </p:cNvPr>
              <p:cNvSpPr/>
              <p:nvPr/>
            </p:nvSpPr>
            <p:spPr>
              <a:xfrm>
                <a:off x="6187853" y="4505071"/>
                <a:ext cx="78486" cy="126110"/>
              </a:xfrm>
              <a:custGeom>
                <a:avLst/>
                <a:gdLst>
                  <a:gd name="connsiteX0" fmla="*/ 4286 w 78486"/>
                  <a:gd name="connsiteY0" fmla="*/ 42863 h 126110"/>
                  <a:gd name="connsiteX1" fmla="*/ 0 w 78486"/>
                  <a:gd name="connsiteY1" fmla="*/ 98584 h 126110"/>
                  <a:gd name="connsiteX2" fmla="*/ 0 w 78486"/>
                  <a:gd name="connsiteY2" fmla="*/ 98584 h 126110"/>
                  <a:gd name="connsiteX3" fmla="*/ 68104 w 78486"/>
                  <a:gd name="connsiteY3" fmla="*/ 126111 h 126110"/>
                  <a:gd name="connsiteX4" fmla="*/ 68961 w 78486"/>
                  <a:gd name="connsiteY4" fmla="*/ 124777 h 126110"/>
                  <a:gd name="connsiteX5" fmla="*/ 78486 w 78486"/>
                  <a:gd name="connsiteY5" fmla="*/ 0 h 12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86" h="126110">
                    <a:moveTo>
                      <a:pt x="4286" y="42863"/>
                    </a:moveTo>
                    <a:lnTo>
                      <a:pt x="0" y="98584"/>
                    </a:lnTo>
                    <a:lnTo>
                      <a:pt x="0" y="98584"/>
                    </a:lnTo>
                    <a:lnTo>
                      <a:pt x="68104" y="126111"/>
                    </a:lnTo>
                    <a:lnTo>
                      <a:pt x="68961" y="124777"/>
                    </a:lnTo>
                    <a:cubicBezTo>
                      <a:pt x="72485" y="78867"/>
                      <a:pt x="75914" y="33909"/>
                      <a:pt x="78486" y="0"/>
                    </a:cubicBezTo>
                    <a:close/>
                  </a:path>
                </a:pathLst>
              </a:custGeom>
              <a:solidFill>
                <a:srgbClr val="000000">
                  <a:alpha val="10000"/>
                </a:srgbClr>
              </a:solidFill>
              <a:ln w="9525" cap="flat">
                <a:noFill/>
                <a:prstDash val="solid"/>
                <a:miter/>
              </a:ln>
            </p:spPr>
            <p:txBody>
              <a:bodyPr rtlCol="0" anchor="ctr"/>
              <a:lstStyle/>
              <a:p>
                <a:endParaRPr lang="en-US"/>
              </a:p>
            </p:txBody>
          </p:sp>
          <p:sp>
            <p:nvSpPr>
              <p:cNvPr id="586" name="Graphic 4">
                <a:extLst>
                  <a:ext uri="{FF2B5EF4-FFF2-40B4-BE49-F238E27FC236}">
                    <a16:creationId xmlns:a16="http://schemas.microsoft.com/office/drawing/2014/main" id="{0E7CBFBA-9FE6-411E-92C9-FB64A2AE10F5}"/>
                  </a:ext>
                </a:extLst>
              </p:cNvPr>
              <p:cNvSpPr/>
              <p:nvPr/>
            </p:nvSpPr>
            <p:spPr>
              <a:xfrm>
                <a:off x="5912998" y="4608131"/>
                <a:ext cx="174461" cy="606456"/>
              </a:xfrm>
              <a:custGeom>
                <a:avLst/>
                <a:gdLst>
                  <a:gd name="connsiteX0" fmla="*/ 163984 w 174461"/>
                  <a:gd name="connsiteY0" fmla="*/ 6096 h 606456"/>
                  <a:gd name="connsiteX1" fmla="*/ 125884 w 174461"/>
                  <a:gd name="connsiteY1" fmla="*/ 28194 h 606456"/>
                  <a:gd name="connsiteX2" fmla="*/ 125884 w 174461"/>
                  <a:gd name="connsiteY2" fmla="*/ 28194 h 606456"/>
                  <a:gd name="connsiteX3" fmla="*/ 125884 w 174461"/>
                  <a:gd name="connsiteY3" fmla="*/ 28194 h 606456"/>
                  <a:gd name="connsiteX4" fmla="*/ 105310 w 174461"/>
                  <a:gd name="connsiteY4" fmla="*/ 43625 h 606456"/>
                  <a:gd name="connsiteX5" fmla="*/ 98738 w 174461"/>
                  <a:gd name="connsiteY5" fmla="*/ 50197 h 606456"/>
                  <a:gd name="connsiteX6" fmla="*/ 76735 w 174461"/>
                  <a:gd name="connsiteY6" fmla="*/ 291846 h 606456"/>
                  <a:gd name="connsiteX7" fmla="*/ 67210 w 174461"/>
                  <a:gd name="connsiteY7" fmla="*/ 342805 h 606456"/>
                  <a:gd name="connsiteX8" fmla="*/ 43302 w 174461"/>
                  <a:gd name="connsiteY8" fmla="*/ 401669 h 606456"/>
                  <a:gd name="connsiteX9" fmla="*/ 26062 w 174461"/>
                  <a:gd name="connsiteY9" fmla="*/ 439103 h 606456"/>
                  <a:gd name="connsiteX10" fmla="*/ 15489 w 174461"/>
                  <a:gd name="connsiteY10" fmla="*/ 462629 h 606456"/>
                  <a:gd name="connsiteX11" fmla="*/ 5964 w 174461"/>
                  <a:gd name="connsiteY11" fmla="*/ 487204 h 606456"/>
                  <a:gd name="connsiteX12" fmla="*/ 439 w 174461"/>
                  <a:gd name="connsiteY12" fmla="*/ 513493 h 606456"/>
                  <a:gd name="connsiteX13" fmla="*/ 1963 w 174461"/>
                  <a:gd name="connsiteY13" fmla="*/ 543116 h 606456"/>
                  <a:gd name="connsiteX14" fmla="*/ 17585 w 174461"/>
                  <a:gd name="connsiteY14" fmla="*/ 567214 h 606456"/>
                  <a:gd name="connsiteX15" fmla="*/ 17585 w 174461"/>
                  <a:gd name="connsiteY15" fmla="*/ 567214 h 606456"/>
                  <a:gd name="connsiteX16" fmla="*/ 85212 w 174461"/>
                  <a:gd name="connsiteY16" fmla="*/ 606457 h 606456"/>
                  <a:gd name="connsiteX17" fmla="*/ 85212 w 174461"/>
                  <a:gd name="connsiteY17" fmla="*/ 606457 h 606456"/>
                  <a:gd name="connsiteX18" fmla="*/ 69877 w 174461"/>
                  <a:gd name="connsiteY18" fmla="*/ 582454 h 606456"/>
                  <a:gd name="connsiteX19" fmla="*/ 68067 w 174461"/>
                  <a:gd name="connsiteY19" fmla="*/ 555974 h 606456"/>
                  <a:gd name="connsiteX20" fmla="*/ 68067 w 174461"/>
                  <a:gd name="connsiteY20" fmla="*/ 552831 h 606456"/>
                  <a:gd name="connsiteX21" fmla="*/ 73592 w 174461"/>
                  <a:gd name="connsiteY21" fmla="*/ 526542 h 606456"/>
                  <a:gd name="connsiteX22" fmla="*/ 82640 w 174461"/>
                  <a:gd name="connsiteY22" fmla="*/ 501968 h 606456"/>
                  <a:gd name="connsiteX23" fmla="*/ 91403 w 174461"/>
                  <a:gd name="connsiteY23" fmla="*/ 482441 h 606456"/>
                  <a:gd name="connsiteX24" fmla="*/ 93118 w 174461"/>
                  <a:gd name="connsiteY24" fmla="*/ 478441 h 606456"/>
                  <a:gd name="connsiteX25" fmla="*/ 110453 w 174461"/>
                  <a:gd name="connsiteY25" fmla="*/ 441008 h 606456"/>
                  <a:gd name="connsiteX26" fmla="*/ 124360 w 174461"/>
                  <a:gd name="connsiteY26" fmla="*/ 409099 h 606456"/>
                  <a:gd name="connsiteX27" fmla="*/ 125122 w 174461"/>
                  <a:gd name="connsiteY27" fmla="*/ 407289 h 606456"/>
                  <a:gd name="connsiteX28" fmla="*/ 125122 w 174461"/>
                  <a:gd name="connsiteY28" fmla="*/ 407289 h 606456"/>
                  <a:gd name="connsiteX29" fmla="*/ 128551 w 174461"/>
                  <a:gd name="connsiteY29" fmla="*/ 398336 h 606456"/>
                  <a:gd name="connsiteX30" fmla="*/ 130742 w 174461"/>
                  <a:gd name="connsiteY30" fmla="*/ 392525 h 606456"/>
                  <a:gd name="connsiteX31" fmla="*/ 134266 w 174461"/>
                  <a:gd name="connsiteY31" fmla="*/ 382143 h 606456"/>
                  <a:gd name="connsiteX32" fmla="*/ 144362 w 174461"/>
                  <a:gd name="connsiteY32" fmla="*/ 331184 h 606456"/>
                  <a:gd name="connsiteX33" fmla="*/ 174461 w 174461"/>
                  <a:gd name="connsiteY33" fmla="*/ 0 h 60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461" h="606456">
                    <a:moveTo>
                      <a:pt x="163984" y="6096"/>
                    </a:moveTo>
                    <a:lnTo>
                      <a:pt x="125884" y="28194"/>
                    </a:lnTo>
                    <a:lnTo>
                      <a:pt x="125884" y="28194"/>
                    </a:lnTo>
                    <a:lnTo>
                      <a:pt x="125884" y="28194"/>
                    </a:lnTo>
                    <a:cubicBezTo>
                      <a:pt x="118473" y="32556"/>
                      <a:pt x="111577" y="37738"/>
                      <a:pt x="105310" y="43625"/>
                    </a:cubicBezTo>
                    <a:lnTo>
                      <a:pt x="98738" y="50197"/>
                    </a:lnTo>
                    <a:lnTo>
                      <a:pt x="76735" y="291846"/>
                    </a:lnTo>
                    <a:cubicBezTo>
                      <a:pt x="75544" y="309143"/>
                      <a:pt x="72353" y="326250"/>
                      <a:pt x="67210" y="342805"/>
                    </a:cubicBezTo>
                    <a:cubicBezTo>
                      <a:pt x="60438" y="362893"/>
                      <a:pt x="52455" y="382553"/>
                      <a:pt x="43302" y="401669"/>
                    </a:cubicBezTo>
                    <a:cubicBezTo>
                      <a:pt x="32825" y="424339"/>
                      <a:pt x="27014" y="436817"/>
                      <a:pt x="26062" y="439103"/>
                    </a:cubicBezTo>
                    <a:cubicBezTo>
                      <a:pt x="22347" y="447104"/>
                      <a:pt x="18823" y="454914"/>
                      <a:pt x="15489" y="462629"/>
                    </a:cubicBezTo>
                    <a:cubicBezTo>
                      <a:pt x="11870" y="470640"/>
                      <a:pt x="8688" y="478841"/>
                      <a:pt x="5964" y="487204"/>
                    </a:cubicBezTo>
                    <a:cubicBezTo>
                      <a:pt x="3354" y="495786"/>
                      <a:pt x="1506" y="504587"/>
                      <a:pt x="439" y="513493"/>
                    </a:cubicBezTo>
                    <a:cubicBezTo>
                      <a:pt x="-475" y="523389"/>
                      <a:pt x="39" y="533362"/>
                      <a:pt x="1963" y="543116"/>
                    </a:cubicBezTo>
                    <a:cubicBezTo>
                      <a:pt x="3278" y="553088"/>
                      <a:pt x="9021" y="561937"/>
                      <a:pt x="17585" y="567214"/>
                    </a:cubicBezTo>
                    <a:lnTo>
                      <a:pt x="17585" y="567214"/>
                    </a:lnTo>
                    <a:lnTo>
                      <a:pt x="85212" y="606457"/>
                    </a:lnTo>
                    <a:lnTo>
                      <a:pt x="85212" y="606457"/>
                    </a:lnTo>
                    <a:cubicBezTo>
                      <a:pt x="76744" y="601171"/>
                      <a:pt x="71115" y="592360"/>
                      <a:pt x="69877" y="582454"/>
                    </a:cubicBezTo>
                    <a:cubicBezTo>
                      <a:pt x="68143" y="573739"/>
                      <a:pt x="67534" y="564842"/>
                      <a:pt x="68067" y="555974"/>
                    </a:cubicBezTo>
                    <a:cubicBezTo>
                      <a:pt x="68067" y="554927"/>
                      <a:pt x="68067" y="553879"/>
                      <a:pt x="68067" y="552831"/>
                    </a:cubicBezTo>
                    <a:cubicBezTo>
                      <a:pt x="69086" y="543916"/>
                      <a:pt x="70934" y="535115"/>
                      <a:pt x="73592" y="526542"/>
                    </a:cubicBezTo>
                    <a:cubicBezTo>
                      <a:pt x="76154" y="518189"/>
                      <a:pt x="79173" y="509988"/>
                      <a:pt x="82640" y="501968"/>
                    </a:cubicBezTo>
                    <a:cubicBezTo>
                      <a:pt x="85403" y="495491"/>
                      <a:pt x="88355" y="489013"/>
                      <a:pt x="91403" y="482441"/>
                    </a:cubicBezTo>
                    <a:cubicBezTo>
                      <a:pt x="91403" y="481013"/>
                      <a:pt x="92546" y="479774"/>
                      <a:pt x="93118" y="478441"/>
                    </a:cubicBezTo>
                    <a:lnTo>
                      <a:pt x="110453" y="441008"/>
                    </a:lnTo>
                    <a:cubicBezTo>
                      <a:pt x="115787" y="429578"/>
                      <a:pt x="119978" y="419005"/>
                      <a:pt x="124360" y="409099"/>
                    </a:cubicBezTo>
                    <a:cubicBezTo>
                      <a:pt x="124360" y="408527"/>
                      <a:pt x="124836" y="407861"/>
                      <a:pt x="125122" y="407289"/>
                    </a:cubicBezTo>
                    <a:lnTo>
                      <a:pt x="125122" y="407289"/>
                    </a:lnTo>
                    <a:lnTo>
                      <a:pt x="128551" y="398336"/>
                    </a:lnTo>
                    <a:cubicBezTo>
                      <a:pt x="129313" y="396430"/>
                      <a:pt x="129979" y="394430"/>
                      <a:pt x="130742" y="392525"/>
                    </a:cubicBezTo>
                    <a:cubicBezTo>
                      <a:pt x="131980" y="389001"/>
                      <a:pt x="133218" y="385477"/>
                      <a:pt x="134266" y="382143"/>
                    </a:cubicBezTo>
                    <a:cubicBezTo>
                      <a:pt x="139552" y="365598"/>
                      <a:pt x="142943" y="348501"/>
                      <a:pt x="144362" y="331184"/>
                    </a:cubicBezTo>
                    <a:lnTo>
                      <a:pt x="174461" y="0"/>
                    </a:lnTo>
                    <a:close/>
                  </a:path>
                </a:pathLst>
              </a:custGeom>
              <a:solidFill>
                <a:srgbClr val="BA68C8"/>
              </a:solidFill>
              <a:ln w="9525" cap="flat">
                <a:noFill/>
                <a:prstDash val="solid"/>
                <a:miter/>
              </a:ln>
            </p:spPr>
            <p:txBody>
              <a:bodyPr rtlCol="0" anchor="ctr"/>
              <a:lstStyle/>
              <a:p>
                <a:endParaRPr lang="en-US"/>
              </a:p>
            </p:txBody>
          </p:sp>
          <p:sp>
            <p:nvSpPr>
              <p:cNvPr id="587" name="Graphic 4">
                <a:extLst>
                  <a:ext uri="{FF2B5EF4-FFF2-40B4-BE49-F238E27FC236}">
                    <a16:creationId xmlns:a16="http://schemas.microsoft.com/office/drawing/2014/main" id="{7105D035-4DC8-40A4-B3D0-3D4133547EBB}"/>
                  </a:ext>
                </a:extLst>
              </p:cNvPr>
              <p:cNvSpPr/>
              <p:nvPr/>
            </p:nvSpPr>
            <p:spPr>
              <a:xfrm>
                <a:off x="5912998" y="4608131"/>
                <a:ext cx="174461" cy="606456"/>
              </a:xfrm>
              <a:custGeom>
                <a:avLst/>
                <a:gdLst>
                  <a:gd name="connsiteX0" fmla="*/ 163984 w 174461"/>
                  <a:gd name="connsiteY0" fmla="*/ 6096 h 606456"/>
                  <a:gd name="connsiteX1" fmla="*/ 125884 w 174461"/>
                  <a:gd name="connsiteY1" fmla="*/ 28194 h 606456"/>
                  <a:gd name="connsiteX2" fmla="*/ 125884 w 174461"/>
                  <a:gd name="connsiteY2" fmla="*/ 28194 h 606456"/>
                  <a:gd name="connsiteX3" fmla="*/ 125884 w 174461"/>
                  <a:gd name="connsiteY3" fmla="*/ 28194 h 606456"/>
                  <a:gd name="connsiteX4" fmla="*/ 105310 w 174461"/>
                  <a:gd name="connsiteY4" fmla="*/ 43625 h 606456"/>
                  <a:gd name="connsiteX5" fmla="*/ 98738 w 174461"/>
                  <a:gd name="connsiteY5" fmla="*/ 50197 h 606456"/>
                  <a:gd name="connsiteX6" fmla="*/ 76735 w 174461"/>
                  <a:gd name="connsiteY6" fmla="*/ 291846 h 606456"/>
                  <a:gd name="connsiteX7" fmla="*/ 67210 w 174461"/>
                  <a:gd name="connsiteY7" fmla="*/ 342805 h 606456"/>
                  <a:gd name="connsiteX8" fmla="*/ 43302 w 174461"/>
                  <a:gd name="connsiteY8" fmla="*/ 401669 h 606456"/>
                  <a:gd name="connsiteX9" fmla="*/ 26062 w 174461"/>
                  <a:gd name="connsiteY9" fmla="*/ 439103 h 606456"/>
                  <a:gd name="connsiteX10" fmla="*/ 15489 w 174461"/>
                  <a:gd name="connsiteY10" fmla="*/ 462629 h 606456"/>
                  <a:gd name="connsiteX11" fmla="*/ 5964 w 174461"/>
                  <a:gd name="connsiteY11" fmla="*/ 487204 h 606456"/>
                  <a:gd name="connsiteX12" fmla="*/ 439 w 174461"/>
                  <a:gd name="connsiteY12" fmla="*/ 513493 h 606456"/>
                  <a:gd name="connsiteX13" fmla="*/ 1963 w 174461"/>
                  <a:gd name="connsiteY13" fmla="*/ 543116 h 606456"/>
                  <a:gd name="connsiteX14" fmla="*/ 17585 w 174461"/>
                  <a:gd name="connsiteY14" fmla="*/ 567214 h 606456"/>
                  <a:gd name="connsiteX15" fmla="*/ 17585 w 174461"/>
                  <a:gd name="connsiteY15" fmla="*/ 567214 h 606456"/>
                  <a:gd name="connsiteX16" fmla="*/ 85212 w 174461"/>
                  <a:gd name="connsiteY16" fmla="*/ 606457 h 606456"/>
                  <a:gd name="connsiteX17" fmla="*/ 85212 w 174461"/>
                  <a:gd name="connsiteY17" fmla="*/ 606457 h 606456"/>
                  <a:gd name="connsiteX18" fmla="*/ 69877 w 174461"/>
                  <a:gd name="connsiteY18" fmla="*/ 582454 h 606456"/>
                  <a:gd name="connsiteX19" fmla="*/ 68067 w 174461"/>
                  <a:gd name="connsiteY19" fmla="*/ 555974 h 606456"/>
                  <a:gd name="connsiteX20" fmla="*/ 68067 w 174461"/>
                  <a:gd name="connsiteY20" fmla="*/ 552831 h 606456"/>
                  <a:gd name="connsiteX21" fmla="*/ 73592 w 174461"/>
                  <a:gd name="connsiteY21" fmla="*/ 526542 h 606456"/>
                  <a:gd name="connsiteX22" fmla="*/ 82640 w 174461"/>
                  <a:gd name="connsiteY22" fmla="*/ 501968 h 606456"/>
                  <a:gd name="connsiteX23" fmla="*/ 91403 w 174461"/>
                  <a:gd name="connsiteY23" fmla="*/ 482441 h 606456"/>
                  <a:gd name="connsiteX24" fmla="*/ 93118 w 174461"/>
                  <a:gd name="connsiteY24" fmla="*/ 478441 h 606456"/>
                  <a:gd name="connsiteX25" fmla="*/ 110453 w 174461"/>
                  <a:gd name="connsiteY25" fmla="*/ 441008 h 606456"/>
                  <a:gd name="connsiteX26" fmla="*/ 124360 w 174461"/>
                  <a:gd name="connsiteY26" fmla="*/ 409099 h 606456"/>
                  <a:gd name="connsiteX27" fmla="*/ 125122 w 174461"/>
                  <a:gd name="connsiteY27" fmla="*/ 407289 h 606456"/>
                  <a:gd name="connsiteX28" fmla="*/ 125122 w 174461"/>
                  <a:gd name="connsiteY28" fmla="*/ 407289 h 606456"/>
                  <a:gd name="connsiteX29" fmla="*/ 128551 w 174461"/>
                  <a:gd name="connsiteY29" fmla="*/ 398336 h 606456"/>
                  <a:gd name="connsiteX30" fmla="*/ 130742 w 174461"/>
                  <a:gd name="connsiteY30" fmla="*/ 392525 h 606456"/>
                  <a:gd name="connsiteX31" fmla="*/ 134266 w 174461"/>
                  <a:gd name="connsiteY31" fmla="*/ 382143 h 606456"/>
                  <a:gd name="connsiteX32" fmla="*/ 144362 w 174461"/>
                  <a:gd name="connsiteY32" fmla="*/ 331184 h 606456"/>
                  <a:gd name="connsiteX33" fmla="*/ 174461 w 174461"/>
                  <a:gd name="connsiteY33" fmla="*/ 0 h 60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461" h="606456">
                    <a:moveTo>
                      <a:pt x="163984" y="6096"/>
                    </a:moveTo>
                    <a:lnTo>
                      <a:pt x="125884" y="28194"/>
                    </a:lnTo>
                    <a:lnTo>
                      <a:pt x="125884" y="28194"/>
                    </a:lnTo>
                    <a:lnTo>
                      <a:pt x="125884" y="28194"/>
                    </a:lnTo>
                    <a:cubicBezTo>
                      <a:pt x="118473" y="32556"/>
                      <a:pt x="111577" y="37738"/>
                      <a:pt x="105310" y="43625"/>
                    </a:cubicBezTo>
                    <a:lnTo>
                      <a:pt x="98738" y="50197"/>
                    </a:lnTo>
                    <a:lnTo>
                      <a:pt x="76735" y="291846"/>
                    </a:lnTo>
                    <a:cubicBezTo>
                      <a:pt x="75544" y="309143"/>
                      <a:pt x="72353" y="326250"/>
                      <a:pt x="67210" y="342805"/>
                    </a:cubicBezTo>
                    <a:cubicBezTo>
                      <a:pt x="60438" y="362893"/>
                      <a:pt x="52455" y="382553"/>
                      <a:pt x="43302" y="401669"/>
                    </a:cubicBezTo>
                    <a:cubicBezTo>
                      <a:pt x="32825" y="424339"/>
                      <a:pt x="27014" y="436817"/>
                      <a:pt x="26062" y="439103"/>
                    </a:cubicBezTo>
                    <a:cubicBezTo>
                      <a:pt x="22347" y="447104"/>
                      <a:pt x="18823" y="454914"/>
                      <a:pt x="15489" y="462629"/>
                    </a:cubicBezTo>
                    <a:cubicBezTo>
                      <a:pt x="11870" y="470640"/>
                      <a:pt x="8688" y="478841"/>
                      <a:pt x="5964" y="487204"/>
                    </a:cubicBezTo>
                    <a:cubicBezTo>
                      <a:pt x="3354" y="495786"/>
                      <a:pt x="1506" y="504587"/>
                      <a:pt x="439" y="513493"/>
                    </a:cubicBezTo>
                    <a:cubicBezTo>
                      <a:pt x="-475" y="523389"/>
                      <a:pt x="39" y="533362"/>
                      <a:pt x="1963" y="543116"/>
                    </a:cubicBezTo>
                    <a:cubicBezTo>
                      <a:pt x="3278" y="553088"/>
                      <a:pt x="9021" y="561937"/>
                      <a:pt x="17585" y="567214"/>
                    </a:cubicBezTo>
                    <a:lnTo>
                      <a:pt x="17585" y="567214"/>
                    </a:lnTo>
                    <a:lnTo>
                      <a:pt x="85212" y="606457"/>
                    </a:lnTo>
                    <a:lnTo>
                      <a:pt x="85212" y="606457"/>
                    </a:lnTo>
                    <a:cubicBezTo>
                      <a:pt x="76744" y="601171"/>
                      <a:pt x="71115" y="592360"/>
                      <a:pt x="69877" y="582454"/>
                    </a:cubicBezTo>
                    <a:cubicBezTo>
                      <a:pt x="68143" y="573739"/>
                      <a:pt x="67534" y="564842"/>
                      <a:pt x="68067" y="555974"/>
                    </a:cubicBezTo>
                    <a:cubicBezTo>
                      <a:pt x="68067" y="554927"/>
                      <a:pt x="68067" y="553879"/>
                      <a:pt x="68067" y="552831"/>
                    </a:cubicBezTo>
                    <a:cubicBezTo>
                      <a:pt x="69086" y="543916"/>
                      <a:pt x="70934" y="535115"/>
                      <a:pt x="73592" y="526542"/>
                    </a:cubicBezTo>
                    <a:cubicBezTo>
                      <a:pt x="76154" y="518189"/>
                      <a:pt x="79173" y="509988"/>
                      <a:pt x="82640" y="501968"/>
                    </a:cubicBezTo>
                    <a:cubicBezTo>
                      <a:pt x="85403" y="495491"/>
                      <a:pt x="88355" y="489013"/>
                      <a:pt x="91403" y="482441"/>
                    </a:cubicBezTo>
                    <a:cubicBezTo>
                      <a:pt x="91403" y="481013"/>
                      <a:pt x="92546" y="479774"/>
                      <a:pt x="93118" y="478441"/>
                    </a:cubicBezTo>
                    <a:lnTo>
                      <a:pt x="110453" y="441008"/>
                    </a:lnTo>
                    <a:cubicBezTo>
                      <a:pt x="115787" y="429578"/>
                      <a:pt x="119978" y="419005"/>
                      <a:pt x="124360" y="409099"/>
                    </a:cubicBezTo>
                    <a:cubicBezTo>
                      <a:pt x="124360" y="408527"/>
                      <a:pt x="124836" y="407861"/>
                      <a:pt x="125122" y="407289"/>
                    </a:cubicBezTo>
                    <a:lnTo>
                      <a:pt x="125122" y="407289"/>
                    </a:lnTo>
                    <a:lnTo>
                      <a:pt x="128551" y="398336"/>
                    </a:lnTo>
                    <a:cubicBezTo>
                      <a:pt x="129313" y="396430"/>
                      <a:pt x="129979" y="394430"/>
                      <a:pt x="130742" y="392525"/>
                    </a:cubicBezTo>
                    <a:cubicBezTo>
                      <a:pt x="131980" y="389001"/>
                      <a:pt x="133218" y="385477"/>
                      <a:pt x="134266" y="382143"/>
                    </a:cubicBezTo>
                    <a:cubicBezTo>
                      <a:pt x="139552" y="365598"/>
                      <a:pt x="142943" y="348501"/>
                      <a:pt x="144362" y="331184"/>
                    </a:cubicBezTo>
                    <a:lnTo>
                      <a:pt x="174461" y="0"/>
                    </a:lnTo>
                    <a:close/>
                  </a:path>
                </a:pathLst>
              </a:custGeom>
              <a:solidFill>
                <a:srgbClr val="000000">
                  <a:alpha val="30000"/>
                </a:srgbClr>
              </a:solidFill>
              <a:ln w="9525" cap="flat">
                <a:noFill/>
                <a:prstDash val="solid"/>
                <a:miter/>
              </a:ln>
            </p:spPr>
            <p:txBody>
              <a:bodyPr rtlCol="0" anchor="ctr"/>
              <a:lstStyle/>
              <a:p>
                <a:endParaRPr lang="en-US"/>
              </a:p>
            </p:txBody>
          </p:sp>
          <p:sp>
            <p:nvSpPr>
              <p:cNvPr id="588" name="Graphic 4">
                <a:extLst>
                  <a:ext uri="{FF2B5EF4-FFF2-40B4-BE49-F238E27FC236}">
                    <a16:creationId xmlns:a16="http://schemas.microsoft.com/office/drawing/2014/main" id="{62928209-816F-4A5E-939B-8A360B1AA94F}"/>
                  </a:ext>
                </a:extLst>
              </p:cNvPr>
              <p:cNvSpPr/>
              <p:nvPr/>
            </p:nvSpPr>
            <p:spPr>
              <a:xfrm>
                <a:off x="6009831" y="4608607"/>
                <a:ext cx="78009" cy="99917"/>
              </a:xfrm>
              <a:custGeom>
                <a:avLst/>
                <a:gdLst>
                  <a:gd name="connsiteX0" fmla="*/ 68484 w 78009"/>
                  <a:gd name="connsiteY0" fmla="*/ 99917 h 99917"/>
                  <a:gd name="connsiteX1" fmla="*/ 78009 w 78009"/>
                  <a:gd name="connsiteY1" fmla="*/ 0 h 99917"/>
                  <a:gd name="connsiteX2" fmla="*/ 67532 w 78009"/>
                  <a:gd name="connsiteY2" fmla="*/ 6001 h 99917"/>
                  <a:gd name="connsiteX3" fmla="*/ 29432 w 78009"/>
                  <a:gd name="connsiteY3" fmla="*/ 28099 h 99917"/>
                  <a:gd name="connsiteX4" fmla="*/ 29432 w 78009"/>
                  <a:gd name="connsiteY4" fmla="*/ 28099 h 99917"/>
                  <a:gd name="connsiteX5" fmla="*/ 29432 w 78009"/>
                  <a:gd name="connsiteY5" fmla="*/ 28099 h 99917"/>
                  <a:gd name="connsiteX6" fmla="*/ 8858 w 78009"/>
                  <a:gd name="connsiteY6" fmla="*/ 43529 h 99917"/>
                  <a:gd name="connsiteX7" fmla="*/ 2286 w 78009"/>
                  <a:gd name="connsiteY7" fmla="*/ 50101 h 99917"/>
                  <a:gd name="connsiteX8" fmla="*/ 0 w 78009"/>
                  <a:gd name="connsiteY8" fmla="*/ 75057 h 99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09" h="99917">
                    <a:moveTo>
                      <a:pt x="68484" y="99917"/>
                    </a:moveTo>
                    <a:lnTo>
                      <a:pt x="78009" y="0"/>
                    </a:lnTo>
                    <a:lnTo>
                      <a:pt x="67532" y="6001"/>
                    </a:lnTo>
                    <a:lnTo>
                      <a:pt x="29432" y="28099"/>
                    </a:lnTo>
                    <a:lnTo>
                      <a:pt x="29432" y="28099"/>
                    </a:lnTo>
                    <a:lnTo>
                      <a:pt x="29432" y="28099"/>
                    </a:lnTo>
                    <a:cubicBezTo>
                      <a:pt x="22022" y="32461"/>
                      <a:pt x="15126" y="37643"/>
                      <a:pt x="8858" y="43529"/>
                    </a:cubicBezTo>
                    <a:lnTo>
                      <a:pt x="2286" y="50101"/>
                    </a:lnTo>
                    <a:lnTo>
                      <a:pt x="0" y="75057"/>
                    </a:lnTo>
                    <a:close/>
                  </a:path>
                </a:pathLst>
              </a:custGeom>
              <a:solidFill>
                <a:srgbClr val="000000">
                  <a:alpha val="49000"/>
                </a:srgbClr>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642753861"/>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66667">
                                      <p:stCondLst>
                                        <p:cond delay="0"/>
                                      </p:stCondLst>
                                      <p:childTnLst>
                                        <p:set>
                                          <p:cBhvr>
                                            <p:cTn id="6" dur="1" fill="hold">
                                              <p:stCondLst>
                                                <p:cond delay="0"/>
                                              </p:stCondLst>
                                            </p:cTn>
                                            <p:tgtEl>
                                              <p:spTgt spid="593"/>
                                            </p:tgtEl>
                                            <p:attrNameLst>
                                              <p:attrName>style.visibility</p:attrName>
                                            </p:attrNameLst>
                                          </p:cBhvr>
                                          <p:to>
                                            <p:strVal val="visible"/>
                                          </p:to>
                                        </p:set>
                                        <p:anim calcmode="lin" valueType="num" p14:bounceEnd="66667">
                                          <p:cBhvr additive="base">
                                            <p:cTn id="7" dur="3000" fill="hold"/>
                                            <p:tgtEl>
                                              <p:spTgt spid="593"/>
                                            </p:tgtEl>
                                            <p:attrNameLst>
                                              <p:attrName>ppt_x</p:attrName>
                                            </p:attrNameLst>
                                          </p:cBhvr>
                                          <p:tavLst>
                                            <p:tav tm="0">
                                              <p:val>
                                                <p:strVal val="0-#ppt_w/2"/>
                                              </p:val>
                                            </p:tav>
                                            <p:tav tm="100000">
                                              <p:val>
                                                <p:strVal val="#ppt_x"/>
                                              </p:val>
                                            </p:tav>
                                          </p:tavLst>
                                        </p:anim>
                                        <p:anim calcmode="lin" valueType="num" p14:bounceEnd="66667">
                                          <p:cBhvr additive="base">
                                            <p:cTn id="8" dur="3000" fill="hold"/>
                                            <p:tgtEl>
                                              <p:spTgt spid="593"/>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66667">
                                      <p:stCondLst>
                                        <p:cond delay="200"/>
                                      </p:stCondLst>
                                      <p:childTnLst>
                                        <p:set>
                                          <p:cBhvr>
                                            <p:cTn id="10" dur="1" fill="hold">
                                              <p:stCondLst>
                                                <p:cond delay="0"/>
                                              </p:stCondLst>
                                            </p:cTn>
                                            <p:tgtEl>
                                              <p:spTgt spid="589"/>
                                            </p:tgtEl>
                                            <p:attrNameLst>
                                              <p:attrName>style.visibility</p:attrName>
                                            </p:attrNameLst>
                                          </p:cBhvr>
                                          <p:to>
                                            <p:strVal val="visible"/>
                                          </p:to>
                                        </p:set>
                                        <p:anim calcmode="lin" valueType="num" p14:bounceEnd="66667">
                                          <p:cBhvr additive="base">
                                            <p:cTn id="11" dur="3000" fill="hold"/>
                                            <p:tgtEl>
                                              <p:spTgt spid="589"/>
                                            </p:tgtEl>
                                            <p:attrNameLst>
                                              <p:attrName>ppt_x</p:attrName>
                                            </p:attrNameLst>
                                          </p:cBhvr>
                                          <p:tavLst>
                                            <p:tav tm="0">
                                              <p:val>
                                                <p:strVal val="0-#ppt_w/2"/>
                                              </p:val>
                                            </p:tav>
                                            <p:tav tm="100000">
                                              <p:val>
                                                <p:strVal val="#ppt_x"/>
                                              </p:val>
                                            </p:tav>
                                          </p:tavLst>
                                        </p:anim>
                                        <p:anim calcmode="lin" valueType="num" p14:bounceEnd="66667">
                                          <p:cBhvr additive="base">
                                            <p:cTn id="12" dur="3000" fill="hold"/>
                                            <p:tgtEl>
                                              <p:spTgt spid="589"/>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14:presetBounceEnd="66667">
                                      <p:stCondLst>
                                        <p:cond delay="400"/>
                                      </p:stCondLst>
                                      <p:childTnLst>
                                        <p:set>
                                          <p:cBhvr>
                                            <p:cTn id="14" dur="1" fill="hold">
                                              <p:stCondLst>
                                                <p:cond delay="0"/>
                                              </p:stCondLst>
                                            </p:cTn>
                                            <p:tgtEl>
                                              <p:spTgt spid="289"/>
                                            </p:tgtEl>
                                            <p:attrNameLst>
                                              <p:attrName>style.visibility</p:attrName>
                                            </p:attrNameLst>
                                          </p:cBhvr>
                                          <p:to>
                                            <p:strVal val="visible"/>
                                          </p:to>
                                        </p:set>
                                        <p:anim calcmode="lin" valueType="num" p14:bounceEnd="66667">
                                          <p:cBhvr additive="base">
                                            <p:cTn id="15" dur="3000" fill="hold"/>
                                            <p:tgtEl>
                                              <p:spTgt spid="289"/>
                                            </p:tgtEl>
                                            <p:attrNameLst>
                                              <p:attrName>ppt_x</p:attrName>
                                            </p:attrNameLst>
                                          </p:cBhvr>
                                          <p:tavLst>
                                            <p:tav tm="0">
                                              <p:val>
                                                <p:strVal val="0-#ppt_w/2"/>
                                              </p:val>
                                            </p:tav>
                                            <p:tav tm="100000">
                                              <p:val>
                                                <p:strVal val="#ppt_x"/>
                                              </p:val>
                                            </p:tav>
                                          </p:tavLst>
                                        </p:anim>
                                        <p:anim calcmode="lin" valueType="num" p14:bounceEnd="66667">
                                          <p:cBhvr additive="base">
                                            <p:cTn id="16" dur="3000" fill="hold"/>
                                            <p:tgtEl>
                                              <p:spTgt spid="289"/>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14:presetBounceEnd="66667">
                                      <p:stCondLst>
                                        <p:cond delay="400"/>
                                      </p:stCondLst>
                                      <p:childTnLst>
                                        <p:set>
                                          <p:cBhvr>
                                            <p:cTn id="18" dur="1" fill="hold">
                                              <p:stCondLst>
                                                <p:cond delay="0"/>
                                              </p:stCondLst>
                                            </p:cTn>
                                            <p:tgtEl>
                                              <p:spTgt spid="11"/>
                                            </p:tgtEl>
                                            <p:attrNameLst>
                                              <p:attrName>style.visibility</p:attrName>
                                            </p:attrNameLst>
                                          </p:cBhvr>
                                          <p:to>
                                            <p:strVal val="visible"/>
                                          </p:to>
                                        </p:set>
                                        <p:anim calcmode="lin" valueType="num" p14:bounceEnd="66667">
                                          <p:cBhvr additive="base">
                                            <p:cTn id="19" dur="3000" fill="hold"/>
                                            <p:tgtEl>
                                              <p:spTgt spid="11"/>
                                            </p:tgtEl>
                                            <p:attrNameLst>
                                              <p:attrName>ppt_x</p:attrName>
                                            </p:attrNameLst>
                                          </p:cBhvr>
                                          <p:tavLst>
                                            <p:tav tm="0">
                                              <p:val>
                                                <p:strVal val="0-#ppt_w/2"/>
                                              </p:val>
                                            </p:tav>
                                            <p:tav tm="100000">
                                              <p:val>
                                                <p:strVal val="#ppt_x"/>
                                              </p:val>
                                            </p:tav>
                                          </p:tavLst>
                                        </p:anim>
                                        <p:anim calcmode="lin" valueType="num" p14:bounceEnd="66667">
                                          <p:cBhvr additive="base">
                                            <p:cTn id="20" dur="3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14:presetBounceEnd="66667">
                                      <p:stCondLst>
                                        <p:cond delay="600"/>
                                      </p:stCondLst>
                                      <p:childTnLst>
                                        <p:set>
                                          <p:cBhvr>
                                            <p:cTn id="22" dur="1" fill="hold">
                                              <p:stCondLst>
                                                <p:cond delay="0"/>
                                              </p:stCondLst>
                                            </p:cTn>
                                            <p:tgtEl>
                                              <p:spTgt spid="591"/>
                                            </p:tgtEl>
                                            <p:attrNameLst>
                                              <p:attrName>style.visibility</p:attrName>
                                            </p:attrNameLst>
                                          </p:cBhvr>
                                          <p:to>
                                            <p:strVal val="visible"/>
                                          </p:to>
                                        </p:set>
                                        <p:anim calcmode="lin" valueType="num" p14:bounceEnd="66667">
                                          <p:cBhvr additive="base">
                                            <p:cTn id="23" dur="3000" fill="hold"/>
                                            <p:tgtEl>
                                              <p:spTgt spid="591"/>
                                            </p:tgtEl>
                                            <p:attrNameLst>
                                              <p:attrName>ppt_x</p:attrName>
                                            </p:attrNameLst>
                                          </p:cBhvr>
                                          <p:tavLst>
                                            <p:tav tm="0">
                                              <p:val>
                                                <p:strVal val="0-#ppt_w/2"/>
                                              </p:val>
                                            </p:tav>
                                            <p:tav tm="100000">
                                              <p:val>
                                                <p:strVal val="#ppt_x"/>
                                              </p:val>
                                            </p:tav>
                                          </p:tavLst>
                                        </p:anim>
                                        <p:anim calcmode="lin" valueType="num" p14:bounceEnd="66667">
                                          <p:cBhvr additive="base">
                                            <p:cTn id="24" dur="3000" fill="hold"/>
                                            <p:tgtEl>
                                              <p:spTgt spid="591"/>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14:presetBounceEnd="66667">
                                      <p:stCondLst>
                                        <p:cond delay="800"/>
                                      </p:stCondLst>
                                      <p:childTnLst>
                                        <p:set>
                                          <p:cBhvr>
                                            <p:cTn id="26" dur="1" fill="hold">
                                              <p:stCondLst>
                                                <p:cond delay="0"/>
                                              </p:stCondLst>
                                            </p:cTn>
                                            <p:tgtEl>
                                              <p:spTgt spid="592"/>
                                            </p:tgtEl>
                                            <p:attrNameLst>
                                              <p:attrName>style.visibility</p:attrName>
                                            </p:attrNameLst>
                                          </p:cBhvr>
                                          <p:to>
                                            <p:strVal val="visible"/>
                                          </p:to>
                                        </p:set>
                                        <p:anim calcmode="lin" valueType="num" p14:bounceEnd="66667">
                                          <p:cBhvr additive="base">
                                            <p:cTn id="27" dur="3000" fill="hold"/>
                                            <p:tgtEl>
                                              <p:spTgt spid="592"/>
                                            </p:tgtEl>
                                            <p:attrNameLst>
                                              <p:attrName>ppt_x</p:attrName>
                                            </p:attrNameLst>
                                          </p:cBhvr>
                                          <p:tavLst>
                                            <p:tav tm="0">
                                              <p:val>
                                                <p:strVal val="0-#ppt_w/2"/>
                                              </p:val>
                                            </p:tav>
                                            <p:tav tm="100000">
                                              <p:val>
                                                <p:strVal val="#ppt_x"/>
                                              </p:val>
                                            </p:tav>
                                          </p:tavLst>
                                        </p:anim>
                                        <p:anim calcmode="lin" valueType="num" p14:bounceEnd="66667">
                                          <p:cBhvr additive="base">
                                            <p:cTn id="28" dur="3000" fill="hold"/>
                                            <p:tgtEl>
                                              <p:spTgt spid="592"/>
                                            </p:tgtEl>
                                            <p:attrNameLst>
                                              <p:attrName>ppt_y</p:attrName>
                                            </p:attrNameLst>
                                          </p:cBhvr>
                                          <p:tavLst>
                                            <p:tav tm="0">
                                              <p:val>
                                                <p:strVal val="0-#ppt_h/2"/>
                                              </p:val>
                                            </p:tav>
                                            <p:tav tm="100000">
                                              <p:val>
                                                <p:strVal val="#ppt_y"/>
                                              </p:val>
                                            </p:tav>
                                          </p:tavLst>
                                        </p:anim>
                                      </p:childTnLst>
                                    </p:cTn>
                                  </p:par>
                                </p:childTnLst>
                              </p:cTn>
                            </p:par>
                            <p:par>
                              <p:cTn id="29" fill="hold">
                                <p:stCondLst>
                                  <p:cond delay="3800"/>
                                </p:stCondLst>
                                <p:childTnLst>
                                  <p:par>
                                    <p:cTn id="30" presetID="10" presetClass="entr" presetSubtype="0" fill="hold" nodeType="afterEffect">
                                      <p:stCondLst>
                                        <p:cond delay="0"/>
                                      </p:stCondLst>
                                      <p:childTnLst>
                                        <p:set>
                                          <p:cBhvr>
                                            <p:cTn id="31" dur="1" fill="hold">
                                              <p:stCondLst>
                                                <p:cond delay="0"/>
                                              </p:stCondLst>
                                            </p:cTn>
                                            <p:tgtEl>
                                              <p:spTgt spid="590"/>
                                            </p:tgtEl>
                                            <p:attrNameLst>
                                              <p:attrName>style.visibility</p:attrName>
                                            </p:attrNameLst>
                                          </p:cBhvr>
                                          <p:to>
                                            <p:strVal val="visible"/>
                                          </p:to>
                                        </p:set>
                                        <p:animEffect transition="in" filter="fade">
                                          <p:cBhvr>
                                            <p:cTn id="32" dur="2000"/>
                                            <p:tgtEl>
                                              <p:spTgt spid="590"/>
                                            </p:tgtEl>
                                          </p:cBhvr>
                                        </p:animEffect>
                                      </p:childTnLst>
                                    </p:cTn>
                                  </p:par>
                                  <p:par>
                                    <p:cTn id="33" presetID="6" presetClass="emph" presetSubtype="0" repeatCount="indefinite" autoRev="1" fill="hold" nodeType="withEffect">
                                      <p:stCondLst>
                                        <p:cond delay="0"/>
                                      </p:stCondLst>
                                      <p:childTnLst>
                                        <p:animScale>
                                          <p:cBhvr>
                                            <p:cTn id="34" dur="1000" fill="hold"/>
                                            <p:tgtEl>
                                              <p:spTgt spid="590"/>
                                            </p:tgtEl>
                                          </p:cBhvr>
                                          <p:by x="108000" y="108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93"/>
                                            </p:tgtEl>
                                            <p:attrNameLst>
                                              <p:attrName>style.visibility</p:attrName>
                                            </p:attrNameLst>
                                          </p:cBhvr>
                                          <p:to>
                                            <p:strVal val="visible"/>
                                          </p:to>
                                        </p:set>
                                        <p:anim calcmode="lin" valueType="num">
                                          <p:cBhvr additive="base">
                                            <p:cTn id="7" dur="3000" fill="hold"/>
                                            <p:tgtEl>
                                              <p:spTgt spid="593"/>
                                            </p:tgtEl>
                                            <p:attrNameLst>
                                              <p:attrName>ppt_x</p:attrName>
                                            </p:attrNameLst>
                                          </p:cBhvr>
                                          <p:tavLst>
                                            <p:tav tm="0">
                                              <p:val>
                                                <p:strVal val="0-#ppt_w/2"/>
                                              </p:val>
                                            </p:tav>
                                            <p:tav tm="100000">
                                              <p:val>
                                                <p:strVal val="#ppt_x"/>
                                              </p:val>
                                            </p:tav>
                                          </p:tavLst>
                                        </p:anim>
                                        <p:anim calcmode="lin" valueType="num">
                                          <p:cBhvr additive="base">
                                            <p:cTn id="8" dur="3000" fill="hold"/>
                                            <p:tgtEl>
                                              <p:spTgt spid="593"/>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200"/>
                                      </p:stCondLst>
                                      <p:childTnLst>
                                        <p:set>
                                          <p:cBhvr>
                                            <p:cTn id="10" dur="1" fill="hold">
                                              <p:stCondLst>
                                                <p:cond delay="0"/>
                                              </p:stCondLst>
                                            </p:cTn>
                                            <p:tgtEl>
                                              <p:spTgt spid="589"/>
                                            </p:tgtEl>
                                            <p:attrNameLst>
                                              <p:attrName>style.visibility</p:attrName>
                                            </p:attrNameLst>
                                          </p:cBhvr>
                                          <p:to>
                                            <p:strVal val="visible"/>
                                          </p:to>
                                        </p:set>
                                        <p:anim calcmode="lin" valueType="num">
                                          <p:cBhvr additive="base">
                                            <p:cTn id="11" dur="3000" fill="hold"/>
                                            <p:tgtEl>
                                              <p:spTgt spid="589"/>
                                            </p:tgtEl>
                                            <p:attrNameLst>
                                              <p:attrName>ppt_x</p:attrName>
                                            </p:attrNameLst>
                                          </p:cBhvr>
                                          <p:tavLst>
                                            <p:tav tm="0">
                                              <p:val>
                                                <p:strVal val="0-#ppt_w/2"/>
                                              </p:val>
                                            </p:tav>
                                            <p:tav tm="100000">
                                              <p:val>
                                                <p:strVal val="#ppt_x"/>
                                              </p:val>
                                            </p:tav>
                                          </p:tavLst>
                                        </p:anim>
                                        <p:anim calcmode="lin" valueType="num">
                                          <p:cBhvr additive="base">
                                            <p:cTn id="12" dur="3000" fill="hold"/>
                                            <p:tgtEl>
                                              <p:spTgt spid="589"/>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400"/>
                                      </p:stCondLst>
                                      <p:childTnLst>
                                        <p:set>
                                          <p:cBhvr>
                                            <p:cTn id="14" dur="1" fill="hold">
                                              <p:stCondLst>
                                                <p:cond delay="0"/>
                                              </p:stCondLst>
                                            </p:cTn>
                                            <p:tgtEl>
                                              <p:spTgt spid="289"/>
                                            </p:tgtEl>
                                            <p:attrNameLst>
                                              <p:attrName>style.visibility</p:attrName>
                                            </p:attrNameLst>
                                          </p:cBhvr>
                                          <p:to>
                                            <p:strVal val="visible"/>
                                          </p:to>
                                        </p:set>
                                        <p:anim calcmode="lin" valueType="num">
                                          <p:cBhvr additive="base">
                                            <p:cTn id="15" dur="3000" fill="hold"/>
                                            <p:tgtEl>
                                              <p:spTgt spid="289"/>
                                            </p:tgtEl>
                                            <p:attrNameLst>
                                              <p:attrName>ppt_x</p:attrName>
                                            </p:attrNameLst>
                                          </p:cBhvr>
                                          <p:tavLst>
                                            <p:tav tm="0">
                                              <p:val>
                                                <p:strVal val="0-#ppt_w/2"/>
                                              </p:val>
                                            </p:tav>
                                            <p:tav tm="100000">
                                              <p:val>
                                                <p:strVal val="#ppt_x"/>
                                              </p:val>
                                            </p:tav>
                                          </p:tavLst>
                                        </p:anim>
                                        <p:anim calcmode="lin" valueType="num">
                                          <p:cBhvr additive="base">
                                            <p:cTn id="16" dur="3000" fill="hold"/>
                                            <p:tgtEl>
                                              <p:spTgt spid="289"/>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4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3000" fill="hold"/>
                                            <p:tgtEl>
                                              <p:spTgt spid="11"/>
                                            </p:tgtEl>
                                            <p:attrNameLst>
                                              <p:attrName>ppt_x</p:attrName>
                                            </p:attrNameLst>
                                          </p:cBhvr>
                                          <p:tavLst>
                                            <p:tav tm="0">
                                              <p:val>
                                                <p:strVal val="0-#ppt_w/2"/>
                                              </p:val>
                                            </p:tav>
                                            <p:tav tm="100000">
                                              <p:val>
                                                <p:strVal val="#ppt_x"/>
                                              </p:val>
                                            </p:tav>
                                          </p:tavLst>
                                        </p:anim>
                                        <p:anim calcmode="lin" valueType="num">
                                          <p:cBhvr additive="base">
                                            <p:cTn id="20" dur="3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600"/>
                                      </p:stCondLst>
                                      <p:childTnLst>
                                        <p:set>
                                          <p:cBhvr>
                                            <p:cTn id="22" dur="1" fill="hold">
                                              <p:stCondLst>
                                                <p:cond delay="0"/>
                                              </p:stCondLst>
                                            </p:cTn>
                                            <p:tgtEl>
                                              <p:spTgt spid="591"/>
                                            </p:tgtEl>
                                            <p:attrNameLst>
                                              <p:attrName>style.visibility</p:attrName>
                                            </p:attrNameLst>
                                          </p:cBhvr>
                                          <p:to>
                                            <p:strVal val="visible"/>
                                          </p:to>
                                        </p:set>
                                        <p:anim calcmode="lin" valueType="num">
                                          <p:cBhvr additive="base">
                                            <p:cTn id="23" dur="3000" fill="hold"/>
                                            <p:tgtEl>
                                              <p:spTgt spid="591"/>
                                            </p:tgtEl>
                                            <p:attrNameLst>
                                              <p:attrName>ppt_x</p:attrName>
                                            </p:attrNameLst>
                                          </p:cBhvr>
                                          <p:tavLst>
                                            <p:tav tm="0">
                                              <p:val>
                                                <p:strVal val="0-#ppt_w/2"/>
                                              </p:val>
                                            </p:tav>
                                            <p:tav tm="100000">
                                              <p:val>
                                                <p:strVal val="#ppt_x"/>
                                              </p:val>
                                            </p:tav>
                                          </p:tavLst>
                                        </p:anim>
                                        <p:anim calcmode="lin" valueType="num">
                                          <p:cBhvr additive="base">
                                            <p:cTn id="24" dur="3000" fill="hold"/>
                                            <p:tgtEl>
                                              <p:spTgt spid="591"/>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800"/>
                                      </p:stCondLst>
                                      <p:childTnLst>
                                        <p:set>
                                          <p:cBhvr>
                                            <p:cTn id="26" dur="1" fill="hold">
                                              <p:stCondLst>
                                                <p:cond delay="0"/>
                                              </p:stCondLst>
                                            </p:cTn>
                                            <p:tgtEl>
                                              <p:spTgt spid="592"/>
                                            </p:tgtEl>
                                            <p:attrNameLst>
                                              <p:attrName>style.visibility</p:attrName>
                                            </p:attrNameLst>
                                          </p:cBhvr>
                                          <p:to>
                                            <p:strVal val="visible"/>
                                          </p:to>
                                        </p:set>
                                        <p:anim calcmode="lin" valueType="num">
                                          <p:cBhvr additive="base">
                                            <p:cTn id="27" dur="3000" fill="hold"/>
                                            <p:tgtEl>
                                              <p:spTgt spid="592"/>
                                            </p:tgtEl>
                                            <p:attrNameLst>
                                              <p:attrName>ppt_x</p:attrName>
                                            </p:attrNameLst>
                                          </p:cBhvr>
                                          <p:tavLst>
                                            <p:tav tm="0">
                                              <p:val>
                                                <p:strVal val="0-#ppt_w/2"/>
                                              </p:val>
                                            </p:tav>
                                            <p:tav tm="100000">
                                              <p:val>
                                                <p:strVal val="#ppt_x"/>
                                              </p:val>
                                            </p:tav>
                                          </p:tavLst>
                                        </p:anim>
                                        <p:anim calcmode="lin" valueType="num">
                                          <p:cBhvr additive="base">
                                            <p:cTn id="28" dur="3000" fill="hold"/>
                                            <p:tgtEl>
                                              <p:spTgt spid="592"/>
                                            </p:tgtEl>
                                            <p:attrNameLst>
                                              <p:attrName>ppt_y</p:attrName>
                                            </p:attrNameLst>
                                          </p:cBhvr>
                                          <p:tavLst>
                                            <p:tav tm="0">
                                              <p:val>
                                                <p:strVal val="0-#ppt_h/2"/>
                                              </p:val>
                                            </p:tav>
                                            <p:tav tm="100000">
                                              <p:val>
                                                <p:strVal val="#ppt_y"/>
                                              </p:val>
                                            </p:tav>
                                          </p:tavLst>
                                        </p:anim>
                                      </p:childTnLst>
                                    </p:cTn>
                                  </p:par>
                                </p:childTnLst>
                              </p:cTn>
                            </p:par>
                            <p:par>
                              <p:cTn id="29" fill="hold">
                                <p:stCondLst>
                                  <p:cond delay="3800"/>
                                </p:stCondLst>
                                <p:childTnLst>
                                  <p:par>
                                    <p:cTn id="30" presetID="10" presetClass="entr" presetSubtype="0" fill="hold" nodeType="afterEffect">
                                      <p:stCondLst>
                                        <p:cond delay="0"/>
                                      </p:stCondLst>
                                      <p:childTnLst>
                                        <p:set>
                                          <p:cBhvr>
                                            <p:cTn id="31" dur="1" fill="hold">
                                              <p:stCondLst>
                                                <p:cond delay="0"/>
                                              </p:stCondLst>
                                            </p:cTn>
                                            <p:tgtEl>
                                              <p:spTgt spid="590"/>
                                            </p:tgtEl>
                                            <p:attrNameLst>
                                              <p:attrName>style.visibility</p:attrName>
                                            </p:attrNameLst>
                                          </p:cBhvr>
                                          <p:to>
                                            <p:strVal val="visible"/>
                                          </p:to>
                                        </p:set>
                                        <p:animEffect transition="in" filter="fade">
                                          <p:cBhvr>
                                            <p:cTn id="32" dur="2000"/>
                                            <p:tgtEl>
                                              <p:spTgt spid="590"/>
                                            </p:tgtEl>
                                          </p:cBhvr>
                                        </p:animEffect>
                                      </p:childTnLst>
                                    </p:cTn>
                                  </p:par>
                                  <p:par>
                                    <p:cTn id="33" presetID="6" presetClass="emph" presetSubtype="0" repeatCount="indefinite" autoRev="1" fill="hold" nodeType="withEffect">
                                      <p:stCondLst>
                                        <p:cond delay="0"/>
                                      </p:stCondLst>
                                      <p:childTnLst>
                                        <p:animScale>
                                          <p:cBhvr>
                                            <p:cTn id="34" dur="1000" fill="hold"/>
                                            <p:tgtEl>
                                              <p:spTgt spid="590"/>
                                            </p:tgtEl>
                                          </p:cBhvr>
                                          <p:by x="108000" y="108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Words>
  <Application>Microsoft Office PowerPoint</Application>
  <PresentationFormat>Widescreen</PresentationFormat>
  <Paragraphs>85</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Abadi</vt:lpstr>
      <vt:lpstr>Arial</vt:lpstr>
      <vt:lpstr>Calibri</vt:lpstr>
      <vt:lpstr>Calibri Light</vt:lpstr>
      <vt:lpstr>Gill Sans</vt:lpstr>
      <vt:lpstr>Wingdings</vt:lpstr>
      <vt:lpstr>Office Theme</vt:lpstr>
      <vt:lpstr>PowerPoint Presentation</vt:lpstr>
      <vt:lpstr>MISSION &amp; VISION</vt:lpstr>
      <vt:lpstr>CHANGES TO THE COMPANY</vt:lpstr>
      <vt:lpstr>RECRUITMENT PROCESSES </vt:lpstr>
      <vt:lpstr>MARKETING STRATEGY </vt:lpstr>
      <vt:lpstr>FUTURE PLAN</vt:lpstr>
      <vt:lpstr>CHALLENGES </vt:lpstr>
      <vt:lpstr>SKILLS WE´VE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Asadujaman Nur</dc:creator>
  <cp:lastModifiedBy>Asadujaman Nur</cp:lastModifiedBy>
  <cp:revision>2</cp:revision>
  <dcterms:created xsi:type="dcterms:W3CDTF">2021-06-16T07:10:23Z</dcterms:created>
  <dcterms:modified xsi:type="dcterms:W3CDTF">2021-06-19T10:10:07Z</dcterms:modified>
</cp:coreProperties>
</file>